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1" r:id="rId4"/>
    <p:sldId id="263" r:id="rId5"/>
    <p:sldId id="259" r:id="rId6"/>
    <p:sldId id="264" r:id="rId7"/>
    <p:sldId id="267" r:id="rId8"/>
  </p:sldIdLst>
  <p:sldSz cx="7559675" cy="10691813"/>
  <p:notesSz cx="6888163" cy="10020300"/>
  <p:custDataLst>
    <p:tags r:id="rId11"/>
  </p:custDataLst>
  <p:defaultTextStyle>
    <a:defPPr>
      <a:defRPr lang="fr-FR"/>
    </a:defPPr>
    <a:lvl1pPr marL="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3399"/>
    <a:srgbClr val="FF7A9C"/>
    <a:srgbClr val="E45585"/>
    <a:srgbClr val="F7579C"/>
    <a:srgbClr val="95C674"/>
    <a:srgbClr val="81D5FF"/>
    <a:srgbClr val="66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5" autoAdjust="0"/>
    <p:restoredTop sz="96305" autoAdjust="0"/>
  </p:normalViewPr>
  <p:slideViewPr>
    <p:cSldViewPr snapToGrid="0">
      <p:cViewPr>
        <p:scale>
          <a:sx n="75" d="100"/>
          <a:sy n="75" d="100"/>
        </p:scale>
        <p:origin x="3384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493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1F16956-10BB-4C4B-8209-7A5A211D0CE6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AC50E9E-E26D-4DFA-98BE-69330F9B2C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097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68AEDE8-0781-428D-B909-C9351A29795D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1252538"/>
            <a:ext cx="23891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85A1164-1D22-4B86-92E1-E815367308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41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sz="7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185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110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37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64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079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24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A1164-1D22-4B86-92E1-E815367308B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93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23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5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19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3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34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52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3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7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7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6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1EA0-2574-4E9F-8881-80B80B287828}" type="datetimeFigureOut">
              <a:rPr lang="fr-FR" smtClean="0"/>
              <a:t>10/02/2025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6788-CDF4-4417-BB43-564024EB8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24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6.png"/><Relationship Id="rId9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microsoft.com/office/2007/relationships/hdphoto" Target="../media/hdphoto2.wdp"/><Relationship Id="rId11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271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272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73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ZoneTexte 217"/>
          <p:cNvSpPr txBox="1"/>
          <p:nvPr/>
        </p:nvSpPr>
        <p:spPr>
          <a:xfrm>
            <a:off x="5744664" y="2334644"/>
            <a:ext cx="81831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26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27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281" name="Groupe 2280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242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4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7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8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9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0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1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3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80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281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2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3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06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407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08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09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3" name="ZoneTexte 402"/>
          <p:cNvSpPr txBox="1"/>
          <p:nvPr/>
        </p:nvSpPr>
        <p:spPr>
          <a:xfrm>
            <a:off x="3547296" y="2306026"/>
            <a:ext cx="61942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err="1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o</a:t>
            </a:r>
            <a:r>
              <a:rPr lang="fr-FR" sz="1500" dirty="0" err="1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err="1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500" dirty="0" err="1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sp>
        <p:nvSpPr>
          <p:cNvPr id="526" name="Rectangle 50"/>
          <p:cNvSpPr>
            <a:spLocks noChangeArrowheads="1"/>
          </p:cNvSpPr>
          <p:nvPr/>
        </p:nvSpPr>
        <p:spPr bwMode="auto">
          <a:xfrm>
            <a:off x="3052644" y="4301259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7" name="ZoneTexte 526"/>
          <p:cNvSpPr txBox="1"/>
          <p:nvPr/>
        </p:nvSpPr>
        <p:spPr>
          <a:xfrm>
            <a:off x="3499189" y="5408827"/>
            <a:ext cx="88250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imagin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528" name="Groupe 527"/>
          <p:cNvGrpSpPr/>
          <p:nvPr/>
        </p:nvGrpSpPr>
        <p:grpSpPr>
          <a:xfrm>
            <a:off x="3044062" y="4155699"/>
            <a:ext cx="1720850" cy="124569"/>
            <a:chOff x="5500651" y="4343109"/>
            <a:chExt cx="1720850" cy="124569"/>
          </a:xfrm>
        </p:grpSpPr>
        <p:sp>
          <p:nvSpPr>
            <p:cNvPr id="52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39" name="Group 47"/>
          <p:cNvGrpSpPr>
            <a:grpSpLocks/>
          </p:cNvGrpSpPr>
          <p:nvPr/>
        </p:nvGrpSpPr>
        <p:grpSpPr bwMode="auto">
          <a:xfrm>
            <a:off x="3254435" y="6456355"/>
            <a:ext cx="98425" cy="98425"/>
            <a:chOff x="3511" y="12476"/>
            <a:chExt cx="155" cy="155"/>
          </a:xfrm>
        </p:grpSpPr>
        <p:sp>
          <p:nvSpPr>
            <p:cNvPr id="54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42" name="Rectangle 135"/>
          <p:cNvSpPr>
            <a:spLocks noChangeArrowheads="1"/>
          </p:cNvSpPr>
          <p:nvPr/>
        </p:nvSpPr>
        <p:spPr bwMode="auto">
          <a:xfrm>
            <a:off x="3232676" y="64352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4" name="Rectangle 34"/>
          <p:cNvSpPr>
            <a:spLocks noChangeArrowheads="1"/>
          </p:cNvSpPr>
          <p:nvPr/>
        </p:nvSpPr>
        <p:spPr bwMode="auto">
          <a:xfrm>
            <a:off x="5256417" y="732984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55" name="Group 47"/>
          <p:cNvGrpSpPr>
            <a:grpSpLocks/>
          </p:cNvGrpSpPr>
          <p:nvPr/>
        </p:nvGrpSpPr>
        <p:grpSpPr bwMode="auto">
          <a:xfrm>
            <a:off x="5441882" y="9477096"/>
            <a:ext cx="98425" cy="98425"/>
            <a:chOff x="3511" y="12476"/>
            <a:chExt cx="155" cy="155"/>
          </a:xfrm>
        </p:grpSpPr>
        <p:sp>
          <p:nvSpPr>
            <p:cNvPr id="65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5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58" name="Rectangle 135"/>
          <p:cNvSpPr>
            <a:spLocks noChangeArrowheads="1"/>
          </p:cNvSpPr>
          <p:nvPr/>
        </p:nvSpPr>
        <p:spPr bwMode="auto">
          <a:xfrm>
            <a:off x="5418671" y="945204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9" name="ZoneTexte 658"/>
          <p:cNvSpPr txBox="1"/>
          <p:nvPr/>
        </p:nvSpPr>
        <p:spPr>
          <a:xfrm>
            <a:off x="5744665" y="8343630"/>
            <a:ext cx="95964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toujour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660" name="Text Box 122"/>
          <p:cNvSpPr txBox="1">
            <a:spLocks noChangeArrowheads="1"/>
          </p:cNvSpPr>
          <p:nvPr/>
        </p:nvSpPr>
        <p:spPr bwMode="auto">
          <a:xfrm rot="16200000" flipH="1">
            <a:off x="5250855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1" name="Text Box 121"/>
          <p:cNvSpPr txBox="1">
            <a:spLocks noChangeArrowheads="1"/>
          </p:cNvSpPr>
          <p:nvPr/>
        </p:nvSpPr>
        <p:spPr bwMode="auto">
          <a:xfrm rot="16200000" flipH="1">
            <a:off x="542478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2" name="Text Box 120"/>
          <p:cNvSpPr txBox="1">
            <a:spLocks noChangeArrowheads="1"/>
          </p:cNvSpPr>
          <p:nvPr/>
        </p:nvSpPr>
        <p:spPr bwMode="auto">
          <a:xfrm rot="16200000" flipH="1">
            <a:off x="5614576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3" name="Text Box 119"/>
          <p:cNvSpPr txBox="1">
            <a:spLocks noChangeArrowheads="1"/>
          </p:cNvSpPr>
          <p:nvPr/>
        </p:nvSpPr>
        <p:spPr bwMode="auto">
          <a:xfrm rot="16200000" flipH="1">
            <a:off x="5792311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4" name="Text Box 118"/>
          <p:cNvSpPr txBox="1">
            <a:spLocks noChangeArrowheads="1"/>
          </p:cNvSpPr>
          <p:nvPr/>
        </p:nvSpPr>
        <p:spPr bwMode="auto">
          <a:xfrm rot="16200000" flipH="1">
            <a:off x="5968141" y="718439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5" name="Text Box 117"/>
          <p:cNvSpPr txBox="1">
            <a:spLocks noChangeArrowheads="1"/>
          </p:cNvSpPr>
          <p:nvPr/>
        </p:nvSpPr>
        <p:spPr bwMode="auto">
          <a:xfrm rot="16200000" flipH="1">
            <a:off x="6156031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6" name="Text Box 116"/>
          <p:cNvSpPr txBox="1">
            <a:spLocks noChangeArrowheads="1"/>
          </p:cNvSpPr>
          <p:nvPr/>
        </p:nvSpPr>
        <p:spPr bwMode="auto">
          <a:xfrm rot="16200000" flipH="1">
            <a:off x="6334400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7" name="Text Box 115"/>
          <p:cNvSpPr txBox="1">
            <a:spLocks noChangeArrowheads="1"/>
          </p:cNvSpPr>
          <p:nvPr/>
        </p:nvSpPr>
        <p:spPr bwMode="auto">
          <a:xfrm rot="16200000" flipH="1">
            <a:off x="6520387" y="718367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8" name="Text Box 114"/>
          <p:cNvSpPr txBox="1">
            <a:spLocks noChangeArrowheads="1"/>
          </p:cNvSpPr>
          <p:nvPr/>
        </p:nvSpPr>
        <p:spPr bwMode="auto">
          <a:xfrm rot="16200000" flipH="1">
            <a:off x="6708278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9" name="Text Box 113"/>
          <p:cNvSpPr txBox="1">
            <a:spLocks noChangeArrowheads="1"/>
          </p:cNvSpPr>
          <p:nvPr/>
        </p:nvSpPr>
        <p:spPr bwMode="auto">
          <a:xfrm rot="16200000" flipH="1">
            <a:off x="6880299" y="718283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0" name="Bulle ronde 26"/>
          <p:cNvSpPr/>
          <p:nvPr/>
        </p:nvSpPr>
        <p:spPr>
          <a:xfrm>
            <a:off x="5615205" y="738987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2" name="ZoneTexte 671"/>
          <p:cNvSpPr txBox="1"/>
          <p:nvPr/>
        </p:nvSpPr>
        <p:spPr>
          <a:xfrm>
            <a:off x="5663796" y="7431966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68338" y="226131"/>
            <a:ext cx="9978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Groupe rouge</a:t>
            </a:r>
          </a:p>
          <a:p>
            <a:r>
              <a:rPr lang="fr-FR" sz="1000" b="1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10</a:t>
            </a:r>
            <a:r>
              <a:rPr lang="fr-FR" sz="1000" b="1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000" b="1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mots</a:t>
            </a:r>
            <a:endParaRPr lang="fr-FR" sz="1000" b="1" dirty="0">
              <a:solidFill>
                <a:srgbClr val="FF000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41" name="Image 24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157728" y="1601778"/>
            <a:ext cx="170925" cy="98072"/>
          </a:xfrm>
          <a:prstGeom prst="rect">
            <a:avLst/>
          </a:prstGeom>
        </p:spPr>
      </p:pic>
      <p:pic>
        <p:nvPicPr>
          <p:cNvPr id="252" name="Image 25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3098874" y="1336557"/>
            <a:ext cx="312214" cy="269218"/>
          </a:xfrm>
          <a:prstGeom prst="rect">
            <a:avLst/>
          </a:prstGeom>
        </p:spPr>
      </p:pic>
      <p:sp>
        <p:nvSpPr>
          <p:cNvPr id="263" name="Bulle ronde 2290"/>
          <p:cNvSpPr/>
          <p:nvPr/>
        </p:nvSpPr>
        <p:spPr>
          <a:xfrm>
            <a:off x="3428955" y="1332502"/>
            <a:ext cx="600094" cy="234211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5934" y="7488814"/>
            <a:ext cx="279087" cy="276872"/>
          </a:xfrm>
          <a:prstGeom prst="rect">
            <a:avLst/>
          </a:prstGeom>
        </p:spPr>
      </p:pic>
      <p:sp>
        <p:nvSpPr>
          <p:cNvPr id="392" name="ZoneTexte 391"/>
          <p:cNvSpPr txBox="1"/>
          <p:nvPr/>
        </p:nvSpPr>
        <p:spPr>
          <a:xfrm>
            <a:off x="6608603" y="956716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93" name="Image 39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8683" y="9336918"/>
            <a:ext cx="288178" cy="230245"/>
          </a:xfrm>
          <a:prstGeom prst="rect">
            <a:avLst/>
          </a:prstGeom>
        </p:spPr>
      </p:pic>
      <p:sp>
        <p:nvSpPr>
          <p:cNvPr id="448" name="Rectangle 34"/>
          <p:cNvSpPr>
            <a:spLocks noChangeArrowheads="1"/>
          </p:cNvSpPr>
          <p:nvPr/>
        </p:nvSpPr>
        <p:spPr bwMode="auto">
          <a:xfrm>
            <a:off x="836791" y="7289255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49" name="Group 47"/>
          <p:cNvGrpSpPr>
            <a:grpSpLocks/>
          </p:cNvGrpSpPr>
          <p:nvPr/>
        </p:nvGrpSpPr>
        <p:grpSpPr bwMode="auto">
          <a:xfrm>
            <a:off x="1022256" y="9436508"/>
            <a:ext cx="98425" cy="98425"/>
            <a:chOff x="3511" y="12476"/>
            <a:chExt cx="155" cy="155"/>
          </a:xfrm>
        </p:grpSpPr>
        <p:sp>
          <p:nvSpPr>
            <p:cNvPr id="45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52" name="Rectangle 135"/>
          <p:cNvSpPr>
            <a:spLocks noChangeArrowheads="1"/>
          </p:cNvSpPr>
          <p:nvPr/>
        </p:nvSpPr>
        <p:spPr bwMode="auto">
          <a:xfrm>
            <a:off x="999045" y="941145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4" name="Text Box 122"/>
          <p:cNvSpPr txBox="1">
            <a:spLocks noChangeArrowheads="1"/>
          </p:cNvSpPr>
          <p:nvPr/>
        </p:nvSpPr>
        <p:spPr bwMode="auto">
          <a:xfrm rot="16200000" flipH="1">
            <a:off x="831229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5" name="Text Box 121"/>
          <p:cNvSpPr txBox="1">
            <a:spLocks noChangeArrowheads="1"/>
          </p:cNvSpPr>
          <p:nvPr/>
        </p:nvSpPr>
        <p:spPr bwMode="auto">
          <a:xfrm rot="16200000" flipH="1">
            <a:off x="1005155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6" name="Text Box 120"/>
          <p:cNvSpPr txBox="1">
            <a:spLocks noChangeArrowheads="1"/>
          </p:cNvSpPr>
          <p:nvPr/>
        </p:nvSpPr>
        <p:spPr bwMode="auto">
          <a:xfrm rot="16200000" flipH="1">
            <a:off x="1194950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7" name="Text Box 119"/>
          <p:cNvSpPr txBox="1">
            <a:spLocks noChangeArrowheads="1"/>
          </p:cNvSpPr>
          <p:nvPr/>
        </p:nvSpPr>
        <p:spPr bwMode="auto">
          <a:xfrm rot="16200000" flipH="1">
            <a:off x="1372685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8" name="Text Box 118"/>
          <p:cNvSpPr txBox="1">
            <a:spLocks noChangeArrowheads="1"/>
          </p:cNvSpPr>
          <p:nvPr/>
        </p:nvSpPr>
        <p:spPr bwMode="auto">
          <a:xfrm rot="16200000" flipH="1">
            <a:off x="1548515" y="714380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9" name="Text Box 117"/>
          <p:cNvSpPr txBox="1">
            <a:spLocks noChangeArrowheads="1"/>
          </p:cNvSpPr>
          <p:nvPr/>
        </p:nvSpPr>
        <p:spPr bwMode="auto">
          <a:xfrm rot="16200000" flipH="1">
            <a:off x="1736405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0" name="Text Box 116"/>
          <p:cNvSpPr txBox="1">
            <a:spLocks noChangeArrowheads="1"/>
          </p:cNvSpPr>
          <p:nvPr/>
        </p:nvSpPr>
        <p:spPr bwMode="auto">
          <a:xfrm rot="16200000" flipH="1">
            <a:off x="1914774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1" name="Text Box 115"/>
          <p:cNvSpPr txBox="1">
            <a:spLocks noChangeArrowheads="1"/>
          </p:cNvSpPr>
          <p:nvPr/>
        </p:nvSpPr>
        <p:spPr bwMode="auto">
          <a:xfrm rot="16200000" flipH="1">
            <a:off x="2100761" y="7143082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4" name="Text Box 114"/>
          <p:cNvSpPr txBox="1">
            <a:spLocks noChangeArrowheads="1"/>
          </p:cNvSpPr>
          <p:nvPr/>
        </p:nvSpPr>
        <p:spPr bwMode="auto">
          <a:xfrm rot="16200000" flipH="1">
            <a:off x="2288652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5" name="Text Box 113"/>
          <p:cNvSpPr txBox="1">
            <a:spLocks noChangeArrowheads="1"/>
          </p:cNvSpPr>
          <p:nvPr/>
        </p:nvSpPr>
        <p:spPr bwMode="auto">
          <a:xfrm rot="16200000" flipH="1">
            <a:off x="2460673" y="7142246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1" name="ZoneTexte 490"/>
          <p:cNvSpPr txBox="1"/>
          <p:nvPr/>
        </p:nvSpPr>
        <p:spPr>
          <a:xfrm>
            <a:off x="2188977" y="9526576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92" name="Image 4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89057" y="9296330"/>
            <a:ext cx="288178" cy="230245"/>
          </a:xfrm>
          <a:prstGeom prst="rect">
            <a:avLst/>
          </a:prstGeom>
        </p:spPr>
      </p:pic>
      <p:sp>
        <p:nvSpPr>
          <p:cNvPr id="493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94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495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6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7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8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9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0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1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2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3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4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05" name="ZoneTexte 504"/>
          <p:cNvSpPr txBox="1"/>
          <p:nvPr/>
        </p:nvSpPr>
        <p:spPr>
          <a:xfrm>
            <a:off x="1505632" y="2296279"/>
            <a:ext cx="397296" cy="2303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vu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43" name="Groupe 542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544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548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50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7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55" name="Bulle ronde 26"/>
          <p:cNvSpPr/>
          <p:nvPr/>
        </p:nvSpPr>
        <p:spPr>
          <a:xfrm>
            <a:off x="1248816" y="1365885"/>
            <a:ext cx="635893" cy="212996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8" name="ZoneTexte 557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rgbClr val="FF000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274" name="Image 27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275" name="Image 274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276" name="Bulle ronde 2290"/>
          <p:cNvSpPr/>
          <p:nvPr/>
        </p:nvSpPr>
        <p:spPr>
          <a:xfrm>
            <a:off x="5726315" y="136588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6" name="Groupe 285"/>
          <p:cNvGrpSpPr/>
          <p:nvPr/>
        </p:nvGrpSpPr>
        <p:grpSpPr>
          <a:xfrm>
            <a:off x="1712297" y="2464440"/>
            <a:ext cx="123825" cy="241105"/>
            <a:chOff x="1984144" y="6393040"/>
            <a:chExt cx="123825" cy="241105"/>
          </a:xfrm>
        </p:grpSpPr>
        <p:sp>
          <p:nvSpPr>
            <p:cNvPr id="287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88" name="Groupe 287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292" name="Connecteur droit 291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cteur droit 292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9" name="Connecteur droit 288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0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1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00" name="Bulle ronde 26"/>
          <p:cNvSpPr/>
          <p:nvPr/>
        </p:nvSpPr>
        <p:spPr>
          <a:xfrm>
            <a:off x="3405243" y="4346599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1" name="Image 30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107355" y="4429015"/>
            <a:ext cx="296844" cy="281852"/>
          </a:xfrm>
          <a:prstGeom prst="rect">
            <a:avLst/>
          </a:prstGeom>
        </p:spPr>
      </p:pic>
      <p:sp>
        <p:nvSpPr>
          <p:cNvPr id="302" name="ZoneTexte 301"/>
          <p:cNvSpPr txBox="1"/>
          <p:nvPr/>
        </p:nvSpPr>
        <p:spPr>
          <a:xfrm>
            <a:off x="3453835" y="4388687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307" name="Groupe 306"/>
          <p:cNvGrpSpPr/>
          <p:nvPr/>
        </p:nvGrpSpPr>
        <p:grpSpPr>
          <a:xfrm>
            <a:off x="6376993" y="8505823"/>
            <a:ext cx="123825" cy="241105"/>
            <a:chOff x="1984144" y="6393040"/>
            <a:chExt cx="123825" cy="241105"/>
          </a:xfrm>
        </p:grpSpPr>
        <p:sp>
          <p:nvSpPr>
            <p:cNvPr id="30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10" name="Groupe 30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14" name="Connecteur droit 31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Connecteur droit 31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1" name="Connecteur droit 31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17" name="Rectangle 50"/>
          <p:cNvSpPr>
            <a:spLocks noChangeArrowheads="1"/>
          </p:cNvSpPr>
          <p:nvPr/>
        </p:nvSpPr>
        <p:spPr bwMode="auto">
          <a:xfrm>
            <a:off x="5271188" y="433442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8" name="ZoneTexte 317"/>
          <p:cNvSpPr txBox="1"/>
          <p:nvPr/>
        </p:nvSpPr>
        <p:spPr>
          <a:xfrm>
            <a:off x="5805814" y="5435490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voyag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319" name="Groupe 318"/>
          <p:cNvGrpSpPr/>
          <p:nvPr/>
        </p:nvGrpSpPr>
        <p:grpSpPr>
          <a:xfrm>
            <a:off x="5262606" y="4188866"/>
            <a:ext cx="1720850" cy="124569"/>
            <a:chOff x="5500651" y="4343109"/>
            <a:chExt cx="1720850" cy="124569"/>
          </a:xfrm>
        </p:grpSpPr>
        <p:sp>
          <p:nvSpPr>
            <p:cNvPr id="320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2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5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5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6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7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8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9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0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2" name="Group 47"/>
          <p:cNvGrpSpPr>
            <a:grpSpLocks/>
          </p:cNvGrpSpPr>
          <p:nvPr/>
        </p:nvGrpSpPr>
        <p:grpSpPr bwMode="auto">
          <a:xfrm>
            <a:off x="5472979" y="6489522"/>
            <a:ext cx="98425" cy="98425"/>
            <a:chOff x="3511" y="12476"/>
            <a:chExt cx="155" cy="155"/>
          </a:xfrm>
        </p:grpSpPr>
        <p:sp>
          <p:nvSpPr>
            <p:cNvPr id="34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4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47" name="Rectangle 135"/>
          <p:cNvSpPr>
            <a:spLocks noChangeArrowheads="1"/>
          </p:cNvSpPr>
          <p:nvPr/>
        </p:nvSpPr>
        <p:spPr bwMode="auto">
          <a:xfrm>
            <a:off x="5451220" y="646843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8" name="Bulle ronde 26"/>
          <p:cNvSpPr/>
          <p:nvPr/>
        </p:nvSpPr>
        <p:spPr>
          <a:xfrm>
            <a:off x="5696072" y="4398156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9" name="Image 34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5398184" y="4480572"/>
            <a:ext cx="296844" cy="281852"/>
          </a:xfrm>
          <a:prstGeom prst="rect">
            <a:avLst/>
          </a:prstGeom>
        </p:spPr>
      </p:pic>
      <p:sp>
        <p:nvSpPr>
          <p:cNvPr id="350" name="ZoneTexte 349"/>
          <p:cNvSpPr txBox="1"/>
          <p:nvPr/>
        </p:nvSpPr>
        <p:spPr>
          <a:xfrm>
            <a:off x="5744664" y="4440244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6355767" y="165778"/>
            <a:ext cx="901269" cy="3187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>
            <a:grayscl/>
          </a:blip>
          <a:stretch>
            <a:fillRect/>
          </a:stretch>
        </p:blipFill>
        <p:spPr>
          <a:xfrm>
            <a:off x="1819931" y="347425"/>
            <a:ext cx="4024833" cy="340311"/>
          </a:xfrm>
          <a:prstGeom prst="rect">
            <a:avLst/>
          </a:prstGeom>
        </p:spPr>
      </p:pic>
      <p:sp>
        <p:nvSpPr>
          <p:cNvPr id="228" name="ZoneTexte 227"/>
          <p:cNvSpPr txBox="1"/>
          <p:nvPr/>
        </p:nvSpPr>
        <p:spPr>
          <a:xfrm>
            <a:off x="3425318" y="1355209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231" name="ZoneTexte 230"/>
          <p:cNvSpPr txBox="1"/>
          <p:nvPr/>
        </p:nvSpPr>
        <p:spPr>
          <a:xfrm>
            <a:off x="5698777" y="138343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32" name="Image 23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995500" y="1639008"/>
            <a:ext cx="170925" cy="98072"/>
          </a:xfrm>
          <a:prstGeom prst="rect">
            <a:avLst/>
          </a:prstGeom>
        </p:spPr>
      </p:pic>
      <p:pic>
        <p:nvPicPr>
          <p:cNvPr id="265" name="Image 26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936646" y="1373787"/>
            <a:ext cx="312214" cy="269218"/>
          </a:xfrm>
          <a:prstGeom prst="rect">
            <a:avLst/>
          </a:prstGeom>
        </p:spPr>
      </p:pic>
      <p:sp>
        <p:nvSpPr>
          <p:cNvPr id="266" name="ZoneTexte 265"/>
          <p:cNvSpPr txBox="1"/>
          <p:nvPr/>
        </p:nvSpPr>
        <p:spPr>
          <a:xfrm>
            <a:off x="1263090" y="1392439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67" name="Image 266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93467" y="4613913"/>
            <a:ext cx="279703" cy="139351"/>
          </a:xfrm>
          <a:prstGeom prst="rect">
            <a:avLst/>
          </a:prstGeom>
        </p:spPr>
      </p:pic>
      <p:pic>
        <p:nvPicPr>
          <p:cNvPr id="269" name="Image 268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93905" y="4358269"/>
            <a:ext cx="315016" cy="268921"/>
          </a:xfrm>
          <a:prstGeom prst="rect">
            <a:avLst/>
          </a:prstGeom>
        </p:spPr>
      </p:pic>
      <p:sp>
        <p:nvSpPr>
          <p:cNvPr id="270" name="Bulle ronde 2290"/>
          <p:cNvSpPr/>
          <p:nvPr/>
        </p:nvSpPr>
        <p:spPr>
          <a:xfrm>
            <a:off x="1270396" y="432751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ZoneTexte 270"/>
          <p:cNvSpPr txBox="1"/>
          <p:nvPr/>
        </p:nvSpPr>
        <p:spPr>
          <a:xfrm>
            <a:off x="1242858" y="434507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72" name="Image 27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906616" y="7372848"/>
            <a:ext cx="274320" cy="273838"/>
          </a:xfrm>
          <a:prstGeom prst="rect">
            <a:avLst/>
          </a:prstGeom>
        </p:spPr>
      </p:pic>
      <p:sp>
        <p:nvSpPr>
          <p:cNvPr id="273" name="Bulle ronde 26"/>
          <p:cNvSpPr/>
          <p:nvPr/>
        </p:nvSpPr>
        <p:spPr>
          <a:xfrm>
            <a:off x="1209007" y="7375420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ZoneTexte 284"/>
          <p:cNvSpPr txBox="1"/>
          <p:nvPr/>
        </p:nvSpPr>
        <p:spPr>
          <a:xfrm>
            <a:off x="1257584" y="7413124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303" name="ZoneTexte 302"/>
          <p:cNvSpPr txBox="1"/>
          <p:nvPr/>
        </p:nvSpPr>
        <p:spPr>
          <a:xfrm>
            <a:off x="1567661" y="8343630"/>
            <a:ext cx="46669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av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u="sng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c</a:t>
            </a:r>
            <a:endParaRPr lang="fr-FR" sz="1500" u="sng" dirty="0">
              <a:solidFill>
                <a:schemeClr val="bg2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04" name="ZoneTexte 303"/>
          <p:cNvSpPr txBox="1"/>
          <p:nvPr/>
        </p:nvSpPr>
        <p:spPr>
          <a:xfrm>
            <a:off x="1155355" y="7680906"/>
            <a:ext cx="2709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ou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306" name="Image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6864" y="7734677"/>
            <a:ext cx="172171" cy="170805"/>
          </a:xfrm>
          <a:prstGeom prst="rect">
            <a:avLst/>
          </a:prstGeom>
        </p:spPr>
      </p:pic>
      <p:sp>
        <p:nvSpPr>
          <p:cNvPr id="316" name="ZoneTexte 315"/>
          <p:cNvSpPr txBox="1"/>
          <p:nvPr/>
        </p:nvSpPr>
        <p:spPr>
          <a:xfrm>
            <a:off x="1366556" y="5337552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poin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34" name="Groupe 333"/>
          <p:cNvGrpSpPr/>
          <p:nvPr/>
        </p:nvGrpSpPr>
        <p:grpSpPr>
          <a:xfrm>
            <a:off x="1772715" y="5500680"/>
            <a:ext cx="123825" cy="241105"/>
            <a:chOff x="1984144" y="6393040"/>
            <a:chExt cx="123825" cy="241105"/>
          </a:xfrm>
        </p:grpSpPr>
        <p:sp>
          <p:nvSpPr>
            <p:cNvPr id="341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51" name="Groupe 350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55" name="Connecteur droit 354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cteur droit 355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Connecteur droit 351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3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4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835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271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272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73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26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27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8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3" name="ZoneTexte 402"/>
          <p:cNvSpPr txBox="1"/>
          <p:nvPr/>
        </p:nvSpPr>
        <p:spPr>
          <a:xfrm>
            <a:off x="3605427" y="2334644"/>
            <a:ext cx="70519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ori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inal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sp>
        <p:nvSpPr>
          <p:cNvPr id="558" name="ZoneTexte 557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Page </a:t>
            </a:r>
            <a:r>
              <a:rPr lang="fr-FR" dirty="0" smtClean="0">
                <a:solidFill>
                  <a:srgbClr val="FF0000"/>
                </a:solidFill>
                <a:latin typeface="Andika Basic Dig1 Dig4 Dig7" panose="02000000000000000000" pitchFamily="2" charset="0"/>
              </a:rPr>
              <a:t>2</a:t>
            </a:r>
            <a:endParaRPr lang="fr-FR" b="1" dirty="0">
              <a:solidFill>
                <a:srgbClr val="FF000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355767" y="165778"/>
            <a:ext cx="901269" cy="318742"/>
          </a:xfrm>
          <a:prstGeom prst="rect">
            <a:avLst/>
          </a:prstGeom>
        </p:spPr>
      </p:pic>
      <p:sp>
        <p:nvSpPr>
          <p:cNvPr id="213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15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216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2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4" name="ZoneTexte 263"/>
          <p:cNvSpPr txBox="1"/>
          <p:nvPr/>
        </p:nvSpPr>
        <p:spPr>
          <a:xfrm>
            <a:off x="1450902" y="2334644"/>
            <a:ext cx="59936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nial</a:t>
            </a:r>
            <a:endParaRPr lang="fr-FR" sz="1500" dirty="0">
              <a:solidFill>
                <a:srgbClr val="E4558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77" name="Groupe 276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278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284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5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79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16" name="ZoneTexte 315"/>
          <p:cNvSpPr txBox="1"/>
          <p:nvPr/>
        </p:nvSpPr>
        <p:spPr>
          <a:xfrm>
            <a:off x="1222535" y="2785475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34" name="ZoneTexte 333"/>
          <p:cNvSpPr txBox="1"/>
          <p:nvPr/>
        </p:nvSpPr>
        <p:spPr>
          <a:xfrm>
            <a:off x="1697831" y="2786102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génial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341" name="Image 34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2040860" y="2933194"/>
            <a:ext cx="139104" cy="79814"/>
          </a:xfrm>
          <a:prstGeom prst="rect">
            <a:avLst/>
          </a:prstGeom>
        </p:spPr>
      </p:pic>
      <p:pic>
        <p:nvPicPr>
          <p:cNvPr id="351" name="Image 35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907254" y="1382974"/>
            <a:ext cx="366643" cy="315458"/>
          </a:xfrm>
          <a:prstGeom prst="rect">
            <a:avLst/>
          </a:prstGeom>
        </p:spPr>
      </p:pic>
      <p:sp>
        <p:nvSpPr>
          <p:cNvPr id="352" name="Bulle ronde 26"/>
          <p:cNvSpPr/>
          <p:nvPr/>
        </p:nvSpPr>
        <p:spPr>
          <a:xfrm>
            <a:off x="1266179" y="1388964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3" name="ZoneTexte 352"/>
          <p:cNvSpPr txBox="1"/>
          <p:nvPr/>
        </p:nvSpPr>
        <p:spPr>
          <a:xfrm>
            <a:off x="1252072" y="1440582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354" name="Image 353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53838" y="1696622"/>
            <a:ext cx="279703" cy="139351"/>
          </a:xfrm>
          <a:prstGeom prst="rect">
            <a:avLst/>
          </a:prstGeom>
        </p:spPr>
      </p:pic>
      <p:pic>
        <p:nvPicPr>
          <p:cNvPr id="363" name="Image 36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3110681" y="1363628"/>
            <a:ext cx="366643" cy="315458"/>
          </a:xfrm>
          <a:prstGeom prst="rect">
            <a:avLst/>
          </a:prstGeom>
        </p:spPr>
      </p:pic>
      <p:sp>
        <p:nvSpPr>
          <p:cNvPr id="364" name="Bulle ronde 26"/>
          <p:cNvSpPr/>
          <p:nvPr/>
        </p:nvSpPr>
        <p:spPr>
          <a:xfrm>
            <a:off x="3469606" y="1369618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5" name="ZoneTexte 364"/>
          <p:cNvSpPr txBox="1"/>
          <p:nvPr/>
        </p:nvSpPr>
        <p:spPr>
          <a:xfrm>
            <a:off x="3455499" y="1421236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366" name="Image 365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57265" y="1677276"/>
            <a:ext cx="279703" cy="139351"/>
          </a:xfrm>
          <a:prstGeom prst="rect">
            <a:avLst/>
          </a:prstGeom>
        </p:spPr>
      </p:pic>
      <p:sp>
        <p:nvSpPr>
          <p:cNvPr id="367" name="ZoneTexte 366"/>
          <p:cNvSpPr txBox="1"/>
          <p:nvPr/>
        </p:nvSpPr>
        <p:spPr>
          <a:xfrm>
            <a:off x="3565348" y="2873719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68" name="ZoneTexte 367"/>
          <p:cNvSpPr txBox="1"/>
          <p:nvPr/>
        </p:nvSpPr>
        <p:spPr>
          <a:xfrm>
            <a:off x="4040644" y="2873720"/>
            <a:ext cx="576096" cy="1622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original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369" name="Image 36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4477636" y="3017013"/>
            <a:ext cx="139104" cy="798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196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87667" y="342135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Groupe jaune</a:t>
            </a:r>
          </a:p>
          <a:p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12 </a:t>
            </a: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340" name="ZoneTexte 339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196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9" name="ZoneTexte 238"/>
          <p:cNvSpPr txBox="1"/>
          <p:nvPr/>
        </p:nvSpPr>
        <p:spPr>
          <a:xfrm>
            <a:off x="1366556" y="5337552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poin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52" name="Groupe 251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253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4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5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6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7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8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9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0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1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2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7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30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10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6" name="Rectangle 50"/>
          <p:cNvSpPr>
            <a:spLocks noChangeArrowheads="1"/>
          </p:cNvSpPr>
          <p:nvPr/>
        </p:nvSpPr>
        <p:spPr bwMode="auto">
          <a:xfrm>
            <a:off x="3052644" y="4301259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7" name="ZoneTexte 316"/>
          <p:cNvSpPr txBox="1"/>
          <p:nvPr/>
        </p:nvSpPr>
        <p:spPr>
          <a:xfrm>
            <a:off x="3499189" y="5408827"/>
            <a:ext cx="88250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imagin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318" name="Groupe 317"/>
          <p:cNvGrpSpPr/>
          <p:nvPr/>
        </p:nvGrpSpPr>
        <p:grpSpPr>
          <a:xfrm>
            <a:off x="3044062" y="4155699"/>
            <a:ext cx="1720850" cy="124569"/>
            <a:chOff x="5500651" y="4343109"/>
            <a:chExt cx="1720850" cy="124569"/>
          </a:xfrm>
        </p:grpSpPr>
        <p:sp>
          <p:nvSpPr>
            <p:cNvPr id="31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9" name="Group 47"/>
          <p:cNvGrpSpPr>
            <a:grpSpLocks/>
          </p:cNvGrpSpPr>
          <p:nvPr/>
        </p:nvGrpSpPr>
        <p:grpSpPr bwMode="auto">
          <a:xfrm>
            <a:off x="3254435" y="6456355"/>
            <a:ext cx="98425" cy="98425"/>
            <a:chOff x="3511" y="12476"/>
            <a:chExt cx="155" cy="155"/>
          </a:xfrm>
        </p:grpSpPr>
        <p:sp>
          <p:nvSpPr>
            <p:cNvPr id="33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32" name="Rectangle 135"/>
          <p:cNvSpPr>
            <a:spLocks noChangeArrowheads="1"/>
          </p:cNvSpPr>
          <p:nvPr/>
        </p:nvSpPr>
        <p:spPr bwMode="auto">
          <a:xfrm>
            <a:off x="3232676" y="64352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" name="Bulle ronde 26"/>
          <p:cNvSpPr/>
          <p:nvPr/>
        </p:nvSpPr>
        <p:spPr>
          <a:xfrm>
            <a:off x="3405243" y="4346599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0" name="Image 40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107355" y="4429015"/>
            <a:ext cx="296844" cy="281852"/>
          </a:xfrm>
          <a:prstGeom prst="rect">
            <a:avLst/>
          </a:prstGeom>
        </p:spPr>
      </p:pic>
      <p:sp>
        <p:nvSpPr>
          <p:cNvPr id="411" name="ZoneTexte 410"/>
          <p:cNvSpPr txBox="1"/>
          <p:nvPr/>
        </p:nvSpPr>
        <p:spPr>
          <a:xfrm>
            <a:off x="3453835" y="4388687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20" name="Rectangle 50"/>
          <p:cNvSpPr>
            <a:spLocks noChangeArrowheads="1"/>
          </p:cNvSpPr>
          <p:nvPr/>
        </p:nvSpPr>
        <p:spPr bwMode="auto">
          <a:xfrm>
            <a:off x="5271188" y="433442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1" name="ZoneTexte 420"/>
          <p:cNvSpPr txBox="1"/>
          <p:nvPr/>
        </p:nvSpPr>
        <p:spPr>
          <a:xfrm>
            <a:off x="5805814" y="5435490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voyag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422" name="Groupe 421"/>
          <p:cNvGrpSpPr/>
          <p:nvPr/>
        </p:nvGrpSpPr>
        <p:grpSpPr>
          <a:xfrm>
            <a:off x="5262606" y="4188866"/>
            <a:ext cx="1720850" cy="124569"/>
            <a:chOff x="5500651" y="4343109"/>
            <a:chExt cx="1720850" cy="124569"/>
          </a:xfrm>
        </p:grpSpPr>
        <p:sp>
          <p:nvSpPr>
            <p:cNvPr id="423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4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5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6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7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8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9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0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1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2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3" name="Group 47"/>
          <p:cNvGrpSpPr>
            <a:grpSpLocks/>
          </p:cNvGrpSpPr>
          <p:nvPr/>
        </p:nvGrpSpPr>
        <p:grpSpPr bwMode="auto">
          <a:xfrm>
            <a:off x="5472979" y="6489522"/>
            <a:ext cx="98425" cy="98425"/>
            <a:chOff x="3511" y="12476"/>
            <a:chExt cx="155" cy="155"/>
          </a:xfrm>
        </p:grpSpPr>
        <p:sp>
          <p:nvSpPr>
            <p:cNvPr id="434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5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36" name="Rectangle 135"/>
          <p:cNvSpPr>
            <a:spLocks noChangeArrowheads="1"/>
          </p:cNvSpPr>
          <p:nvPr/>
        </p:nvSpPr>
        <p:spPr bwMode="auto">
          <a:xfrm>
            <a:off x="5451220" y="646843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8" name="Bulle ronde 26"/>
          <p:cNvSpPr/>
          <p:nvPr/>
        </p:nvSpPr>
        <p:spPr>
          <a:xfrm>
            <a:off x="5696072" y="4398156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49" name="Image 44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5398184" y="4480572"/>
            <a:ext cx="296844" cy="281852"/>
          </a:xfrm>
          <a:prstGeom prst="rect">
            <a:avLst/>
          </a:prstGeom>
        </p:spPr>
      </p:pic>
      <p:sp>
        <p:nvSpPr>
          <p:cNvPr id="450" name="ZoneTexte 449"/>
          <p:cNvSpPr txBox="1"/>
          <p:nvPr/>
        </p:nvSpPr>
        <p:spPr>
          <a:xfrm>
            <a:off x="5744664" y="4440244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56" name="Image 455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93467" y="4613913"/>
            <a:ext cx="279703" cy="139351"/>
          </a:xfrm>
          <a:prstGeom prst="rect">
            <a:avLst/>
          </a:prstGeom>
        </p:spPr>
      </p:pic>
      <p:pic>
        <p:nvPicPr>
          <p:cNvPr id="457" name="Image 456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93905" y="4358269"/>
            <a:ext cx="315016" cy="268921"/>
          </a:xfrm>
          <a:prstGeom prst="rect">
            <a:avLst/>
          </a:prstGeom>
        </p:spPr>
      </p:pic>
      <p:sp>
        <p:nvSpPr>
          <p:cNvPr id="458" name="Bulle ronde 2290"/>
          <p:cNvSpPr/>
          <p:nvPr/>
        </p:nvSpPr>
        <p:spPr>
          <a:xfrm>
            <a:off x="1270396" y="432751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9" name="ZoneTexte 458"/>
          <p:cNvSpPr txBox="1"/>
          <p:nvPr/>
        </p:nvSpPr>
        <p:spPr>
          <a:xfrm>
            <a:off x="1242858" y="434507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69" name="Image 468"/>
          <p:cNvPicPr>
            <a:picLocks noChangeAspect="1"/>
          </p:cNvPicPr>
          <p:nvPr/>
        </p:nvPicPr>
        <p:blipFill>
          <a:blip r:embed="rId10">
            <a:grayscl/>
          </a:blip>
          <a:stretch>
            <a:fillRect/>
          </a:stretch>
        </p:blipFill>
        <p:spPr>
          <a:xfrm>
            <a:off x="6355767" y="165778"/>
            <a:ext cx="901269" cy="318742"/>
          </a:xfrm>
          <a:prstGeom prst="rect">
            <a:avLst/>
          </a:prstGeom>
        </p:spPr>
      </p:pic>
      <p:pic>
        <p:nvPicPr>
          <p:cNvPr id="470" name="Image 469"/>
          <p:cNvPicPr>
            <a:picLocks noChangeAspect="1"/>
          </p:cNvPicPr>
          <p:nvPr/>
        </p:nvPicPr>
        <p:blipFill>
          <a:blip r:embed="rId11">
            <a:grayscl/>
          </a:blip>
          <a:stretch>
            <a:fillRect/>
          </a:stretch>
        </p:blipFill>
        <p:spPr>
          <a:xfrm>
            <a:off x="1819931" y="347425"/>
            <a:ext cx="4024833" cy="340311"/>
          </a:xfrm>
          <a:prstGeom prst="rect">
            <a:avLst/>
          </a:prstGeom>
        </p:spPr>
      </p:pic>
      <p:sp>
        <p:nvSpPr>
          <p:cNvPr id="471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0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86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487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8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89" name="ZoneTexte 488"/>
          <p:cNvSpPr txBox="1"/>
          <p:nvPr/>
        </p:nvSpPr>
        <p:spPr>
          <a:xfrm>
            <a:off x="5744664" y="2334644"/>
            <a:ext cx="81831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490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491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2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9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0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1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2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3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4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5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6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7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8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9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0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1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2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3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4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5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6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7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28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529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30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31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2" name="ZoneTexte 531"/>
          <p:cNvSpPr txBox="1"/>
          <p:nvPr/>
        </p:nvSpPr>
        <p:spPr>
          <a:xfrm>
            <a:off x="3547296" y="2306026"/>
            <a:ext cx="61942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err="1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o</a:t>
            </a:r>
            <a:r>
              <a:rPr lang="fr-FR" sz="1500" dirty="0" err="1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err="1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500" dirty="0" err="1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pic>
        <p:nvPicPr>
          <p:cNvPr id="533" name="Image 53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157728" y="1601778"/>
            <a:ext cx="170925" cy="98072"/>
          </a:xfrm>
          <a:prstGeom prst="rect">
            <a:avLst/>
          </a:prstGeom>
        </p:spPr>
      </p:pic>
      <p:pic>
        <p:nvPicPr>
          <p:cNvPr id="534" name="Image 53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3098874" y="1336557"/>
            <a:ext cx="312214" cy="269218"/>
          </a:xfrm>
          <a:prstGeom prst="rect">
            <a:avLst/>
          </a:prstGeom>
        </p:spPr>
      </p:pic>
      <p:sp>
        <p:nvSpPr>
          <p:cNvPr id="535" name="Bulle ronde 2290"/>
          <p:cNvSpPr/>
          <p:nvPr/>
        </p:nvSpPr>
        <p:spPr>
          <a:xfrm>
            <a:off x="3428955" y="1332502"/>
            <a:ext cx="600094" cy="234211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6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37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538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9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0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1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2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3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4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5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6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7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48" name="ZoneTexte 547"/>
          <p:cNvSpPr txBox="1"/>
          <p:nvPr/>
        </p:nvSpPr>
        <p:spPr>
          <a:xfrm>
            <a:off x="1505632" y="2296279"/>
            <a:ext cx="397296" cy="2303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vu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49" name="Groupe 548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550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552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53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51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54" name="Bulle ronde 26"/>
          <p:cNvSpPr/>
          <p:nvPr/>
        </p:nvSpPr>
        <p:spPr>
          <a:xfrm>
            <a:off x="1248816" y="1365885"/>
            <a:ext cx="635893" cy="212996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55" name="Image 554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556" name="Image 555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557" name="Bulle ronde 2290"/>
          <p:cNvSpPr/>
          <p:nvPr/>
        </p:nvSpPr>
        <p:spPr>
          <a:xfrm>
            <a:off x="5726315" y="136588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59" name="Groupe 558"/>
          <p:cNvGrpSpPr/>
          <p:nvPr/>
        </p:nvGrpSpPr>
        <p:grpSpPr>
          <a:xfrm>
            <a:off x="1712297" y="2464440"/>
            <a:ext cx="123825" cy="241105"/>
            <a:chOff x="1984144" y="6393040"/>
            <a:chExt cx="123825" cy="241105"/>
          </a:xfrm>
        </p:grpSpPr>
        <p:sp>
          <p:nvSpPr>
            <p:cNvPr id="560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61" name="Groupe 560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65" name="Connecteur droit 564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Connecteur droit 565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2" name="Connecteur droit 561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4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67" name="ZoneTexte 566"/>
          <p:cNvSpPr txBox="1"/>
          <p:nvPr/>
        </p:nvSpPr>
        <p:spPr>
          <a:xfrm>
            <a:off x="3425318" y="1355209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568" name="ZoneTexte 567"/>
          <p:cNvSpPr txBox="1"/>
          <p:nvPr/>
        </p:nvSpPr>
        <p:spPr>
          <a:xfrm>
            <a:off x="5698777" y="138343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569" name="Image 56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995500" y="1639008"/>
            <a:ext cx="170925" cy="98072"/>
          </a:xfrm>
          <a:prstGeom prst="rect">
            <a:avLst/>
          </a:prstGeom>
        </p:spPr>
      </p:pic>
      <p:pic>
        <p:nvPicPr>
          <p:cNvPr id="570" name="Image 56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936646" y="1373787"/>
            <a:ext cx="312214" cy="269218"/>
          </a:xfrm>
          <a:prstGeom prst="rect">
            <a:avLst/>
          </a:prstGeom>
        </p:spPr>
      </p:pic>
      <p:sp>
        <p:nvSpPr>
          <p:cNvPr id="571" name="ZoneTexte 570"/>
          <p:cNvSpPr txBox="1"/>
          <p:nvPr/>
        </p:nvSpPr>
        <p:spPr>
          <a:xfrm>
            <a:off x="1263090" y="1392439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572" name="Groupe 571"/>
          <p:cNvGrpSpPr/>
          <p:nvPr/>
        </p:nvGrpSpPr>
        <p:grpSpPr>
          <a:xfrm>
            <a:off x="1772715" y="5500680"/>
            <a:ext cx="123825" cy="241105"/>
            <a:chOff x="1984144" y="6393040"/>
            <a:chExt cx="123825" cy="241105"/>
          </a:xfrm>
        </p:grpSpPr>
        <p:sp>
          <p:nvSpPr>
            <p:cNvPr id="573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74" name="Groupe 573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581" name="Connecteur droit 580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Connecteur droit 598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5" name="Connecteur droit 574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7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8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23" name="Rectangle 70"/>
          <p:cNvSpPr>
            <a:spLocks noChangeArrowheads="1"/>
          </p:cNvSpPr>
          <p:nvPr/>
        </p:nvSpPr>
        <p:spPr bwMode="auto">
          <a:xfrm>
            <a:off x="835758" y="7394421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24" name="Group 112"/>
          <p:cNvGrpSpPr>
            <a:grpSpLocks/>
          </p:cNvGrpSpPr>
          <p:nvPr/>
        </p:nvGrpSpPr>
        <p:grpSpPr bwMode="auto">
          <a:xfrm rot="16200000" flipH="1">
            <a:off x="1636663" y="6433684"/>
            <a:ext cx="131740" cy="1720850"/>
            <a:chOff x="7435" y="9002"/>
            <a:chExt cx="165" cy="2711"/>
          </a:xfrm>
        </p:grpSpPr>
        <p:sp>
          <p:nvSpPr>
            <p:cNvPr id="725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6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7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8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9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0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1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2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3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4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35" name="ZoneTexte 734"/>
          <p:cNvSpPr txBox="1"/>
          <p:nvPr/>
        </p:nvSpPr>
        <p:spPr>
          <a:xfrm>
            <a:off x="1315359" y="8431278"/>
            <a:ext cx="84198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ap</a:t>
            </a:r>
            <a:r>
              <a:rPr lang="fr-FR" sz="1500" dirty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>
                <a:solidFill>
                  <a:srgbClr val="FF3399"/>
                </a:solidFill>
                <a:latin typeface="Andika Basic Dig1 Dig4 Dig7" panose="02000000000000000000" pitchFamily="2" charset="0"/>
              </a:rPr>
              <a:t>i</a:t>
            </a:r>
            <a:r>
              <a:rPr lang="fr-FR" sz="1500" u="sng" dirty="0">
                <a:solidFill>
                  <a:srgbClr val="FF7A9C"/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an</a:t>
            </a:r>
            <a:r>
              <a:rPr lang="fr-FR" sz="1500" dirty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736" name="Groupe 735"/>
          <p:cNvGrpSpPr/>
          <p:nvPr/>
        </p:nvGrpSpPr>
        <p:grpSpPr>
          <a:xfrm>
            <a:off x="973213" y="9486184"/>
            <a:ext cx="131763" cy="136525"/>
            <a:chOff x="634123" y="4838678"/>
            <a:chExt cx="131763" cy="136525"/>
          </a:xfrm>
        </p:grpSpPr>
        <p:grpSp>
          <p:nvGrpSpPr>
            <p:cNvPr id="737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739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40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38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41" name="ZoneTexte 740"/>
          <p:cNvSpPr txBox="1"/>
          <p:nvPr/>
        </p:nvSpPr>
        <p:spPr>
          <a:xfrm>
            <a:off x="1229180" y="8883423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742" name="ZoneTexte 741"/>
          <p:cNvSpPr txBox="1"/>
          <p:nvPr/>
        </p:nvSpPr>
        <p:spPr>
          <a:xfrm>
            <a:off x="1704476" y="8884050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apaisant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743" name="Image 74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2223093" y="9045633"/>
            <a:ext cx="139104" cy="79814"/>
          </a:xfrm>
          <a:prstGeom prst="rect">
            <a:avLst/>
          </a:prstGeom>
        </p:spPr>
      </p:pic>
      <p:pic>
        <p:nvPicPr>
          <p:cNvPr id="744" name="Image 74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913899" y="7480922"/>
            <a:ext cx="366643" cy="315458"/>
          </a:xfrm>
          <a:prstGeom prst="rect">
            <a:avLst/>
          </a:prstGeom>
        </p:spPr>
      </p:pic>
      <p:sp>
        <p:nvSpPr>
          <p:cNvPr id="745" name="Bulle ronde 26"/>
          <p:cNvSpPr/>
          <p:nvPr/>
        </p:nvSpPr>
        <p:spPr>
          <a:xfrm>
            <a:off x="1272824" y="7486912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46" name="ZoneTexte 745"/>
          <p:cNvSpPr txBox="1"/>
          <p:nvPr/>
        </p:nvSpPr>
        <p:spPr>
          <a:xfrm>
            <a:off x="1258717" y="7538530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747" name="Image 746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60483" y="7794570"/>
            <a:ext cx="279703" cy="139351"/>
          </a:xfrm>
          <a:prstGeom prst="rect">
            <a:avLst/>
          </a:prstGeom>
        </p:spPr>
      </p:pic>
      <p:grpSp>
        <p:nvGrpSpPr>
          <p:cNvPr id="748" name="Groupe 747"/>
          <p:cNvGrpSpPr/>
          <p:nvPr/>
        </p:nvGrpSpPr>
        <p:grpSpPr>
          <a:xfrm>
            <a:off x="1971356" y="8592983"/>
            <a:ext cx="123825" cy="241105"/>
            <a:chOff x="1984144" y="6393040"/>
            <a:chExt cx="123825" cy="241105"/>
          </a:xfrm>
        </p:grpSpPr>
        <p:sp>
          <p:nvSpPr>
            <p:cNvPr id="74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750" name="Groupe 74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754" name="Connecteur droit 75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5" name="Connecteur droit 75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1" name="Connecteur droit 75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756" name="Rectangle 70"/>
          <p:cNvSpPr>
            <a:spLocks noChangeArrowheads="1"/>
          </p:cNvSpPr>
          <p:nvPr/>
        </p:nvSpPr>
        <p:spPr bwMode="auto">
          <a:xfrm>
            <a:off x="5268336" y="737232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57" name="Group 67"/>
          <p:cNvGrpSpPr>
            <a:grpSpLocks/>
          </p:cNvGrpSpPr>
          <p:nvPr/>
        </p:nvGrpSpPr>
        <p:grpSpPr bwMode="auto">
          <a:xfrm>
            <a:off x="5463656" y="9486027"/>
            <a:ext cx="98425" cy="98425"/>
            <a:chOff x="3511" y="12476"/>
            <a:chExt cx="155" cy="155"/>
          </a:xfrm>
        </p:grpSpPr>
        <p:sp>
          <p:nvSpPr>
            <p:cNvPr id="758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59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60" name="Group 112"/>
          <p:cNvGrpSpPr>
            <a:grpSpLocks/>
          </p:cNvGrpSpPr>
          <p:nvPr/>
        </p:nvGrpSpPr>
        <p:grpSpPr bwMode="auto">
          <a:xfrm rot="16200000" flipH="1">
            <a:off x="6069241" y="6411591"/>
            <a:ext cx="131740" cy="1720850"/>
            <a:chOff x="7435" y="9002"/>
            <a:chExt cx="165" cy="2711"/>
          </a:xfrm>
        </p:grpSpPr>
        <p:sp>
          <p:nvSpPr>
            <p:cNvPr id="761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2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71" name="Rectangle 135"/>
          <p:cNvSpPr>
            <a:spLocks noChangeArrowheads="1"/>
          </p:cNvSpPr>
          <p:nvPr/>
        </p:nvSpPr>
        <p:spPr bwMode="auto">
          <a:xfrm>
            <a:off x="5442029" y="946953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2" name="ZoneTexte 771"/>
          <p:cNvSpPr txBox="1"/>
          <p:nvPr/>
        </p:nvSpPr>
        <p:spPr>
          <a:xfrm>
            <a:off x="5831796" y="8418852"/>
            <a:ext cx="70519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ori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inal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pic>
        <p:nvPicPr>
          <p:cNvPr id="773" name="Image 77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5337050" y="7447836"/>
            <a:ext cx="366643" cy="315458"/>
          </a:xfrm>
          <a:prstGeom prst="rect">
            <a:avLst/>
          </a:prstGeom>
        </p:spPr>
      </p:pic>
      <p:sp>
        <p:nvSpPr>
          <p:cNvPr id="774" name="Bulle ronde 26"/>
          <p:cNvSpPr/>
          <p:nvPr/>
        </p:nvSpPr>
        <p:spPr>
          <a:xfrm>
            <a:off x="5695975" y="7453826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75" name="ZoneTexte 774"/>
          <p:cNvSpPr txBox="1"/>
          <p:nvPr/>
        </p:nvSpPr>
        <p:spPr>
          <a:xfrm>
            <a:off x="5681868" y="7505444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776" name="Image 775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83634" y="7761484"/>
            <a:ext cx="279703" cy="139351"/>
          </a:xfrm>
          <a:prstGeom prst="rect">
            <a:avLst/>
          </a:prstGeom>
        </p:spPr>
      </p:pic>
      <p:sp>
        <p:nvSpPr>
          <p:cNvPr id="777" name="ZoneTexte 776"/>
          <p:cNvSpPr txBox="1"/>
          <p:nvPr/>
        </p:nvSpPr>
        <p:spPr>
          <a:xfrm>
            <a:off x="5791717" y="8957927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778" name="ZoneTexte 777"/>
          <p:cNvSpPr txBox="1"/>
          <p:nvPr/>
        </p:nvSpPr>
        <p:spPr>
          <a:xfrm>
            <a:off x="6267013" y="8957928"/>
            <a:ext cx="576096" cy="1622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original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779" name="Image 77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6704005" y="9101221"/>
            <a:ext cx="139104" cy="79814"/>
          </a:xfrm>
          <a:prstGeom prst="rect">
            <a:avLst/>
          </a:prstGeom>
        </p:spPr>
      </p:pic>
      <p:sp>
        <p:nvSpPr>
          <p:cNvPr id="780" name="Rectangle 70"/>
          <p:cNvSpPr>
            <a:spLocks noChangeArrowheads="1"/>
          </p:cNvSpPr>
          <p:nvPr/>
        </p:nvSpPr>
        <p:spPr bwMode="auto">
          <a:xfrm>
            <a:off x="3035375" y="7364055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81" name="Group 112"/>
          <p:cNvGrpSpPr>
            <a:grpSpLocks/>
          </p:cNvGrpSpPr>
          <p:nvPr/>
        </p:nvGrpSpPr>
        <p:grpSpPr bwMode="auto">
          <a:xfrm rot="16200000" flipH="1">
            <a:off x="3836280" y="6403318"/>
            <a:ext cx="131740" cy="1720850"/>
            <a:chOff x="7435" y="9002"/>
            <a:chExt cx="165" cy="2711"/>
          </a:xfrm>
        </p:grpSpPr>
        <p:sp>
          <p:nvSpPr>
            <p:cNvPr id="782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3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4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5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6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7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8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9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0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1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92" name="ZoneTexte 791"/>
          <p:cNvSpPr txBox="1"/>
          <p:nvPr/>
        </p:nvSpPr>
        <p:spPr>
          <a:xfrm>
            <a:off x="3657164" y="8402226"/>
            <a:ext cx="59936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nial</a:t>
            </a:r>
            <a:endParaRPr lang="fr-FR" sz="1500" dirty="0">
              <a:solidFill>
                <a:srgbClr val="E4558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793" name="Groupe 792"/>
          <p:cNvGrpSpPr/>
          <p:nvPr/>
        </p:nvGrpSpPr>
        <p:grpSpPr>
          <a:xfrm>
            <a:off x="3172830" y="9455818"/>
            <a:ext cx="131763" cy="136525"/>
            <a:chOff x="634123" y="4838678"/>
            <a:chExt cx="131763" cy="136525"/>
          </a:xfrm>
        </p:grpSpPr>
        <p:grpSp>
          <p:nvGrpSpPr>
            <p:cNvPr id="794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796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97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95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98" name="ZoneTexte 797"/>
          <p:cNvSpPr txBox="1"/>
          <p:nvPr/>
        </p:nvSpPr>
        <p:spPr>
          <a:xfrm>
            <a:off x="3428797" y="8853057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799" name="ZoneTexte 798"/>
          <p:cNvSpPr txBox="1"/>
          <p:nvPr/>
        </p:nvSpPr>
        <p:spPr>
          <a:xfrm>
            <a:off x="3904093" y="8853684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génial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800" name="Image 79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4247122" y="9000776"/>
            <a:ext cx="139104" cy="79814"/>
          </a:xfrm>
          <a:prstGeom prst="rect">
            <a:avLst/>
          </a:prstGeom>
        </p:spPr>
      </p:pic>
      <p:pic>
        <p:nvPicPr>
          <p:cNvPr id="801" name="Image 80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3113516" y="7450556"/>
            <a:ext cx="366643" cy="315458"/>
          </a:xfrm>
          <a:prstGeom prst="rect">
            <a:avLst/>
          </a:prstGeom>
        </p:spPr>
      </p:pic>
      <p:sp>
        <p:nvSpPr>
          <p:cNvPr id="802" name="Bulle ronde 26"/>
          <p:cNvSpPr/>
          <p:nvPr/>
        </p:nvSpPr>
        <p:spPr>
          <a:xfrm>
            <a:off x="3472441" y="7456546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3" name="ZoneTexte 802"/>
          <p:cNvSpPr txBox="1"/>
          <p:nvPr/>
        </p:nvSpPr>
        <p:spPr>
          <a:xfrm>
            <a:off x="3458334" y="7508164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804" name="Image 803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60100" y="7764204"/>
            <a:ext cx="279703" cy="1393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51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542776" y="158823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ZoneTexte 249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Andika Basic Dig1 Dig4 Dig7" panose="02000000000000000000" pitchFamily="2" charset="0"/>
              </a:rPr>
              <a:t>Page 2</a:t>
            </a:r>
            <a:endParaRPr lang="fr-FR" b="1" dirty="0">
              <a:solidFill>
                <a:schemeClr val="accent4">
                  <a:lumMod val="75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355767" y="165778"/>
            <a:ext cx="901269" cy="318742"/>
          </a:xfrm>
          <a:prstGeom prst="rect">
            <a:avLst/>
          </a:prstGeom>
        </p:spPr>
      </p:pic>
      <p:pic>
        <p:nvPicPr>
          <p:cNvPr id="163" name="Image 16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909269" y="4268880"/>
            <a:ext cx="274320" cy="273838"/>
          </a:xfrm>
          <a:prstGeom prst="rect">
            <a:avLst/>
          </a:prstGeom>
        </p:spPr>
      </p:pic>
      <p:sp>
        <p:nvSpPr>
          <p:cNvPr id="164" name="Bulle ronde 26"/>
          <p:cNvSpPr/>
          <p:nvPr/>
        </p:nvSpPr>
        <p:spPr>
          <a:xfrm>
            <a:off x="1211660" y="4271452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Rectangle 50"/>
          <p:cNvSpPr>
            <a:spLocks noChangeArrowheads="1"/>
          </p:cNvSpPr>
          <p:nvPr/>
        </p:nvSpPr>
        <p:spPr bwMode="auto">
          <a:xfrm>
            <a:off x="856521" y="4146217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66" name="Groupe 165"/>
          <p:cNvGrpSpPr/>
          <p:nvPr/>
        </p:nvGrpSpPr>
        <p:grpSpPr>
          <a:xfrm>
            <a:off x="847939" y="4000657"/>
            <a:ext cx="1720850" cy="124569"/>
            <a:chOff x="5500651" y="4343109"/>
            <a:chExt cx="1720850" cy="124569"/>
          </a:xfrm>
        </p:grpSpPr>
        <p:sp>
          <p:nvSpPr>
            <p:cNvPr id="167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9" name="ZoneTexte 188"/>
          <p:cNvSpPr txBox="1"/>
          <p:nvPr/>
        </p:nvSpPr>
        <p:spPr>
          <a:xfrm>
            <a:off x="1262931" y="4304100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190" name="Rectangle 34"/>
          <p:cNvSpPr>
            <a:spLocks noChangeArrowheads="1"/>
          </p:cNvSpPr>
          <p:nvPr/>
        </p:nvSpPr>
        <p:spPr bwMode="auto">
          <a:xfrm>
            <a:off x="5170857" y="129647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91" name="Group 47"/>
          <p:cNvGrpSpPr>
            <a:grpSpLocks/>
          </p:cNvGrpSpPr>
          <p:nvPr/>
        </p:nvGrpSpPr>
        <p:grpSpPr bwMode="auto">
          <a:xfrm>
            <a:off x="5356322" y="3443726"/>
            <a:ext cx="98425" cy="98425"/>
            <a:chOff x="3511" y="12476"/>
            <a:chExt cx="155" cy="155"/>
          </a:xfrm>
        </p:grpSpPr>
        <p:sp>
          <p:nvSpPr>
            <p:cNvPr id="192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4" name="Rectangle 135"/>
          <p:cNvSpPr>
            <a:spLocks noChangeArrowheads="1"/>
          </p:cNvSpPr>
          <p:nvPr/>
        </p:nvSpPr>
        <p:spPr bwMode="auto">
          <a:xfrm>
            <a:off x="5333111" y="341867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ZoneTexte 194"/>
          <p:cNvSpPr txBox="1"/>
          <p:nvPr/>
        </p:nvSpPr>
        <p:spPr>
          <a:xfrm>
            <a:off x="5659105" y="2310260"/>
            <a:ext cx="95964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toujour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196" name="Text Box 122"/>
          <p:cNvSpPr txBox="1">
            <a:spLocks noChangeArrowheads="1"/>
          </p:cNvSpPr>
          <p:nvPr/>
        </p:nvSpPr>
        <p:spPr bwMode="auto">
          <a:xfrm rot="16200000" flipH="1">
            <a:off x="5165295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Text Box 121"/>
          <p:cNvSpPr txBox="1">
            <a:spLocks noChangeArrowheads="1"/>
          </p:cNvSpPr>
          <p:nvPr/>
        </p:nvSpPr>
        <p:spPr bwMode="auto">
          <a:xfrm rot="16200000" flipH="1">
            <a:off x="5339221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Text Box 120"/>
          <p:cNvSpPr txBox="1">
            <a:spLocks noChangeArrowheads="1"/>
          </p:cNvSpPr>
          <p:nvPr/>
        </p:nvSpPr>
        <p:spPr bwMode="auto">
          <a:xfrm rot="16200000" flipH="1">
            <a:off x="5529016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Text Box 119"/>
          <p:cNvSpPr txBox="1">
            <a:spLocks noChangeArrowheads="1"/>
          </p:cNvSpPr>
          <p:nvPr/>
        </p:nvSpPr>
        <p:spPr bwMode="auto">
          <a:xfrm rot="16200000" flipH="1">
            <a:off x="5706751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Text Box 118"/>
          <p:cNvSpPr txBox="1">
            <a:spLocks noChangeArrowheads="1"/>
          </p:cNvSpPr>
          <p:nvPr/>
        </p:nvSpPr>
        <p:spPr bwMode="auto">
          <a:xfrm rot="16200000" flipH="1">
            <a:off x="5882581" y="115102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Text Box 117"/>
          <p:cNvSpPr txBox="1">
            <a:spLocks noChangeArrowheads="1"/>
          </p:cNvSpPr>
          <p:nvPr/>
        </p:nvSpPr>
        <p:spPr bwMode="auto">
          <a:xfrm rot="16200000" flipH="1">
            <a:off x="6070471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Text Box 116"/>
          <p:cNvSpPr txBox="1">
            <a:spLocks noChangeArrowheads="1"/>
          </p:cNvSpPr>
          <p:nvPr/>
        </p:nvSpPr>
        <p:spPr bwMode="auto">
          <a:xfrm rot="16200000" flipH="1">
            <a:off x="6248840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Text Box 115"/>
          <p:cNvSpPr txBox="1">
            <a:spLocks noChangeArrowheads="1"/>
          </p:cNvSpPr>
          <p:nvPr/>
        </p:nvSpPr>
        <p:spPr bwMode="auto">
          <a:xfrm rot="16200000" flipH="1">
            <a:off x="6434827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Text Box 114"/>
          <p:cNvSpPr txBox="1">
            <a:spLocks noChangeArrowheads="1"/>
          </p:cNvSpPr>
          <p:nvPr/>
        </p:nvSpPr>
        <p:spPr bwMode="auto">
          <a:xfrm rot="16200000" flipH="1">
            <a:off x="6622718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Text Box 113"/>
          <p:cNvSpPr txBox="1">
            <a:spLocks noChangeArrowheads="1"/>
          </p:cNvSpPr>
          <p:nvPr/>
        </p:nvSpPr>
        <p:spPr bwMode="auto">
          <a:xfrm rot="16200000" flipH="1">
            <a:off x="6794739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" name="Bulle ronde 26"/>
          <p:cNvSpPr/>
          <p:nvPr/>
        </p:nvSpPr>
        <p:spPr>
          <a:xfrm>
            <a:off x="5529645" y="135650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ZoneTexte 206"/>
          <p:cNvSpPr txBox="1"/>
          <p:nvPr/>
        </p:nvSpPr>
        <p:spPr>
          <a:xfrm>
            <a:off x="5578236" y="1398596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08" name="Image 20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0374" y="1455444"/>
            <a:ext cx="279087" cy="276872"/>
          </a:xfrm>
          <a:prstGeom prst="rect">
            <a:avLst/>
          </a:prstGeom>
        </p:spPr>
      </p:pic>
      <p:sp>
        <p:nvSpPr>
          <p:cNvPr id="209" name="ZoneTexte 208"/>
          <p:cNvSpPr txBox="1"/>
          <p:nvPr/>
        </p:nvSpPr>
        <p:spPr>
          <a:xfrm>
            <a:off x="6523043" y="353379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10" name="Image 20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3123" y="3303548"/>
            <a:ext cx="288178" cy="230245"/>
          </a:xfrm>
          <a:prstGeom prst="rect">
            <a:avLst/>
          </a:prstGeom>
        </p:spPr>
      </p:pic>
      <p:sp>
        <p:nvSpPr>
          <p:cNvPr id="211" name="Rectangle 34"/>
          <p:cNvSpPr>
            <a:spLocks noChangeArrowheads="1"/>
          </p:cNvSpPr>
          <p:nvPr/>
        </p:nvSpPr>
        <p:spPr bwMode="auto">
          <a:xfrm>
            <a:off x="2990277" y="130913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12" name="Group 47"/>
          <p:cNvGrpSpPr>
            <a:grpSpLocks/>
          </p:cNvGrpSpPr>
          <p:nvPr/>
        </p:nvGrpSpPr>
        <p:grpSpPr bwMode="auto">
          <a:xfrm>
            <a:off x="3175742" y="3456386"/>
            <a:ext cx="98425" cy="98425"/>
            <a:chOff x="3511" y="12476"/>
            <a:chExt cx="155" cy="155"/>
          </a:xfrm>
        </p:grpSpPr>
        <p:sp>
          <p:nvSpPr>
            <p:cNvPr id="213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4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5" name="Rectangle 135"/>
          <p:cNvSpPr>
            <a:spLocks noChangeArrowheads="1"/>
          </p:cNvSpPr>
          <p:nvPr/>
        </p:nvSpPr>
        <p:spPr bwMode="auto">
          <a:xfrm>
            <a:off x="3152531" y="343133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6" name="Text Box 122"/>
          <p:cNvSpPr txBox="1">
            <a:spLocks noChangeArrowheads="1"/>
          </p:cNvSpPr>
          <p:nvPr/>
        </p:nvSpPr>
        <p:spPr bwMode="auto">
          <a:xfrm rot="16200000" flipH="1">
            <a:off x="2984715" y="116296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" name="Text Box 121"/>
          <p:cNvSpPr txBox="1">
            <a:spLocks noChangeArrowheads="1"/>
          </p:cNvSpPr>
          <p:nvPr/>
        </p:nvSpPr>
        <p:spPr bwMode="auto">
          <a:xfrm rot="16200000" flipH="1">
            <a:off x="3158641" y="116296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Text Box 120"/>
          <p:cNvSpPr txBox="1">
            <a:spLocks noChangeArrowheads="1"/>
          </p:cNvSpPr>
          <p:nvPr/>
        </p:nvSpPr>
        <p:spPr bwMode="auto">
          <a:xfrm rot="16200000" flipH="1">
            <a:off x="3348436" y="116296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Text Box 119"/>
          <p:cNvSpPr txBox="1">
            <a:spLocks noChangeArrowheads="1"/>
          </p:cNvSpPr>
          <p:nvPr/>
        </p:nvSpPr>
        <p:spPr bwMode="auto">
          <a:xfrm rot="16200000" flipH="1">
            <a:off x="3526171" y="116296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" name="Text Box 118"/>
          <p:cNvSpPr txBox="1">
            <a:spLocks noChangeArrowheads="1"/>
          </p:cNvSpPr>
          <p:nvPr/>
        </p:nvSpPr>
        <p:spPr bwMode="auto">
          <a:xfrm rot="16200000" flipH="1">
            <a:off x="3702001" y="116368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1" name="Text Box 117"/>
          <p:cNvSpPr txBox="1">
            <a:spLocks noChangeArrowheads="1"/>
          </p:cNvSpPr>
          <p:nvPr/>
        </p:nvSpPr>
        <p:spPr bwMode="auto">
          <a:xfrm rot="16200000" flipH="1">
            <a:off x="3889891" y="116212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2" name="Text Box 116"/>
          <p:cNvSpPr txBox="1">
            <a:spLocks noChangeArrowheads="1"/>
          </p:cNvSpPr>
          <p:nvPr/>
        </p:nvSpPr>
        <p:spPr bwMode="auto">
          <a:xfrm rot="16200000" flipH="1">
            <a:off x="4068260" y="116212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3" name="Text Box 115"/>
          <p:cNvSpPr txBox="1">
            <a:spLocks noChangeArrowheads="1"/>
          </p:cNvSpPr>
          <p:nvPr/>
        </p:nvSpPr>
        <p:spPr bwMode="auto">
          <a:xfrm rot="16200000" flipH="1">
            <a:off x="4254247" y="116296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" name="Text Box 114"/>
          <p:cNvSpPr txBox="1">
            <a:spLocks noChangeArrowheads="1"/>
          </p:cNvSpPr>
          <p:nvPr/>
        </p:nvSpPr>
        <p:spPr bwMode="auto">
          <a:xfrm rot="16200000" flipH="1">
            <a:off x="4442138" y="116212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" name="Text Box 113"/>
          <p:cNvSpPr txBox="1">
            <a:spLocks noChangeArrowheads="1"/>
          </p:cNvSpPr>
          <p:nvPr/>
        </p:nvSpPr>
        <p:spPr bwMode="auto">
          <a:xfrm rot="16200000" flipH="1">
            <a:off x="4614159" y="116212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ZoneTexte 225"/>
          <p:cNvSpPr txBox="1"/>
          <p:nvPr/>
        </p:nvSpPr>
        <p:spPr>
          <a:xfrm>
            <a:off x="4342463" y="354645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27" name="Image 2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2543" y="3316208"/>
            <a:ext cx="288178" cy="230245"/>
          </a:xfrm>
          <a:prstGeom prst="rect">
            <a:avLst/>
          </a:prstGeom>
        </p:spPr>
      </p:pic>
      <p:grpSp>
        <p:nvGrpSpPr>
          <p:cNvPr id="228" name="Groupe 227"/>
          <p:cNvGrpSpPr/>
          <p:nvPr/>
        </p:nvGrpSpPr>
        <p:grpSpPr>
          <a:xfrm>
            <a:off x="6291433" y="2472453"/>
            <a:ext cx="123825" cy="241105"/>
            <a:chOff x="1984144" y="6393040"/>
            <a:chExt cx="123825" cy="241105"/>
          </a:xfrm>
        </p:grpSpPr>
        <p:sp>
          <p:nvSpPr>
            <p:cNvPr id="229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30" name="Groupe 229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234" name="Connecteur droit 233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cteur droit 234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1" name="Connecteur droit 230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3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36" name="Image 23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3060102" y="1392726"/>
            <a:ext cx="274320" cy="273838"/>
          </a:xfrm>
          <a:prstGeom prst="rect">
            <a:avLst/>
          </a:prstGeom>
        </p:spPr>
      </p:pic>
      <p:sp>
        <p:nvSpPr>
          <p:cNvPr id="237" name="Bulle ronde 26"/>
          <p:cNvSpPr/>
          <p:nvPr/>
        </p:nvSpPr>
        <p:spPr>
          <a:xfrm>
            <a:off x="3362493" y="1395298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ZoneTexte 237"/>
          <p:cNvSpPr txBox="1"/>
          <p:nvPr/>
        </p:nvSpPr>
        <p:spPr>
          <a:xfrm>
            <a:off x="3411070" y="1433002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3721147" y="2363508"/>
            <a:ext cx="46669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av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u="sng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c</a:t>
            </a:r>
            <a:endParaRPr lang="fr-FR" sz="1500" u="sng" dirty="0">
              <a:solidFill>
                <a:schemeClr val="bg2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3308841" y="1700784"/>
            <a:ext cx="2709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ou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41" name="Image 2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0350" y="1754555"/>
            <a:ext cx="172171" cy="170805"/>
          </a:xfrm>
          <a:prstGeom prst="rect">
            <a:avLst/>
          </a:prstGeom>
        </p:spPr>
      </p:pic>
      <p:sp>
        <p:nvSpPr>
          <p:cNvPr id="242" name="ZoneTexte 241"/>
          <p:cNvSpPr txBox="1"/>
          <p:nvPr/>
        </p:nvSpPr>
        <p:spPr>
          <a:xfrm>
            <a:off x="1369794" y="4541668"/>
            <a:ext cx="47219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(locution)</a:t>
            </a:r>
            <a:endParaRPr lang="fr-FR" sz="500" i="1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243" name="ZoneTexte 242"/>
          <p:cNvSpPr txBox="1"/>
          <p:nvPr/>
        </p:nvSpPr>
        <p:spPr>
          <a:xfrm>
            <a:off x="1303780" y="5234606"/>
            <a:ext cx="831852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â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ce 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rgbClr val="5B9BD5"/>
                </a:solidFill>
                <a:latin typeface="Andika Basic Dig1 Dig4 Dig7" panose="02000000000000000000" pitchFamily="2" charset="0"/>
              </a:rPr>
              <a:t>u</a:t>
            </a:r>
            <a:endParaRPr lang="fr-FR" sz="1500" u="sng" dirty="0">
              <a:solidFill>
                <a:srgbClr val="5B9BD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44" name="Group 47"/>
          <p:cNvGrpSpPr>
            <a:grpSpLocks/>
          </p:cNvGrpSpPr>
          <p:nvPr/>
        </p:nvGrpSpPr>
        <p:grpSpPr bwMode="auto">
          <a:xfrm>
            <a:off x="998681" y="6238287"/>
            <a:ext cx="98425" cy="98425"/>
            <a:chOff x="3511" y="12476"/>
            <a:chExt cx="155" cy="155"/>
          </a:xfrm>
        </p:grpSpPr>
        <p:sp>
          <p:nvSpPr>
            <p:cNvPr id="24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47" name="Rectangle 135"/>
          <p:cNvSpPr>
            <a:spLocks noChangeArrowheads="1"/>
          </p:cNvSpPr>
          <p:nvPr/>
        </p:nvSpPr>
        <p:spPr bwMode="auto">
          <a:xfrm>
            <a:off x="975470" y="621323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8" name="ZoneTexte 247"/>
          <p:cNvSpPr txBox="1"/>
          <p:nvPr/>
        </p:nvSpPr>
        <p:spPr>
          <a:xfrm>
            <a:off x="2165402" y="6328355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51" name="Image 2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5482" y="6098109"/>
            <a:ext cx="288178" cy="230245"/>
          </a:xfrm>
          <a:prstGeom prst="rect">
            <a:avLst/>
          </a:prstGeom>
        </p:spPr>
      </p:pic>
      <p:sp>
        <p:nvSpPr>
          <p:cNvPr id="253" name="ZoneTexte 252"/>
          <p:cNvSpPr txBox="1"/>
          <p:nvPr/>
        </p:nvSpPr>
        <p:spPr>
          <a:xfrm>
            <a:off x="1343880" y="5614089"/>
            <a:ext cx="1314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luriel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  </a:t>
            </a:r>
            <a:r>
              <a:rPr lang="fr-FR" sz="9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grâce au</a:t>
            </a:r>
            <a:r>
              <a:rPr lang="fr-FR" sz="9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x</a:t>
            </a:r>
            <a:endParaRPr lang="fr-FR" sz="900" u="sng" dirty="0">
              <a:solidFill>
                <a:schemeClr val="tx1">
                  <a:lumMod val="50000"/>
                  <a:lumOff val="50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33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21" name="ZoneTexte 920"/>
          <p:cNvSpPr txBox="1"/>
          <p:nvPr/>
        </p:nvSpPr>
        <p:spPr>
          <a:xfrm>
            <a:off x="333004" y="313028"/>
            <a:ext cx="1245546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Groupe vert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22 </a:t>
            </a:r>
            <a:r>
              <a:rPr lang="fr-FR" b="1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mots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922" name="ZoneTexte 921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1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193" name="Image 192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355767" y="165778"/>
            <a:ext cx="901269" cy="318742"/>
          </a:xfrm>
          <a:prstGeom prst="rect">
            <a:avLst/>
          </a:prstGeom>
        </p:spPr>
      </p:pic>
      <p:pic>
        <p:nvPicPr>
          <p:cNvPr id="194" name="Image 193"/>
          <p:cNvPicPr>
            <a:picLocks noChangeAspect="1"/>
          </p:cNvPicPr>
          <p:nvPr/>
        </p:nvPicPr>
        <p:blipFill>
          <a:blip r:embed="rId5">
            <a:grayscl/>
          </a:blip>
          <a:stretch>
            <a:fillRect/>
          </a:stretch>
        </p:blipFill>
        <p:spPr>
          <a:xfrm>
            <a:off x="1819931" y="347425"/>
            <a:ext cx="4024833" cy="340311"/>
          </a:xfrm>
          <a:prstGeom prst="rect">
            <a:avLst/>
          </a:prstGeom>
        </p:spPr>
      </p:pic>
      <p:sp>
        <p:nvSpPr>
          <p:cNvPr id="195" name="Rectangle 50"/>
          <p:cNvSpPr>
            <a:spLocks noChangeArrowheads="1"/>
          </p:cNvSpPr>
          <p:nvPr/>
        </p:nvSpPr>
        <p:spPr bwMode="auto">
          <a:xfrm>
            <a:off x="831930" y="423648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6" name="ZoneTexte 195"/>
          <p:cNvSpPr txBox="1"/>
          <p:nvPr/>
        </p:nvSpPr>
        <p:spPr>
          <a:xfrm>
            <a:off x="1366556" y="5337552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poin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197" name="Groupe 196"/>
          <p:cNvGrpSpPr/>
          <p:nvPr/>
        </p:nvGrpSpPr>
        <p:grpSpPr>
          <a:xfrm>
            <a:off x="823348" y="4090928"/>
            <a:ext cx="1720850" cy="124569"/>
            <a:chOff x="5500651" y="4343109"/>
            <a:chExt cx="1720850" cy="124569"/>
          </a:xfrm>
        </p:grpSpPr>
        <p:sp>
          <p:nvSpPr>
            <p:cNvPr id="198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8" name="Group 47"/>
          <p:cNvGrpSpPr>
            <a:grpSpLocks/>
          </p:cNvGrpSpPr>
          <p:nvPr/>
        </p:nvGrpSpPr>
        <p:grpSpPr bwMode="auto">
          <a:xfrm>
            <a:off x="1033721" y="6391584"/>
            <a:ext cx="98425" cy="98425"/>
            <a:chOff x="3511" y="12476"/>
            <a:chExt cx="155" cy="155"/>
          </a:xfrm>
        </p:grpSpPr>
        <p:sp>
          <p:nvSpPr>
            <p:cNvPr id="209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0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11" name="Rectangle 135"/>
          <p:cNvSpPr>
            <a:spLocks noChangeArrowheads="1"/>
          </p:cNvSpPr>
          <p:nvPr/>
        </p:nvSpPr>
        <p:spPr bwMode="auto">
          <a:xfrm>
            <a:off x="1011962" y="637049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82" name="Image 281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893467" y="4613913"/>
            <a:ext cx="279703" cy="139351"/>
          </a:xfrm>
          <a:prstGeom prst="rect">
            <a:avLst/>
          </a:prstGeom>
        </p:spPr>
      </p:pic>
      <p:pic>
        <p:nvPicPr>
          <p:cNvPr id="288" name="Image 287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893905" y="4358269"/>
            <a:ext cx="315016" cy="268921"/>
          </a:xfrm>
          <a:prstGeom prst="rect">
            <a:avLst/>
          </a:prstGeom>
        </p:spPr>
      </p:pic>
      <p:sp>
        <p:nvSpPr>
          <p:cNvPr id="289" name="Bulle ronde 2290"/>
          <p:cNvSpPr/>
          <p:nvPr/>
        </p:nvSpPr>
        <p:spPr>
          <a:xfrm>
            <a:off x="1270396" y="432751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ZoneTexte 289"/>
          <p:cNvSpPr txBox="1"/>
          <p:nvPr/>
        </p:nvSpPr>
        <p:spPr>
          <a:xfrm>
            <a:off x="1242858" y="434507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291" name="Rectangle 70"/>
          <p:cNvSpPr>
            <a:spLocks noChangeArrowheads="1"/>
          </p:cNvSpPr>
          <p:nvPr/>
        </p:nvSpPr>
        <p:spPr bwMode="auto">
          <a:xfrm>
            <a:off x="3041967" y="128812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2" name="Rectangle 110"/>
          <p:cNvSpPr>
            <a:spLocks noChangeArrowheads="1"/>
          </p:cNvSpPr>
          <p:nvPr/>
        </p:nvSpPr>
        <p:spPr bwMode="auto">
          <a:xfrm>
            <a:off x="5260992" y="128850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93" name="Group 67"/>
          <p:cNvGrpSpPr>
            <a:grpSpLocks/>
          </p:cNvGrpSpPr>
          <p:nvPr/>
        </p:nvGrpSpPr>
        <p:grpSpPr bwMode="auto">
          <a:xfrm>
            <a:off x="3237287" y="3401819"/>
            <a:ext cx="98425" cy="98425"/>
            <a:chOff x="3511" y="12476"/>
            <a:chExt cx="155" cy="155"/>
          </a:xfrm>
        </p:grpSpPr>
        <p:sp>
          <p:nvSpPr>
            <p:cNvPr id="294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5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96" name="ZoneTexte 295"/>
          <p:cNvSpPr txBox="1"/>
          <p:nvPr/>
        </p:nvSpPr>
        <p:spPr>
          <a:xfrm>
            <a:off x="5744664" y="2334644"/>
            <a:ext cx="81831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pa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y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297" name="Group 112"/>
          <p:cNvGrpSpPr>
            <a:grpSpLocks/>
          </p:cNvGrpSpPr>
          <p:nvPr/>
        </p:nvGrpSpPr>
        <p:grpSpPr bwMode="auto">
          <a:xfrm rot="16200000" flipH="1">
            <a:off x="3842872" y="327383"/>
            <a:ext cx="131740" cy="1720850"/>
            <a:chOff x="7435" y="9002"/>
            <a:chExt cx="165" cy="2711"/>
          </a:xfrm>
        </p:grpSpPr>
        <p:sp>
          <p:nvSpPr>
            <p:cNvPr id="298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9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0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4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9" name="Text Box 122"/>
          <p:cNvSpPr txBox="1">
            <a:spLocks noChangeArrowheads="1"/>
          </p:cNvSpPr>
          <p:nvPr/>
        </p:nvSpPr>
        <p:spPr bwMode="auto">
          <a:xfrm rot="16200000" flipH="1">
            <a:off x="5257009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0" name="Text Box 121"/>
          <p:cNvSpPr txBox="1">
            <a:spLocks noChangeArrowheads="1"/>
          </p:cNvSpPr>
          <p:nvPr/>
        </p:nvSpPr>
        <p:spPr bwMode="auto">
          <a:xfrm rot="16200000" flipH="1">
            <a:off x="543093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1" name="Text Box 120"/>
          <p:cNvSpPr txBox="1">
            <a:spLocks noChangeArrowheads="1"/>
          </p:cNvSpPr>
          <p:nvPr/>
        </p:nvSpPr>
        <p:spPr bwMode="auto">
          <a:xfrm rot="16200000" flipH="1">
            <a:off x="5620730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2" name="Text Box 119"/>
          <p:cNvSpPr txBox="1">
            <a:spLocks noChangeArrowheads="1"/>
          </p:cNvSpPr>
          <p:nvPr/>
        </p:nvSpPr>
        <p:spPr bwMode="auto">
          <a:xfrm rot="16200000" flipH="1">
            <a:off x="5798465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3" name="Text Box 118"/>
          <p:cNvSpPr txBox="1">
            <a:spLocks noChangeArrowheads="1"/>
          </p:cNvSpPr>
          <p:nvPr/>
        </p:nvSpPr>
        <p:spPr bwMode="auto">
          <a:xfrm rot="16200000" flipH="1">
            <a:off x="5974295" y="113941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4" name="Text Box 117"/>
          <p:cNvSpPr txBox="1">
            <a:spLocks noChangeArrowheads="1"/>
          </p:cNvSpPr>
          <p:nvPr/>
        </p:nvSpPr>
        <p:spPr bwMode="auto">
          <a:xfrm rot="16200000" flipH="1">
            <a:off x="6162185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5" name="Text Box 116"/>
          <p:cNvSpPr txBox="1">
            <a:spLocks noChangeArrowheads="1"/>
          </p:cNvSpPr>
          <p:nvPr/>
        </p:nvSpPr>
        <p:spPr bwMode="auto">
          <a:xfrm rot="16200000" flipH="1">
            <a:off x="6340554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6" name="Text Box 115"/>
          <p:cNvSpPr txBox="1">
            <a:spLocks noChangeArrowheads="1"/>
          </p:cNvSpPr>
          <p:nvPr/>
        </p:nvSpPr>
        <p:spPr bwMode="auto">
          <a:xfrm rot="16200000" flipH="1">
            <a:off x="6526541" y="1138695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" name="Text Box 114"/>
          <p:cNvSpPr txBox="1">
            <a:spLocks noChangeArrowheads="1"/>
          </p:cNvSpPr>
          <p:nvPr/>
        </p:nvSpPr>
        <p:spPr bwMode="auto">
          <a:xfrm rot="16200000" flipH="1">
            <a:off x="6714432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8" name="Text Box 113"/>
          <p:cNvSpPr txBox="1">
            <a:spLocks noChangeArrowheads="1"/>
          </p:cNvSpPr>
          <p:nvPr/>
        </p:nvSpPr>
        <p:spPr bwMode="auto">
          <a:xfrm rot="16200000" flipH="1">
            <a:off x="6886453" y="1137859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Rectangle 135"/>
          <p:cNvSpPr>
            <a:spLocks noChangeArrowheads="1"/>
          </p:cNvSpPr>
          <p:nvPr/>
        </p:nvSpPr>
        <p:spPr bwMode="auto">
          <a:xfrm>
            <a:off x="3215660" y="338532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60" name="Group 67"/>
          <p:cNvGrpSpPr>
            <a:grpSpLocks/>
          </p:cNvGrpSpPr>
          <p:nvPr/>
        </p:nvGrpSpPr>
        <p:grpSpPr bwMode="auto">
          <a:xfrm>
            <a:off x="5449038" y="3403576"/>
            <a:ext cx="98425" cy="98425"/>
            <a:chOff x="3511" y="12476"/>
            <a:chExt cx="155" cy="155"/>
          </a:xfrm>
        </p:grpSpPr>
        <p:sp>
          <p:nvSpPr>
            <p:cNvPr id="361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62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63" name="Rectangle 135"/>
          <p:cNvSpPr>
            <a:spLocks noChangeArrowheads="1"/>
          </p:cNvSpPr>
          <p:nvPr/>
        </p:nvSpPr>
        <p:spPr bwMode="auto">
          <a:xfrm>
            <a:off x="5427411" y="338073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4" name="ZoneTexte 363"/>
          <p:cNvSpPr txBox="1"/>
          <p:nvPr/>
        </p:nvSpPr>
        <p:spPr>
          <a:xfrm>
            <a:off x="3547296" y="2306026"/>
            <a:ext cx="61942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err="1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o</a:t>
            </a:r>
            <a:r>
              <a:rPr lang="fr-FR" sz="1500" dirty="0" err="1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dirty="0" err="1" smtClean="0">
                <a:solidFill>
                  <a:srgbClr val="00B0F0"/>
                </a:solidFill>
                <a:latin typeface="Andika Basic Dig1 Dig4 Dig7" panose="02000000000000000000" pitchFamily="2" charset="0"/>
              </a:rPr>
              <a:t>u</a:t>
            </a:r>
            <a:r>
              <a:rPr lang="fr-FR" sz="1500" dirty="0" err="1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vre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pic>
        <p:nvPicPr>
          <p:cNvPr id="365" name="Image 364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157728" y="1601778"/>
            <a:ext cx="170925" cy="98072"/>
          </a:xfrm>
          <a:prstGeom prst="rect">
            <a:avLst/>
          </a:prstGeom>
        </p:spPr>
      </p:pic>
      <p:pic>
        <p:nvPicPr>
          <p:cNvPr id="366" name="Image 365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3098874" y="1336557"/>
            <a:ext cx="312214" cy="269218"/>
          </a:xfrm>
          <a:prstGeom prst="rect">
            <a:avLst/>
          </a:prstGeom>
        </p:spPr>
      </p:pic>
      <p:sp>
        <p:nvSpPr>
          <p:cNvPr id="367" name="Bulle ronde 2290"/>
          <p:cNvSpPr/>
          <p:nvPr/>
        </p:nvSpPr>
        <p:spPr>
          <a:xfrm>
            <a:off x="3428955" y="1332502"/>
            <a:ext cx="600094" cy="234211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Rectangle 70"/>
          <p:cNvSpPr>
            <a:spLocks noChangeArrowheads="1"/>
          </p:cNvSpPr>
          <p:nvPr/>
        </p:nvSpPr>
        <p:spPr bwMode="auto">
          <a:xfrm>
            <a:off x="829113" y="1296473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69" name="Group 112"/>
          <p:cNvGrpSpPr>
            <a:grpSpLocks/>
          </p:cNvGrpSpPr>
          <p:nvPr/>
        </p:nvGrpSpPr>
        <p:grpSpPr bwMode="auto">
          <a:xfrm rot="16200000" flipH="1">
            <a:off x="1630018" y="335736"/>
            <a:ext cx="131740" cy="1720850"/>
            <a:chOff x="7435" y="9002"/>
            <a:chExt cx="165" cy="2711"/>
          </a:xfrm>
        </p:grpSpPr>
        <p:sp>
          <p:nvSpPr>
            <p:cNvPr id="370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1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2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3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4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5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6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7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8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9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80" name="ZoneTexte 379"/>
          <p:cNvSpPr txBox="1"/>
          <p:nvPr/>
        </p:nvSpPr>
        <p:spPr>
          <a:xfrm>
            <a:off x="1505632" y="2296279"/>
            <a:ext cx="397296" cy="23039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vu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381" name="Groupe 380"/>
          <p:cNvGrpSpPr/>
          <p:nvPr/>
        </p:nvGrpSpPr>
        <p:grpSpPr>
          <a:xfrm>
            <a:off x="966568" y="3388236"/>
            <a:ext cx="131763" cy="136525"/>
            <a:chOff x="634123" y="4838678"/>
            <a:chExt cx="131763" cy="136525"/>
          </a:xfrm>
        </p:grpSpPr>
        <p:grpSp>
          <p:nvGrpSpPr>
            <p:cNvPr id="382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384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85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83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86" name="Bulle ronde 26"/>
          <p:cNvSpPr/>
          <p:nvPr/>
        </p:nvSpPr>
        <p:spPr>
          <a:xfrm>
            <a:off x="1248816" y="1365885"/>
            <a:ext cx="635893" cy="212996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87" name="Image 386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9386" y="1652281"/>
            <a:ext cx="279703" cy="139351"/>
          </a:xfrm>
          <a:prstGeom prst="rect">
            <a:avLst/>
          </a:prstGeom>
        </p:spPr>
      </p:pic>
      <p:pic>
        <p:nvPicPr>
          <p:cNvPr id="388" name="Image 387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9824" y="1396637"/>
            <a:ext cx="315016" cy="268921"/>
          </a:xfrm>
          <a:prstGeom prst="rect">
            <a:avLst/>
          </a:prstGeom>
        </p:spPr>
      </p:pic>
      <p:sp>
        <p:nvSpPr>
          <p:cNvPr id="389" name="Bulle ronde 2290"/>
          <p:cNvSpPr/>
          <p:nvPr/>
        </p:nvSpPr>
        <p:spPr>
          <a:xfrm>
            <a:off x="5726315" y="136588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0" name="Groupe 389"/>
          <p:cNvGrpSpPr/>
          <p:nvPr/>
        </p:nvGrpSpPr>
        <p:grpSpPr>
          <a:xfrm>
            <a:off x="1712297" y="2464440"/>
            <a:ext cx="123825" cy="241105"/>
            <a:chOff x="1984144" y="6393040"/>
            <a:chExt cx="123825" cy="241105"/>
          </a:xfrm>
        </p:grpSpPr>
        <p:sp>
          <p:nvSpPr>
            <p:cNvPr id="391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92" name="Groupe 391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396" name="Connecteur droit 395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Connecteur droit 396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3" name="Connecteur droit 392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4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5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98" name="ZoneTexte 397"/>
          <p:cNvSpPr txBox="1"/>
          <p:nvPr/>
        </p:nvSpPr>
        <p:spPr>
          <a:xfrm>
            <a:off x="3425318" y="1355209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399" name="ZoneTexte 398"/>
          <p:cNvSpPr txBox="1"/>
          <p:nvPr/>
        </p:nvSpPr>
        <p:spPr>
          <a:xfrm>
            <a:off x="5698777" y="138343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00" name="Image 399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995500" y="1639008"/>
            <a:ext cx="170925" cy="98072"/>
          </a:xfrm>
          <a:prstGeom prst="rect">
            <a:avLst/>
          </a:prstGeom>
        </p:spPr>
      </p:pic>
      <p:pic>
        <p:nvPicPr>
          <p:cNvPr id="401" name="Image 400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936646" y="1373787"/>
            <a:ext cx="312214" cy="269218"/>
          </a:xfrm>
          <a:prstGeom prst="rect">
            <a:avLst/>
          </a:prstGeom>
        </p:spPr>
      </p:pic>
      <p:sp>
        <p:nvSpPr>
          <p:cNvPr id="402" name="ZoneTexte 401"/>
          <p:cNvSpPr txBox="1"/>
          <p:nvPr/>
        </p:nvSpPr>
        <p:spPr>
          <a:xfrm>
            <a:off x="1263090" y="1392439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403" name="Groupe 402"/>
          <p:cNvGrpSpPr/>
          <p:nvPr/>
        </p:nvGrpSpPr>
        <p:grpSpPr>
          <a:xfrm>
            <a:off x="1772715" y="5500680"/>
            <a:ext cx="123825" cy="241105"/>
            <a:chOff x="1984144" y="6393040"/>
            <a:chExt cx="123825" cy="241105"/>
          </a:xfrm>
        </p:grpSpPr>
        <p:sp>
          <p:nvSpPr>
            <p:cNvPr id="404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405" name="Groupe 404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409" name="Connecteur droit 408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Connecteur droit 409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6" name="Connecteur droit 405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7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8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01" name="Rectangle 50"/>
          <p:cNvSpPr>
            <a:spLocks noChangeArrowheads="1"/>
          </p:cNvSpPr>
          <p:nvPr/>
        </p:nvSpPr>
        <p:spPr bwMode="auto">
          <a:xfrm>
            <a:off x="3076293" y="427425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2" name="ZoneTexte 501"/>
          <p:cNvSpPr txBox="1"/>
          <p:nvPr/>
        </p:nvSpPr>
        <p:spPr>
          <a:xfrm>
            <a:off x="3644615" y="5379172"/>
            <a:ext cx="555802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mon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03" name="Groupe 502"/>
          <p:cNvGrpSpPr/>
          <p:nvPr/>
        </p:nvGrpSpPr>
        <p:grpSpPr>
          <a:xfrm>
            <a:off x="3067711" y="4128696"/>
            <a:ext cx="1720850" cy="124569"/>
            <a:chOff x="5500651" y="4343109"/>
            <a:chExt cx="1720850" cy="124569"/>
          </a:xfrm>
        </p:grpSpPr>
        <p:sp>
          <p:nvSpPr>
            <p:cNvPr id="504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5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6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7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8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14" name="Group 47"/>
          <p:cNvGrpSpPr>
            <a:grpSpLocks/>
          </p:cNvGrpSpPr>
          <p:nvPr/>
        </p:nvGrpSpPr>
        <p:grpSpPr bwMode="auto">
          <a:xfrm>
            <a:off x="3278084" y="6429352"/>
            <a:ext cx="98425" cy="98425"/>
            <a:chOff x="3511" y="12476"/>
            <a:chExt cx="155" cy="155"/>
          </a:xfrm>
        </p:grpSpPr>
        <p:sp>
          <p:nvSpPr>
            <p:cNvPr id="51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1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17" name="Rectangle 135"/>
          <p:cNvSpPr>
            <a:spLocks noChangeArrowheads="1"/>
          </p:cNvSpPr>
          <p:nvPr/>
        </p:nvSpPr>
        <p:spPr bwMode="auto">
          <a:xfrm>
            <a:off x="3256325" y="640826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8" name="Image 517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37830" y="4651681"/>
            <a:ext cx="279703" cy="139351"/>
          </a:xfrm>
          <a:prstGeom prst="rect">
            <a:avLst/>
          </a:prstGeom>
        </p:spPr>
      </p:pic>
      <p:pic>
        <p:nvPicPr>
          <p:cNvPr id="519" name="Image 518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38268" y="4396037"/>
            <a:ext cx="315016" cy="268921"/>
          </a:xfrm>
          <a:prstGeom prst="rect">
            <a:avLst/>
          </a:prstGeom>
        </p:spPr>
      </p:pic>
      <p:sp>
        <p:nvSpPr>
          <p:cNvPr id="520" name="Bulle ronde 2290"/>
          <p:cNvSpPr/>
          <p:nvPr/>
        </p:nvSpPr>
        <p:spPr>
          <a:xfrm>
            <a:off x="3514759" y="4365284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3" name="ZoneTexte 632"/>
          <p:cNvSpPr txBox="1"/>
          <p:nvPr/>
        </p:nvSpPr>
        <p:spPr>
          <a:xfrm>
            <a:off x="3487221" y="4382839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grpSp>
        <p:nvGrpSpPr>
          <p:cNvPr id="634" name="Groupe 633"/>
          <p:cNvGrpSpPr/>
          <p:nvPr/>
        </p:nvGrpSpPr>
        <p:grpSpPr>
          <a:xfrm>
            <a:off x="4039252" y="5538776"/>
            <a:ext cx="123825" cy="241105"/>
            <a:chOff x="1984144" y="6393040"/>
            <a:chExt cx="123825" cy="241105"/>
          </a:xfrm>
        </p:grpSpPr>
        <p:sp>
          <p:nvSpPr>
            <p:cNvPr id="63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636" name="Groupe 63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640" name="Connecteur droit 63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Connecteur droit 64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7" name="Connecteur droit 63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42" name="Rectangle 70"/>
          <p:cNvSpPr>
            <a:spLocks noChangeArrowheads="1"/>
          </p:cNvSpPr>
          <p:nvPr/>
        </p:nvSpPr>
        <p:spPr bwMode="auto">
          <a:xfrm>
            <a:off x="5269575" y="4303410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43" name="Group 112"/>
          <p:cNvGrpSpPr>
            <a:grpSpLocks/>
          </p:cNvGrpSpPr>
          <p:nvPr/>
        </p:nvGrpSpPr>
        <p:grpSpPr bwMode="auto">
          <a:xfrm rot="16200000" flipH="1">
            <a:off x="6070480" y="3342673"/>
            <a:ext cx="131740" cy="1720850"/>
            <a:chOff x="7435" y="9002"/>
            <a:chExt cx="165" cy="2711"/>
          </a:xfrm>
        </p:grpSpPr>
        <p:sp>
          <p:nvSpPr>
            <p:cNvPr id="644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5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6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7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8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9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0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1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2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3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54" name="ZoneTexte 653"/>
          <p:cNvSpPr txBox="1"/>
          <p:nvPr/>
        </p:nvSpPr>
        <p:spPr>
          <a:xfrm>
            <a:off x="5762563" y="5356057"/>
            <a:ext cx="782517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br</a:t>
            </a:r>
            <a:r>
              <a:rPr lang="fr-FR" sz="150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an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che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655" name="Groupe 654"/>
          <p:cNvGrpSpPr/>
          <p:nvPr/>
        </p:nvGrpSpPr>
        <p:grpSpPr>
          <a:xfrm>
            <a:off x="5407030" y="6395173"/>
            <a:ext cx="131763" cy="136525"/>
            <a:chOff x="634123" y="4838678"/>
            <a:chExt cx="131763" cy="136525"/>
          </a:xfrm>
        </p:grpSpPr>
        <p:grpSp>
          <p:nvGrpSpPr>
            <p:cNvPr id="656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658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59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57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60" name="Bulle ronde 26"/>
          <p:cNvSpPr/>
          <p:nvPr/>
        </p:nvSpPr>
        <p:spPr>
          <a:xfrm>
            <a:off x="5689278" y="4372822"/>
            <a:ext cx="635893" cy="212996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69" name="Image 668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5435962" y="4645945"/>
            <a:ext cx="170925" cy="98072"/>
          </a:xfrm>
          <a:prstGeom prst="rect">
            <a:avLst/>
          </a:prstGeom>
        </p:spPr>
      </p:pic>
      <p:pic>
        <p:nvPicPr>
          <p:cNvPr id="670" name="Image 669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5377108" y="4380724"/>
            <a:ext cx="312214" cy="269218"/>
          </a:xfrm>
          <a:prstGeom prst="rect">
            <a:avLst/>
          </a:prstGeom>
        </p:spPr>
      </p:pic>
      <p:sp>
        <p:nvSpPr>
          <p:cNvPr id="671" name="ZoneTexte 670"/>
          <p:cNvSpPr txBox="1"/>
          <p:nvPr/>
        </p:nvSpPr>
        <p:spPr>
          <a:xfrm>
            <a:off x="5703552" y="4399376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672" name="Rectangle 70"/>
          <p:cNvSpPr>
            <a:spLocks noChangeArrowheads="1"/>
          </p:cNvSpPr>
          <p:nvPr/>
        </p:nvSpPr>
        <p:spPr bwMode="auto">
          <a:xfrm>
            <a:off x="823348" y="715812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73" name="Group 112"/>
          <p:cNvGrpSpPr>
            <a:grpSpLocks/>
          </p:cNvGrpSpPr>
          <p:nvPr/>
        </p:nvGrpSpPr>
        <p:grpSpPr bwMode="auto">
          <a:xfrm rot="16200000" flipH="1">
            <a:off x="1624253" y="6197389"/>
            <a:ext cx="131740" cy="1720850"/>
            <a:chOff x="7435" y="9002"/>
            <a:chExt cx="165" cy="2711"/>
          </a:xfrm>
        </p:grpSpPr>
        <p:sp>
          <p:nvSpPr>
            <p:cNvPr id="674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5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6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7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9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0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1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2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3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84" name="ZoneTexte 683"/>
          <p:cNvSpPr txBox="1"/>
          <p:nvPr/>
        </p:nvSpPr>
        <p:spPr>
          <a:xfrm>
            <a:off x="1416857" y="8197477"/>
            <a:ext cx="50994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neige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685" name="Groupe 684"/>
          <p:cNvGrpSpPr/>
          <p:nvPr/>
        </p:nvGrpSpPr>
        <p:grpSpPr>
          <a:xfrm>
            <a:off x="960803" y="9249889"/>
            <a:ext cx="131763" cy="136525"/>
            <a:chOff x="634123" y="4838678"/>
            <a:chExt cx="131763" cy="136525"/>
          </a:xfrm>
        </p:grpSpPr>
        <p:grpSp>
          <p:nvGrpSpPr>
            <p:cNvPr id="686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688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9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87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0" name="Bulle ronde 26"/>
          <p:cNvSpPr/>
          <p:nvPr/>
        </p:nvSpPr>
        <p:spPr>
          <a:xfrm>
            <a:off x="1243051" y="7227538"/>
            <a:ext cx="635893" cy="212996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91" name="Image 690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989735" y="7500661"/>
            <a:ext cx="170925" cy="98072"/>
          </a:xfrm>
          <a:prstGeom prst="rect">
            <a:avLst/>
          </a:prstGeom>
        </p:spPr>
      </p:pic>
      <p:pic>
        <p:nvPicPr>
          <p:cNvPr id="692" name="Image 691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930881" y="7235440"/>
            <a:ext cx="312214" cy="269218"/>
          </a:xfrm>
          <a:prstGeom prst="rect">
            <a:avLst/>
          </a:prstGeom>
        </p:spPr>
      </p:pic>
      <p:sp>
        <p:nvSpPr>
          <p:cNvPr id="693" name="ZoneTexte 692"/>
          <p:cNvSpPr txBox="1"/>
          <p:nvPr/>
        </p:nvSpPr>
        <p:spPr>
          <a:xfrm>
            <a:off x="1257325" y="7254092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694" name="Rectangle 70"/>
          <p:cNvSpPr>
            <a:spLocks noChangeArrowheads="1"/>
          </p:cNvSpPr>
          <p:nvPr/>
        </p:nvSpPr>
        <p:spPr bwMode="auto">
          <a:xfrm>
            <a:off x="3112312" y="720936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95" name="Group 112"/>
          <p:cNvGrpSpPr>
            <a:grpSpLocks/>
          </p:cNvGrpSpPr>
          <p:nvPr/>
        </p:nvGrpSpPr>
        <p:grpSpPr bwMode="auto">
          <a:xfrm rot="16200000" flipH="1">
            <a:off x="3913217" y="6248631"/>
            <a:ext cx="131740" cy="1720850"/>
            <a:chOff x="7435" y="9002"/>
            <a:chExt cx="165" cy="2711"/>
          </a:xfrm>
        </p:grpSpPr>
        <p:sp>
          <p:nvSpPr>
            <p:cNvPr id="696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7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8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9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0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1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2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3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4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5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6" name="ZoneTexte 705"/>
          <p:cNvSpPr txBox="1"/>
          <p:nvPr/>
        </p:nvSpPr>
        <p:spPr>
          <a:xfrm>
            <a:off x="3705821" y="8248719"/>
            <a:ext cx="50994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fleur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707" name="Groupe 706"/>
          <p:cNvGrpSpPr/>
          <p:nvPr/>
        </p:nvGrpSpPr>
        <p:grpSpPr>
          <a:xfrm>
            <a:off x="3249767" y="9301131"/>
            <a:ext cx="131763" cy="136525"/>
            <a:chOff x="634123" y="4838678"/>
            <a:chExt cx="131763" cy="136525"/>
          </a:xfrm>
        </p:grpSpPr>
        <p:grpSp>
          <p:nvGrpSpPr>
            <p:cNvPr id="708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710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11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09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12" name="Bulle ronde 26"/>
          <p:cNvSpPr/>
          <p:nvPr/>
        </p:nvSpPr>
        <p:spPr>
          <a:xfrm>
            <a:off x="3532015" y="7278780"/>
            <a:ext cx="635893" cy="212996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13" name="Image 712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3278699" y="7551903"/>
            <a:ext cx="170925" cy="98072"/>
          </a:xfrm>
          <a:prstGeom prst="rect">
            <a:avLst/>
          </a:prstGeom>
        </p:spPr>
      </p:pic>
      <p:pic>
        <p:nvPicPr>
          <p:cNvPr id="714" name="Image 713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848" t="16960" r="10502" b="70486"/>
          <a:stretch/>
        </p:blipFill>
        <p:spPr>
          <a:xfrm>
            <a:off x="3219845" y="7286682"/>
            <a:ext cx="312214" cy="269218"/>
          </a:xfrm>
          <a:prstGeom prst="rect">
            <a:avLst/>
          </a:prstGeom>
        </p:spPr>
      </p:pic>
      <p:sp>
        <p:nvSpPr>
          <p:cNvPr id="715" name="ZoneTexte 714"/>
          <p:cNvSpPr txBox="1"/>
          <p:nvPr/>
        </p:nvSpPr>
        <p:spPr>
          <a:xfrm>
            <a:off x="3546289" y="7305334"/>
            <a:ext cx="6658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féminin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716" name="Rectangle 50"/>
          <p:cNvSpPr>
            <a:spLocks noChangeArrowheads="1"/>
          </p:cNvSpPr>
          <p:nvPr/>
        </p:nvSpPr>
        <p:spPr bwMode="auto">
          <a:xfrm>
            <a:off x="5283216" y="7160355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7" name="ZoneTexte 716"/>
          <p:cNvSpPr txBox="1"/>
          <p:nvPr/>
        </p:nvSpPr>
        <p:spPr>
          <a:xfrm>
            <a:off x="5729761" y="8210206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bourgeon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718" name="Groupe 717"/>
          <p:cNvGrpSpPr/>
          <p:nvPr/>
        </p:nvGrpSpPr>
        <p:grpSpPr>
          <a:xfrm>
            <a:off x="5274634" y="7014795"/>
            <a:ext cx="1720850" cy="124569"/>
            <a:chOff x="5500651" y="4343109"/>
            <a:chExt cx="1720850" cy="124569"/>
          </a:xfrm>
        </p:grpSpPr>
        <p:sp>
          <p:nvSpPr>
            <p:cNvPr id="71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29" name="Group 47"/>
          <p:cNvGrpSpPr>
            <a:grpSpLocks/>
          </p:cNvGrpSpPr>
          <p:nvPr/>
        </p:nvGrpSpPr>
        <p:grpSpPr bwMode="auto">
          <a:xfrm>
            <a:off x="5485007" y="9315451"/>
            <a:ext cx="98425" cy="98425"/>
            <a:chOff x="3511" y="12476"/>
            <a:chExt cx="155" cy="155"/>
          </a:xfrm>
        </p:grpSpPr>
        <p:sp>
          <p:nvSpPr>
            <p:cNvPr id="730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31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32" name="Rectangle 135"/>
          <p:cNvSpPr>
            <a:spLocks noChangeArrowheads="1"/>
          </p:cNvSpPr>
          <p:nvPr/>
        </p:nvSpPr>
        <p:spPr bwMode="auto">
          <a:xfrm>
            <a:off x="5463248" y="929435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33" name="Image 732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44753" y="7537780"/>
            <a:ext cx="279703" cy="139351"/>
          </a:xfrm>
          <a:prstGeom prst="rect">
            <a:avLst/>
          </a:prstGeom>
        </p:spPr>
      </p:pic>
      <p:pic>
        <p:nvPicPr>
          <p:cNvPr id="734" name="Image 73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5345191" y="7282136"/>
            <a:ext cx="315016" cy="268921"/>
          </a:xfrm>
          <a:prstGeom prst="rect">
            <a:avLst/>
          </a:prstGeom>
        </p:spPr>
      </p:pic>
      <p:sp>
        <p:nvSpPr>
          <p:cNvPr id="735" name="Bulle ronde 2290"/>
          <p:cNvSpPr/>
          <p:nvPr/>
        </p:nvSpPr>
        <p:spPr>
          <a:xfrm>
            <a:off x="5721682" y="7251383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6" name="ZoneTexte 735"/>
          <p:cNvSpPr txBox="1"/>
          <p:nvPr/>
        </p:nvSpPr>
        <p:spPr>
          <a:xfrm>
            <a:off x="5694144" y="7268938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07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" name="Rectangle 160"/>
          <p:cNvSpPr>
            <a:spLocks noChangeArrowheads="1"/>
          </p:cNvSpPr>
          <p:nvPr/>
        </p:nvSpPr>
        <p:spPr bwMode="auto">
          <a:xfrm>
            <a:off x="1212592" y="590704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9" name="ZoneTexte 478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2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152" name="Image 151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355767" y="165778"/>
            <a:ext cx="901269" cy="318742"/>
          </a:xfrm>
          <a:prstGeom prst="rect">
            <a:avLst/>
          </a:prstGeom>
        </p:spPr>
      </p:pic>
      <p:sp>
        <p:nvSpPr>
          <p:cNvPr id="408" name="Rectangle 50"/>
          <p:cNvSpPr>
            <a:spLocks noChangeArrowheads="1"/>
          </p:cNvSpPr>
          <p:nvPr/>
        </p:nvSpPr>
        <p:spPr bwMode="auto">
          <a:xfrm>
            <a:off x="3081261" y="145325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" name="ZoneTexte 408"/>
          <p:cNvSpPr txBox="1"/>
          <p:nvPr/>
        </p:nvSpPr>
        <p:spPr>
          <a:xfrm>
            <a:off x="3527806" y="2503109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ciel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10" name="Groupe 409"/>
          <p:cNvGrpSpPr/>
          <p:nvPr/>
        </p:nvGrpSpPr>
        <p:grpSpPr>
          <a:xfrm>
            <a:off x="3072679" y="1307698"/>
            <a:ext cx="1720850" cy="124569"/>
            <a:chOff x="5500651" y="4343109"/>
            <a:chExt cx="1720850" cy="124569"/>
          </a:xfrm>
        </p:grpSpPr>
        <p:sp>
          <p:nvSpPr>
            <p:cNvPr id="411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2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3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4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5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6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7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8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9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0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1" name="Group 47"/>
          <p:cNvGrpSpPr>
            <a:grpSpLocks/>
          </p:cNvGrpSpPr>
          <p:nvPr/>
        </p:nvGrpSpPr>
        <p:grpSpPr bwMode="auto">
          <a:xfrm>
            <a:off x="3283052" y="3608354"/>
            <a:ext cx="98425" cy="98425"/>
            <a:chOff x="3511" y="12476"/>
            <a:chExt cx="155" cy="155"/>
          </a:xfrm>
        </p:grpSpPr>
        <p:sp>
          <p:nvSpPr>
            <p:cNvPr id="422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3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4" name="Rectangle 135"/>
          <p:cNvSpPr>
            <a:spLocks noChangeArrowheads="1"/>
          </p:cNvSpPr>
          <p:nvPr/>
        </p:nvSpPr>
        <p:spPr bwMode="auto">
          <a:xfrm>
            <a:off x="3261293" y="3587262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25" name="Image 42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42798" y="1830683"/>
            <a:ext cx="279703" cy="139351"/>
          </a:xfrm>
          <a:prstGeom prst="rect">
            <a:avLst/>
          </a:prstGeom>
        </p:spPr>
      </p:pic>
      <p:pic>
        <p:nvPicPr>
          <p:cNvPr id="426" name="Image 425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534" t="17003" r="10602" b="70262"/>
          <a:stretch/>
        </p:blipFill>
        <p:spPr>
          <a:xfrm>
            <a:off x="3143236" y="1575039"/>
            <a:ext cx="315016" cy="268921"/>
          </a:xfrm>
          <a:prstGeom prst="rect">
            <a:avLst/>
          </a:prstGeom>
        </p:spPr>
      </p:pic>
      <p:sp>
        <p:nvSpPr>
          <p:cNvPr id="427" name="Bulle ronde 2290"/>
          <p:cNvSpPr/>
          <p:nvPr/>
        </p:nvSpPr>
        <p:spPr>
          <a:xfrm>
            <a:off x="3519727" y="1544286"/>
            <a:ext cx="619836" cy="235893"/>
          </a:xfrm>
          <a:custGeom>
            <a:avLst/>
            <a:gdLst>
              <a:gd name="connsiteX0" fmla="*/ 60321 w 719824"/>
              <a:gd name="connsiteY0" fmla="*/ 182002 h 154391"/>
              <a:gd name="connsiteX1" fmla="*/ 116700 w 719824"/>
              <a:gd name="connsiteY1" fmla="*/ 134098 h 154391"/>
              <a:gd name="connsiteX2" fmla="*/ 335874 w 719824"/>
              <a:gd name="connsiteY2" fmla="*/ 171 h 154391"/>
              <a:gd name="connsiteX3" fmla="*/ 532049 w 719824"/>
              <a:gd name="connsiteY3" fmla="*/ 9400 h 154391"/>
              <a:gd name="connsiteX4" fmla="*/ 396804 w 719824"/>
              <a:gd name="connsiteY4" fmla="*/ 153984 h 154391"/>
              <a:gd name="connsiteX5" fmla="*/ 233794 w 719824"/>
              <a:gd name="connsiteY5" fmla="*/ 149496 h 154391"/>
              <a:gd name="connsiteX6" fmla="*/ 60321 w 719824"/>
              <a:gd name="connsiteY6" fmla="*/ 182002 h 154391"/>
              <a:gd name="connsiteX0" fmla="*/ 60869 w 720689"/>
              <a:gd name="connsiteY0" fmla="*/ 182003 h 182003"/>
              <a:gd name="connsiteX1" fmla="*/ 117248 w 720689"/>
              <a:gd name="connsiteY1" fmla="*/ 134099 h 182003"/>
              <a:gd name="connsiteX2" fmla="*/ 336422 w 720689"/>
              <a:gd name="connsiteY2" fmla="*/ 172 h 182003"/>
              <a:gd name="connsiteX3" fmla="*/ 532597 w 720689"/>
              <a:gd name="connsiteY3" fmla="*/ 9401 h 182003"/>
              <a:gd name="connsiteX4" fmla="*/ 397352 w 720689"/>
              <a:gd name="connsiteY4" fmla="*/ 153985 h 182003"/>
              <a:gd name="connsiteX5" fmla="*/ 234342 w 720689"/>
              <a:gd name="connsiteY5" fmla="*/ 149497 h 182003"/>
              <a:gd name="connsiteX6" fmla="*/ 158150 w 720689"/>
              <a:gd name="connsiteY6" fmla="*/ 175174 h 182003"/>
              <a:gd name="connsiteX7" fmla="*/ 60869 w 720689"/>
              <a:gd name="connsiteY7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58150 w 720689"/>
              <a:gd name="connsiteY7" fmla="*/ 175174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60869 w 720689"/>
              <a:gd name="connsiteY0" fmla="*/ 182003 h 182003"/>
              <a:gd name="connsiteX1" fmla="*/ 137369 w 720689"/>
              <a:gd name="connsiteY1" fmla="*/ 146079 h 182003"/>
              <a:gd name="connsiteX2" fmla="*/ 117248 w 720689"/>
              <a:gd name="connsiteY2" fmla="*/ 134099 h 182003"/>
              <a:gd name="connsiteX3" fmla="*/ 336422 w 720689"/>
              <a:gd name="connsiteY3" fmla="*/ 172 h 182003"/>
              <a:gd name="connsiteX4" fmla="*/ 532597 w 720689"/>
              <a:gd name="connsiteY4" fmla="*/ 9401 h 182003"/>
              <a:gd name="connsiteX5" fmla="*/ 397352 w 720689"/>
              <a:gd name="connsiteY5" fmla="*/ 153985 h 182003"/>
              <a:gd name="connsiteX6" fmla="*/ 234342 w 720689"/>
              <a:gd name="connsiteY6" fmla="*/ 149497 h 182003"/>
              <a:gd name="connsiteX7" fmla="*/ 145681 w 720689"/>
              <a:gd name="connsiteY7" fmla="*/ 173096 h 182003"/>
              <a:gd name="connsiteX8" fmla="*/ 60869 w 720689"/>
              <a:gd name="connsiteY8" fmla="*/ 182003 h 182003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45681 w 720689"/>
              <a:gd name="connsiteY7" fmla="*/ 173096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16859 w 720689"/>
              <a:gd name="connsiteY7" fmla="*/ 171461 h 174642"/>
              <a:gd name="connsiteX8" fmla="*/ 34929 w 720689"/>
              <a:gd name="connsiteY8" fmla="*/ 174642 h 174642"/>
              <a:gd name="connsiteX0" fmla="*/ 34929 w 720689"/>
              <a:gd name="connsiteY0" fmla="*/ 174642 h 174642"/>
              <a:gd name="connsiteX1" fmla="*/ 137369 w 720689"/>
              <a:gd name="connsiteY1" fmla="*/ 146079 h 174642"/>
              <a:gd name="connsiteX2" fmla="*/ 117248 w 720689"/>
              <a:gd name="connsiteY2" fmla="*/ 134099 h 174642"/>
              <a:gd name="connsiteX3" fmla="*/ 336422 w 720689"/>
              <a:gd name="connsiteY3" fmla="*/ 172 h 174642"/>
              <a:gd name="connsiteX4" fmla="*/ 532597 w 720689"/>
              <a:gd name="connsiteY4" fmla="*/ 9401 h 174642"/>
              <a:gd name="connsiteX5" fmla="*/ 397352 w 720689"/>
              <a:gd name="connsiteY5" fmla="*/ 153985 h 174642"/>
              <a:gd name="connsiteX6" fmla="*/ 234342 w 720689"/>
              <a:gd name="connsiteY6" fmla="*/ 149497 h 174642"/>
              <a:gd name="connsiteX7" fmla="*/ 186045 w 720689"/>
              <a:gd name="connsiteY7" fmla="*/ 162171 h 174642"/>
              <a:gd name="connsiteX8" fmla="*/ 116859 w 720689"/>
              <a:gd name="connsiteY8" fmla="*/ 171461 h 174642"/>
              <a:gd name="connsiteX9" fmla="*/ 34929 w 720689"/>
              <a:gd name="connsiteY9" fmla="*/ 174642 h 174642"/>
              <a:gd name="connsiteX0" fmla="*/ 34929 w 720689"/>
              <a:gd name="connsiteY0" fmla="*/ 174642 h 174642"/>
              <a:gd name="connsiteX1" fmla="*/ 108226 w 720689"/>
              <a:gd name="connsiteY1" fmla="*/ 154811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86045 w 720689"/>
              <a:gd name="connsiteY8" fmla="*/ 162171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6859 w 720689"/>
              <a:gd name="connsiteY9" fmla="*/ 171461 h 174642"/>
              <a:gd name="connsiteX10" fmla="*/ 34929 w 720689"/>
              <a:gd name="connsiteY10" fmla="*/ 174642 h 174642"/>
              <a:gd name="connsiteX0" fmla="*/ 34929 w 720689"/>
              <a:gd name="connsiteY0" fmla="*/ 174642 h 174642"/>
              <a:gd name="connsiteX1" fmla="*/ 103903 w 720689"/>
              <a:gd name="connsiteY1" fmla="*/ 159718 h 174642"/>
              <a:gd name="connsiteX2" fmla="*/ 137369 w 720689"/>
              <a:gd name="connsiteY2" fmla="*/ 146079 h 174642"/>
              <a:gd name="connsiteX3" fmla="*/ 117248 w 720689"/>
              <a:gd name="connsiteY3" fmla="*/ 134099 h 174642"/>
              <a:gd name="connsiteX4" fmla="*/ 336422 w 720689"/>
              <a:gd name="connsiteY4" fmla="*/ 172 h 174642"/>
              <a:gd name="connsiteX5" fmla="*/ 532597 w 720689"/>
              <a:gd name="connsiteY5" fmla="*/ 9401 h 174642"/>
              <a:gd name="connsiteX6" fmla="*/ 397352 w 720689"/>
              <a:gd name="connsiteY6" fmla="*/ 153985 h 174642"/>
              <a:gd name="connsiteX7" fmla="*/ 234342 w 720689"/>
              <a:gd name="connsiteY7" fmla="*/ 149497 h 174642"/>
              <a:gd name="connsiteX8" fmla="*/ 175957 w 720689"/>
              <a:gd name="connsiteY8" fmla="*/ 160535 h 174642"/>
              <a:gd name="connsiteX9" fmla="*/ 111094 w 720689"/>
              <a:gd name="connsiteY9" fmla="*/ 169825 h 174642"/>
              <a:gd name="connsiteX10" fmla="*/ 34929 w 720689"/>
              <a:gd name="connsiteY10" fmla="*/ 174642 h 174642"/>
              <a:gd name="connsiteX0" fmla="*/ 34929 w 720689"/>
              <a:gd name="connsiteY0" fmla="*/ 174642 h 174643"/>
              <a:gd name="connsiteX1" fmla="*/ 103903 w 720689"/>
              <a:gd name="connsiteY1" fmla="*/ 159718 h 174643"/>
              <a:gd name="connsiteX2" fmla="*/ 137369 w 720689"/>
              <a:gd name="connsiteY2" fmla="*/ 146079 h 174643"/>
              <a:gd name="connsiteX3" fmla="*/ 117248 w 720689"/>
              <a:gd name="connsiteY3" fmla="*/ 134099 h 174643"/>
              <a:gd name="connsiteX4" fmla="*/ 336422 w 720689"/>
              <a:gd name="connsiteY4" fmla="*/ 172 h 174643"/>
              <a:gd name="connsiteX5" fmla="*/ 532597 w 720689"/>
              <a:gd name="connsiteY5" fmla="*/ 9401 h 174643"/>
              <a:gd name="connsiteX6" fmla="*/ 397352 w 720689"/>
              <a:gd name="connsiteY6" fmla="*/ 153985 h 174643"/>
              <a:gd name="connsiteX7" fmla="*/ 234342 w 720689"/>
              <a:gd name="connsiteY7" fmla="*/ 149497 h 174643"/>
              <a:gd name="connsiteX8" fmla="*/ 175957 w 720689"/>
              <a:gd name="connsiteY8" fmla="*/ 160535 h 174643"/>
              <a:gd name="connsiteX9" fmla="*/ 34929 w 720689"/>
              <a:gd name="connsiteY9" fmla="*/ 174642 h 174643"/>
              <a:gd name="connsiteX0" fmla="*/ 34929 w 720689"/>
              <a:gd name="connsiteY0" fmla="*/ 174642 h 174807"/>
              <a:gd name="connsiteX1" fmla="*/ 103903 w 720689"/>
              <a:gd name="connsiteY1" fmla="*/ 159718 h 174807"/>
              <a:gd name="connsiteX2" fmla="*/ 137369 w 720689"/>
              <a:gd name="connsiteY2" fmla="*/ 146079 h 174807"/>
              <a:gd name="connsiteX3" fmla="*/ 117248 w 720689"/>
              <a:gd name="connsiteY3" fmla="*/ 134099 h 174807"/>
              <a:gd name="connsiteX4" fmla="*/ 336422 w 720689"/>
              <a:gd name="connsiteY4" fmla="*/ 172 h 174807"/>
              <a:gd name="connsiteX5" fmla="*/ 532597 w 720689"/>
              <a:gd name="connsiteY5" fmla="*/ 9401 h 174807"/>
              <a:gd name="connsiteX6" fmla="*/ 397352 w 720689"/>
              <a:gd name="connsiteY6" fmla="*/ 153985 h 174807"/>
              <a:gd name="connsiteX7" fmla="*/ 234342 w 720689"/>
              <a:gd name="connsiteY7" fmla="*/ 149497 h 174807"/>
              <a:gd name="connsiteX8" fmla="*/ 34929 w 720689"/>
              <a:gd name="connsiteY8" fmla="*/ 174642 h 174807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09667 w 720689"/>
              <a:gd name="connsiteY8" fmla="*/ 170349 h 175250"/>
              <a:gd name="connsiteX9" fmla="*/ 34929 w 720689"/>
              <a:gd name="connsiteY9" fmla="*/ 174642 h 175250"/>
              <a:gd name="connsiteX0" fmla="*/ 34929 w 720689"/>
              <a:gd name="connsiteY0" fmla="*/ 174642 h 175250"/>
              <a:gd name="connsiteX1" fmla="*/ 103903 w 720689"/>
              <a:gd name="connsiteY1" fmla="*/ 159718 h 175250"/>
              <a:gd name="connsiteX2" fmla="*/ 137369 w 720689"/>
              <a:gd name="connsiteY2" fmla="*/ 146079 h 175250"/>
              <a:gd name="connsiteX3" fmla="*/ 117248 w 720689"/>
              <a:gd name="connsiteY3" fmla="*/ 134099 h 175250"/>
              <a:gd name="connsiteX4" fmla="*/ 336422 w 720689"/>
              <a:gd name="connsiteY4" fmla="*/ 172 h 175250"/>
              <a:gd name="connsiteX5" fmla="*/ 532597 w 720689"/>
              <a:gd name="connsiteY5" fmla="*/ 9401 h 175250"/>
              <a:gd name="connsiteX6" fmla="*/ 397352 w 720689"/>
              <a:gd name="connsiteY6" fmla="*/ 153985 h 175250"/>
              <a:gd name="connsiteX7" fmla="*/ 234342 w 720689"/>
              <a:gd name="connsiteY7" fmla="*/ 149497 h 175250"/>
              <a:gd name="connsiteX8" fmla="*/ 174517 w 720689"/>
              <a:gd name="connsiteY8" fmla="*/ 160535 h 175250"/>
              <a:gd name="connsiteX9" fmla="*/ 109667 w 720689"/>
              <a:gd name="connsiteY9" fmla="*/ 170349 h 175250"/>
              <a:gd name="connsiteX10" fmla="*/ 34929 w 720689"/>
              <a:gd name="connsiteY10" fmla="*/ 174642 h 175250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34342 w 720689"/>
              <a:gd name="connsiteY7" fmla="*/ 149497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85368 w 720689"/>
              <a:gd name="connsiteY0" fmla="*/ 170585 h 172717"/>
              <a:gd name="connsiteX1" fmla="*/ 103903 w 720689"/>
              <a:gd name="connsiteY1" fmla="*/ 159718 h 172717"/>
              <a:gd name="connsiteX2" fmla="*/ 137369 w 720689"/>
              <a:gd name="connsiteY2" fmla="*/ 146079 h 172717"/>
              <a:gd name="connsiteX3" fmla="*/ 117248 w 720689"/>
              <a:gd name="connsiteY3" fmla="*/ 134099 h 172717"/>
              <a:gd name="connsiteX4" fmla="*/ 336422 w 720689"/>
              <a:gd name="connsiteY4" fmla="*/ 172 h 172717"/>
              <a:gd name="connsiteX5" fmla="*/ 532597 w 720689"/>
              <a:gd name="connsiteY5" fmla="*/ 9401 h 172717"/>
              <a:gd name="connsiteX6" fmla="*/ 397352 w 720689"/>
              <a:gd name="connsiteY6" fmla="*/ 153985 h 172717"/>
              <a:gd name="connsiteX7" fmla="*/ 217049 w 720689"/>
              <a:gd name="connsiteY7" fmla="*/ 156258 h 172717"/>
              <a:gd name="connsiteX8" fmla="*/ 174517 w 720689"/>
              <a:gd name="connsiteY8" fmla="*/ 160535 h 172717"/>
              <a:gd name="connsiteX9" fmla="*/ 109667 w 720689"/>
              <a:gd name="connsiteY9" fmla="*/ 170349 h 172717"/>
              <a:gd name="connsiteX10" fmla="*/ 85368 w 720689"/>
              <a:gd name="connsiteY10" fmla="*/ 170585 h 172717"/>
              <a:gd name="connsiteX0" fmla="*/ 79604 w 720689"/>
              <a:gd name="connsiteY0" fmla="*/ 169233 h 172286"/>
              <a:gd name="connsiteX1" fmla="*/ 103903 w 720689"/>
              <a:gd name="connsiteY1" fmla="*/ 159718 h 172286"/>
              <a:gd name="connsiteX2" fmla="*/ 137369 w 720689"/>
              <a:gd name="connsiteY2" fmla="*/ 146079 h 172286"/>
              <a:gd name="connsiteX3" fmla="*/ 117248 w 720689"/>
              <a:gd name="connsiteY3" fmla="*/ 134099 h 172286"/>
              <a:gd name="connsiteX4" fmla="*/ 336422 w 720689"/>
              <a:gd name="connsiteY4" fmla="*/ 172 h 172286"/>
              <a:gd name="connsiteX5" fmla="*/ 532597 w 720689"/>
              <a:gd name="connsiteY5" fmla="*/ 9401 h 172286"/>
              <a:gd name="connsiteX6" fmla="*/ 397352 w 720689"/>
              <a:gd name="connsiteY6" fmla="*/ 153985 h 172286"/>
              <a:gd name="connsiteX7" fmla="*/ 217049 w 720689"/>
              <a:gd name="connsiteY7" fmla="*/ 156258 h 172286"/>
              <a:gd name="connsiteX8" fmla="*/ 174517 w 720689"/>
              <a:gd name="connsiteY8" fmla="*/ 160535 h 172286"/>
              <a:gd name="connsiteX9" fmla="*/ 109667 w 720689"/>
              <a:gd name="connsiteY9" fmla="*/ 170349 h 172286"/>
              <a:gd name="connsiteX10" fmla="*/ 79604 w 720689"/>
              <a:gd name="connsiteY10" fmla="*/ 169233 h 172286"/>
              <a:gd name="connsiteX0" fmla="*/ 68449 w 720689"/>
              <a:gd name="connsiteY0" fmla="*/ 170698 h 172761"/>
              <a:gd name="connsiteX1" fmla="*/ 103903 w 720689"/>
              <a:gd name="connsiteY1" fmla="*/ 159718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  <a:gd name="connsiteX0" fmla="*/ 68449 w 720689"/>
              <a:gd name="connsiteY0" fmla="*/ 170698 h 172761"/>
              <a:gd name="connsiteX1" fmla="*/ 110595 w 720689"/>
              <a:gd name="connsiteY1" fmla="*/ 156787 h 172761"/>
              <a:gd name="connsiteX2" fmla="*/ 137369 w 720689"/>
              <a:gd name="connsiteY2" fmla="*/ 146079 h 172761"/>
              <a:gd name="connsiteX3" fmla="*/ 117248 w 720689"/>
              <a:gd name="connsiteY3" fmla="*/ 134099 h 172761"/>
              <a:gd name="connsiteX4" fmla="*/ 336422 w 720689"/>
              <a:gd name="connsiteY4" fmla="*/ 172 h 172761"/>
              <a:gd name="connsiteX5" fmla="*/ 532597 w 720689"/>
              <a:gd name="connsiteY5" fmla="*/ 9401 h 172761"/>
              <a:gd name="connsiteX6" fmla="*/ 397352 w 720689"/>
              <a:gd name="connsiteY6" fmla="*/ 153985 h 172761"/>
              <a:gd name="connsiteX7" fmla="*/ 217049 w 720689"/>
              <a:gd name="connsiteY7" fmla="*/ 156258 h 172761"/>
              <a:gd name="connsiteX8" fmla="*/ 174517 w 720689"/>
              <a:gd name="connsiteY8" fmla="*/ 160535 h 172761"/>
              <a:gd name="connsiteX9" fmla="*/ 109667 w 720689"/>
              <a:gd name="connsiteY9" fmla="*/ 170349 h 172761"/>
              <a:gd name="connsiteX10" fmla="*/ 68449 w 720689"/>
              <a:gd name="connsiteY10" fmla="*/ 170698 h 17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0689" h="172761">
                <a:moveTo>
                  <a:pt x="68449" y="170698"/>
                </a:moveTo>
                <a:cubicBezTo>
                  <a:pt x="46709" y="172402"/>
                  <a:pt x="93522" y="161547"/>
                  <a:pt x="110595" y="156787"/>
                </a:cubicBezTo>
                <a:cubicBezTo>
                  <a:pt x="127668" y="152027"/>
                  <a:pt x="128420" y="151167"/>
                  <a:pt x="137369" y="146079"/>
                </a:cubicBezTo>
                <a:lnTo>
                  <a:pt x="117248" y="134099"/>
                </a:lnTo>
                <a:cubicBezTo>
                  <a:pt x="-116124" y="88211"/>
                  <a:pt x="20532" y="4708"/>
                  <a:pt x="336422" y="172"/>
                </a:cubicBezTo>
                <a:cubicBezTo>
                  <a:pt x="404572" y="-806"/>
                  <a:pt x="472613" y="2395"/>
                  <a:pt x="532597" y="9401"/>
                </a:cubicBezTo>
                <a:cubicBezTo>
                  <a:pt x="843149" y="45676"/>
                  <a:pt x="749108" y="146210"/>
                  <a:pt x="397352" y="153985"/>
                </a:cubicBezTo>
                <a:cubicBezTo>
                  <a:pt x="342129" y="155206"/>
                  <a:pt x="269044" y="160430"/>
                  <a:pt x="217049" y="156258"/>
                </a:cubicBezTo>
                <a:cubicBezTo>
                  <a:pt x="178228" y="157077"/>
                  <a:pt x="195296" y="157060"/>
                  <a:pt x="174517" y="160535"/>
                </a:cubicBezTo>
                <a:cubicBezTo>
                  <a:pt x="153738" y="164010"/>
                  <a:pt x="131250" y="167725"/>
                  <a:pt x="109667" y="170349"/>
                </a:cubicBezTo>
                <a:cubicBezTo>
                  <a:pt x="76432" y="174540"/>
                  <a:pt x="64606" y="172334"/>
                  <a:pt x="68449" y="170698"/>
                </a:cubicBezTo>
                <a:close/>
              </a:path>
            </a:pathLst>
          </a:cu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8" name="ZoneTexte 427"/>
          <p:cNvSpPr txBox="1"/>
          <p:nvPr/>
        </p:nvSpPr>
        <p:spPr>
          <a:xfrm>
            <a:off x="3492189" y="1561841"/>
            <a:ext cx="7131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Nom masculin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29" name="Rectangle 70"/>
          <p:cNvSpPr>
            <a:spLocks noChangeArrowheads="1"/>
          </p:cNvSpPr>
          <p:nvPr/>
        </p:nvSpPr>
        <p:spPr bwMode="auto">
          <a:xfrm>
            <a:off x="3063798" y="4392012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30" name="Group 112"/>
          <p:cNvGrpSpPr>
            <a:grpSpLocks/>
          </p:cNvGrpSpPr>
          <p:nvPr/>
        </p:nvGrpSpPr>
        <p:grpSpPr bwMode="auto">
          <a:xfrm rot="16200000" flipH="1">
            <a:off x="3864703" y="3431275"/>
            <a:ext cx="131740" cy="1720850"/>
            <a:chOff x="7435" y="9002"/>
            <a:chExt cx="165" cy="2711"/>
          </a:xfrm>
        </p:grpSpPr>
        <p:sp>
          <p:nvSpPr>
            <p:cNvPr id="431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2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3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4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5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6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7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8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9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0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41" name="ZoneTexte 440"/>
          <p:cNvSpPr txBox="1"/>
          <p:nvPr/>
        </p:nvSpPr>
        <p:spPr>
          <a:xfrm>
            <a:off x="3685587" y="5430183"/>
            <a:ext cx="599363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é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nial</a:t>
            </a:r>
            <a:endParaRPr lang="fr-FR" sz="1500" dirty="0">
              <a:solidFill>
                <a:srgbClr val="E4558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42" name="Groupe 441"/>
          <p:cNvGrpSpPr/>
          <p:nvPr/>
        </p:nvGrpSpPr>
        <p:grpSpPr>
          <a:xfrm>
            <a:off x="3201253" y="6483775"/>
            <a:ext cx="131763" cy="136525"/>
            <a:chOff x="634123" y="4838678"/>
            <a:chExt cx="131763" cy="136525"/>
          </a:xfrm>
        </p:grpSpPr>
        <p:grpSp>
          <p:nvGrpSpPr>
            <p:cNvPr id="443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445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6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4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47" name="ZoneTexte 446"/>
          <p:cNvSpPr txBox="1"/>
          <p:nvPr/>
        </p:nvSpPr>
        <p:spPr>
          <a:xfrm>
            <a:off x="3457220" y="5881014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448" name="ZoneTexte 447"/>
          <p:cNvSpPr txBox="1"/>
          <p:nvPr/>
        </p:nvSpPr>
        <p:spPr>
          <a:xfrm>
            <a:off x="3932516" y="5881641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génial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449" name="Image 448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4275545" y="6028733"/>
            <a:ext cx="139104" cy="79814"/>
          </a:xfrm>
          <a:prstGeom prst="rect">
            <a:avLst/>
          </a:prstGeom>
        </p:spPr>
      </p:pic>
      <p:pic>
        <p:nvPicPr>
          <p:cNvPr id="450" name="Image 449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3141939" y="4478513"/>
            <a:ext cx="366643" cy="315458"/>
          </a:xfrm>
          <a:prstGeom prst="rect">
            <a:avLst/>
          </a:prstGeom>
        </p:spPr>
      </p:pic>
      <p:sp>
        <p:nvSpPr>
          <p:cNvPr id="451" name="Bulle ronde 26"/>
          <p:cNvSpPr/>
          <p:nvPr/>
        </p:nvSpPr>
        <p:spPr>
          <a:xfrm>
            <a:off x="3500864" y="4484503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2" name="ZoneTexte 451"/>
          <p:cNvSpPr txBox="1"/>
          <p:nvPr/>
        </p:nvSpPr>
        <p:spPr>
          <a:xfrm>
            <a:off x="3486757" y="4536121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453" name="Image 45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3188523" y="4792161"/>
            <a:ext cx="279703" cy="139351"/>
          </a:xfrm>
          <a:prstGeom prst="rect">
            <a:avLst/>
          </a:prstGeom>
        </p:spPr>
      </p:pic>
      <p:sp>
        <p:nvSpPr>
          <p:cNvPr id="517" name="Rectangle 70"/>
          <p:cNvSpPr>
            <a:spLocks noChangeArrowheads="1"/>
          </p:cNvSpPr>
          <p:nvPr/>
        </p:nvSpPr>
        <p:spPr bwMode="auto">
          <a:xfrm>
            <a:off x="843695" y="438003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18" name="Group 112"/>
          <p:cNvGrpSpPr>
            <a:grpSpLocks/>
          </p:cNvGrpSpPr>
          <p:nvPr/>
        </p:nvGrpSpPr>
        <p:grpSpPr bwMode="auto">
          <a:xfrm rot="16200000" flipH="1">
            <a:off x="1644600" y="3419299"/>
            <a:ext cx="131740" cy="1720850"/>
            <a:chOff x="7435" y="9002"/>
            <a:chExt cx="165" cy="2711"/>
          </a:xfrm>
        </p:grpSpPr>
        <p:sp>
          <p:nvSpPr>
            <p:cNvPr id="519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0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1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2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3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4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5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6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7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8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29" name="ZoneTexte 528"/>
          <p:cNvSpPr txBox="1"/>
          <p:nvPr/>
        </p:nvSpPr>
        <p:spPr>
          <a:xfrm>
            <a:off x="1323296" y="5416893"/>
            <a:ext cx="84198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ap</a:t>
            </a:r>
            <a:r>
              <a:rPr lang="fr-FR" sz="1500" dirty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>
                <a:solidFill>
                  <a:srgbClr val="FF3399"/>
                </a:solidFill>
                <a:latin typeface="Andika Basic Dig1 Dig4 Dig7" panose="02000000000000000000" pitchFamily="2" charset="0"/>
              </a:rPr>
              <a:t>i</a:t>
            </a:r>
            <a:r>
              <a:rPr lang="fr-FR" sz="1500" u="sng" dirty="0">
                <a:solidFill>
                  <a:srgbClr val="FF7A9C"/>
                </a:solidFill>
                <a:latin typeface="Andika Basic Dig1 Dig4 Dig7" panose="02000000000000000000" pitchFamily="2" charset="0"/>
              </a:rPr>
              <a:t>s</a:t>
            </a:r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an</a:t>
            </a:r>
            <a:r>
              <a:rPr lang="fr-FR" sz="1500" dirty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t</a:t>
            </a:r>
            <a:endParaRPr lang="fr-FR" sz="1500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530" name="Groupe 529"/>
          <p:cNvGrpSpPr/>
          <p:nvPr/>
        </p:nvGrpSpPr>
        <p:grpSpPr>
          <a:xfrm>
            <a:off x="981150" y="6471799"/>
            <a:ext cx="131763" cy="136525"/>
            <a:chOff x="634123" y="4838678"/>
            <a:chExt cx="131763" cy="136525"/>
          </a:xfrm>
        </p:grpSpPr>
        <p:grpSp>
          <p:nvGrpSpPr>
            <p:cNvPr id="531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533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34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32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35" name="ZoneTexte 534"/>
          <p:cNvSpPr txBox="1"/>
          <p:nvPr/>
        </p:nvSpPr>
        <p:spPr>
          <a:xfrm>
            <a:off x="1237117" y="5869038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536" name="ZoneTexte 535"/>
          <p:cNvSpPr txBox="1"/>
          <p:nvPr/>
        </p:nvSpPr>
        <p:spPr>
          <a:xfrm>
            <a:off x="1712413" y="5869665"/>
            <a:ext cx="748668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apaisant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537" name="Image 536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2231030" y="6031248"/>
            <a:ext cx="139104" cy="79814"/>
          </a:xfrm>
          <a:prstGeom prst="rect">
            <a:avLst/>
          </a:prstGeom>
        </p:spPr>
      </p:pic>
      <p:pic>
        <p:nvPicPr>
          <p:cNvPr id="538" name="Image 537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921836" y="4466537"/>
            <a:ext cx="366643" cy="315458"/>
          </a:xfrm>
          <a:prstGeom prst="rect">
            <a:avLst/>
          </a:prstGeom>
        </p:spPr>
      </p:pic>
      <p:sp>
        <p:nvSpPr>
          <p:cNvPr id="539" name="Bulle ronde 26"/>
          <p:cNvSpPr/>
          <p:nvPr/>
        </p:nvSpPr>
        <p:spPr>
          <a:xfrm>
            <a:off x="1280761" y="4472527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40" name="ZoneTexte 539"/>
          <p:cNvSpPr txBox="1"/>
          <p:nvPr/>
        </p:nvSpPr>
        <p:spPr>
          <a:xfrm>
            <a:off x="1266654" y="4524145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541" name="Image 54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68420" y="4780185"/>
            <a:ext cx="279703" cy="139351"/>
          </a:xfrm>
          <a:prstGeom prst="rect">
            <a:avLst/>
          </a:prstGeom>
        </p:spPr>
      </p:pic>
      <p:grpSp>
        <p:nvGrpSpPr>
          <p:cNvPr id="542" name="Groupe 541"/>
          <p:cNvGrpSpPr/>
          <p:nvPr/>
        </p:nvGrpSpPr>
        <p:grpSpPr>
          <a:xfrm>
            <a:off x="1979293" y="5578598"/>
            <a:ext cx="123825" cy="241105"/>
            <a:chOff x="1984144" y="6393040"/>
            <a:chExt cx="123825" cy="241105"/>
          </a:xfrm>
        </p:grpSpPr>
        <p:sp>
          <p:nvSpPr>
            <p:cNvPr id="597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598" name="Groupe 597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602" name="Connecteur droit 601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Connecteur droit 602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9" name="Connecteur droit 598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0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1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04" name="Rectangle 70"/>
          <p:cNvSpPr>
            <a:spLocks noChangeArrowheads="1"/>
          </p:cNvSpPr>
          <p:nvPr/>
        </p:nvSpPr>
        <p:spPr bwMode="auto">
          <a:xfrm>
            <a:off x="5188481" y="147506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45" name="Group 67"/>
          <p:cNvGrpSpPr>
            <a:grpSpLocks/>
          </p:cNvGrpSpPr>
          <p:nvPr/>
        </p:nvGrpSpPr>
        <p:grpSpPr bwMode="auto">
          <a:xfrm>
            <a:off x="5383801" y="3588767"/>
            <a:ext cx="98425" cy="98425"/>
            <a:chOff x="3511" y="12476"/>
            <a:chExt cx="155" cy="155"/>
          </a:xfrm>
        </p:grpSpPr>
        <p:sp>
          <p:nvSpPr>
            <p:cNvPr id="646" name="Freeform 6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47" name="Freeform 6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48" name="Group 112"/>
          <p:cNvGrpSpPr>
            <a:grpSpLocks/>
          </p:cNvGrpSpPr>
          <p:nvPr/>
        </p:nvGrpSpPr>
        <p:grpSpPr bwMode="auto">
          <a:xfrm rot="16200000" flipH="1">
            <a:off x="5989386" y="514331"/>
            <a:ext cx="131740" cy="1720850"/>
            <a:chOff x="7435" y="9002"/>
            <a:chExt cx="165" cy="2711"/>
          </a:xfrm>
        </p:grpSpPr>
        <p:sp>
          <p:nvSpPr>
            <p:cNvPr id="649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0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1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2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3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4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5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6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7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8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59" name="Rectangle 135"/>
          <p:cNvSpPr>
            <a:spLocks noChangeArrowheads="1"/>
          </p:cNvSpPr>
          <p:nvPr/>
        </p:nvSpPr>
        <p:spPr bwMode="auto">
          <a:xfrm>
            <a:off x="5362174" y="3572277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0" name="ZoneTexte 659"/>
          <p:cNvSpPr txBox="1"/>
          <p:nvPr/>
        </p:nvSpPr>
        <p:spPr>
          <a:xfrm>
            <a:off x="5751941" y="2521592"/>
            <a:ext cx="70519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ori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inal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pic>
        <p:nvPicPr>
          <p:cNvPr id="661" name="Image 660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5257195" y="1550576"/>
            <a:ext cx="366643" cy="315458"/>
          </a:xfrm>
          <a:prstGeom prst="rect">
            <a:avLst/>
          </a:prstGeom>
        </p:spPr>
      </p:pic>
      <p:sp>
        <p:nvSpPr>
          <p:cNvPr id="662" name="Bulle ronde 26"/>
          <p:cNvSpPr/>
          <p:nvPr/>
        </p:nvSpPr>
        <p:spPr>
          <a:xfrm>
            <a:off x="5616120" y="1556566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3" name="ZoneTexte 662"/>
          <p:cNvSpPr txBox="1"/>
          <p:nvPr/>
        </p:nvSpPr>
        <p:spPr>
          <a:xfrm>
            <a:off x="5602013" y="1608184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664" name="Image 663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5303779" y="1864224"/>
            <a:ext cx="279703" cy="139351"/>
          </a:xfrm>
          <a:prstGeom prst="rect">
            <a:avLst/>
          </a:prstGeom>
        </p:spPr>
      </p:pic>
      <p:sp>
        <p:nvSpPr>
          <p:cNvPr id="665" name="ZoneTexte 664"/>
          <p:cNvSpPr txBox="1"/>
          <p:nvPr/>
        </p:nvSpPr>
        <p:spPr>
          <a:xfrm>
            <a:off x="5711862" y="3060667"/>
            <a:ext cx="5754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666" name="ZoneTexte 665"/>
          <p:cNvSpPr txBox="1"/>
          <p:nvPr/>
        </p:nvSpPr>
        <p:spPr>
          <a:xfrm>
            <a:off x="6187158" y="3060668"/>
            <a:ext cx="576096" cy="1622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original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667" name="Image 666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6624150" y="3203961"/>
            <a:ext cx="139104" cy="79814"/>
          </a:xfrm>
          <a:prstGeom prst="rect">
            <a:avLst/>
          </a:prstGeom>
        </p:spPr>
      </p:pic>
      <p:sp>
        <p:nvSpPr>
          <p:cNvPr id="668" name="Rectangle 70"/>
          <p:cNvSpPr>
            <a:spLocks noChangeArrowheads="1"/>
          </p:cNvSpPr>
          <p:nvPr/>
        </p:nvSpPr>
        <p:spPr bwMode="auto">
          <a:xfrm>
            <a:off x="825156" y="1467228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69" name="Group 112"/>
          <p:cNvGrpSpPr>
            <a:grpSpLocks/>
          </p:cNvGrpSpPr>
          <p:nvPr/>
        </p:nvGrpSpPr>
        <p:grpSpPr bwMode="auto">
          <a:xfrm rot="16200000" flipH="1">
            <a:off x="1626061" y="506491"/>
            <a:ext cx="131740" cy="1720850"/>
            <a:chOff x="7435" y="9002"/>
            <a:chExt cx="165" cy="2711"/>
          </a:xfrm>
        </p:grpSpPr>
        <p:sp>
          <p:nvSpPr>
            <p:cNvPr id="670" name="Text Box 122"/>
            <p:cNvSpPr txBox="1">
              <a:spLocks noChangeArrowheads="1"/>
            </p:cNvSpPr>
            <p:nvPr/>
          </p:nvSpPr>
          <p:spPr bwMode="auto">
            <a:xfrm>
              <a:off x="7450" y="9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1" name="Text Box 121"/>
            <p:cNvSpPr txBox="1">
              <a:spLocks noChangeArrowheads="1"/>
            </p:cNvSpPr>
            <p:nvPr/>
          </p:nvSpPr>
          <p:spPr bwMode="auto">
            <a:xfrm>
              <a:off x="7450" y="9276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2" name="Text Box 120"/>
            <p:cNvSpPr txBox="1">
              <a:spLocks noChangeArrowheads="1"/>
            </p:cNvSpPr>
            <p:nvPr/>
          </p:nvSpPr>
          <p:spPr bwMode="auto">
            <a:xfrm>
              <a:off x="7450" y="957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3" name="Text Box 119"/>
            <p:cNvSpPr txBox="1">
              <a:spLocks noChangeArrowheads="1"/>
            </p:cNvSpPr>
            <p:nvPr/>
          </p:nvSpPr>
          <p:spPr bwMode="auto">
            <a:xfrm>
              <a:off x="7450" y="9855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4" name="Text Box 118"/>
            <p:cNvSpPr txBox="1">
              <a:spLocks noChangeArrowheads="1"/>
            </p:cNvSpPr>
            <p:nvPr/>
          </p:nvSpPr>
          <p:spPr bwMode="auto">
            <a:xfrm>
              <a:off x="7435" y="1013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5" name="Text Box 117"/>
            <p:cNvSpPr txBox="1">
              <a:spLocks noChangeArrowheads="1"/>
            </p:cNvSpPr>
            <p:nvPr/>
          </p:nvSpPr>
          <p:spPr bwMode="auto">
            <a:xfrm>
              <a:off x="7441" y="1042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6" name="Text Box 116"/>
            <p:cNvSpPr txBox="1">
              <a:spLocks noChangeArrowheads="1"/>
            </p:cNvSpPr>
            <p:nvPr/>
          </p:nvSpPr>
          <p:spPr bwMode="auto">
            <a:xfrm>
              <a:off x="7441" y="1070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7" name="Text Box 115"/>
            <p:cNvSpPr txBox="1">
              <a:spLocks noChangeArrowheads="1"/>
            </p:cNvSpPr>
            <p:nvPr/>
          </p:nvSpPr>
          <p:spPr bwMode="auto">
            <a:xfrm>
              <a:off x="7450" y="11002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8" name="Text Box 114"/>
            <p:cNvSpPr txBox="1">
              <a:spLocks noChangeArrowheads="1"/>
            </p:cNvSpPr>
            <p:nvPr/>
          </p:nvSpPr>
          <p:spPr bwMode="auto">
            <a:xfrm>
              <a:off x="7441" y="11298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9" name="Text Box 113"/>
            <p:cNvSpPr txBox="1">
              <a:spLocks noChangeArrowheads="1"/>
            </p:cNvSpPr>
            <p:nvPr/>
          </p:nvSpPr>
          <p:spPr bwMode="auto">
            <a:xfrm>
              <a:off x="7441" y="11569"/>
              <a:ext cx="150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80" name="ZoneTexte 679"/>
          <p:cNvSpPr txBox="1"/>
          <p:nvPr/>
        </p:nvSpPr>
        <p:spPr>
          <a:xfrm>
            <a:off x="1190121" y="2519308"/>
            <a:ext cx="106928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rougeoyant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681" name="Groupe 680"/>
          <p:cNvGrpSpPr/>
          <p:nvPr/>
        </p:nvGrpSpPr>
        <p:grpSpPr>
          <a:xfrm>
            <a:off x="962611" y="3558991"/>
            <a:ext cx="131763" cy="136525"/>
            <a:chOff x="634123" y="4838678"/>
            <a:chExt cx="131763" cy="136525"/>
          </a:xfrm>
        </p:grpSpPr>
        <p:grpSp>
          <p:nvGrpSpPr>
            <p:cNvPr id="682" name="Group 67"/>
            <p:cNvGrpSpPr>
              <a:grpSpLocks/>
            </p:cNvGrpSpPr>
            <p:nvPr/>
          </p:nvGrpSpPr>
          <p:grpSpPr bwMode="auto">
            <a:xfrm>
              <a:off x="654603" y="4864168"/>
              <a:ext cx="98425" cy="98425"/>
              <a:chOff x="3511" y="12476"/>
              <a:chExt cx="155" cy="155"/>
            </a:xfrm>
          </p:grpSpPr>
          <p:sp>
            <p:nvSpPr>
              <p:cNvPr id="684" name="Freeform 69"/>
              <p:cNvSpPr>
                <a:spLocks/>
              </p:cNvSpPr>
              <p:nvPr/>
            </p:nvSpPr>
            <p:spPr bwMode="auto">
              <a:xfrm>
                <a:off x="3511" y="12476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85" name="Freeform 68"/>
              <p:cNvSpPr>
                <a:spLocks/>
              </p:cNvSpPr>
              <p:nvPr/>
            </p:nvSpPr>
            <p:spPr bwMode="auto">
              <a:xfrm rot="15936379">
                <a:off x="3517" y="12470"/>
                <a:ext cx="143" cy="155"/>
              </a:xfrm>
              <a:custGeom>
                <a:avLst/>
                <a:gdLst>
                  <a:gd name="T0" fmla="*/ 0 w 143"/>
                  <a:gd name="T1" fmla="*/ 0 h 155"/>
                  <a:gd name="T2" fmla="*/ 143 w 143"/>
                  <a:gd name="T3" fmla="*/ 155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3" h="155">
                    <a:moveTo>
                      <a:pt x="0" y="0"/>
                    </a:moveTo>
                    <a:cubicBezTo>
                      <a:pt x="48" y="52"/>
                      <a:pt x="95" y="103"/>
                      <a:pt x="143" y="155"/>
                    </a:cubicBezTo>
                  </a:path>
                </a:pathLst>
              </a:custGeom>
              <a:noFill/>
              <a:ln w="9525">
                <a:solidFill>
                  <a:schemeClr val="bg2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83" name="Rectangle 135"/>
            <p:cNvSpPr>
              <a:spLocks noChangeArrowheads="1"/>
            </p:cNvSpPr>
            <p:nvPr/>
          </p:nvSpPr>
          <p:spPr bwMode="auto">
            <a:xfrm>
              <a:off x="634123" y="4838678"/>
              <a:ext cx="131763" cy="136525"/>
            </a:xfrm>
            <a:prstGeom prst="rect">
              <a:avLst/>
            </a:prstGeom>
            <a:noFill/>
            <a:ln w="317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33" name="ZoneTexte 732"/>
          <p:cNvSpPr txBox="1"/>
          <p:nvPr/>
        </p:nvSpPr>
        <p:spPr>
          <a:xfrm>
            <a:off x="1192150" y="2974613"/>
            <a:ext cx="6726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Féminin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</a:t>
            </a: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734" name="ZoneTexte 733"/>
          <p:cNvSpPr txBox="1"/>
          <p:nvPr/>
        </p:nvSpPr>
        <p:spPr>
          <a:xfrm>
            <a:off x="1676121" y="2986806"/>
            <a:ext cx="799119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rougeoyant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  <a:latin typeface="Andika Basic Dig1 Dig4 Dig7" panose="02000000000000000000" pitchFamily="2" charset="0"/>
              </a:rPr>
              <a:t>e</a:t>
            </a:r>
            <a:endParaRPr lang="fr-FR" sz="1050" dirty="0">
              <a:solidFill>
                <a:schemeClr val="bg1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735" name="Image 734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575" t="76551" r="40059" b="14404"/>
          <a:stretch/>
        </p:blipFill>
        <p:spPr>
          <a:xfrm>
            <a:off x="2349964" y="3148389"/>
            <a:ext cx="139104" cy="79814"/>
          </a:xfrm>
          <a:prstGeom prst="rect">
            <a:avLst/>
          </a:prstGeom>
        </p:spPr>
      </p:pic>
      <p:pic>
        <p:nvPicPr>
          <p:cNvPr id="736" name="Image 735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8" t="14664" r="79558" b="70548"/>
          <a:stretch/>
        </p:blipFill>
        <p:spPr>
          <a:xfrm>
            <a:off x="868244" y="1547198"/>
            <a:ext cx="366643" cy="315458"/>
          </a:xfrm>
          <a:prstGeom prst="rect">
            <a:avLst/>
          </a:prstGeom>
        </p:spPr>
      </p:pic>
      <p:sp>
        <p:nvSpPr>
          <p:cNvPr id="737" name="Bulle ronde 26"/>
          <p:cNvSpPr/>
          <p:nvPr/>
        </p:nvSpPr>
        <p:spPr>
          <a:xfrm>
            <a:off x="1227169" y="1553188"/>
            <a:ext cx="734861" cy="271578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60299 w 611965"/>
              <a:gd name="connsiteY1" fmla="*/ 212429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6192 w 611965"/>
              <a:gd name="connsiteY0" fmla="*/ 220569 h 234609"/>
              <a:gd name="connsiteX1" fmla="*/ 60299 w 611965"/>
              <a:gd name="connsiteY1" fmla="*/ 212429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34609"/>
              <a:gd name="connsiteX1" fmla="*/ 54065 w 611965"/>
              <a:gd name="connsiteY1" fmla="*/ 206194 h 234609"/>
              <a:gd name="connsiteX2" fmla="*/ 87916 w 611965"/>
              <a:gd name="connsiteY2" fmla="*/ 182423 h 234609"/>
              <a:gd name="connsiteX3" fmla="*/ 258945 w 611965"/>
              <a:gd name="connsiteY3" fmla="*/ 1282 h 234609"/>
              <a:gd name="connsiteX4" fmla="*/ 469883 w 611965"/>
              <a:gd name="connsiteY4" fmla="*/ 16693 h 234609"/>
              <a:gd name="connsiteX5" fmla="*/ 376244 w 611965"/>
              <a:gd name="connsiteY5" fmla="*/ 211671 h 234609"/>
              <a:gd name="connsiteX6" fmla="*/ 184052 w 611965"/>
              <a:gd name="connsiteY6" fmla="*/ 205621 h 234609"/>
              <a:gd name="connsiteX7" fmla="*/ 134855 w 611965"/>
              <a:gd name="connsiteY7" fmla="*/ 217985 h 234609"/>
              <a:gd name="connsiteX8" fmla="*/ 70432 w 611965"/>
              <a:gd name="connsiteY8" fmla="*/ 234609 h 234609"/>
              <a:gd name="connsiteX9" fmla="*/ 6192 w 611965"/>
              <a:gd name="connsiteY9" fmla="*/ 220569 h 234609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4855 w 611965"/>
              <a:gd name="connsiteY7" fmla="*/ 217985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8374"/>
              <a:gd name="connsiteX1" fmla="*/ 54065 w 611965"/>
              <a:gd name="connsiteY1" fmla="*/ 206194 h 228374"/>
              <a:gd name="connsiteX2" fmla="*/ 87916 w 611965"/>
              <a:gd name="connsiteY2" fmla="*/ 182423 h 228374"/>
              <a:gd name="connsiteX3" fmla="*/ 258945 w 611965"/>
              <a:gd name="connsiteY3" fmla="*/ 1282 h 228374"/>
              <a:gd name="connsiteX4" fmla="*/ 469883 w 611965"/>
              <a:gd name="connsiteY4" fmla="*/ 16693 h 228374"/>
              <a:gd name="connsiteX5" fmla="*/ 376244 w 611965"/>
              <a:gd name="connsiteY5" fmla="*/ 211671 h 228374"/>
              <a:gd name="connsiteX6" fmla="*/ 184052 w 611965"/>
              <a:gd name="connsiteY6" fmla="*/ 205621 h 228374"/>
              <a:gd name="connsiteX7" fmla="*/ 132776 w 611965"/>
              <a:gd name="connsiteY7" fmla="*/ 215907 h 228374"/>
              <a:gd name="connsiteX8" fmla="*/ 80823 w 611965"/>
              <a:gd name="connsiteY8" fmla="*/ 228374 h 228374"/>
              <a:gd name="connsiteX9" fmla="*/ 6192 w 611965"/>
              <a:gd name="connsiteY9" fmla="*/ 220569 h 228374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68612 w 611965"/>
              <a:gd name="connsiteY2" fmla="*/ 195803 h 226296"/>
              <a:gd name="connsiteX3" fmla="*/ 87916 w 611965"/>
              <a:gd name="connsiteY3" fmla="*/ 182423 h 226296"/>
              <a:gd name="connsiteX4" fmla="*/ 258945 w 611965"/>
              <a:gd name="connsiteY4" fmla="*/ 1282 h 226296"/>
              <a:gd name="connsiteX5" fmla="*/ 469883 w 611965"/>
              <a:gd name="connsiteY5" fmla="*/ 16693 h 226296"/>
              <a:gd name="connsiteX6" fmla="*/ 376244 w 611965"/>
              <a:gd name="connsiteY6" fmla="*/ 211671 h 226296"/>
              <a:gd name="connsiteX7" fmla="*/ 184052 w 611965"/>
              <a:gd name="connsiteY7" fmla="*/ 205621 h 226296"/>
              <a:gd name="connsiteX8" fmla="*/ 132776 w 611965"/>
              <a:gd name="connsiteY8" fmla="*/ 215907 h 226296"/>
              <a:gd name="connsiteX9" fmla="*/ 74589 w 611965"/>
              <a:gd name="connsiteY9" fmla="*/ 226296 h 226296"/>
              <a:gd name="connsiteX10" fmla="*/ 6192 w 611965"/>
              <a:gd name="connsiteY10" fmla="*/ 220569 h 226296"/>
              <a:gd name="connsiteX0" fmla="*/ 6192 w 611965"/>
              <a:gd name="connsiteY0" fmla="*/ 220569 h 226296"/>
              <a:gd name="connsiteX1" fmla="*/ 54065 w 611965"/>
              <a:gd name="connsiteY1" fmla="*/ 206194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54065 w 611965"/>
              <a:gd name="connsiteY1" fmla="*/ 202037 h 226296"/>
              <a:gd name="connsiteX2" fmla="*/ 87916 w 611965"/>
              <a:gd name="connsiteY2" fmla="*/ 182423 h 226296"/>
              <a:gd name="connsiteX3" fmla="*/ 258945 w 611965"/>
              <a:gd name="connsiteY3" fmla="*/ 1282 h 226296"/>
              <a:gd name="connsiteX4" fmla="*/ 469883 w 611965"/>
              <a:gd name="connsiteY4" fmla="*/ 16693 h 226296"/>
              <a:gd name="connsiteX5" fmla="*/ 376244 w 611965"/>
              <a:gd name="connsiteY5" fmla="*/ 211671 h 226296"/>
              <a:gd name="connsiteX6" fmla="*/ 184052 w 611965"/>
              <a:gd name="connsiteY6" fmla="*/ 205621 h 226296"/>
              <a:gd name="connsiteX7" fmla="*/ 132776 w 611965"/>
              <a:gd name="connsiteY7" fmla="*/ 215907 h 226296"/>
              <a:gd name="connsiteX8" fmla="*/ 74589 w 611965"/>
              <a:gd name="connsiteY8" fmla="*/ 226296 h 226296"/>
              <a:gd name="connsiteX9" fmla="*/ 6192 w 611965"/>
              <a:gd name="connsiteY9" fmla="*/ 220569 h 226296"/>
              <a:gd name="connsiteX0" fmla="*/ 6192 w 611965"/>
              <a:gd name="connsiteY0" fmla="*/ 220569 h 226296"/>
              <a:gd name="connsiteX1" fmla="*/ 87916 w 611965"/>
              <a:gd name="connsiteY1" fmla="*/ 182423 h 226296"/>
              <a:gd name="connsiteX2" fmla="*/ 258945 w 611965"/>
              <a:gd name="connsiteY2" fmla="*/ 1282 h 226296"/>
              <a:gd name="connsiteX3" fmla="*/ 469883 w 611965"/>
              <a:gd name="connsiteY3" fmla="*/ 16693 h 226296"/>
              <a:gd name="connsiteX4" fmla="*/ 376244 w 611965"/>
              <a:gd name="connsiteY4" fmla="*/ 211671 h 226296"/>
              <a:gd name="connsiteX5" fmla="*/ 184052 w 611965"/>
              <a:gd name="connsiteY5" fmla="*/ 205621 h 226296"/>
              <a:gd name="connsiteX6" fmla="*/ 132776 w 611965"/>
              <a:gd name="connsiteY6" fmla="*/ 215907 h 226296"/>
              <a:gd name="connsiteX7" fmla="*/ 74589 w 611965"/>
              <a:gd name="connsiteY7" fmla="*/ 226296 h 226296"/>
              <a:gd name="connsiteX8" fmla="*/ 6192 w 611965"/>
              <a:gd name="connsiteY8" fmla="*/ 220569 h 22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26296">
                <a:moveTo>
                  <a:pt x="6192" y="220569"/>
                </a:moveTo>
                <a:cubicBezTo>
                  <a:pt x="8413" y="213257"/>
                  <a:pt x="45791" y="218971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6171" y="210729"/>
                  <a:pt x="132776" y="215907"/>
                </a:cubicBezTo>
                <a:cubicBezTo>
                  <a:pt x="119381" y="221085"/>
                  <a:pt x="96726" y="223441"/>
                  <a:pt x="74589" y="226296"/>
                </a:cubicBezTo>
                <a:lnTo>
                  <a:pt x="6192" y="220569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38" name="ZoneTexte 737"/>
          <p:cNvSpPr txBox="1"/>
          <p:nvPr/>
        </p:nvSpPr>
        <p:spPr>
          <a:xfrm>
            <a:off x="1213062" y="1604806"/>
            <a:ext cx="8030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Adjectif masculin</a:t>
            </a:r>
          </a:p>
        </p:txBody>
      </p:sp>
      <p:pic>
        <p:nvPicPr>
          <p:cNvPr id="739" name="Image 73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792" t="76076" r="26479" b="15767"/>
          <a:stretch/>
        </p:blipFill>
        <p:spPr>
          <a:xfrm>
            <a:off x="914828" y="1860846"/>
            <a:ext cx="279703" cy="139351"/>
          </a:xfrm>
          <a:prstGeom prst="rect">
            <a:avLst/>
          </a:prstGeom>
        </p:spPr>
      </p:pic>
      <p:sp>
        <p:nvSpPr>
          <p:cNvPr id="744" name="Rectangle 34"/>
          <p:cNvSpPr>
            <a:spLocks noChangeArrowheads="1"/>
          </p:cNvSpPr>
          <p:nvPr/>
        </p:nvSpPr>
        <p:spPr bwMode="auto">
          <a:xfrm>
            <a:off x="5201527" y="439899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45" name="Group 47"/>
          <p:cNvGrpSpPr>
            <a:grpSpLocks/>
          </p:cNvGrpSpPr>
          <p:nvPr/>
        </p:nvGrpSpPr>
        <p:grpSpPr bwMode="auto">
          <a:xfrm>
            <a:off x="5386992" y="6546246"/>
            <a:ext cx="98425" cy="98425"/>
            <a:chOff x="3511" y="12476"/>
            <a:chExt cx="155" cy="155"/>
          </a:xfrm>
        </p:grpSpPr>
        <p:sp>
          <p:nvSpPr>
            <p:cNvPr id="74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4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48" name="Rectangle 135"/>
          <p:cNvSpPr>
            <a:spLocks noChangeArrowheads="1"/>
          </p:cNvSpPr>
          <p:nvPr/>
        </p:nvSpPr>
        <p:spPr bwMode="auto">
          <a:xfrm>
            <a:off x="5363781" y="652119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9" name="Text Box 122"/>
          <p:cNvSpPr txBox="1">
            <a:spLocks noChangeArrowheads="1"/>
          </p:cNvSpPr>
          <p:nvPr/>
        </p:nvSpPr>
        <p:spPr bwMode="auto">
          <a:xfrm rot="16200000" flipH="1">
            <a:off x="5195965" y="425282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0" name="Text Box 121"/>
          <p:cNvSpPr txBox="1">
            <a:spLocks noChangeArrowheads="1"/>
          </p:cNvSpPr>
          <p:nvPr/>
        </p:nvSpPr>
        <p:spPr bwMode="auto">
          <a:xfrm rot="16200000" flipH="1">
            <a:off x="5369891" y="425282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1" name="Text Box 120"/>
          <p:cNvSpPr txBox="1">
            <a:spLocks noChangeArrowheads="1"/>
          </p:cNvSpPr>
          <p:nvPr/>
        </p:nvSpPr>
        <p:spPr bwMode="auto">
          <a:xfrm rot="16200000" flipH="1">
            <a:off x="5559686" y="425282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2" name="Text Box 119"/>
          <p:cNvSpPr txBox="1">
            <a:spLocks noChangeArrowheads="1"/>
          </p:cNvSpPr>
          <p:nvPr/>
        </p:nvSpPr>
        <p:spPr bwMode="auto">
          <a:xfrm rot="16200000" flipH="1">
            <a:off x="5737421" y="425282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3" name="Text Box 118"/>
          <p:cNvSpPr txBox="1">
            <a:spLocks noChangeArrowheads="1"/>
          </p:cNvSpPr>
          <p:nvPr/>
        </p:nvSpPr>
        <p:spPr bwMode="auto">
          <a:xfrm rot="16200000" flipH="1">
            <a:off x="5913251" y="425354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4" name="Text Box 117"/>
          <p:cNvSpPr txBox="1">
            <a:spLocks noChangeArrowheads="1"/>
          </p:cNvSpPr>
          <p:nvPr/>
        </p:nvSpPr>
        <p:spPr bwMode="auto">
          <a:xfrm rot="16200000" flipH="1">
            <a:off x="6101141" y="425198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5" name="Text Box 116"/>
          <p:cNvSpPr txBox="1">
            <a:spLocks noChangeArrowheads="1"/>
          </p:cNvSpPr>
          <p:nvPr/>
        </p:nvSpPr>
        <p:spPr bwMode="auto">
          <a:xfrm rot="16200000" flipH="1">
            <a:off x="6279510" y="425198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6" name="Text Box 115"/>
          <p:cNvSpPr txBox="1">
            <a:spLocks noChangeArrowheads="1"/>
          </p:cNvSpPr>
          <p:nvPr/>
        </p:nvSpPr>
        <p:spPr bwMode="auto">
          <a:xfrm rot="16200000" flipH="1">
            <a:off x="6465497" y="425282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7" name="Text Box 114"/>
          <p:cNvSpPr txBox="1">
            <a:spLocks noChangeArrowheads="1"/>
          </p:cNvSpPr>
          <p:nvPr/>
        </p:nvSpPr>
        <p:spPr bwMode="auto">
          <a:xfrm rot="16200000" flipH="1">
            <a:off x="6653388" y="425198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8" name="Text Box 113"/>
          <p:cNvSpPr txBox="1">
            <a:spLocks noChangeArrowheads="1"/>
          </p:cNvSpPr>
          <p:nvPr/>
        </p:nvSpPr>
        <p:spPr bwMode="auto">
          <a:xfrm rot="16200000" flipH="1">
            <a:off x="6825409" y="425198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9" name="ZoneTexte 758"/>
          <p:cNvSpPr txBox="1"/>
          <p:nvPr/>
        </p:nvSpPr>
        <p:spPr>
          <a:xfrm>
            <a:off x="6553713" y="663631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760" name="Image 75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53793" y="6406068"/>
            <a:ext cx="288178" cy="230245"/>
          </a:xfrm>
          <a:prstGeom prst="rect">
            <a:avLst/>
          </a:prstGeom>
        </p:spPr>
      </p:pic>
      <p:pic>
        <p:nvPicPr>
          <p:cNvPr id="761" name="Image 760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5271352" y="4482586"/>
            <a:ext cx="274320" cy="273838"/>
          </a:xfrm>
          <a:prstGeom prst="rect">
            <a:avLst/>
          </a:prstGeom>
        </p:spPr>
      </p:pic>
      <p:sp>
        <p:nvSpPr>
          <p:cNvPr id="762" name="Bulle ronde 26"/>
          <p:cNvSpPr/>
          <p:nvPr/>
        </p:nvSpPr>
        <p:spPr>
          <a:xfrm>
            <a:off x="5573743" y="4485158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3" name="ZoneTexte 762"/>
          <p:cNvSpPr txBox="1"/>
          <p:nvPr/>
        </p:nvSpPr>
        <p:spPr>
          <a:xfrm>
            <a:off x="5622320" y="4522862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764" name="ZoneTexte 763"/>
          <p:cNvSpPr txBox="1"/>
          <p:nvPr/>
        </p:nvSpPr>
        <p:spPr>
          <a:xfrm>
            <a:off x="5932397" y="5453368"/>
            <a:ext cx="466695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av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e</a:t>
            </a:r>
            <a:r>
              <a:rPr lang="fr-FR" sz="1500" u="sng" dirty="0" smtClean="0">
                <a:solidFill>
                  <a:schemeClr val="bg2">
                    <a:lumMod val="50000"/>
                  </a:schemeClr>
                </a:solidFill>
                <a:latin typeface="Andika Basic Dig1 Dig4 Dig7" panose="02000000000000000000" pitchFamily="2" charset="0"/>
              </a:rPr>
              <a:t>c</a:t>
            </a:r>
            <a:endParaRPr lang="fr-FR" sz="1500" u="sng" dirty="0">
              <a:solidFill>
                <a:schemeClr val="bg2">
                  <a:lumMod val="50000"/>
                </a:schemeClr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765" name="ZoneTexte 764"/>
          <p:cNvSpPr txBox="1"/>
          <p:nvPr/>
        </p:nvSpPr>
        <p:spPr>
          <a:xfrm>
            <a:off x="5520091" y="4790644"/>
            <a:ext cx="27099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ou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766" name="Image 76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51600" y="4844415"/>
            <a:ext cx="172171" cy="170805"/>
          </a:xfrm>
          <a:prstGeom prst="rect">
            <a:avLst/>
          </a:prstGeom>
        </p:spPr>
      </p:pic>
      <p:pic>
        <p:nvPicPr>
          <p:cNvPr id="767" name="Image 766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28" t="39390" r="87555" b="46973"/>
          <a:stretch/>
        </p:blipFill>
        <p:spPr>
          <a:xfrm>
            <a:off x="922711" y="7522739"/>
            <a:ext cx="274320" cy="273838"/>
          </a:xfrm>
          <a:prstGeom prst="rect">
            <a:avLst/>
          </a:prstGeom>
        </p:spPr>
      </p:pic>
      <p:sp>
        <p:nvSpPr>
          <p:cNvPr id="768" name="Bulle ronde 26"/>
          <p:cNvSpPr/>
          <p:nvPr/>
        </p:nvSpPr>
        <p:spPr>
          <a:xfrm>
            <a:off x="1225102" y="7525311"/>
            <a:ext cx="61196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9" name="Rectangle 50"/>
          <p:cNvSpPr>
            <a:spLocks noChangeArrowheads="1"/>
          </p:cNvSpPr>
          <p:nvPr/>
        </p:nvSpPr>
        <p:spPr bwMode="auto">
          <a:xfrm>
            <a:off x="869963" y="7400076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770" name="Groupe 769"/>
          <p:cNvGrpSpPr/>
          <p:nvPr/>
        </p:nvGrpSpPr>
        <p:grpSpPr>
          <a:xfrm>
            <a:off x="861381" y="7254516"/>
            <a:ext cx="1720850" cy="124569"/>
            <a:chOff x="5500651" y="4343109"/>
            <a:chExt cx="1720850" cy="124569"/>
          </a:xfrm>
        </p:grpSpPr>
        <p:sp>
          <p:nvSpPr>
            <p:cNvPr id="771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2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3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4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5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6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7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8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9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0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81" name="ZoneTexte 780"/>
          <p:cNvSpPr txBox="1"/>
          <p:nvPr/>
        </p:nvSpPr>
        <p:spPr>
          <a:xfrm>
            <a:off x="1276373" y="7557959"/>
            <a:ext cx="70354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préposition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782" name="ZoneTexte 781"/>
          <p:cNvSpPr txBox="1"/>
          <p:nvPr/>
        </p:nvSpPr>
        <p:spPr>
          <a:xfrm>
            <a:off x="1383236" y="7795527"/>
            <a:ext cx="47219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(locution)</a:t>
            </a:r>
            <a:endParaRPr lang="fr-FR" sz="500" i="1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sp>
        <p:nvSpPr>
          <p:cNvPr id="783" name="ZoneTexte 782"/>
          <p:cNvSpPr txBox="1"/>
          <p:nvPr/>
        </p:nvSpPr>
        <p:spPr>
          <a:xfrm>
            <a:off x="1317222" y="8488465"/>
            <a:ext cx="831852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r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â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ce 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a</a:t>
            </a:r>
            <a:r>
              <a:rPr lang="fr-FR" sz="1500" dirty="0" smtClean="0">
                <a:solidFill>
                  <a:srgbClr val="5B9BD5"/>
                </a:solidFill>
                <a:latin typeface="Andika Basic Dig1 Dig4 Dig7" panose="02000000000000000000" pitchFamily="2" charset="0"/>
              </a:rPr>
              <a:t>u</a:t>
            </a:r>
            <a:endParaRPr lang="fr-FR" sz="1500" u="sng" dirty="0">
              <a:solidFill>
                <a:srgbClr val="5B9BD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784" name="Group 47"/>
          <p:cNvGrpSpPr>
            <a:grpSpLocks/>
          </p:cNvGrpSpPr>
          <p:nvPr/>
        </p:nvGrpSpPr>
        <p:grpSpPr bwMode="auto">
          <a:xfrm>
            <a:off x="1012123" y="9492146"/>
            <a:ext cx="98425" cy="98425"/>
            <a:chOff x="3511" y="12476"/>
            <a:chExt cx="155" cy="155"/>
          </a:xfrm>
        </p:grpSpPr>
        <p:sp>
          <p:nvSpPr>
            <p:cNvPr id="78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8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87" name="Rectangle 135"/>
          <p:cNvSpPr>
            <a:spLocks noChangeArrowheads="1"/>
          </p:cNvSpPr>
          <p:nvPr/>
        </p:nvSpPr>
        <p:spPr bwMode="auto">
          <a:xfrm>
            <a:off x="988912" y="946709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8" name="ZoneTexte 787"/>
          <p:cNvSpPr txBox="1"/>
          <p:nvPr/>
        </p:nvSpPr>
        <p:spPr>
          <a:xfrm>
            <a:off x="2178844" y="958221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789" name="Image 78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8924" y="9351968"/>
            <a:ext cx="288178" cy="230245"/>
          </a:xfrm>
          <a:prstGeom prst="rect">
            <a:avLst/>
          </a:prstGeom>
        </p:spPr>
      </p:pic>
      <p:sp>
        <p:nvSpPr>
          <p:cNvPr id="790" name="ZoneTexte 789"/>
          <p:cNvSpPr txBox="1"/>
          <p:nvPr/>
        </p:nvSpPr>
        <p:spPr>
          <a:xfrm>
            <a:off x="1357322" y="8867948"/>
            <a:ext cx="1314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P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luriel</a:t>
            </a:r>
            <a:r>
              <a:rPr lang="fr-FR" sz="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 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:  </a:t>
            </a:r>
            <a:r>
              <a:rPr lang="fr-FR" sz="9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grâce au</a:t>
            </a:r>
            <a:r>
              <a:rPr lang="fr-FR" sz="9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ndika Basic Dig1 Dig4 Dig7" panose="02000000000000000000" pitchFamily="2" charset="0"/>
              </a:rPr>
              <a:t>x</a:t>
            </a:r>
            <a:endParaRPr lang="fr-FR" sz="900" u="sng" dirty="0">
              <a:solidFill>
                <a:schemeClr val="tx1">
                  <a:lumMod val="50000"/>
                  <a:lumOff val="50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791" name="Rectangle 50"/>
          <p:cNvSpPr>
            <a:spLocks noChangeArrowheads="1"/>
          </p:cNvSpPr>
          <p:nvPr/>
        </p:nvSpPr>
        <p:spPr bwMode="auto">
          <a:xfrm>
            <a:off x="3021228" y="7412492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2" name="ZoneTexte 791"/>
          <p:cNvSpPr txBox="1"/>
          <p:nvPr/>
        </p:nvSpPr>
        <p:spPr>
          <a:xfrm>
            <a:off x="3467773" y="8520060"/>
            <a:ext cx="88250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imagin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793" name="Groupe 792"/>
          <p:cNvGrpSpPr/>
          <p:nvPr/>
        </p:nvGrpSpPr>
        <p:grpSpPr>
          <a:xfrm>
            <a:off x="3012646" y="7266932"/>
            <a:ext cx="1720850" cy="124569"/>
            <a:chOff x="5500651" y="4343109"/>
            <a:chExt cx="1720850" cy="124569"/>
          </a:xfrm>
        </p:grpSpPr>
        <p:sp>
          <p:nvSpPr>
            <p:cNvPr id="794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5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6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7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8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04" name="Group 47"/>
          <p:cNvGrpSpPr>
            <a:grpSpLocks/>
          </p:cNvGrpSpPr>
          <p:nvPr/>
        </p:nvGrpSpPr>
        <p:grpSpPr bwMode="auto">
          <a:xfrm>
            <a:off x="3223019" y="9567588"/>
            <a:ext cx="98425" cy="98425"/>
            <a:chOff x="3511" y="12476"/>
            <a:chExt cx="155" cy="155"/>
          </a:xfrm>
        </p:grpSpPr>
        <p:sp>
          <p:nvSpPr>
            <p:cNvPr id="80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0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07" name="Rectangle 135"/>
          <p:cNvSpPr>
            <a:spLocks noChangeArrowheads="1"/>
          </p:cNvSpPr>
          <p:nvPr/>
        </p:nvSpPr>
        <p:spPr bwMode="auto">
          <a:xfrm>
            <a:off x="3201260" y="9546496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8" name="Bulle ronde 26"/>
          <p:cNvSpPr/>
          <p:nvPr/>
        </p:nvSpPr>
        <p:spPr>
          <a:xfrm>
            <a:off x="3373827" y="7457832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09" name="Image 808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3075939" y="7540248"/>
            <a:ext cx="296844" cy="281852"/>
          </a:xfrm>
          <a:prstGeom prst="rect">
            <a:avLst/>
          </a:prstGeom>
        </p:spPr>
      </p:pic>
      <p:sp>
        <p:nvSpPr>
          <p:cNvPr id="810" name="ZoneTexte 809"/>
          <p:cNvSpPr txBox="1"/>
          <p:nvPr/>
        </p:nvSpPr>
        <p:spPr>
          <a:xfrm>
            <a:off x="3422419" y="7499920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sp>
        <p:nvSpPr>
          <p:cNvPr id="811" name="Rectangle 50"/>
          <p:cNvSpPr>
            <a:spLocks noChangeArrowheads="1"/>
          </p:cNvSpPr>
          <p:nvPr/>
        </p:nvSpPr>
        <p:spPr bwMode="auto">
          <a:xfrm>
            <a:off x="5239772" y="7445659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2" name="ZoneTexte 811"/>
          <p:cNvSpPr txBox="1"/>
          <p:nvPr/>
        </p:nvSpPr>
        <p:spPr>
          <a:xfrm>
            <a:off x="5774398" y="8546723"/>
            <a:ext cx="911676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 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voyag</a:t>
            </a:r>
            <a:r>
              <a:rPr lang="fr-FR" sz="1500" dirty="0" smtClean="0">
                <a:latin typeface="Andika Basic Dig1 Dig4 Dig7" panose="02000000000000000000" pitchFamily="2" charset="0"/>
              </a:rPr>
              <a:t>er</a:t>
            </a:r>
            <a:endParaRPr lang="fr-FR" sz="1500" dirty="0">
              <a:latin typeface="Andika Basic Dig1 Dig4 Dig7" panose="02000000000000000000" pitchFamily="2" charset="0"/>
            </a:endParaRPr>
          </a:p>
        </p:txBody>
      </p:sp>
      <p:grpSp>
        <p:nvGrpSpPr>
          <p:cNvPr id="813" name="Groupe 812"/>
          <p:cNvGrpSpPr/>
          <p:nvPr/>
        </p:nvGrpSpPr>
        <p:grpSpPr>
          <a:xfrm>
            <a:off x="5231190" y="7300099"/>
            <a:ext cx="1720850" cy="124569"/>
            <a:chOff x="5500651" y="4343109"/>
            <a:chExt cx="1720850" cy="124569"/>
          </a:xfrm>
        </p:grpSpPr>
        <p:sp>
          <p:nvSpPr>
            <p:cNvPr id="814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5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6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7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8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9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0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1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2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3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824" name="Group 47"/>
          <p:cNvGrpSpPr>
            <a:grpSpLocks/>
          </p:cNvGrpSpPr>
          <p:nvPr/>
        </p:nvGrpSpPr>
        <p:grpSpPr bwMode="auto">
          <a:xfrm>
            <a:off x="5441563" y="9600755"/>
            <a:ext cx="98425" cy="98425"/>
            <a:chOff x="3511" y="12476"/>
            <a:chExt cx="155" cy="155"/>
          </a:xfrm>
        </p:grpSpPr>
        <p:sp>
          <p:nvSpPr>
            <p:cNvPr id="825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826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27" name="Rectangle 135"/>
          <p:cNvSpPr>
            <a:spLocks noChangeArrowheads="1"/>
          </p:cNvSpPr>
          <p:nvPr/>
        </p:nvSpPr>
        <p:spPr bwMode="auto">
          <a:xfrm>
            <a:off x="5419804" y="9579663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8" name="Bulle ronde 26"/>
          <p:cNvSpPr/>
          <p:nvPr/>
        </p:nvSpPr>
        <p:spPr>
          <a:xfrm>
            <a:off x="5664656" y="7509389"/>
            <a:ext cx="737255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9" name="Image 828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578" t="39390" r="60305" b="47639"/>
          <a:stretch/>
        </p:blipFill>
        <p:spPr>
          <a:xfrm>
            <a:off x="5366768" y="7591805"/>
            <a:ext cx="296844" cy="281852"/>
          </a:xfrm>
          <a:prstGeom prst="rect">
            <a:avLst/>
          </a:prstGeom>
        </p:spPr>
      </p:pic>
      <p:sp>
        <p:nvSpPr>
          <p:cNvPr id="830" name="ZoneTexte 829"/>
          <p:cNvSpPr txBox="1"/>
          <p:nvPr/>
        </p:nvSpPr>
        <p:spPr>
          <a:xfrm>
            <a:off x="5713248" y="7551477"/>
            <a:ext cx="74500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verbe 1</a:t>
            </a:r>
            <a:r>
              <a:rPr lang="fr-FR" sz="7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er</a:t>
            </a:r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 groupe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551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" name="Rectangle 161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6" name="Rectangle 258"/>
          <p:cNvSpPr>
            <a:spLocks noChangeArrowheads="1"/>
          </p:cNvSpPr>
          <p:nvPr/>
        </p:nvSpPr>
        <p:spPr bwMode="auto">
          <a:xfrm>
            <a:off x="1285163" y="1190288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9" name="ZoneTexte 478"/>
          <p:cNvSpPr txBox="1"/>
          <p:nvPr/>
        </p:nvSpPr>
        <p:spPr>
          <a:xfrm>
            <a:off x="6813863" y="10289791"/>
            <a:ext cx="94679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Page </a:t>
            </a:r>
            <a:r>
              <a:rPr lang="fr-FR" dirty="0" smtClean="0">
                <a:solidFill>
                  <a:srgbClr val="00B050"/>
                </a:solidFill>
                <a:latin typeface="Andika Basic Dig1 Dig4 Dig7" panose="02000000000000000000" pitchFamily="2" charset="0"/>
              </a:rPr>
              <a:t>3</a:t>
            </a:r>
            <a:endParaRPr lang="fr-FR" b="1" dirty="0">
              <a:solidFill>
                <a:srgbClr val="00B050"/>
              </a:solidFill>
              <a:latin typeface="Andika Basic Dig1 Dig4 Dig7" panose="02000000000000000000" pitchFamily="2" charset="0"/>
            </a:endParaRPr>
          </a:p>
        </p:txBody>
      </p:sp>
      <p:pic>
        <p:nvPicPr>
          <p:cNvPr id="152" name="Image 151"/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6355767" y="165778"/>
            <a:ext cx="901269" cy="318742"/>
          </a:xfrm>
          <a:prstGeom prst="rect">
            <a:avLst/>
          </a:prstGeom>
        </p:spPr>
      </p:pic>
      <p:sp>
        <p:nvSpPr>
          <p:cNvPr id="194" name="Rectangle 34"/>
          <p:cNvSpPr>
            <a:spLocks noChangeArrowheads="1"/>
          </p:cNvSpPr>
          <p:nvPr/>
        </p:nvSpPr>
        <p:spPr bwMode="auto">
          <a:xfrm>
            <a:off x="5170857" y="1296473"/>
            <a:ext cx="1751013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95" name="Group 47"/>
          <p:cNvGrpSpPr>
            <a:grpSpLocks/>
          </p:cNvGrpSpPr>
          <p:nvPr/>
        </p:nvGrpSpPr>
        <p:grpSpPr bwMode="auto">
          <a:xfrm>
            <a:off x="5356322" y="3443726"/>
            <a:ext cx="98425" cy="98425"/>
            <a:chOff x="3511" y="12476"/>
            <a:chExt cx="155" cy="155"/>
          </a:xfrm>
        </p:grpSpPr>
        <p:sp>
          <p:nvSpPr>
            <p:cNvPr id="196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98" name="Rectangle 135"/>
          <p:cNvSpPr>
            <a:spLocks noChangeArrowheads="1"/>
          </p:cNvSpPr>
          <p:nvPr/>
        </p:nvSpPr>
        <p:spPr bwMode="auto">
          <a:xfrm>
            <a:off x="5333111" y="3418671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5659105" y="2310260"/>
            <a:ext cx="959640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toujour</a:t>
            </a:r>
            <a:r>
              <a:rPr lang="fr-FR" sz="1500" dirty="0" smtClean="0">
                <a:solidFill>
                  <a:srgbClr val="FF3399"/>
                </a:solidFill>
                <a:latin typeface="Andika Basic Dig1 Dig4 Dig7" panose="02000000000000000000" pitchFamily="2" charset="0"/>
              </a:rPr>
              <a:t>s</a:t>
            </a:r>
            <a:endParaRPr lang="fr-FR" sz="1500" dirty="0">
              <a:solidFill>
                <a:srgbClr val="FF3399"/>
              </a:solidFill>
              <a:latin typeface="Andika Basic Dig1 Dig4 Dig7" panose="02000000000000000000" pitchFamily="2" charset="0"/>
            </a:endParaRPr>
          </a:p>
        </p:txBody>
      </p:sp>
      <p:sp>
        <p:nvSpPr>
          <p:cNvPr id="200" name="Text Box 122"/>
          <p:cNvSpPr txBox="1">
            <a:spLocks noChangeArrowheads="1"/>
          </p:cNvSpPr>
          <p:nvPr/>
        </p:nvSpPr>
        <p:spPr bwMode="auto">
          <a:xfrm rot="16200000" flipH="1">
            <a:off x="5165295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Text Box 121"/>
          <p:cNvSpPr txBox="1">
            <a:spLocks noChangeArrowheads="1"/>
          </p:cNvSpPr>
          <p:nvPr/>
        </p:nvSpPr>
        <p:spPr bwMode="auto">
          <a:xfrm rot="16200000" flipH="1">
            <a:off x="5339221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O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Text Box 120"/>
          <p:cNvSpPr txBox="1">
            <a:spLocks noChangeArrowheads="1"/>
          </p:cNvSpPr>
          <p:nvPr/>
        </p:nvSpPr>
        <p:spPr bwMode="auto">
          <a:xfrm rot="16200000" flipH="1">
            <a:off x="5529016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N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Text Box 119"/>
          <p:cNvSpPr txBox="1">
            <a:spLocks noChangeArrowheads="1"/>
          </p:cNvSpPr>
          <p:nvPr/>
        </p:nvSpPr>
        <p:spPr bwMode="auto">
          <a:xfrm rot="16200000" flipH="1">
            <a:off x="5706751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Text Box 118"/>
          <p:cNvSpPr txBox="1">
            <a:spLocks noChangeArrowheads="1"/>
          </p:cNvSpPr>
          <p:nvPr/>
        </p:nvSpPr>
        <p:spPr bwMode="auto">
          <a:xfrm rot="16200000" flipH="1">
            <a:off x="5882581" y="115102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Text Box 117"/>
          <p:cNvSpPr txBox="1">
            <a:spLocks noChangeArrowheads="1"/>
          </p:cNvSpPr>
          <p:nvPr/>
        </p:nvSpPr>
        <p:spPr bwMode="auto">
          <a:xfrm rot="16200000" flipH="1">
            <a:off x="6070471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F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" name="Text Box 116"/>
          <p:cNvSpPr txBox="1">
            <a:spLocks noChangeArrowheads="1"/>
          </p:cNvSpPr>
          <p:nvPr/>
        </p:nvSpPr>
        <p:spPr bwMode="auto">
          <a:xfrm rot="16200000" flipH="1">
            <a:off x="6248840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" name="Text Box 115"/>
          <p:cNvSpPr txBox="1">
            <a:spLocks noChangeArrowheads="1"/>
          </p:cNvSpPr>
          <p:nvPr/>
        </p:nvSpPr>
        <p:spPr bwMode="auto">
          <a:xfrm rot="16200000" flipH="1">
            <a:off x="6434827" y="1150300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Text Box 114"/>
          <p:cNvSpPr txBox="1">
            <a:spLocks noChangeArrowheads="1"/>
          </p:cNvSpPr>
          <p:nvPr/>
        </p:nvSpPr>
        <p:spPr bwMode="auto">
          <a:xfrm rot="16200000" flipH="1">
            <a:off x="6622718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" name="Text Box 113"/>
          <p:cNvSpPr txBox="1">
            <a:spLocks noChangeArrowheads="1"/>
          </p:cNvSpPr>
          <p:nvPr/>
        </p:nvSpPr>
        <p:spPr bwMode="auto">
          <a:xfrm rot="16200000" flipH="1">
            <a:off x="6794739" y="1149464"/>
            <a:ext cx="119764" cy="91406"/>
          </a:xfrm>
          <a:prstGeom prst="rect">
            <a:avLst/>
          </a:prstGeom>
          <a:solidFill>
            <a:srgbClr val="FFFFFF"/>
          </a:solidFill>
          <a:ln w="9525">
            <a:solidFill>
              <a:srgbClr val="BFBFBF"/>
            </a:solidFill>
            <a:miter lim="800000"/>
            <a:headEnd/>
            <a:tailEnd/>
          </a:ln>
        </p:spPr>
        <p:txBody>
          <a:bodyPr vert="vert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Dekko" panose="02000600000000000000" pitchFamily="2" charset="0"/>
                <a:ea typeface="Calibri" panose="020F0502020204030204" pitchFamily="34" charset="0"/>
                <a:cs typeface="Dekko" panose="02000600000000000000" pitchFamily="2" charset="0"/>
              </a:rPr>
              <a:t>J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0" name="Bulle ronde 26"/>
          <p:cNvSpPr/>
          <p:nvPr/>
        </p:nvSpPr>
        <p:spPr>
          <a:xfrm>
            <a:off x="5529645" y="1356508"/>
            <a:ext cx="535476" cy="284233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ZoneTexte 210"/>
          <p:cNvSpPr txBox="1"/>
          <p:nvPr/>
        </p:nvSpPr>
        <p:spPr>
          <a:xfrm>
            <a:off x="5578236" y="1398596"/>
            <a:ext cx="4868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adverbe</a:t>
            </a:r>
            <a:endParaRPr lang="fr-FR" sz="7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12" name="Image 2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0374" y="1455444"/>
            <a:ext cx="279087" cy="276872"/>
          </a:xfrm>
          <a:prstGeom prst="rect">
            <a:avLst/>
          </a:prstGeom>
        </p:spPr>
      </p:pic>
      <p:sp>
        <p:nvSpPr>
          <p:cNvPr id="213" name="ZoneTexte 212"/>
          <p:cNvSpPr txBox="1"/>
          <p:nvPr/>
        </p:nvSpPr>
        <p:spPr>
          <a:xfrm>
            <a:off x="6523043" y="3533794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214" name="Image 2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3123" y="3303548"/>
            <a:ext cx="288178" cy="230245"/>
          </a:xfrm>
          <a:prstGeom prst="rect">
            <a:avLst/>
          </a:prstGeom>
        </p:spPr>
      </p:pic>
      <p:grpSp>
        <p:nvGrpSpPr>
          <p:cNvPr id="232" name="Groupe 231"/>
          <p:cNvGrpSpPr/>
          <p:nvPr/>
        </p:nvGrpSpPr>
        <p:grpSpPr>
          <a:xfrm>
            <a:off x="6291433" y="2472453"/>
            <a:ext cx="123825" cy="241105"/>
            <a:chOff x="1984144" y="6393040"/>
            <a:chExt cx="123825" cy="241105"/>
          </a:xfrm>
        </p:grpSpPr>
        <p:sp>
          <p:nvSpPr>
            <p:cNvPr id="235" name="Oval 88"/>
            <p:cNvSpPr>
              <a:spLocks noChangeArrowheads="1"/>
            </p:cNvSpPr>
            <p:nvPr/>
          </p:nvSpPr>
          <p:spPr bwMode="auto">
            <a:xfrm>
              <a:off x="1984144" y="6503970"/>
              <a:ext cx="123825" cy="13017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36" name="Groupe 235"/>
            <p:cNvGrpSpPr/>
            <p:nvPr/>
          </p:nvGrpSpPr>
          <p:grpSpPr>
            <a:xfrm>
              <a:off x="2019124" y="6581658"/>
              <a:ext cx="45590" cy="23952"/>
              <a:chOff x="1962230" y="3347224"/>
              <a:chExt cx="45590" cy="23952"/>
            </a:xfrm>
          </p:grpSpPr>
          <p:cxnSp>
            <p:nvCxnSpPr>
              <p:cNvPr id="240" name="Connecteur droit 239"/>
              <p:cNvCxnSpPr/>
              <p:nvPr/>
            </p:nvCxnSpPr>
            <p:spPr>
              <a:xfrm>
                <a:off x="1962230" y="3347224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cteur droit 240"/>
              <p:cNvCxnSpPr/>
              <p:nvPr/>
            </p:nvCxnSpPr>
            <p:spPr>
              <a:xfrm flipH="1">
                <a:off x="1964605" y="3348361"/>
                <a:ext cx="43215" cy="22815"/>
              </a:xfrm>
              <a:prstGeom prst="line">
                <a:avLst/>
              </a:prstGeom>
              <a:ln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7" name="Connecteur droit 236"/>
            <p:cNvCxnSpPr/>
            <p:nvPr/>
          </p:nvCxnSpPr>
          <p:spPr>
            <a:xfrm>
              <a:off x="2040731" y="6393040"/>
              <a:ext cx="0" cy="113576"/>
            </a:xfrm>
            <a:prstGeom prst="line">
              <a:avLst/>
            </a:prstGeom>
            <a:ln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Freeform 81"/>
            <p:cNvSpPr>
              <a:spLocks/>
            </p:cNvSpPr>
            <p:nvPr/>
          </p:nvSpPr>
          <p:spPr bwMode="auto">
            <a:xfrm>
              <a:off x="2020989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9" name="Freeform 80"/>
            <p:cNvSpPr>
              <a:spLocks/>
            </p:cNvSpPr>
            <p:nvPr/>
          </p:nvSpPr>
          <p:spPr bwMode="auto">
            <a:xfrm>
              <a:off x="2061384" y="6551689"/>
              <a:ext cx="8836" cy="8787"/>
            </a:xfrm>
            <a:custGeom>
              <a:avLst/>
              <a:gdLst>
                <a:gd name="T0" fmla="*/ 3 w 14"/>
                <a:gd name="T1" fmla="*/ 1 h 14"/>
                <a:gd name="T2" fmla="*/ 14 w 14"/>
                <a:gd name="T3" fmla="*/ 5 h 14"/>
                <a:gd name="T4" fmla="*/ 3 w 14"/>
                <a:gd name="T5" fmla="*/ 12 h 14"/>
                <a:gd name="T6" fmla="*/ 7 w 14"/>
                <a:gd name="T7" fmla="*/ 1 h 14"/>
                <a:gd name="T8" fmla="*/ 3 w 14"/>
                <a:gd name="T9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4">
                  <a:moveTo>
                    <a:pt x="3" y="1"/>
                  </a:moveTo>
                  <a:cubicBezTo>
                    <a:pt x="7" y="2"/>
                    <a:pt x="14" y="1"/>
                    <a:pt x="14" y="5"/>
                  </a:cubicBezTo>
                  <a:cubicBezTo>
                    <a:pt x="14" y="9"/>
                    <a:pt x="7" y="14"/>
                    <a:pt x="3" y="12"/>
                  </a:cubicBezTo>
                  <a:cubicBezTo>
                    <a:pt x="0" y="10"/>
                    <a:pt x="7" y="5"/>
                    <a:pt x="7" y="1"/>
                  </a:cubicBezTo>
                  <a:cubicBezTo>
                    <a:pt x="7" y="0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56" name="Bulle ronde 26"/>
          <p:cNvSpPr/>
          <p:nvPr/>
        </p:nvSpPr>
        <p:spPr>
          <a:xfrm>
            <a:off x="1208590" y="1407700"/>
            <a:ext cx="54145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Rectangle 50"/>
          <p:cNvSpPr>
            <a:spLocks noChangeArrowheads="1"/>
          </p:cNvSpPr>
          <p:nvPr/>
        </p:nvSpPr>
        <p:spPr bwMode="auto">
          <a:xfrm>
            <a:off x="853451" y="1282465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58" name="Groupe 257"/>
          <p:cNvGrpSpPr/>
          <p:nvPr/>
        </p:nvGrpSpPr>
        <p:grpSpPr>
          <a:xfrm>
            <a:off x="844869" y="1136905"/>
            <a:ext cx="1720850" cy="124569"/>
            <a:chOff x="5500651" y="4343109"/>
            <a:chExt cx="1720850" cy="124569"/>
          </a:xfrm>
        </p:grpSpPr>
        <p:sp>
          <p:nvSpPr>
            <p:cNvPr id="259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0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1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2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3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4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5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6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7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8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1" name="ZoneTexte 270"/>
          <p:cNvSpPr txBox="1"/>
          <p:nvPr/>
        </p:nvSpPr>
        <p:spPr>
          <a:xfrm>
            <a:off x="1570737" y="2405996"/>
            <a:ext cx="25751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</a:t>
            </a:r>
            <a:r>
              <a:rPr lang="fr-FR" sz="1500" dirty="0" smtClean="0">
                <a:solidFill>
                  <a:schemeClr val="accent1"/>
                </a:solidFill>
                <a:latin typeface="Andika Basic Dig1 Dig4 Dig7" panose="02000000000000000000" pitchFamily="2" charset="0"/>
              </a:rPr>
              <a:t>c</a:t>
            </a:r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i</a:t>
            </a:r>
            <a:endParaRPr lang="fr-FR" sz="1500" u="sng" dirty="0">
              <a:solidFill>
                <a:srgbClr val="5B9BD5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272" name="Group 47"/>
          <p:cNvGrpSpPr>
            <a:grpSpLocks/>
          </p:cNvGrpSpPr>
          <p:nvPr/>
        </p:nvGrpSpPr>
        <p:grpSpPr bwMode="auto">
          <a:xfrm>
            <a:off x="995611" y="3374535"/>
            <a:ext cx="98425" cy="98425"/>
            <a:chOff x="3511" y="12476"/>
            <a:chExt cx="155" cy="155"/>
          </a:xfrm>
        </p:grpSpPr>
        <p:sp>
          <p:nvSpPr>
            <p:cNvPr id="273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4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75" name="Rectangle 135"/>
          <p:cNvSpPr>
            <a:spLocks noChangeArrowheads="1"/>
          </p:cNvSpPr>
          <p:nvPr/>
        </p:nvSpPr>
        <p:spPr bwMode="auto">
          <a:xfrm>
            <a:off x="972400" y="3349480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8" name="ZoneTexte 407"/>
          <p:cNvSpPr txBox="1"/>
          <p:nvPr/>
        </p:nvSpPr>
        <p:spPr>
          <a:xfrm>
            <a:off x="2162332" y="3464603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09" name="Image 40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2412" y="3234357"/>
            <a:ext cx="288178" cy="230245"/>
          </a:xfrm>
          <a:prstGeom prst="rect">
            <a:avLst/>
          </a:prstGeom>
        </p:spPr>
      </p:pic>
      <p:sp>
        <p:nvSpPr>
          <p:cNvPr id="411" name="ZoneTexte 410"/>
          <p:cNvSpPr txBox="1"/>
          <p:nvPr/>
        </p:nvSpPr>
        <p:spPr>
          <a:xfrm>
            <a:off x="1259862" y="1449621"/>
            <a:ext cx="49018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adverbe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12" name="Image 4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287" y="1480462"/>
            <a:ext cx="279087" cy="276872"/>
          </a:xfrm>
          <a:prstGeom prst="rect">
            <a:avLst/>
          </a:prstGeom>
        </p:spPr>
      </p:pic>
      <p:sp>
        <p:nvSpPr>
          <p:cNvPr id="413" name="Bulle ronde 26"/>
          <p:cNvSpPr/>
          <p:nvPr/>
        </p:nvSpPr>
        <p:spPr>
          <a:xfrm>
            <a:off x="3351058" y="1446559"/>
            <a:ext cx="541455" cy="237195"/>
          </a:xfrm>
          <a:custGeom>
            <a:avLst/>
            <a:gdLst>
              <a:gd name="connsiteX0" fmla="*/ 22497 w 611508"/>
              <a:gd name="connsiteY0" fmla="*/ 251742 h 214533"/>
              <a:gd name="connsiteX1" fmla="*/ 87595 w 611508"/>
              <a:gd name="connsiteY1" fmla="*/ 182422 h 214533"/>
              <a:gd name="connsiteX2" fmla="*/ 258624 w 611508"/>
              <a:gd name="connsiteY2" fmla="*/ 1281 h 214533"/>
              <a:gd name="connsiteX3" fmla="*/ 469562 w 611508"/>
              <a:gd name="connsiteY3" fmla="*/ 16692 h 214533"/>
              <a:gd name="connsiteX4" fmla="*/ 375923 w 611508"/>
              <a:gd name="connsiteY4" fmla="*/ 211670 h 214533"/>
              <a:gd name="connsiteX5" fmla="*/ 183731 w 611508"/>
              <a:gd name="connsiteY5" fmla="*/ 205620 h 214533"/>
              <a:gd name="connsiteX6" fmla="*/ 22497 w 611508"/>
              <a:gd name="connsiteY6" fmla="*/ 251742 h 21453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22818 w 611965"/>
              <a:gd name="connsiteY7" fmla="*/ 251743 h 251743"/>
              <a:gd name="connsiteX0" fmla="*/ 22818 w 611965"/>
              <a:gd name="connsiteY0" fmla="*/ 251743 h 251743"/>
              <a:gd name="connsiteX1" fmla="*/ 91212 w 611965"/>
              <a:gd name="connsiteY1" fmla="*/ 199281 h 251743"/>
              <a:gd name="connsiteX2" fmla="*/ 87916 w 611965"/>
              <a:gd name="connsiteY2" fmla="*/ 182423 h 251743"/>
              <a:gd name="connsiteX3" fmla="*/ 258945 w 611965"/>
              <a:gd name="connsiteY3" fmla="*/ 1282 h 251743"/>
              <a:gd name="connsiteX4" fmla="*/ 469883 w 611965"/>
              <a:gd name="connsiteY4" fmla="*/ 16693 h 251743"/>
              <a:gd name="connsiteX5" fmla="*/ 376244 w 611965"/>
              <a:gd name="connsiteY5" fmla="*/ 211671 h 251743"/>
              <a:gd name="connsiteX6" fmla="*/ 184052 w 611965"/>
              <a:gd name="connsiteY6" fmla="*/ 205621 h 251743"/>
              <a:gd name="connsiteX7" fmla="*/ 107839 w 611965"/>
              <a:gd name="connsiteY7" fmla="*/ 245001 h 251743"/>
              <a:gd name="connsiteX8" fmla="*/ 22818 w 611965"/>
              <a:gd name="connsiteY8" fmla="*/ 251743 h 251743"/>
              <a:gd name="connsiteX0" fmla="*/ 14505 w 611965"/>
              <a:gd name="connsiteY0" fmla="*/ 237195 h 245001"/>
              <a:gd name="connsiteX1" fmla="*/ 91212 w 611965"/>
              <a:gd name="connsiteY1" fmla="*/ 199281 h 245001"/>
              <a:gd name="connsiteX2" fmla="*/ 87916 w 611965"/>
              <a:gd name="connsiteY2" fmla="*/ 182423 h 245001"/>
              <a:gd name="connsiteX3" fmla="*/ 258945 w 611965"/>
              <a:gd name="connsiteY3" fmla="*/ 1282 h 245001"/>
              <a:gd name="connsiteX4" fmla="*/ 469883 w 611965"/>
              <a:gd name="connsiteY4" fmla="*/ 16693 h 245001"/>
              <a:gd name="connsiteX5" fmla="*/ 376244 w 611965"/>
              <a:gd name="connsiteY5" fmla="*/ 211671 h 245001"/>
              <a:gd name="connsiteX6" fmla="*/ 184052 w 611965"/>
              <a:gd name="connsiteY6" fmla="*/ 205621 h 245001"/>
              <a:gd name="connsiteX7" fmla="*/ 107839 w 611965"/>
              <a:gd name="connsiteY7" fmla="*/ 245001 h 245001"/>
              <a:gd name="connsiteX8" fmla="*/ 14505 w 611965"/>
              <a:gd name="connsiteY8" fmla="*/ 237195 h 245001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03683 w 611965"/>
              <a:gd name="connsiteY7" fmla="*/ 236688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91212 w 611965"/>
              <a:gd name="connsiteY1" fmla="*/ 199281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55637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55637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91212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60040 w 611965"/>
              <a:gd name="connsiteY1" fmla="*/ 220063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78743 w 611965"/>
              <a:gd name="connsiteY2" fmla="*/ 199281 h 237195"/>
              <a:gd name="connsiteX3" fmla="*/ 87916 w 611965"/>
              <a:gd name="connsiteY3" fmla="*/ 182423 h 237195"/>
              <a:gd name="connsiteX4" fmla="*/ 258945 w 611965"/>
              <a:gd name="connsiteY4" fmla="*/ 1282 h 237195"/>
              <a:gd name="connsiteX5" fmla="*/ 469883 w 611965"/>
              <a:gd name="connsiteY5" fmla="*/ 16693 h 237195"/>
              <a:gd name="connsiteX6" fmla="*/ 376244 w 611965"/>
              <a:gd name="connsiteY6" fmla="*/ 211671 h 237195"/>
              <a:gd name="connsiteX7" fmla="*/ 184052 w 611965"/>
              <a:gd name="connsiteY7" fmla="*/ 205621 h 237195"/>
              <a:gd name="connsiteX8" fmla="*/ 141090 w 611965"/>
              <a:gd name="connsiteY8" fmla="*/ 222141 h 237195"/>
              <a:gd name="connsiteX9" fmla="*/ 103683 w 611965"/>
              <a:gd name="connsiteY9" fmla="*/ 236688 h 237195"/>
              <a:gd name="connsiteX10" fmla="*/ 14505 w 611965"/>
              <a:gd name="connsiteY10" fmla="*/ 237195 h 237195"/>
              <a:gd name="connsiteX0" fmla="*/ 14505 w 611965"/>
              <a:gd name="connsiteY0" fmla="*/ 237195 h 237195"/>
              <a:gd name="connsiteX1" fmla="*/ 49649 w 611965"/>
              <a:gd name="connsiteY1" fmla="*/ 215907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103683 w 611965"/>
              <a:gd name="connsiteY8" fmla="*/ 236688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41090 w 611965"/>
              <a:gd name="connsiteY7" fmla="*/ 222141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99525 w 611965"/>
              <a:gd name="connsiteY1" fmla="*/ 201360 h 237195"/>
              <a:gd name="connsiteX2" fmla="*/ 87916 w 611965"/>
              <a:gd name="connsiteY2" fmla="*/ 182423 h 237195"/>
              <a:gd name="connsiteX3" fmla="*/ 258945 w 611965"/>
              <a:gd name="connsiteY3" fmla="*/ 1282 h 237195"/>
              <a:gd name="connsiteX4" fmla="*/ 469883 w 611965"/>
              <a:gd name="connsiteY4" fmla="*/ 16693 h 237195"/>
              <a:gd name="connsiteX5" fmla="*/ 376244 w 611965"/>
              <a:gd name="connsiteY5" fmla="*/ 211671 h 237195"/>
              <a:gd name="connsiteX6" fmla="*/ 184052 w 611965"/>
              <a:gd name="connsiteY6" fmla="*/ 205621 h 237195"/>
              <a:gd name="connsiteX7" fmla="*/ 134855 w 611965"/>
              <a:gd name="connsiteY7" fmla="*/ 217985 h 237195"/>
              <a:gd name="connsiteX8" fmla="*/ 70432 w 611965"/>
              <a:gd name="connsiteY8" fmla="*/ 234609 h 237195"/>
              <a:gd name="connsiteX9" fmla="*/ 14505 w 611965"/>
              <a:gd name="connsiteY9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  <a:gd name="connsiteX0" fmla="*/ 14505 w 611965"/>
              <a:gd name="connsiteY0" fmla="*/ 237195 h 237195"/>
              <a:gd name="connsiteX1" fmla="*/ 87916 w 611965"/>
              <a:gd name="connsiteY1" fmla="*/ 182423 h 237195"/>
              <a:gd name="connsiteX2" fmla="*/ 258945 w 611965"/>
              <a:gd name="connsiteY2" fmla="*/ 1282 h 237195"/>
              <a:gd name="connsiteX3" fmla="*/ 469883 w 611965"/>
              <a:gd name="connsiteY3" fmla="*/ 16693 h 237195"/>
              <a:gd name="connsiteX4" fmla="*/ 376244 w 611965"/>
              <a:gd name="connsiteY4" fmla="*/ 211671 h 237195"/>
              <a:gd name="connsiteX5" fmla="*/ 184052 w 611965"/>
              <a:gd name="connsiteY5" fmla="*/ 205621 h 237195"/>
              <a:gd name="connsiteX6" fmla="*/ 134855 w 611965"/>
              <a:gd name="connsiteY6" fmla="*/ 217985 h 237195"/>
              <a:gd name="connsiteX7" fmla="*/ 70432 w 611965"/>
              <a:gd name="connsiteY7" fmla="*/ 234609 h 237195"/>
              <a:gd name="connsiteX8" fmla="*/ 14505 w 611965"/>
              <a:gd name="connsiteY8" fmla="*/ 237195 h 2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965" h="237195">
                <a:moveTo>
                  <a:pt x="14505" y="237195"/>
                </a:moveTo>
                <a:cubicBezTo>
                  <a:pt x="17419" y="228497"/>
                  <a:pt x="111599" y="207195"/>
                  <a:pt x="87916" y="182423"/>
                </a:cubicBezTo>
                <a:cubicBezTo>
                  <a:pt x="-86455" y="120125"/>
                  <a:pt x="13047" y="14741"/>
                  <a:pt x="258945" y="1282"/>
                </a:cubicBezTo>
                <a:cubicBezTo>
                  <a:pt x="332259" y="-2731"/>
                  <a:pt x="407230" y="2747"/>
                  <a:pt x="469883" y="16693"/>
                </a:cubicBezTo>
                <a:cubicBezTo>
                  <a:pt x="698453" y="67572"/>
                  <a:pt x="639716" y="189876"/>
                  <a:pt x="376244" y="211671"/>
                </a:cubicBezTo>
                <a:cubicBezTo>
                  <a:pt x="311998" y="216985"/>
                  <a:pt x="244575" y="214863"/>
                  <a:pt x="184052" y="205621"/>
                </a:cubicBezTo>
                <a:cubicBezTo>
                  <a:pt x="145899" y="207020"/>
                  <a:pt x="148250" y="212807"/>
                  <a:pt x="134855" y="217985"/>
                </a:cubicBezTo>
                <a:cubicBezTo>
                  <a:pt x="121460" y="223163"/>
                  <a:pt x="92569" y="231754"/>
                  <a:pt x="70432" y="234609"/>
                </a:cubicBezTo>
                <a:lnTo>
                  <a:pt x="14505" y="2371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4" name="Rectangle 50"/>
          <p:cNvSpPr>
            <a:spLocks noChangeArrowheads="1"/>
          </p:cNvSpPr>
          <p:nvPr/>
        </p:nvSpPr>
        <p:spPr bwMode="auto">
          <a:xfrm>
            <a:off x="2995919" y="1321324"/>
            <a:ext cx="1709737" cy="2397125"/>
          </a:xfrm>
          <a:prstGeom prst="rect">
            <a:avLst/>
          </a:prstGeom>
          <a:noFill/>
          <a:ln w="6350">
            <a:solidFill>
              <a:srgbClr val="A5A5A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15" name="Groupe 414"/>
          <p:cNvGrpSpPr/>
          <p:nvPr/>
        </p:nvGrpSpPr>
        <p:grpSpPr>
          <a:xfrm>
            <a:off x="2987337" y="1175764"/>
            <a:ext cx="1720850" cy="124569"/>
            <a:chOff x="5500651" y="4343109"/>
            <a:chExt cx="1720850" cy="124569"/>
          </a:xfrm>
        </p:grpSpPr>
        <p:sp>
          <p:nvSpPr>
            <p:cNvPr id="416" name="Text Box 122"/>
            <p:cNvSpPr txBox="1">
              <a:spLocks noChangeArrowheads="1"/>
            </p:cNvSpPr>
            <p:nvPr/>
          </p:nvSpPr>
          <p:spPr bwMode="auto">
            <a:xfrm rot="16200000" flipH="1">
              <a:off x="5486472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7" name="Text Box 121"/>
            <p:cNvSpPr txBox="1">
              <a:spLocks noChangeArrowheads="1"/>
            </p:cNvSpPr>
            <p:nvPr/>
          </p:nvSpPr>
          <p:spPr bwMode="auto">
            <a:xfrm rot="16200000" flipH="1">
              <a:off x="566039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O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8" name="Text Box 120"/>
            <p:cNvSpPr txBox="1">
              <a:spLocks noChangeArrowheads="1"/>
            </p:cNvSpPr>
            <p:nvPr/>
          </p:nvSpPr>
          <p:spPr bwMode="auto">
            <a:xfrm rot="16200000" flipH="1">
              <a:off x="5850193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N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9" name="Text Box 119"/>
            <p:cNvSpPr txBox="1">
              <a:spLocks noChangeArrowheads="1"/>
            </p:cNvSpPr>
            <p:nvPr/>
          </p:nvSpPr>
          <p:spPr bwMode="auto">
            <a:xfrm rot="16200000" flipH="1">
              <a:off x="6027928" y="4362093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D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0" name="Text Box 118"/>
            <p:cNvSpPr txBox="1">
              <a:spLocks noChangeArrowheads="1"/>
            </p:cNvSpPr>
            <p:nvPr/>
          </p:nvSpPr>
          <p:spPr bwMode="auto">
            <a:xfrm rot="16200000" flipH="1">
              <a:off x="6203758" y="4362024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1" name="Text Box 117"/>
            <p:cNvSpPr txBox="1">
              <a:spLocks noChangeArrowheads="1"/>
            </p:cNvSpPr>
            <p:nvPr/>
          </p:nvSpPr>
          <p:spPr bwMode="auto">
            <a:xfrm rot="16200000" flipH="1">
              <a:off x="6391648" y="4362051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F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2" name="Text Box 116"/>
            <p:cNvSpPr txBox="1">
              <a:spLocks noChangeArrowheads="1"/>
            </p:cNvSpPr>
            <p:nvPr/>
          </p:nvSpPr>
          <p:spPr bwMode="auto">
            <a:xfrm rot="16200000" flipH="1">
              <a:off x="6570017" y="4359669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3" name="Text Box 115"/>
            <p:cNvSpPr txBox="1">
              <a:spLocks noChangeArrowheads="1"/>
            </p:cNvSpPr>
            <p:nvPr/>
          </p:nvSpPr>
          <p:spPr bwMode="auto">
            <a:xfrm rot="16200000" flipH="1">
              <a:off x="6756004" y="4359712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A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4" name="Text Box 114"/>
            <p:cNvSpPr txBox="1">
              <a:spLocks noChangeArrowheads="1"/>
            </p:cNvSpPr>
            <p:nvPr/>
          </p:nvSpPr>
          <p:spPr bwMode="auto">
            <a:xfrm rot="16200000" flipH="1">
              <a:off x="6943895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5" name="Text Box 113"/>
            <p:cNvSpPr txBox="1">
              <a:spLocks noChangeArrowheads="1"/>
            </p:cNvSpPr>
            <p:nvPr/>
          </p:nvSpPr>
          <p:spPr bwMode="auto">
            <a:xfrm rot="16200000" flipH="1">
              <a:off x="7115916" y="4357288"/>
              <a:ext cx="119764" cy="914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vert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7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latin typeface="Dekko" panose="02000600000000000000" pitchFamily="2" charset="0"/>
                  <a:ea typeface="Calibri" panose="020F0502020204030204" pitchFamily="34" charset="0"/>
                  <a:cs typeface="Dekko" panose="02000600000000000000" pitchFamily="2" charset="0"/>
                </a:rPr>
                <a:t>J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26" name="ZoneTexte 425"/>
          <p:cNvSpPr txBox="1"/>
          <p:nvPr/>
        </p:nvSpPr>
        <p:spPr>
          <a:xfrm>
            <a:off x="3713205" y="2444855"/>
            <a:ext cx="257514" cy="2308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500" dirty="0" smtClean="0">
                <a:solidFill>
                  <a:schemeClr val="bg2">
                    <a:lumMod val="75000"/>
                  </a:schemeClr>
                </a:solidFill>
                <a:latin typeface="Andika Basic Dig1 Dig4 Dig7" panose="02000000000000000000" pitchFamily="2" charset="0"/>
              </a:rPr>
              <a:t>l</a:t>
            </a:r>
            <a:r>
              <a:rPr lang="fr-FR" sz="1500" dirty="0" smtClean="0">
                <a:solidFill>
                  <a:schemeClr val="accent6"/>
                </a:solidFill>
                <a:latin typeface="Andika Basic Dig1 Dig4 Dig7" panose="02000000000000000000" pitchFamily="2" charset="0"/>
              </a:rPr>
              <a:t>à</a:t>
            </a:r>
            <a:endParaRPr lang="fr-FR" sz="1500" u="sng" dirty="0">
              <a:solidFill>
                <a:schemeClr val="accent6"/>
              </a:solidFill>
              <a:latin typeface="Andika Basic Dig1 Dig4 Dig7" panose="02000000000000000000" pitchFamily="2" charset="0"/>
            </a:endParaRPr>
          </a:p>
        </p:txBody>
      </p:sp>
      <p:grpSp>
        <p:nvGrpSpPr>
          <p:cNvPr id="427" name="Group 47"/>
          <p:cNvGrpSpPr>
            <a:grpSpLocks/>
          </p:cNvGrpSpPr>
          <p:nvPr/>
        </p:nvGrpSpPr>
        <p:grpSpPr bwMode="auto">
          <a:xfrm>
            <a:off x="3138079" y="3413394"/>
            <a:ext cx="98425" cy="98425"/>
            <a:chOff x="3511" y="12476"/>
            <a:chExt cx="155" cy="155"/>
          </a:xfrm>
        </p:grpSpPr>
        <p:sp>
          <p:nvSpPr>
            <p:cNvPr id="428" name="Freeform 49"/>
            <p:cNvSpPr>
              <a:spLocks/>
            </p:cNvSpPr>
            <p:nvPr/>
          </p:nvSpPr>
          <p:spPr bwMode="auto">
            <a:xfrm>
              <a:off x="3511" y="12476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9" name="Freeform 48"/>
            <p:cNvSpPr>
              <a:spLocks/>
            </p:cNvSpPr>
            <p:nvPr/>
          </p:nvSpPr>
          <p:spPr bwMode="auto">
            <a:xfrm rot="15936379">
              <a:off x="3517" y="12470"/>
              <a:ext cx="143" cy="155"/>
            </a:xfrm>
            <a:custGeom>
              <a:avLst/>
              <a:gdLst>
                <a:gd name="T0" fmla="*/ 0 w 143"/>
                <a:gd name="T1" fmla="*/ 0 h 155"/>
                <a:gd name="T2" fmla="*/ 143 w 143"/>
                <a:gd name="T3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" h="155">
                  <a:moveTo>
                    <a:pt x="0" y="0"/>
                  </a:moveTo>
                  <a:cubicBezTo>
                    <a:pt x="48" y="52"/>
                    <a:pt x="95" y="103"/>
                    <a:pt x="143" y="155"/>
                  </a:cubicBez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30" name="Rectangle 135"/>
          <p:cNvSpPr>
            <a:spLocks noChangeArrowheads="1"/>
          </p:cNvSpPr>
          <p:nvPr/>
        </p:nvSpPr>
        <p:spPr bwMode="auto">
          <a:xfrm>
            <a:off x="3114868" y="3388339"/>
            <a:ext cx="131763" cy="136525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1" name="ZoneTexte 430"/>
          <p:cNvSpPr txBox="1"/>
          <p:nvPr/>
        </p:nvSpPr>
        <p:spPr>
          <a:xfrm>
            <a:off x="4304800" y="3503462"/>
            <a:ext cx="379575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kko" panose="02000600000000000000" pitchFamily="2" charset="0"/>
                <a:cs typeface="Dekko" panose="02000600000000000000" pitchFamily="2" charset="0"/>
              </a:rPr>
              <a:t>invariable</a:t>
            </a:r>
            <a:endParaRPr lang="fr-FR" sz="600" dirty="0">
              <a:solidFill>
                <a:schemeClr val="tx1">
                  <a:lumMod val="65000"/>
                  <a:lumOff val="35000"/>
                </a:schemeClr>
              </a:solidFill>
              <a:latin typeface="Dekko" panose="020006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32" name="Image 4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4880" y="3273216"/>
            <a:ext cx="288178" cy="230245"/>
          </a:xfrm>
          <a:prstGeom prst="rect">
            <a:avLst/>
          </a:prstGeom>
        </p:spPr>
      </p:pic>
      <p:sp>
        <p:nvSpPr>
          <p:cNvPr id="433" name="ZoneTexte 432"/>
          <p:cNvSpPr txBox="1"/>
          <p:nvPr/>
        </p:nvSpPr>
        <p:spPr>
          <a:xfrm>
            <a:off x="3402330" y="1488480"/>
            <a:ext cx="49018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ika Basic Dig1 Dig4 Dig7" panose="02000000000000000000" pitchFamily="2" charset="0"/>
                <a:cs typeface="Dekko" panose="02000600000000000000" pitchFamily="2" charset="0"/>
              </a:rPr>
              <a:t>adverbe</a:t>
            </a: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latin typeface="Andika Basic Dig1 Dig4 Dig7" panose="02000000000000000000" pitchFamily="2" charset="0"/>
              <a:cs typeface="Dekko" panose="02000600000000000000" pitchFamily="2" charset="0"/>
            </a:endParaRPr>
          </a:p>
        </p:txBody>
      </p:sp>
      <p:pic>
        <p:nvPicPr>
          <p:cNvPr id="434" name="Image 4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3755" y="1519321"/>
            <a:ext cx="279087" cy="2768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52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Dictée HDA 5 - mots[20250108113940555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PARA_CHARTVALUEISVOTEDCOUNT" val="0"/>
  <p:tag name="ARS_CHARTPARA_NOTSHOWSLIDECOMPQUETEXT" val="False"/>
  <p:tag name="ARS_CHARTPARA_NOTSHOWSLIDECOMPITEMTEXT" val="False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2528</TotalTime>
  <Words>686</Words>
  <Application>Microsoft Office PowerPoint</Application>
  <PresentationFormat>Personnalisé</PresentationFormat>
  <Paragraphs>589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Andika Basic Dig1 Dig4 Dig7</vt:lpstr>
      <vt:lpstr>Arial</vt:lpstr>
      <vt:lpstr>Calibri</vt:lpstr>
      <vt:lpstr>Calibri Light</vt:lpstr>
      <vt:lpstr>Dekko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- Laura -</cp:lastModifiedBy>
  <cp:revision>245</cp:revision>
  <cp:lastPrinted>2025-02-10T15:19:25Z</cp:lastPrinted>
  <dcterms:created xsi:type="dcterms:W3CDTF">2023-07-10T12:57:08Z</dcterms:created>
  <dcterms:modified xsi:type="dcterms:W3CDTF">2025-02-10T17:40:24Z</dcterms:modified>
</cp:coreProperties>
</file>