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ppt/tags/tag8.xml" ContentType="application/vnd.openxmlformats-officedocument.presentationml.tags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9"/>
  </p:notesMasterIdLst>
  <p:handoutMasterIdLst>
    <p:handoutMasterId r:id="rId10"/>
  </p:handoutMasterIdLst>
  <p:sldIdLst>
    <p:sldId id="256" r:id="rId2"/>
    <p:sldId id="266" r:id="rId3"/>
    <p:sldId id="261" r:id="rId4"/>
    <p:sldId id="263" r:id="rId5"/>
    <p:sldId id="259" r:id="rId6"/>
    <p:sldId id="264" r:id="rId7"/>
    <p:sldId id="267" r:id="rId8"/>
  </p:sldIdLst>
  <p:sldSz cx="7559675" cy="10691813"/>
  <p:notesSz cx="6888163" cy="10020300"/>
  <p:custDataLst>
    <p:tags r:id="rId11"/>
  </p:custDataLst>
  <p:defaultTextStyle>
    <a:defPPr>
      <a:defRPr lang="fr-FR"/>
    </a:defPPr>
    <a:lvl1pPr marL="0" algn="l" defTabSz="586588" rtl="0" eaLnBrk="1" latinLnBrk="0" hangingPunct="1">
      <a:defRPr sz="1155" kern="1200">
        <a:solidFill>
          <a:schemeClr val="tx1"/>
        </a:solidFill>
        <a:latin typeface="+mn-lt"/>
        <a:ea typeface="+mn-ea"/>
        <a:cs typeface="+mn-cs"/>
      </a:defRPr>
    </a:lvl1pPr>
    <a:lvl2pPr marL="293294" algn="l" defTabSz="586588" rtl="0" eaLnBrk="1" latinLnBrk="0" hangingPunct="1">
      <a:defRPr sz="1155" kern="1200">
        <a:solidFill>
          <a:schemeClr val="tx1"/>
        </a:solidFill>
        <a:latin typeface="+mn-lt"/>
        <a:ea typeface="+mn-ea"/>
        <a:cs typeface="+mn-cs"/>
      </a:defRPr>
    </a:lvl2pPr>
    <a:lvl3pPr marL="586588" algn="l" defTabSz="586588" rtl="0" eaLnBrk="1" latinLnBrk="0" hangingPunct="1">
      <a:defRPr sz="1155" kern="1200">
        <a:solidFill>
          <a:schemeClr val="tx1"/>
        </a:solidFill>
        <a:latin typeface="+mn-lt"/>
        <a:ea typeface="+mn-ea"/>
        <a:cs typeface="+mn-cs"/>
      </a:defRPr>
    </a:lvl3pPr>
    <a:lvl4pPr marL="879881" algn="l" defTabSz="586588" rtl="0" eaLnBrk="1" latinLnBrk="0" hangingPunct="1">
      <a:defRPr sz="1155" kern="1200">
        <a:solidFill>
          <a:schemeClr val="tx1"/>
        </a:solidFill>
        <a:latin typeface="+mn-lt"/>
        <a:ea typeface="+mn-ea"/>
        <a:cs typeface="+mn-cs"/>
      </a:defRPr>
    </a:lvl4pPr>
    <a:lvl5pPr marL="1173175" algn="l" defTabSz="586588" rtl="0" eaLnBrk="1" latinLnBrk="0" hangingPunct="1">
      <a:defRPr sz="1155" kern="1200">
        <a:solidFill>
          <a:schemeClr val="tx1"/>
        </a:solidFill>
        <a:latin typeface="+mn-lt"/>
        <a:ea typeface="+mn-ea"/>
        <a:cs typeface="+mn-cs"/>
      </a:defRPr>
    </a:lvl5pPr>
    <a:lvl6pPr marL="1466469" algn="l" defTabSz="586588" rtl="0" eaLnBrk="1" latinLnBrk="0" hangingPunct="1">
      <a:defRPr sz="1155" kern="1200">
        <a:solidFill>
          <a:schemeClr val="tx1"/>
        </a:solidFill>
        <a:latin typeface="+mn-lt"/>
        <a:ea typeface="+mn-ea"/>
        <a:cs typeface="+mn-cs"/>
      </a:defRPr>
    </a:lvl6pPr>
    <a:lvl7pPr marL="1759763" algn="l" defTabSz="586588" rtl="0" eaLnBrk="1" latinLnBrk="0" hangingPunct="1">
      <a:defRPr sz="1155" kern="1200">
        <a:solidFill>
          <a:schemeClr val="tx1"/>
        </a:solidFill>
        <a:latin typeface="+mn-lt"/>
        <a:ea typeface="+mn-ea"/>
        <a:cs typeface="+mn-cs"/>
      </a:defRPr>
    </a:lvl7pPr>
    <a:lvl8pPr marL="2053057" algn="l" defTabSz="586588" rtl="0" eaLnBrk="1" latinLnBrk="0" hangingPunct="1">
      <a:defRPr sz="1155" kern="1200">
        <a:solidFill>
          <a:schemeClr val="tx1"/>
        </a:solidFill>
        <a:latin typeface="+mn-lt"/>
        <a:ea typeface="+mn-ea"/>
        <a:cs typeface="+mn-cs"/>
      </a:defRPr>
    </a:lvl8pPr>
    <a:lvl9pPr marL="2346350" algn="l" defTabSz="586588" rtl="0" eaLnBrk="1" latinLnBrk="0" hangingPunct="1">
      <a:defRPr sz="115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9BD5"/>
    <a:srgbClr val="FF3399"/>
    <a:srgbClr val="FF7A9C"/>
    <a:srgbClr val="E45585"/>
    <a:srgbClr val="F7579C"/>
    <a:srgbClr val="95C674"/>
    <a:srgbClr val="81D5FF"/>
    <a:srgbClr val="66CC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085" autoAdjust="0"/>
    <p:restoredTop sz="96305" autoAdjust="0"/>
  </p:normalViewPr>
  <p:slideViewPr>
    <p:cSldViewPr snapToGrid="0">
      <p:cViewPr>
        <p:scale>
          <a:sx n="75" d="100"/>
          <a:sy n="75" d="100"/>
        </p:scale>
        <p:origin x="3384" y="3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400" d="100"/>
        <a:sy n="4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5" d="100"/>
          <a:sy n="75" d="100"/>
        </p:scale>
        <p:origin x="2493" y="5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81F16956-10BB-4C4B-8209-7A5A211D0CE6}" type="datetimeFigureOut">
              <a:rPr lang="fr-FR" smtClean="0"/>
              <a:t>10/02/2025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CAC50E9E-E26D-4DFA-98BE-69330F9B2C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70974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868AEDE8-0781-428D-B909-C9351A29795D}" type="datetimeFigureOut">
              <a:rPr lang="fr-FR" smtClean="0"/>
              <a:t>10/02/2025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49488" y="1252538"/>
            <a:ext cx="23891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685A1164-1D22-4B86-92E1-E815367308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54119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86588" rtl="0" eaLnBrk="1" latinLnBrk="0" hangingPunct="1">
      <a:defRPr sz="770" kern="1200">
        <a:solidFill>
          <a:schemeClr val="tx1"/>
        </a:solidFill>
        <a:latin typeface="+mn-lt"/>
        <a:ea typeface="+mn-ea"/>
        <a:cs typeface="+mn-cs"/>
      </a:defRPr>
    </a:lvl1pPr>
    <a:lvl2pPr marL="293294" algn="l" defTabSz="586588" rtl="0" eaLnBrk="1" latinLnBrk="0" hangingPunct="1">
      <a:defRPr sz="770" kern="1200">
        <a:solidFill>
          <a:schemeClr val="tx1"/>
        </a:solidFill>
        <a:latin typeface="+mn-lt"/>
        <a:ea typeface="+mn-ea"/>
        <a:cs typeface="+mn-cs"/>
      </a:defRPr>
    </a:lvl2pPr>
    <a:lvl3pPr marL="586588" algn="l" defTabSz="586588" rtl="0" eaLnBrk="1" latinLnBrk="0" hangingPunct="1">
      <a:defRPr sz="770" kern="1200">
        <a:solidFill>
          <a:schemeClr val="tx1"/>
        </a:solidFill>
        <a:latin typeface="+mn-lt"/>
        <a:ea typeface="+mn-ea"/>
        <a:cs typeface="+mn-cs"/>
      </a:defRPr>
    </a:lvl3pPr>
    <a:lvl4pPr marL="879881" algn="l" defTabSz="586588" rtl="0" eaLnBrk="1" latinLnBrk="0" hangingPunct="1">
      <a:defRPr sz="770" kern="1200">
        <a:solidFill>
          <a:schemeClr val="tx1"/>
        </a:solidFill>
        <a:latin typeface="+mn-lt"/>
        <a:ea typeface="+mn-ea"/>
        <a:cs typeface="+mn-cs"/>
      </a:defRPr>
    </a:lvl4pPr>
    <a:lvl5pPr marL="1173175" algn="l" defTabSz="586588" rtl="0" eaLnBrk="1" latinLnBrk="0" hangingPunct="1">
      <a:defRPr sz="770" kern="1200">
        <a:solidFill>
          <a:schemeClr val="tx1"/>
        </a:solidFill>
        <a:latin typeface="+mn-lt"/>
        <a:ea typeface="+mn-ea"/>
        <a:cs typeface="+mn-cs"/>
      </a:defRPr>
    </a:lvl5pPr>
    <a:lvl6pPr marL="1466469" algn="l" defTabSz="586588" rtl="0" eaLnBrk="1" latinLnBrk="0" hangingPunct="1">
      <a:defRPr sz="770" kern="1200">
        <a:solidFill>
          <a:schemeClr val="tx1"/>
        </a:solidFill>
        <a:latin typeface="+mn-lt"/>
        <a:ea typeface="+mn-ea"/>
        <a:cs typeface="+mn-cs"/>
      </a:defRPr>
    </a:lvl6pPr>
    <a:lvl7pPr marL="1759763" algn="l" defTabSz="586588" rtl="0" eaLnBrk="1" latinLnBrk="0" hangingPunct="1">
      <a:defRPr sz="770" kern="1200">
        <a:solidFill>
          <a:schemeClr val="tx1"/>
        </a:solidFill>
        <a:latin typeface="+mn-lt"/>
        <a:ea typeface="+mn-ea"/>
        <a:cs typeface="+mn-cs"/>
      </a:defRPr>
    </a:lvl7pPr>
    <a:lvl8pPr marL="2053057" algn="l" defTabSz="586588" rtl="0" eaLnBrk="1" latinLnBrk="0" hangingPunct="1">
      <a:defRPr sz="770" kern="1200">
        <a:solidFill>
          <a:schemeClr val="tx1"/>
        </a:solidFill>
        <a:latin typeface="+mn-lt"/>
        <a:ea typeface="+mn-ea"/>
        <a:cs typeface="+mn-cs"/>
      </a:defRPr>
    </a:lvl8pPr>
    <a:lvl9pPr marL="2346350" algn="l" defTabSz="586588" rtl="0" eaLnBrk="1" latinLnBrk="0" hangingPunct="1">
      <a:defRPr sz="77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A1164-1D22-4B86-92E1-E815367308B2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31857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A1164-1D22-4B86-92E1-E815367308B2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01101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A1164-1D22-4B86-92E1-E815367308B2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81376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A1164-1D22-4B86-92E1-E815367308B2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81649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A1164-1D22-4B86-92E1-E815367308B2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10792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A1164-1D22-4B86-92E1-E815367308B2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3245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A1164-1D22-4B86-92E1-E815367308B2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89318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01EA0-2574-4E9F-8881-80B80B287828}" type="datetimeFigureOut">
              <a:rPr lang="fr-FR" smtClean="0"/>
              <a:t>10/02/2025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86788-CDF4-4417-BB43-564024EB8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2235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01EA0-2574-4E9F-8881-80B80B287828}" type="datetimeFigureOut">
              <a:rPr lang="fr-FR" smtClean="0"/>
              <a:t>10/02/2025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86788-CDF4-4417-BB43-564024EB8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6451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01EA0-2574-4E9F-8881-80B80B287828}" type="datetimeFigureOut">
              <a:rPr lang="fr-FR" smtClean="0"/>
              <a:t>10/02/2025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86788-CDF4-4417-BB43-564024EB8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3195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01EA0-2574-4E9F-8881-80B80B287828}" type="datetimeFigureOut">
              <a:rPr lang="fr-FR" smtClean="0"/>
              <a:t>10/02/2025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86788-CDF4-4417-BB43-564024EB8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7439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01EA0-2574-4E9F-8881-80B80B287828}" type="datetimeFigureOut">
              <a:rPr lang="fr-FR" smtClean="0"/>
              <a:t>10/02/2025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86788-CDF4-4417-BB43-564024EB8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1344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01EA0-2574-4E9F-8881-80B80B287828}" type="datetimeFigureOut">
              <a:rPr lang="fr-FR" smtClean="0"/>
              <a:t>10/02/2025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86788-CDF4-4417-BB43-564024EB8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9522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01EA0-2574-4E9F-8881-80B80B287828}" type="datetimeFigureOut">
              <a:rPr lang="fr-FR" smtClean="0"/>
              <a:t>10/02/2025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86788-CDF4-4417-BB43-564024EB8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3932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01EA0-2574-4E9F-8881-80B80B287828}" type="datetimeFigureOut">
              <a:rPr lang="fr-FR" smtClean="0"/>
              <a:t>10/02/2025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86788-CDF4-4417-BB43-564024EB8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5976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01EA0-2574-4E9F-8881-80B80B287828}" type="datetimeFigureOut">
              <a:rPr lang="fr-FR" smtClean="0"/>
              <a:t>10/02/2025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86788-CDF4-4417-BB43-564024EB8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7977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01EA0-2574-4E9F-8881-80B80B287828}" type="datetimeFigureOut">
              <a:rPr lang="fr-FR" smtClean="0"/>
              <a:t>10/02/2025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86788-CDF4-4417-BB43-564024EB8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827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01EA0-2574-4E9F-8881-80B80B287828}" type="datetimeFigureOut">
              <a:rPr lang="fr-FR" smtClean="0"/>
              <a:t>10/02/2025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86788-CDF4-4417-BB43-564024EB8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066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01EA0-2574-4E9F-8881-80B80B287828}" type="datetimeFigureOut">
              <a:rPr lang="fr-FR" smtClean="0"/>
              <a:t>10/02/2025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B86788-CDF4-4417-BB43-564024EB8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9245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7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3.png"/><Relationship Id="rId12" Type="http://schemas.openxmlformats.org/officeDocument/2006/relationships/image" Target="../media/image6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2.png"/><Relationship Id="rId11" Type="http://schemas.microsoft.com/office/2007/relationships/hdphoto" Target="../media/hdphoto3.wdp"/><Relationship Id="rId5" Type="http://schemas.microsoft.com/office/2007/relationships/hdphoto" Target="../media/hdphoto1.wdp"/><Relationship Id="rId10" Type="http://schemas.openxmlformats.org/officeDocument/2006/relationships/image" Target="../media/image5.png"/><Relationship Id="rId4" Type="http://schemas.openxmlformats.org/officeDocument/2006/relationships/image" Target="../media/image1.png"/><Relationship Id="rId9" Type="http://schemas.microsoft.com/office/2007/relationships/hdphoto" Target="../media/hdphoto2.wdp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6" Type="http://schemas.microsoft.com/office/2007/relationships/hdphoto" Target="../media/hdphoto1.wdp"/><Relationship Id="rId5" Type="http://schemas.openxmlformats.org/officeDocument/2006/relationships/image" Target="../media/image1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notesSlide" Target="../notesSlides/notesSlide3.xml"/><Relationship Id="rId7" Type="http://schemas.microsoft.com/office/2007/relationships/hdphoto" Target="../media/hdphoto2.wdp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Relationship Id="rId6" Type="http://schemas.openxmlformats.org/officeDocument/2006/relationships/image" Target="../media/image4.png"/><Relationship Id="rId11" Type="http://schemas.openxmlformats.org/officeDocument/2006/relationships/image" Target="../media/image7.png"/><Relationship Id="rId5" Type="http://schemas.microsoft.com/office/2007/relationships/hdphoto" Target="../media/hdphoto1.wdp"/><Relationship Id="rId10" Type="http://schemas.openxmlformats.org/officeDocument/2006/relationships/image" Target="../media/image6.png"/><Relationship Id="rId4" Type="http://schemas.openxmlformats.org/officeDocument/2006/relationships/image" Target="../media/image1.png"/><Relationship Id="rId9" Type="http://schemas.microsoft.com/office/2007/relationships/hdphoto" Target="../media/hdphoto3.wdp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Relationship Id="rId6" Type="http://schemas.microsoft.com/office/2007/relationships/hdphoto" Target="../media/hdphoto1.wdp"/><Relationship Id="rId5" Type="http://schemas.openxmlformats.org/officeDocument/2006/relationships/image" Target="../media/image1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notesSlide" Target="../notesSlides/notesSlide5.xml"/><Relationship Id="rId7" Type="http://schemas.microsoft.com/office/2007/relationships/hdphoto" Target="../media/hdphoto2.wdp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Relationship Id="rId6" Type="http://schemas.openxmlformats.org/officeDocument/2006/relationships/image" Target="../media/image4.png"/><Relationship Id="rId11" Type="http://schemas.microsoft.com/office/2007/relationships/hdphoto" Target="../media/hdphoto1.wdp"/><Relationship Id="rId5" Type="http://schemas.openxmlformats.org/officeDocument/2006/relationships/image" Target="../media/image7.png"/><Relationship Id="rId10" Type="http://schemas.openxmlformats.org/officeDocument/2006/relationships/image" Target="../media/image1.png"/><Relationship Id="rId4" Type="http://schemas.openxmlformats.org/officeDocument/2006/relationships/image" Target="../media/image6.png"/><Relationship Id="rId9" Type="http://schemas.microsoft.com/office/2007/relationships/hdphoto" Target="../media/hdphoto3.wdp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5.png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Relationship Id="rId6" Type="http://schemas.microsoft.com/office/2007/relationships/hdphoto" Target="../media/hdphoto2.wdp"/><Relationship Id="rId11" Type="http://schemas.openxmlformats.org/officeDocument/2006/relationships/image" Target="../media/image3.png"/><Relationship Id="rId5" Type="http://schemas.openxmlformats.org/officeDocument/2006/relationships/image" Target="../media/image4.png"/><Relationship Id="rId10" Type="http://schemas.microsoft.com/office/2007/relationships/hdphoto" Target="../media/hdphoto1.wdp"/><Relationship Id="rId4" Type="http://schemas.openxmlformats.org/officeDocument/2006/relationships/image" Target="../media/image6.png"/><Relationship Id="rId9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50"/>
          <p:cNvSpPr>
            <a:spLocks noChangeArrowheads="1"/>
          </p:cNvSpPr>
          <p:nvPr/>
        </p:nvSpPr>
        <p:spPr bwMode="auto">
          <a:xfrm>
            <a:off x="831930" y="4236488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0" name="Rectangle 70"/>
          <p:cNvSpPr>
            <a:spLocks noChangeArrowheads="1"/>
          </p:cNvSpPr>
          <p:nvPr/>
        </p:nvSpPr>
        <p:spPr bwMode="auto">
          <a:xfrm>
            <a:off x="3041967" y="1288120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2" name="Rectangle 110"/>
          <p:cNvSpPr>
            <a:spLocks noChangeArrowheads="1"/>
          </p:cNvSpPr>
          <p:nvPr/>
        </p:nvSpPr>
        <p:spPr bwMode="auto">
          <a:xfrm>
            <a:off x="5260992" y="1288500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2271" name="Group 67"/>
          <p:cNvGrpSpPr>
            <a:grpSpLocks/>
          </p:cNvGrpSpPr>
          <p:nvPr/>
        </p:nvGrpSpPr>
        <p:grpSpPr bwMode="auto">
          <a:xfrm>
            <a:off x="3237287" y="3401819"/>
            <a:ext cx="98425" cy="98425"/>
            <a:chOff x="3511" y="12476"/>
            <a:chExt cx="155" cy="155"/>
          </a:xfrm>
        </p:grpSpPr>
        <p:sp>
          <p:nvSpPr>
            <p:cNvPr id="2272" name="Freeform 6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273" name="Freeform 6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2274" name="Rectangle 160"/>
          <p:cNvSpPr>
            <a:spLocks noChangeArrowheads="1"/>
          </p:cNvSpPr>
          <p:nvPr/>
        </p:nvSpPr>
        <p:spPr bwMode="auto">
          <a:xfrm>
            <a:off x="1212592" y="590704"/>
            <a:ext cx="7559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275" name="Rectangle 161"/>
          <p:cNvSpPr>
            <a:spLocks noChangeArrowheads="1"/>
          </p:cNvSpPr>
          <p:nvPr/>
        </p:nvSpPr>
        <p:spPr bwMode="auto">
          <a:xfrm>
            <a:off x="1285163" y="1190288"/>
            <a:ext cx="75596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76" name="Rectangle 258"/>
          <p:cNvSpPr>
            <a:spLocks noChangeArrowheads="1"/>
          </p:cNvSpPr>
          <p:nvPr/>
        </p:nvSpPr>
        <p:spPr bwMode="auto">
          <a:xfrm>
            <a:off x="1285163" y="1190288"/>
            <a:ext cx="75596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fr-F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8" name="ZoneTexte 217"/>
          <p:cNvSpPr txBox="1"/>
          <p:nvPr/>
        </p:nvSpPr>
        <p:spPr>
          <a:xfrm>
            <a:off x="5744664" y="2334644"/>
            <a:ext cx="818316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 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pa</a:t>
            </a:r>
            <a:r>
              <a:rPr lang="fr-FR" sz="1500" dirty="0" smtClean="0">
                <a:solidFill>
                  <a:schemeClr val="accent6"/>
                </a:solidFill>
                <a:latin typeface="Andika Basic Dig1 Dig4 Dig7" panose="02000000000000000000" pitchFamily="2" charset="0"/>
              </a:rPr>
              <a:t>y</a:t>
            </a:r>
            <a:r>
              <a:rPr lang="fr-FR" sz="1500" dirty="0" smtClean="0">
                <a:solidFill>
                  <a:srgbClr val="FF3399"/>
                </a:solidFill>
                <a:latin typeface="Andika Basic Dig1 Dig4 Dig7" panose="02000000000000000000" pitchFamily="2" charset="0"/>
              </a:rPr>
              <a:t>s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a</a:t>
            </a:r>
            <a:r>
              <a:rPr lang="fr-FR" sz="1500" dirty="0" smtClean="0">
                <a:solidFill>
                  <a:srgbClr val="FF3399"/>
                </a:solidFill>
                <a:latin typeface="Andika Basic Dig1 Dig4 Dig7" panose="02000000000000000000" pitchFamily="2" charset="0"/>
              </a:rPr>
              <a:t>g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e</a:t>
            </a:r>
            <a:endParaRPr lang="fr-FR" sz="1500" dirty="0">
              <a:latin typeface="Andika Basic Dig1 Dig4 Dig7" panose="02000000000000000000" pitchFamily="2" charset="0"/>
            </a:endParaRPr>
          </a:p>
        </p:txBody>
      </p:sp>
      <p:grpSp>
        <p:nvGrpSpPr>
          <p:cNvPr id="226" name="Group 112"/>
          <p:cNvGrpSpPr>
            <a:grpSpLocks/>
          </p:cNvGrpSpPr>
          <p:nvPr/>
        </p:nvGrpSpPr>
        <p:grpSpPr bwMode="auto">
          <a:xfrm rot="16200000" flipH="1">
            <a:off x="3842872" y="327383"/>
            <a:ext cx="131740" cy="1720850"/>
            <a:chOff x="7435" y="9002"/>
            <a:chExt cx="165" cy="2711"/>
          </a:xfrm>
        </p:grpSpPr>
        <p:sp>
          <p:nvSpPr>
            <p:cNvPr id="227" name="Text Box 122"/>
            <p:cNvSpPr txBox="1">
              <a:spLocks noChangeArrowheads="1"/>
            </p:cNvSpPr>
            <p:nvPr/>
          </p:nvSpPr>
          <p:spPr bwMode="auto">
            <a:xfrm>
              <a:off x="7450" y="900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9" name="Text Box 121"/>
            <p:cNvSpPr txBox="1">
              <a:spLocks noChangeArrowheads="1"/>
            </p:cNvSpPr>
            <p:nvPr/>
          </p:nvSpPr>
          <p:spPr bwMode="auto">
            <a:xfrm>
              <a:off x="7450" y="9276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O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3" name="Text Box 120"/>
            <p:cNvSpPr txBox="1">
              <a:spLocks noChangeArrowheads="1"/>
            </p:cNvSpPr>
            <p:nvPr/>
          </p:nvSpPr>
          <p:spPr bwMode="auto">
            <a:xfrm>
              <a:off x="7450" y="9575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N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4" name="Text Box 119"/>
            <p:cNvSpPr txBox="1">
              <a:spLocks noChangeArrowheads="1"/>
            </p:cNvSpPr>
            <p:nvPr/>
          </p:nvSpPr>
          <p:spPr bwMode="auto">
            <a:xfrm>
              <a:off x="7450" y="9855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D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5" name="Text Box 118"/>
            <p:cNvSpPr txBox="1">
              <a:spLocks noChangeArrowheads="1"/>
            </p:cNvSpPr>
            <p:nvPr/>
          </p:nvSpPr>
          <p:spPr bwMode="auto">
            <a:xfrm>
              <a:off x="7435" y="1013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6" name="Text Box 117"/>
            <p:cNvSpPr txBox="1">
              <a:spLocks noChangeArrowheads="1"/>
            </p:cNvSpPr>
            <p:nvPr/>
          </p:nvSpPr>
          <p:spPr bwMode="auto">
            <a:xfrm>
              <a:off x="7441" y="10428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F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7" name="Text Box 116"/>
            <p:cNvSpPr txBox="1">
              <a:spLocks noChangeArrowheads="1"/>
            </p:cNvSpPr>
            <p:nvPr/>
          </p:nvSpPr>
          <p:spPr bwMode="auto">
            <a:xfrm>
              <a:off x="7441" y="10709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8" name="Text Box 115"/>
            <p:cNvSpPr txBox="1">
              <a:spLocks noChangeArrowheads="1"/>
            </p:cNvSpPr>
            <p:nvPr/>
          </p:nvSpPr>
          <p:spPr bwMode="auto">
            <a:xfrm>
              <a:off x="7450" y="1100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A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9" name="Text Box 114"/>
            <p:cNvSpPr txBox="1">
              <a:spLocks noChangeArrowheads="1"/>
            </p:cNvSpPr>
            <p:nvPr/>
          </p:nvSpPr>
          <p:spPr bwMode="auto">
            <a:xfrm>
              <a:off x="7441" y="11298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0" name="Text Box 113"/>
            <p:cNvSpPr txBox="1">
              <a:spLocks noChangeArrowheads="1"/>
            </p:cNvSpPr>
            <p:nvPr/>
          </p:nvSpPr>
          <p:spPr bwMode="auto">
            <a:xfrm>
              <a:off x="7441" y="11569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2281" name="Groupe 2280"/>
          <p:cNvGrpSpPr/>
          <p:nvPr/>
        </p:nvGrpSpPr>
        <p:grpSpPr>
          <a:xfrm>
            <a:off x="823348" y="4090928"/>
            <a:ext cx="1720850" cy="124569"/>
            <a:chOff x="5500651" y="4343109"/>
            <a:chExt cx="1720850" cy="124569"/>
          </a:xfrm>
        </p:grpSpPr>
        <p:sp>
          <p:nvSpPr>
            <p:cNvPr id="242" name="Text Box 122"/>
            <p:cNvSpPr txBox="1">
              <a:spLocks noChangeArrowheads="1"/>
            </p:cNvSpPr>
            <p:nvPr/>
          </p:nvSpPr>
          <p:spPr bwMode="auto">
            <a:xfrm rot="16200000" flipH="1">
              <a:off x="5486472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3" name="Text Box 121"/>
            <p:cNvSpPr txBox="1">
              <a:spLocks noChangeArrowheads="1"/>
            </p:cNvSpPr>
            <p:nvPr/>
          </p:nvSpPr>
          <p:spPr bwMode="auto">
            <a:xfrm rot="16200000" flipH="1">
              <a:off x="566039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O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4" name="Text Box 120"/>
            <p:cNvSpPr txBox="1">
              <a:spLocks noChangeArrowheads="1"/>
            </p:cNvSpPr>
            <p:nvPr/>
          </p:nvSpPr>
          <p:spPr bwMode="auto">
            <a:xfrm rot="16200000" flipH="1">
              <a:off x="5850193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N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5" name="Text Box 119"/>
            <p:cNvSpPr txBox="1">
              <a:spLocks noChangeArrowheads="1"/>
            </p:cNvSpPr>
            <p:nvPr/>
          </p:nvSpPr>
          <p:spPr bwMode="auto">
            <a:xfrm rot="16200000" flipH="1">
              <a:off x="602792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D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6" name="Text Box 118"/>
            <p:cNvSpPr txBox="1">
              <a:spLocks noChangeArrowheads="1"/>
            </p:cNvSpPr>
            <p:nvPr/>
          </p:nvSpPr>
          <p:spPr bwMode="auto">
            <a:xfrm rot="16200000" flipH="1">
              <a:off x="6203758" y="4362024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7" name="Text Box 117"/>
            <p:cNvSpPr txBox="1">
              <a:spLocks noChangeArrowheads="1"/>
            </p:cNvSpPr>
            <p:nvPr/>
          </p:nvSpPr>
          <p:spPr bwMode="auto">
            <a:xfrm rot="16200000" flipH="1">
              <a:off x="6391648" y="4362051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F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8" name="Text Box 116"/>
            <p:cNvSpPr txBox="1">
              <a:spLocks noChangeArrowheads="1"/>
            </p:cNvSpPr>
            <p:nvPr/>
          </p:nvSpPr>
          <p:spPr bwMode="auto">
            <a:xfrm rot="16200000" flipH="1">
              <a:off x="6570017" y="4359669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9" name="Text Box 115"/>
            <p:cNvSpPr txBox="1">
              <a:spLocks noChangeArrowheads="1"/>
            </p:cNvSpPr>
            <p:nvPr/>
          </p:nvSpPr>
          <p:spPr bwMode="auto">
            <a:xfrm rot="16200000" flipH="1">
              <a:off x="6756004" y="4359712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A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0" name="Text Box 114"/>
            <p:cNvSpPr txBox="1">
              <a:spLocks noChangeArrowheads="1"/>
            </p:cNvSpPr>
            <p:nvPr/>
          </p:nvSpPr>
          <p:spPr bwMode="auto">
            <a:xfrm rot="16200000" flipH="1">
              <a:off x="6943895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1" name="Text Box 113"/>
            <p:cNvSpPr txBox="1">
              <a:spLocks noChangeArrowheads="1"/>
            </p:cNvSpPr>
            <p:nvPr/>
          </p:nvSpPr>
          <p:spPr bwMode="auto">
            <a:xfrm rot="16200000" flipH="1">
              <a:off x="7115916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253" name="Text Box 122"/>
          <p:cNvSpPr txBox="1">
            <a:spLocks noChangeArrowheads="1"/>
          </p:cNvSpPr>
          <p:nvPr/>
        </p:nvSpPr>
        <p:spPr bwMode="auto">
          <a:xfrm rot="16200000" flipH="1">
            <a:off x="5257009" y="1138695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S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4" name="Text Box 121"/>
          <p:cNvSpPr txBox="1">
            <a:spLocks noChangeArrowheads="1"/>
          </p:cNvSpPr>
          <p:nvPr/>
        </p:nvSpPr>
        <p:spPr bwMode="auto">
          <a:xfrm rot="16200000" flipH="1">
            <a:off x="5430935" y="1138695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O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5" name="Text Box 120"/>
          <p:cNvSpPr txBox="1">
            <a:spLocks noChangeArrowheads="1"/>
          </p:cNvSpPr>
          <p:nvPr/>
        </p:nvSpPr>
        <p:spPr bwMode="auto">
          <a:xfrm rot="16200000" flipH="1">
            <a:off x="5620730" y="1138695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N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6" name="Text Box 119"/>
          <p:cNvSpPr txBox="1">
            <a:spLocks noChangeArrowheads="1"/>
          </p:cNvSpPr>
          <p:nvPr/>
        </p:nvSpPr>
        <p:spPr bwMode="auto">
          <a:xfrm rot="16200000" flipH="1">
            <a:off x="5798465" y="1138695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D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7" name="Text Box 118"/>
          <p:cNvSpPr txBox="1">
            <a:spLocks noChangeArrowheads="1"/>
          </p:cNvSpPr>
          <p:nvPr/>
        </p:nvSpPr>
        <p:spPr bwMode="auto">
          <a:xfrm rot="16200000" flipH="1">
            <a:off x="5974295" y="1139419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J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8" name="Text Box 117"/>
          <p:cNvSpPr txBox="1">
            <a:spLocks noChangeArrowheads="1"/>
          </p:cNvSpPr>
          <p:nvPr/>
        </p:nvSpPr>
        <p:spPr bwMode="auto">
          <a:xfrm rot="16200000" flipH="1">
            <a:off x="6162185" y="1137859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F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9" name="Text Box 116"/>
          <p:cNvSpPr txBox="1">
            <a:spLocks noChangeArrowheads="1"/>
          </p:cNvSpPr>
          <p:nvPr/>
        </p:nvSpPr>
        <p:spPr bwMode="auto">
          <a:xfrm rot="16200000" flipH="1">
            <a:off x="6340554" y="1137859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M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0" name="Text Box 115"/>
          <p:cNvSpPr txBox="1">
            <a:spLocks noChangeArrowheads="1"/>
          </p:cNvSpPr>
          <p:nvPr/>
        </p:nvSpPr>
        <p:spPr bwMode="auto">
          <a:xfrm rot="16200000" flipH="1">
            <a:off x="6526541" y="1138695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A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1" name="Text Box 114"/>
          <p:cNvSpPr txBox="1">
            <a:spLocks noChangeArrowheads="1"/>
          </p:cNvSpPr>
          <p:nvPr/>
        </p:nvSpPr>
        <p:spPr bwMode="auto">
          <a:xfrm rot="16200000" flipH="1">
            <a:off x="6714432" y="1137859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M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2" name="Text Box 113"/>
          <p:cNvSpPr txBox="1">
            <a:spLocks noChangeArrowheads="1"/>
          </p:cNvSpPr>
          <p:nvPr/>
        </p:nvSpPr>
        <p:spPr bwMode="auto">
          <a:xfrm rot="16200000" flipH="1">
            <a:off x="6886453" y="1137859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J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8" name="Rectangle 135"/>
          <p:cNvSpPr>
            <a:spLocks noChangeArrowheads="1"/>
          </p:cNvSpPr>
          <p:nvPr/>
        </p:nvSpPr>
        <p:spPr bwMode="auto">
          <a:xfrm>
            <a:off x="3215660" y="3385329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280" name="Group 47"/>
          <p:cNvGrpSpPr>
            <a:grpSpLocks/>
          </p:cNvGrpSpPr>
          <p:nvPr/>
        </p:nvGrpSpPr>
        <p:grpSpPr bwMode="auto">
          <a:xfrm>
            <a:off x="1033721" y="6391584"/>
            <a:ext cx="98425" cy="98425"/>
            <a:chOff x="3511" y="12476"/>
            <a:chExt cx="155" cy="155"/>
          </a:xfrm>
        </p:grpSpPr>
        <p:sp>
          <p:nvSpPr>
            <p:cNvPr id="281" name="Freeform 4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82" name="Freeform 4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283" name="Rectangle 135"/>
          <p:cNvSpPr>
            <a:spLocks noChangeArrowheads="1"/>
          </p:cNvSpPr>
          <p:nvPr/>
        </p:nvSpPr>
        <p:spPr bwMode="auto">
          <a:xfrm>
            <a:off x="1011962" y="6370492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406" name="Group 67"/>
          <p:cNvGrpSpPr>
            <a:grpSpLocks/>
          </p:cNvGrpSpPr>
          <p:nvPr/>
        </p:nvGrpSpPr>
        <p:grpSpPr bwMode="auto">
          <a:xfrm>
            <a:off x="5449038" y="3403576"/>
            <a:ext cx="98425" cy="98425"/>
            <a:chOff x="3511" y="12476"/>
            <a:chExt cx="155" cy="155"/>
          </a:xfrm>
        </p:grpSpPr>
        <p:sp>
          <p:nvSpPr>
            <p:cNvPr id="407" name="Freeform 6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408" name="Freeform 6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409" name="Rectangle 135"/>
          <p:cNvSpPr>
            <a:spLocks noChangeArrowheads="1"/>
          </p:cNvSpPr>
          <p:nvPr/>
        </p:nvSpPr>
        <p:spPr bwMode="auto">
          <a:xfrm>
            <a:off x="5427411" y="3380736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3" name="ZoneTexte 402"/>
          <p:cNvSpPr txBox="1"/>
          <p:nvPr/>
        </p:nvSpPr>
        <p:spPr>
          <a:xfrm>
            <a:off x="3547296" y="2306026"/>
            <a:ext cx="619425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err="1" smtClean="0">
                <a:solidFill>
                  <a:srgbClr val="00B0F0"/>
                </a:solidFill>
                <a:latin typeface="Andika Basic Dig1 Dig4 Dig7" panose="02000000000000000000" pitchFamily="2" charset="0"/>
              </a:rPr>
              <a:t>o</a:t>
            </a:r>
            <a:r>
              <a:rPr lang="fr-FR" sz="1500" dirty="0" err="1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e</a:t>
            </a:r>
            <a:r>
              <a:rPr lang="fr-FR" sz="1500" dirty="0" err="1" smtClean="0">
                <a:solidFill>
                  <a:srgbClr val="00B0F0"/>
                </a:solidFill>
                <a:latin typeface="Andika Basic Dig1 Dig4 Dig7" panose="02000000000000000000" pitchFamily="2" charset="0"/>
              </a:rPr>
              <a:t>u</a:t>
            </a:r>
            <a:r>
              <a:rPr lang="fr-FR" sz="1500" dirty="0" err="1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vre</a:t>
            </a:r>
            <a:endParaRPr lang="fr-FR" sz="1500" dirty="0">
              <a:latin typeface="Andika Basic Dig1 Dig4 Dig7" panose="02000000000000000000" pitchFamily="2" charset="0"/>
            </a:endParaRPr>
          </a:p>
        </p:txBody>
      </p:sp>
      <p:sp>
        <p:nvSpPr>
          <p:cNvPr id="526" name="Rectangle 50"/>
          <p:cNvSpPr>
            <a:spLocks noChangeArrowheads="1"/>
          </p:cNvSpPr>
          <p:nvPr/>
        </p:nvSpPr>
        <p:spPr bwMode="auto">
          <a:xfrm>
            <a:off x="3052644" y="4301259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27" name="ZoneTexte 526"/>
          <p:cNvSpPr txBox="1"/>
          <p:nvPr/>
        </p:nvSpPr>
        <p:spPr>
          <a:xfrm>
            <a:off x="3499189" y="5408827"/>
            <a:ext cx="882500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 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imagin</a:t>
            </a:r>
            <a:r>
              <a:rPr lang="fr-FR" sz="1500" dirty="0" smtClean="0">
                <a:latin typeface="Andika Basic Dig1 Dig4 Dig7" panose="02000000000000000000" pitchFamily="2" charset="0"/>
              </a:rPr>
              <a:t>er</a:t>
            </a:r>
            <a:endParaRPr lang="fr-FR" sz="1500" dirty="0">
              <a:latin typeface="Andika Basic Dig1 Dig4 Dig7" panose="02000000000000000000" pitchFamily="2" charset="0"/>
            </a:endParaRPr>
          </a:p>
        </p:txBody>
      </p:sp>
      <p:grpSp>
        <p:nvGrpSpPr>
          <p:cNvPr id="528" name="Groupe 527"/>
          <p:cNvGrpSpPr/>
          <p:nvPr/>
        </p:nvGrpSpPr>
        <p:grpSpPr>
          <a:xfrm>
            <a:off x="3044062" y="4155699"/>
            <a:ext cx="1720850" cy="124569"/>
            <a:chOff x="5500651" y="4343109"/>
            <a:chExt cx="1720850" cy="124569"/>
          </a:xfrm>
        </p:grpSpPr>
        <p:sp>
          <p:nvSpPr>
            <p:cNvPr id="529" name="Text Box 122"/>
            <p:cNvSpPr txBox="1">
              <a:spLocks noChangeArrowheads="1"/>
            </p:cNvSpPr>
            <p:nvPr/>
          </p:nvSpPr>
          <p:spPr bwMode="auto">
            <a:xfrm rot="16200000" flipH="1">
              <a:off x="5486472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0" name="Text Box 121"/>
            <p:cNvSpPr txBox="1">
              <a:spLocks noChangeArrowheads="1"/>
            </p:cNvSpPr>
            <p:nvPr/>
          </p:nvSpPr>
          <p:spPr bwMode="auto">
            <a:xfrm rot="16200000" flipH="1">
              <a:off x="566039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O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1" name="Text Box 120"/>
            <p:cNvSpPr txBox="1">
              <a:spLocks noChangeArrowheads="1"/>
            </p:cNvSpPr>
            <p:nvPr/>
          </p:nvSpPr>
          <p:spPr bwMode="auto">
            <a:xfrm rot="16200000" flipH="1">
              <a:off x="5850193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N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2" name="Text Box 119"/>
            <p:cNvSpPr txBox="1">
              <a:spLocks noChangeArrowheads="1"/>
            </p:cNvSpPr>
            <p:nvPr/>
          </p:nvSpPr>
          <p:spPr bwMode="auto">
            <a:xfrm rot="16200000" flipH="1">
              <a:off x="602792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D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3" name="Text Box 118"/>
            <p:cNvSpPr txBox="1">
              <a:spLocks noChangeArrowheads="1"/>
            </p:cNvSpPr>
            <p:nvPr/>
          </p:nvSpPr>
          <p:spPr bwMode="auto">
            <a:xfrm rot="16200000" flipH="1">
              <a:off x="6203758" y="4362024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4" name="Text Box 117"/>
            <p:cNvSpPr txBox="1">
              <a:spLocks noChangeArrowheads="1"/>
            </p:cNvSpPr>
            <p:nvPr/>
          </p:nvSpPr>
          <p:spPr bwMode="auto">
            <a:xfrm rot="16200000" flipH="1">
              <a:off x="6391648" y="4362051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F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5" name="Text Box 116"/>
            <p:cNvSpPr txBox="1">
              <a:spLocks noChangeArrowheads="1"/>
            </p:cNvSpPr>
            <p:nvPr/>
          </p:nvSpPr>
          <p:spPr bwMode="auto">
            <a:xfrm rot="16200000" flipH="1">
              <a:off x="6570017" y="4359669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6" name="Text Box 115"/>
            <p:cNvSpPr txBox="1">
              <a:spLocks noChangeArrowheads="1"/>
            </p:cNvSpPr>
            <p:nvPr/>
          </p:nvSpPr>
          <p:spPr bwMode="auto">
            <a:xfrm rot="16200000" flipH="1">
              <a:off x="6756004" y="4359712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A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7" name="Text Box 114"/>
            <p:cNvSpPr txBox="1">
              <a:spLocks noChangeArrowheads="1"/>
            </p:cNvSpPr>
            <p:nvPr/>
          </p:nvSpPr>
          <p:spPr bwMode="auto">
            <a:xfrm rot="16200000" flipH="1">
              <a:off x="6943895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8" name="Text Box 113"/>
            <p:cNvSpPr txBox="1">
              <a:spLocks noChangeArrowheads="1"/>
            </p:cNvSpPr>
            <p:nvPr/>
          </p:nvSpPr>
          <p:spPr bwMode="auto">
            <a:xfrm rot="16200000" flipH="1">
              <a:off x="7115916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539" name="Group 47"/>
          <p:cNvGrpSpPr>
            <a:grpSpLocks/>
          </p:cNvGrpSpPr>
          <p:nvPr/>
        </p:nvGrpSpPr>
        <p:grpSpPr bwMode="auto">
          <a:xfrm>
            <a:off x="3254435" y="6456355"/>
            <a:ext cx="98425" cy="98425"/>
            <a:chOff x="3511" y="12476"/>
            <a:chExt cx="155" cy="155"/>
          </a:xfrm>
        </p:grpSpPr>
        <p:sp>
          <p:nvSpPr>
            <p:cNvPr id="540" name="Freeform 4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541" name="Freeform 4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542" name="Rectangle 135"/>
          <p:cNvSpPr>
            <a:spLocks noChangeArrowheads="1"/>
          </p:cNvSpPr>
          <p:nvPr/>
        </p:nvSpPr>
        <p:spPr bwMode="auto">
          <a:xfrm>
            <a:off x="3232676" y="6435263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54" name="Rectangle 34"/>
          <p:cNvSpPr>
            <a:spLocks noChangeArrowheads="1"/>
          </p:cNvSpPr>
          <p:nvPr/>
        </p:nvSpPr>
        <p:spPr bwMode="auto">
          <a:xfrm>
            <a:off x="5256417" y="7329843"/>
            <a:ext cx="1751013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655" name="Group 47"/>
          <p:cNvGrpSpPr>
            <a:grpSpLocks/>
          </p:cNvGrpSpPr>
          <p:nvPr/>
        </p:nvGrpSpPr>
        <p:grpSpPr bwMode="auto">
          <a:xfrm>
            <a:off x="5441882" y="9477096"/>
            <a:ext cx="98425" cy="98425"/>
            <a:chOff x="3511" y="12476"/>
            <a:chExt cx="155" cy="155"/>
          </a:xfrm>
        </p:grpSpPr>
        <p:sp>
          <p:nvSpPr>
            <p:cNvPr id="656" name="Freeform 4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657" name="Freeform 4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658" name="Rectangle 135"/>
          <p:cNvSpPr>
            <a:spLocks noChangeArrowheads="1"/>
          </p:cNvSpPr>
          <p:nvPr/>
        </p:nvSpPr>
        <p:spPr bwMode="auto">
          <a:xfrm>
            <a:off x="5418671" y="9452041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59" name="ZoneTexte 658"/>
          <p:cNvSpPr txBox="1"/>
          <p:nvPr/>
        </p:nvSpPr>
        <p:spPr>
          <a:xfrm>
            <a:off x="5744665" y="8343630"/>
            <a:ext cx="959640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toujour</a:t>
            </a:r>
            <a:r>
              <a:rPr lang="fr-FR" sz="1500" dirty="0" smtClean="0">
                <a:solidFill>
                  <a:srgbClr val="FF3399"/>
                </a:solidFill>
                <a:latin typeface="Andika Basic Dig1 Dig4 Dig7" panose="02000000000000000000" pitchFamily="2" charset="0"/>
              </a:rPr>
              <a:t>s</a:t>
            </a:r>
            <a:endParaRPr lang="fr-FR" sz="1500" dirty="0">
              <a:solidFill>
                <a:srgbClr val="FF3399"/>
              </a:solidFill>
              <a:latin typeface="Andika Basic Dig1 Dig4 Dig7" panose="02000000000000000000" pitchFamily="2" charset="0"/>
            </a:endParaRPr>
          </a:p>
        </p:txBody>
      </p:sp>
      <p:sp>
        <p:nvSpPr>
          <p:cNvPr id="660" name="Text Box 122"/>
          <p:cNvSpPr txBox="1">
            <a:spLocks noChangeArrowheads="1"/>
          </p:cNvSpPr>
          <p:nvPr/>
        </p:nvSpPr>
        <p:spPr bwMode="auto">
          <a:xfrm rot="16200000" flipH="1">
            <a:off x="5250855" y="7183670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S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1" name="Text Box 121"/>
          <p:cNvSpPr txBox="1">
            <a:spLocks noChangeArrowheads="1"/>
          </p:cNvSpPr>
          <p:nvPr/>
        </p:nvSpPr>
        <p:spPr bwMode="auto">
          <a:xfrm rot="16200000" flipH="1">
            <a:off x="5424781" y="7183670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O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2" name="Text Box 120"/>
          <p:cNvSpPr txBox="1">
            <a:spLocks noChangeArrowheads="1"/>
          </p:cNvSpPr>
          <p:nvPr/>
        </p:nvSpPr>
        <p:spPr bwMode="auto">
          <a:xfrm rot="16200000" flipH="1">
            <a:off x="5614576" y="7183670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N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3" name="Text Box 119"/>
          <p:cNvSpPr txBox="1">
            <a:spLocks noChangeArrowheads="1"/>
          </p:cNvSpPr>
          <p:nvPr/>
        </p:nvSpPr>
        <p:spPr bwMode="auto">
          <a:xfrm rot="16200000" flipH="1">
            <a:off x="5792311" y="7183670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D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4" name="Text Box 118"/>
          <p:cNvSpPr txBox="1">
            <a:spLocks noChangeArrowheads="1"/>
          </p:cNvSpPr>
          <p:nvPr/>
        </p:nvSpPr>
        <p:spPr bwMode="auto">
          <a:xfrm rot="16200000" flipH="1">
            <a:off x="5968141" y="7184394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J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5" name="Text Box 117"/>
          <p:cNvSpPr txBox="1">
            <a:spLocks noChangeArrowheads="1"/>
          </p:cNvSpPr>
          <p:nvPr/>
        </p:nvSpPr>
        <p:spPr bwMode="auto">
          <a:xfrm rot="16200000" flipH="1">
            <a:off x="6156031" y="7182834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F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6" name="Text Box 116"/>
          <p:cNvSpPr txBox="1">
            <a:spLocks noChangeArrowheads="1"/>
          </p:cNvSpPr>
          <p:nvPr/>
        </p:nvSpPr>
        <p:spPr bwMode="auto">
          <a:xfrm rot="16200000" flipH="1">
            <a:off x="6334400" y="7182834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M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7" name="Text Box 115"/>
          <p:cNvSpPr txBox="1">
            <a:spLocks noChangeArrowheads="1"/>
          </p:cNvSpPr>
          <p:nvPr/>
        </p:nvSpPr>
        <p:spPr bwMode="auto">
          <a:xfrm rot="16200000" flipH="1">
            <a:off x="6520387" y="7183670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A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8" name="Text Box 114"/>
          <p:cNvSpPr txBox="1">
            <a:spLocks noChangeArrowheads="1"/>
          </p:cNvSpPr>
          <p:nvPr/>
        </p:nvSpPr>
        <p:spPr bwMode="auto">
          <a:xfrm rot="16200000" flipH="1">
            <a:off x="6708278" y="7182834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M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9" name="Text Box 113"/>
          <p:cNvSpPr txBox="1">
            <a:spLocks noChangeArrowheads="1"/>
          </p:cNvSpPr>
          <p:nvPr/>
        </p:nvSpPr>
        <p:spPr bwMode="auto">
          <a:xfrm rot="16200000" flipH="1">
            <a:off x="6880299" y="7182834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J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70" name="Bulle ronde 26"/>
          <p:cNvSpPr/>
          <p:nvPr/>
        </p:nvSpPr>
        <p:spPr>
          <a:xfrm>
            <a:off x="5615205" y="7389878"/>
            <a:ext cx="535476" cy="284233"/>
          </a:xfrm>
          <a:custGeom>
            <a:avLst/>
            <a:gdLst>
              <a:gd name="connsiteX0" fmla="*/ 22497 w 611508"/>
              <a:gd name="connsiteY0" fmla="*/ 251742 h 214533"/>
              <a:gd name="connsiteX1" fmla="*/ 87595 w 611508"/>
              <a:gd name="connsiteY1" fmla="*/ 182422 h 214533"/>
              <a:gd name="connsiteX2" fmla="*/ 258624 w 611508"/>
              <a:gd name="connsiteY2" fmla="*/ 1281 h 214533"/>
              <a:gd name="connsiteX3" fmla="*/ 469562 w 611508"/>
              <a:gd name="connsiteY3" fmla="*/ 16692 h 214533"/>
              <a:gd name="connsiteX4" fmla="*/ 375923 w 611508"/>
              <a:gd name="connsiteY4" fmla="*/ 211670 h 214533"/>
              <a:gd name="connsiteX5" fmla="*/ 183731 w 611508"/>
              <a:gd name="connsiteY5" fmla="*/ 205620 h 214533"/>
              <a:gd name="connsiteX6" fmla="*/ 22497 w 611508"/>
              <a:gd name="connsiteY6" fmla="*/ 251742 h 21453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22818 w 611965"/>
              <a:gd name="connsiteY7" fmla="*/ 251743 h 25174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107839 w 611965"/>
              <a:gd name="connsiteY7" fmla="*/ 245001 h 251743"/>
              <a:gd name="connsiteX8" fmla="*/ 22818 w 611965"/>
              <a:gd name="connsiteY8" fmla="*/ 251743 h 251743"/>
              <a:gd name="connsiteX0" fmla="*/ 14505 w 611965"/>
              <a:gd name="connsiteY0" fmla="*/ 237195 h 245001"/>
              <a:gd name="connsiteX1" fmla="*/ 91212 w 611965"/>
              <a:gd name="connsiteY1" fmla="*/ 199281 h 245001"/>
              <a:gd name="connsiteX2" fmla="*/ 87916 w 611965"/>
              <a:gd name="connsiteY2" fmla="*/ 182423 h 245001"/>
              <a:gd name="connsiteX3" fmla="*/ 258945 w 611965"/>
              <a:gd name="connsiteY3" fmla="*/ 1282 h 245001"/>
              <a:gd name="connsiteX4" fmla="*/ 469883 w 611965"/>
              <a:gd name="connsiteY4" fmla="*/ 16693 h 245001"/>
              <a:gd name="connsiteX5" fmla="*/ 376244 w 611965"/>
              <a:gd name="connsiteY5" fmla="*/ 211671 h 245001"/>
              <a:gd name="connsiteX6" fmla="*/ 184052 w 611965"/>
              <a:gd name="connsiteY6" fmla="*/ 205621 h 245001"/>
              <a:gd name="connsiteX7" fmla="*/ 107839 w 611965"/>
              <a:gd name="connsiteY7" fmla="*/ 245001 h 245001"/>
              <a:gd name="connsiteX8" fmla="*/ 14505 w 611965"/>
              <a:gd name="connsiteY8" fmla="*/ 237195 h 245001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03683 w 611965"/>
              <a:gd name="connsiteY7" fmla="*/ 236688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55637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55637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34855 w 611965"/>
              <a:gd name="connsiteY7" fmla="*/ 217985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1965" h="237195">
                <a:moveTo>
                  <a:pt x="14505" y="237195"/>
                </a:moveTo>
                <a:cubicBezTo>
                  <a:pt x="17419" y="228497"/>
                  <a:pt x="111599" y="207195"/>
                  <a:pt x="87916" y="182423"/>
                </a:cubicBezTo>
                <a:cubicBezTo>
                  <a:pt x="-86455" y="120125"/>
                  <a:pt x="13047" y="14741"/>
                  <a:pt x="258945" y="1282"/>
                </a:cubicBezTo>
                <a:cubicBezTo>
                  <a:pt x="332259" y="-2731"/>
                  <a:pt x="407230" y="2747"/>
                  <a:pt x="469883" y="16693"/>
                </a:cubicBezTo>
                <a:cubicBezTo>
                  <a:pt x="698453" y="67572"/>
                  <a:pt x="639716" y="189876"/>
                  <a:pt x="376244" y="211671"/>
                </a:cubicBezTo>
                <a:cubicBezTo>
                  <a:pt x="311998" y="216985"/>
                  <a:pt x="244575" y="214863"/>
                  <a:pt x="184052" y="205621"/>
                </a:cubicBezTo>
                <a:cubicBezTo>
                  <a:pt x="145899" y="207020"/>
                  <a:pt x="148250" y="212807"/>
                  <a:pt x="134855" y="217985"/>
                </a:cubicBezTo>
                <a:cubicBezTo>
                  <a:pt x="121460" y="223163"/>
                  <a:pt x="92569" y="231754"/>
                  <a:pt x="70432" y="234609"/>
                </a:cubicBezTo>
                <a:lnTo>
                  <a:pt x="14505" y="237195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2" name="ZoneTexte 671"/>
          <p:cNvSpPr txBox="1"/>
          <p:nvPr/>
        </p:nvSpPr>
        <p:spPr>
          <a:xfrm>
            <a:off x="5663796" y="7431966"/>
            <a:ext cx="48688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adverbe</a:t>
            </a:r>
            <a:endParaRPr lang="fr-FR" sz="7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268338" y="226131"/>
            <a:ext cx="99784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>
                <a:solidFill>
                  <a:srgbClr val="FF0000"/>
                </a:solidFill>
                <a:latin typeface="Andika Basic Dig1 Dig4 Dig7" panose="02000000000000000000" pitchFamily="2" charset="0"/>
              </a:rPr>
              <a:t>Groupe rouge</a:t>
            </a:r>
          </a:p>
          <a:p>
            <a:r>
              <a:rPr lang="fr-FR" sz="1000" b="1" dirty="0" smtClean="0">
                <a:solidFill>
                  <a:srgbClr val="FF0000"/>
                </a:solidFill>
                <a:latin typeface="Andika Basic Dig1 Dig4 Dig7" panose="02000000000000000000" pitchFamily="2" charset="0"/>
              </a:rPr>
              <a:t>10</a:t>
            </a:r>
            <a:r>
              <a:rPr lang="fr-FR" sz="1000" b="1" dirty="0" smtClean="0">
                <a:solidFill>
                  <a:srgbClr val="FF0000"/>
                </a:solidFill>
                <a:latin typeface="Andika Basic Dig1 Dig4 Dig7" panose="02000000000000000000" pitchFamily="2" charset="0"/>
              </a:rPr>
              <a:t> </a:t>
            </a:r>
            <a:r>
              <a:rPr lang="fr-FR" sz="1000" b="1" dirty="0" smtClean="0">
                <a:solidFill>
                  <a:srgbClr val="FF0000"/>
                </a:solidFill>
                <a:latin typeface="Andika Basic Dig1 Dig4 Dig7" panose="02000000000000000000" pitchFamily="2" charset="0"/>
              </a:rPr>
              <a:t>mots</a:t>
            </a:r>
            <a:endParaRPr lang="fr-FR" sz="1000" b="1" dirty="0">
              <a:solidFill>
                <a:srgbClr val="FF0000"/>
              </a:solidFill>
              <a:latin typeface="Andika Basic Dig1 Dig4 Dig7" panose="02000000000000000000" pitchFamily="2" charset="0"/>
            </a:endParaRPr>
          </a:p>
        </p:txBody>
      </p:sp>
      <p:pic>
        <p:nvPicPr>
          <p:cNvPr id="241" name="Image 240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0575" t="76551" r="40059" b="14404"/>
          <a:stretch/>
        </p:blipFill>
        <p:spPr>
          <a:xfrm>
            <a:off x="3157728" y="1601778"/>
            <a:ext cx="170925" cy="98072"/>
          </a:xfrm>
          <a:prstGeom prst="rect">
            <a:avLst/>
          </a:prstGeom>
        </p:spPr>
      </p:pic>
      <p:pic>
        <p:nvPicPr>
          <p:cNvPr id="252" name="Image 251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0848" t="16960" r="10502" b="70486"/>
          <a:stretch/>
        </p:blipFill>
        <p:spPr>
          <a:xfrm>
            <a:off x="3098874" y="1336557"/>
            <a:ext cx="312214" cy="269218"/>
          </a:xfrm>
          <a:prstGeom prst="rect">
            <a:avLst/>
          </a:prstGeom>
        </p:spPr>
      </p:pic>
      <p:sp>
        <p:nvSpPr>
          <p:cNvPr id="263" name="Bulle ronde 2290"/>
          <p:cNvSpPr/>
          <p:nvPr/>
        </p:nvSpPr>
        <p:spPr>
          <a:xfrm>
            <a:off x="3428955" y="1332502"/>
            <a:ext cx="600094" cy="234211"/>
          </a:xfrm>
          <a:custGeom>
            <a:avLst/>
            <a:gdLst>
              <a:gd name="connsiteX0" fmla="*/ 60321 w 719824"/>
              <a:gd name="connsiteY0" fmla="*/ 182002 h 154391"/>
              <a:gd name="connsiteX1" fmla="*/ 116700 w 719824"/>
              <a:gd name="connsiteY1" fmla="*/ 134098 h 154391"/>
              <a:gd name="connsiteX2" fmla="*/ 335874 w 719824"/>
              <a:gd name="connsiteY2" fmla="*/ 171 h 154391"/>
              <a:gd name="connsiteX3" fmla="*/ 532049 w 719824"/>
              <a:gd name="connsiteY3" fmla="*/ 9400 h 154391"/>
              <a:gd name="connsiteX4" fmla="*/ 396804 w 719824"/>
              <a:gd name="connsiteY4" fmla="*/ 153984 h 154391"/>
              <a:gd name="connsiteX5" fmla="*/ 233794 w 719824"/>
              <a:gd name="connsiteY5" fmla="*/ 149496 h 154391"/>
              <a:gd name="connsiteX6" fmla="*/ 60321 w 719824"/>
              <a:gd name="connsiteY6" fmla="*/ 182002 h 154391"/>
              <a:gd name="connsiteX0" fmla="*/ 60869 w 720689"/>
              <a:gd name="connsiteY0" fmla="*/ 182003 h 182003"/>
              <a:gd name="connsiteX1" fmla="*/ 117248 w 720689"/>
              <a:gd name="connsiteY1" fmla="*/ 134099 h 182003"/>
              <a:gd name="connsiteX2" fmla="*/ 336422 w 720689"/>
              <a:gd name="connsiteY2" fmla="*/ 172 h 182003"/>
              <a:gd name="connsiteX3" fmla="*/ 532597 w 720689"/>
              <a:gd name="connsiteY3" fmla="*/ 9401 h 182003"/>
              <a:gd name="connsiteX4" fmla="*/ 397352 w 720689"/>
              <a:gd name="connsiteY4" fmla="*/ 153985 h 182003"/>
              <a:gd name="connsiteX5" fmla="*/ 234342 w 720689"/>
              <a:gd name="connsiteY5" fmla="*/ 149497 h 182003"/>
              <a:gd name="connsiteX6" fmla="*/ 158150 w 720689"/>
              <a:gd name="connsiteY6" fmla="*/ 175174 h 182003"/>
              <a:gd name="connsiteX7" fmla="*/ 60869 w 720689"/>
              <a:gd name="connsiteY7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58150 w 720689"/>
              <a:gd name="connsiteY7" fmla="*/ 175174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45681 w 720689"/>
              <a:gd name="connsiteY7" fmla="*/ 173096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86045 w 720689"/>
              <a:gd name="connsiteY7" fmla="*/ 162171 h 174642"/>
              <a:gd name="connsiteX8" fmla="*/ 116859 w 720689"/>
              <a:gd name="connsiteY8" fmla="*/ 171461 h 174642"/>
              <a:gd name="connsiteX9" fmla="*/ 34929 w 720689"/>
              <a:gd name="connsiteY9" fmla="*/ 174642 h 174642"/>
              <a:gd name="connsiteX0" fmla="*/ 34929 w 720689"/>
              <a:gd name="connsiteY0" fmla="*/ 174642 h 174642"/>
              <a:gd name="connsiteX1" fmla="*/ 108226 w 720689"/>
              <a:gd name="connsiteY1" fmla="*/ 154811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1094 w 720689"/>
              <a:gd name="connsiteY9" fmla="*/ 169825 h 174642"/>
              <a:gd name="connsiteX10" fmla="*/ 34929 w 720689"/>
              <a:gd name="connsiteY10" fmla="*/ 174642 h 174642"/>
              <a:gd name="connsiteX0" fmla="*/ 34929 w 720689"/>
              <a:gd name="connsiteY0" fmla="*/ 174642 h 174643"/>
              <a:gd name="connsiteX1" fmla="*/ 103903 w 720689"/>
              <a:gd name="connsiteY1" fmla="*/ 159718 h 174643"/>
              <a:gd name="connsiteX2" fmla="*/ 137369 w 720689"/>
              <a:gd name="connsiteY2" fmla="*/ 146079 h 174643"/>
              <a:gd name="connsiteX3" fmla="*/ 117248 w 720689"/>
              <a:gd name="connsiteY3" fmla="*/ 134099 h 174643"/>
              <a:gd name="connsiteX4" fmla="*/ 336422 w 720689"/>
              <a:gd name="connsiteY4" fmla="*/ 172 h 174643"/>
              <a:gd name="connsiteX5" fmla="*/ 532597 w 720689"/>
              <a:gd name="connsiteY5" fmla="*/ 9401 h 174643"/>
              <a:gd name="connsiteX6" fmla="*/ 397352 w 720689"/>
              <a:gd name="connsiteY6" fmla="*/ 153985 h 174643"/>
              <a:gd name="connsiteX7" fmla="*/ 234342 w 720689"/>
              <a:gd name="connsiteY7" fmla="*/ 149497 h 174643"/>
              <a:gd name="connsiteX8" fmla="*/ 175957 w 720689"/>
              <a:gd name="connsiteY8" fmla="*/ 160535 h 174643"/>
              <a:gd name="connsiteX9" fmla="*/ 34929 w 720689"/>
              <a:gd name="connsiteY9" fmla="*/ 174642 h 174643"/>
              <a:gd name="connsiteX0" fmla="*/ 34929 w 720689"/>
              <a:gd name="connsiteY0" fmla="*/ 174642 h 174807"/>
              <a:gd name="connsiteX1" fmla="*/ 103903 w 720689"/>
              <a:gd name="connsiteY1" fmla="*/ 159718 h 174807"/>
              <a:gd name="connsiteX2" fmla="*/ 137369 w 720689"/>
              <a:gd name="connsiteY2" fmla="*/ 146079 h 174807"/>
              <a:gd name="connsiteX3" fmla="*/ 117248 w 720689"/>
              <a:gd name="connsiteY3" fmla="*/ 134099 h 174807"/>
              <a:gd name="connsiteX4" fmla="*/ 336422 w 720689"/>
              <a:gd name="connsiteY4" fmla="*/ 172 h 174807"/>
              <a:gd name="connsiteX5" fmla="*/ 532597 w 720689"/>
              <a:gd name="connsiteY5" fmla="*/ 9401 h 174807"/>
              <a:gd name="connsiteX6" fmla="*/ 397352 w 720689"/>
              <a:gd name="connsiteY6" fmla="*/ 153985 h 174807"/>
              <a:gd name="connsiteX7" fmla="*/ 234342 w 720689"/>
              <a:gd name="connsiteY7" fmla="*/ 149497 h 174807"/>
              <a:gd name="connsiteX8" fmla="*/ 34929 w 720689"/>
              <a:gd name="connsiteY8" fmla="*/ 174642 h 174807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09667 w 720689"/>
              <a:gd name="connsiteY8" fmla="*/ 170349 h 175250"/>
              <a:gd name="connsiteX9" fmla="*/ 34929 w 720689"/>
              <a:gd name="connsiteY9" fmla="*/ 174642 h 175250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74517 w 720689"/>
              <a:gd name="connsiteY8" fmla="*/ 160535 h 175250"/>
              <a:gd name="connsiteX9" fmla="*/ 109667 w 720689"/>
              <a:gd name="connsiteY9" fmla="*/ 170349 h 175250"/>
              <a:gd name="connsiteX10" fmla="*/ 34929 w 720689"/>
              <a:gd name="connsiteY10" fmla="*/ 174642 h 175250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34342 w 720689"/>
              <a:gd name="connsiteY7" fmla="*/ 149497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17049 w 720689"/>
              <a:gd name="connsiteY7" fmla="*/ 156258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79604 w 720689"/>
              <a:gd name="connsiteY0" fmla="*/ 169233 h 172286"/>
              <a:gd name="connsiteX1" fmla="*/ 103903 w 720689"/>
              <a:gd name="connsiteY1" fmla="*/ 159718 h 172286"/>
              <a:gd name="connsiteX2" fmla="*/ 137369 w 720689"/>
              <a:gd name="connsiteY2" fmla="*/ 146079 h 172286"/>
              <a:gd name="connsiteX3" fmla="*/ 117248 w 720689"/>
              <a:gd name="connsiteY3" fmla="*/ 134099 h 172286"/>
              <a:gd name="connsiteX4" fmla="*/ 336422 w 720689"/>
              <a:gd name="connsiteY4" fmla="*/ 172 h 172286"/>
              <a:gd name="connsiteX5" fmla="*/ 532597 w 720689"/>
              <a:gd name="connsiteY5" fmla="*/ 9401 h 172286"/>
              <a:gd name="connsiteX6" fmla="*/ 397352 w 720689"/>
              <a:gd name="connsiteY6" fmla="*/ 153985 h 172286"/>
              <a:gd name="connsiteX7" fmla="*/ 217049 w 720689"/>
              <a:gd name="connsiteY7" fmla="*/ 156258 h 172286"/>
              <a:gd name="connsiteX8" fmla="*/ 174517 w 720689"/>
              <a:gd name="connsiteY8" fmla="*/ 160535 h 172286"/>
              <a:gd name="connsiteX9" fmla="*/ 109667 w 720689"/>
              <a:gd name="connsiteY9" fmla="*/ 170349 h 172286"/>
              <a:gd name="connsiteX10" fmla="*/ 79604 w 720689"/>
              <a:gd name="connsiteY10" fmla="*/ 169233 h 172286"/>
              <a:gd name="connsiteX0" fmla="*/ 68449 w 720689"/>
              <a:gd name="connsiteY0" fmla="*/ 170698 h 172761"/>
              <a:gd name="connsiteX1" fmla="*/ 103903 w 720689"/>
              <a:gd name="connsiteY1" fmla="*/ 159718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  <a:gd name="connsiteX0" fmla="*/ 68449 w 720689"/>
              <a:gd name="connsiteY0" fmla="*/ 170698 h 172761"/>
              <a:gd name="connsiteX1" fmla="*/ 110595 w 720689"/>
              <a:gd name="connsiteY1" fmla="*/ 156787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20689" h="172761">
                <a:moveTo>
                  <a:pt x="68449" y="170698"/>
                </a:moveTo>
                <a:cubicBezTo>
                  <a:pt x="46709" y="172402"/>
                  <a:pt x="93522" y="161547"/>
                  <a:pt x="110595" y="156787"/>
                </a:cubicBezTo>
                <a:cubicBezTo>
                  <a:pt x="127668" y="152027"/>
                  <a:pt x="128420" y="151167"/>
                  <a:pt x="137369" y="146079"/>
                </a:cubicBezTo>
                <a:lnTo>
                  <a:pt x="117248" y="134099"/>
                </a:lnTo>
                <a:cubicBezTo>
                  <a:pt x="-116124" y="88211"/>
                  <a:pt x="20532" y="4708"/>
                  <a:pt x="336422" y="172"/>
                </a:cubicBezTo>
                <a:cubicBezTo>
                  <a:pt x="404572" y="-806"/>
                  <a:pt x="472613" y="2395"/>
                  <a:pt x="532597" y="9401"/>
                </a:cubicBezTo>
                <a:cubicBezTo>
                  <a:pt x="843149" y="45676"/>
                  <a:pt x="749108" y="146210"/>
                  <a:pt x="397352" y="153985"/>
                </a:cubicBezTo>
                <a:cubicBezTo>
                  <a:pt x="342129" y="155206"/>
                  <a:pt x="269044" y="160430"/>
                  <a:pt x="217049" y="156258"/>
                </a:cubicBezTo>
                <a:cubicBezTo>
                  <a:pt x="178228" y="157077"/>
                  <a:pt x="195296" y="157060"/>
                  <a:pt x="174517" y="160535"/>
                </a:cubicBezTo>
                <a:cubicBezTo>
                  <a:pt x="153738" y="164010"/>
                  <a:pt x="131250" y="167725"/>
                  <a:pt x="109667" y="170349"/>
                </a:cubicBezTo>
                <a:cubicBezTo>
                  <a:pt x="76432" y="174540"/>
                  <a:pt x="64606" y="172334"/>
                  <a:pt x="68449" y="170698"/>
                </a:cubicBezTo>
                <a:close/>
              </a:path>
            </a:pathLst>
          </a:custGeom>
          <a:solidFill>
            <a:schemeClr val="bg1"/>
          </a:solidFill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5934" y="7488814"/>
            <a:ext cx="279087" cy="276872"/>
          </a:xfrm>
          <a:prstGeom prst="rect">
            <a:avLst/>
          </a:prstGeom>
        </p:spPr>
      </p:pic>
      <p:sp>
        <p:nvSpPr>
          <p:cNvPr id="392" name="ZoneTexte 391"/>
          <p:cNvSpPr txBox="1"/>
          <p:nvPr/>
        </p:nvSpPr>
        <p:spPr>
          <a:xfrm>
            <a:off x="6608603" y="9567164"/>
            <a:ext cx="379575" cy="10772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invariable</a:t>
            </a:r>
            <a:endParaRPr lang="fr-FR" sz="6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pic>
        <p:nvPicPr>
          <p:cNvPr id="393" name="Image 39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608683" y="9336918"/>
            <a:ext cx="288178" cy="230245"/>
          </a:xfrm>
          <a:prstGeom prst="rect">
            <a:avLst/>
          </a:prstGeom>
        </p:spPr>
      </p:pic>
      <p:sp>
        <p:nvSpPr>
          <p:cNvPr id="448" name="Rectangle 34"/>
          <p:cNvSpPr>
            <a:spLocks noChangeArrowheads="1"/>
          </p:cNvSpPr>
          <p:nvPr/>
        </p:nvSpPr>
        <p:spPr bwMode="auto">
          <a:xfrm>
            <a:off x="836791" y="7289255"/>
            <a:ext cx="1751013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449" name="Group 47"/>
          <p:cNvGrpSpPr>
            <a:grpSpLocks/>
          </p:cNvGrpSpPr>
          <p:nvPr/>
        </p:nvGrpSpPr>
        <p:grpSpPr bwMode="auto">
          <a:xfrm>
            <a:off x="1022256" y="9436508"/>
            <a:ext cx="98425" cy="98425"/>
            <a:chOff x="3511" y="12476"/>
            <a:chExt cx="155" cy="155"/>
          </a:xfrm>
        </p:grpSpPr>
        <p:sp>
          <p:nvSpPr>
            <p:cNvPr id="450" name="Freeform 4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451" name="Freeform 4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452" name="Rectangle 135"/>
          <p:cNvSpPr>
            <a:spLocks noChangeArrowheads="1"/>
          </p:cNvSpPr>
          <p:nvPr/>
        </p:nvSpPr>
        <p:spPr bwMode="auto">
          <a:xfrm>
            <a:off x="999045" y="9411453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54" name="Text Box 122"/>
          <p:cNvSpPr txBox="1">
            <a:spLocks noChangeArrowheads="1"/>
          </p:cNvSpPr>
          <p:nvPr/>
        </p:nvSpPr>
        <p:spPr bwMode="auto">
          <a:xfrm rot="16200000" flipH="1">
            <a:off x="831229" y="7143082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S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55" name="Text Box 121"/>
          <p:cNvSpPr txBox="1">
            <a:spLocks noChangeArrowheads="1"/>
          </p:cNvSpPr>
          <p:nvPr/>
        </p:nvSpPr>
        <p:spPr bwMode="auto">
          <a:xfrm rot="16200000" flipH="1">
            <a:off x="1005155" y="7143082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O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56" name="Text Box 120"/>
          <p:cNvSpPr txBox="1">
            <a:spLocks noChangeArrowheads="1"/>
          </p:cNvSpPr>
          <p:nvPr/>
        </p:nvSpPr>
        <p:spPr bwMode="auto">
          <a:xfrm rot="16200000" flipH="1">
            <a:off x="1194950" y="7143082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N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57" name="Text Box 119"/>
          <p:cNvSpPr txBox="1">
            <a:spLocks noChangeArrowheads="1"/>
          </p:cNvSpPr>
          <p:nvPr/>
        </p:nvSpPr>
        <p:spPr bwMode="auto">
          <a:xfrm rot="16200000" flipH="1">
            <a:off x="1372685" y="7143082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D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58" name="Text Box 118"/>
          <p:cNvSpPr txBox="1">
            <a:spLocks noChangeArrowheads="1"/>
          </p:cNvSpPr>
          <p:nvPr/>
        </p:nvSpPr>
        <p:spPr bwMode="auto">
          <a:xfrm rot="16200000" flipH="1">
            <a:off x="1548515" y="7143806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J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59" name="Text Box 117"/>
          <p:cNvSpPr txBox="1">
            <a:spLocks noChangeArrowheads="1"/>
          </p:cNvSpPr>
          <p:nvPr/>
        </p:nvSpPr>
        <p:spPr bwMode="auto">
          <a:xfrm rot="16200000" flipH="1">
            <a:off x="1736405" y="7142246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F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60" name="Text Box 116"/>
          <p:cNvSpPr txBox="1">
            <a:spLocks noChangeArrowheads="1"/>
          </p:cNvSpPr>
          <p:nvPr/>
        </p:nvSpPr>
        <p:spPr bwMode="auto">
          <a:xfrm rot="16200000" flipH="1">
            <a:off x="1914774" y="7142246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M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61" name="Text Box 115"/>
          <p:cNvSpPr txBox="1">
            <a:spLocks noChangeArrowheads="1"/>
          </p:cNvSpPr>
          <p:nvPr/>
        </p:nvSpPr>
        <p:spPr bwMode="auto">
          <a:xfrm rot="16200000" flipH="1">
            <a:off x="2100761" y="7143082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A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64" name="Text Box 114"/>
          <p:cNvSpPr txBox="1">
            <a:spLocks noChangeArrowheads="1"/>
          </p:cNvSpPr>
          <p:nvPr/>
        </p:nvSpPr>
        <p:spPr bwMode="auto">
          <a:xfrm rot="16200000" flipH="1">
            <a:off x="2288652" y="7142246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M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65" name="Text Box 113"/>
          <p:cNvSpPr txBox="1">
            <a:spLocks noChangeArrowheads="1"/>
          </p:cNvSpPr>
          <p:nvPr/>
        </p:nvSpPr>
        <p:spPr bwMode="auto">
          <a:xfrm rot="16200000" flipH="1">
            <a:off x="2460673" y="7142246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J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91" name="ZoneTexte 490"/>
          <p:cNvSpPr txBox="1"/>
          <p:nvPr/>
        </p:nvSpPr>
        <p:spPr>
          <a:xfrm>
            <a:off x="2188977" y="9526576"/>
            <a:ext cx="379575" cy="10772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invariable</a:t>
            </a:r>
            <a:endParaRPr lang="fr-FR" sz="6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pic>
        <p:nvPicPr>
          <p:cNvPr id="492" name="Image 49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189057" y="9296330"/>
            <a:ext cx="288178" cy="230245"/>
          </a:xfrm>
          <a:prstGeom prst="rect">
            <a:avLst/>
          </a:prstGeom>
        </p:spPr>
      </p:pic>
      <p:sp>
        <p:nvSpPr>
          <p:cNvPr id="493" name="Rectangle 70"/>
          <p:cNvSpPr>
            <a:spLocks noChangeArrowheads="1"/>
          </p:cNvSpPr>
          <p:nvPr/>
        </p:nvSpPr>
        <p:spPr bwMode="auto">
          <a:xfrm>
            <a:off x="829113" y="1296473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494" name="Group 112"/>
          <p:cNvGrpSpPr>
            <a:grpSpLocks/>
          </p:cNvGrpSpPr>
          <p:nvPr/>
        </p:nvGrpSpPr>
        <p:grpSpPr bwMode="auto">
          <a:xfrm rot="16200000" flipH="1">
            <a:off x="1630018" y="335736"/>
            <a:ext cx="131740" cy="1720850"/>
            <a:chOff x="7435" y="9002"/>
            <a:chExt cx="165" cy="2711"/>
          </a:xfrm>
        </p:grpSpPr>
        <p:sp>
          <p:nvSpPr>
            <p:cNvPr id="495" name="Text Box 122"/>
            <p:cNvSpPr txBox="1">
              <a:spLocks noChangeArrowheads="1"/>
            </p:cNvSpPr>
            <p:nvPr/>
          </p:nvSpPr>
          <p:spPr bwMode="auto">
            <a:xfrm>
              <a:off x="7450" y="900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6" name="Text Box 121"/>
            <p:cNvSpPr txBox="1">
              <a:spLocks noChangeArrowheads="1"/>
            </p:cNvSpPr>
            <p:nvPr/>
          </p:nvSpPr>
          <p:spPr bwMode="auto">
            <a:xfrm>
              <a:off x="7450" y="9276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O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7" name="Text Box 120"/>
            <p:cNvSpPr txBox="1">
              <a:spLocks noChangeArrowheads="1"/>
            </p:cNvSpPr>
            <p:nvPr/>
          </p:nvSpPr>
          <p:spPr bwMode="auto">
            <a:xfrm>
              <a:off x="7450" y="9575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N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8" name="Text Box 119"/>
            <p:cNvSpPr txBox="1">
              <a:spLocks noChangeArrowheads="1"/>
            </p:cNvSpPr>
            <p:nvPr/>
          </p:nvSpPr>
          <p:spPr bwMode="auto">
            <a:xfrm>
              <a:off x="7450" y="9855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D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9" name="Text Box 118"/>
            <p:cNvSpPr txBox="1">
              <a:spLocks noChangeArrowheads="1"/>
            </p:cNvSpPr>
            <p:nvPr/>
          </p:nvSpPr>
          <p:spPr bwMode="auto">
            <a:xfrm>
              <a:off x="7435" y="1013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0" name="Text Box 117"/>
            <p:cNvSpPr txBox="1">
              <a:spLocks noChangeArrowheads="1"/>
            </p:cNvSpPr>
            <p:nvPr/>
          </p:nvSpPr>
          <p:spPr bwMode="auto">
            <a:xfrm>
              <a:off x="7441" y="10428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F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1" name="Text Box 116"/>
            <p:cNvSpPr txBox="1">
              <a:spLocks noChangeArrowheads="1"/>
            </p:cNvSpPr>
            <p:nvPr/>
          </p:nvSpPr>
          <p:spPr bwMode="auto">
            <a:xfrm>
              <a:off x="7441" y="10709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2" name="Text Box 115"/>
            <p:cNvSpPr txBox="1">
              <a:spLocks noChangeArrowheads="1"/>
            </p:cNvSpPr>
            <p:nvPr/>
          </p:nvSpPr>
          <p:spPr bwMode="auto">
            <a:xfrm>
              <a:off x="7450" y="1100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A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3" name="Text Box 114"/>
            <p:cNvSpPr txBox="1">
              <a:spLocks noChangeArrowheads="1"/>
            </p:cNvSpPr>
            <p:nvPr/>
          </p:nvSpPr>
          <p:spPr bwMode="auto">
            <a:xfrm>
              <a:off x="7441" y="11298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4" name="Text Box 113"/>
            <p:cNvSpPr txBox="1">
              <a:spLocks noChangeArrowheads="1"/>
            </p:cNvSpPr>
            <p:nvPr/>
          </p:nvSpPr>
          <p:spPr bwMode="auto">
            <a:xfrm>
              <a:off x="7441" y="11569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505" name="ZoneTexte 504"/>
          <p:cNvSpPr txBox="1"/>
          <p:nvPr/>
        </p:nvSpPr>
        <p:spPr>
          <a:xfrm>
            <a:off x="1505632" y="2296279"/>
            <a:ext cx="397296" cy="23039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vu</a:t>
            </a:r>
            <a:r>
              <a:rPr lang="fr-FR" sz="1500" dirty="0" smtClean="0">
                <a:solidFill>
                  <a:srgbClr val="FF3399"/>
                </a:solidFill>
                <a:latin typeface="Andika Basic Dig1 Dig4 Dig7" panose="02000000000000000000" pitchFamily="2" charset="0"/>
              </a:rPr>
              <a:t>e</a:t>
            </a:r>
            <a:endParaRPr lang="fr-FR" sz="1500" dirty="0">
              <a:solidFill>
                <a:srgbClr val="FF3399"/>
              </a:solidFill>
              <a:latin typeface="Andika Basic Dig1 Dig4 Dig7" panose="02000000000000000000" pitchFamily="2" charset="0"/>
            </a:endParaRPr>
          </a:p>
        </p:txBody>
      </p:sp>
      <p:grpSp>
        <p:nvGrpSpPr>
          <p:cNvPr id="543" name="Groupe 542"/>
          <p:cNvGrpSpPr/>
          <p:nvPr/>
        </p:nvGrpSpPr>
        <p:grpSpPr>
          <a:xfrm>
            <a:off x="966568" y="3388236"/>
            <a:ext cx="131763" cy="136525"/>
            <a:chOff x="634123" y="4838678"/>
            <a:chExt cx="131763" cy="136525"/>
          </a:xfrm>
        </p:grpSpPr>
        <p:grpSp>
          <p:nvGrpSpPr>
            <p:cNvPr id="544" name="Group 67"/>
            <p:cNvGrpSpPr>
              <a:grpSpLocks/>
            </p:cNvGrpSpPr>
            <p:nvPr/>
          </p:nvGrpSpPr>
          <p:grpSpPr bwMode="auto">
            <a:xfrm>
              <a:off x="654603" y="4864168"/>
              <a:ext cx="98425" cy="98425"/>
              <a:chOff x="3511" y="12476"/>
              <a:chExt cx="155" cy="155"/>
            </a:xfrm>
          </p:grpSpPr>
          <p:sp>
            <p:nvSpPr>
              <p:cNvPr id="548" name="Freeform 69"/>
              <p:cNvSpPr>
                <a:spLocks/>
              </p:cNvSpPr>
              <p:nvPr/>
            </p:nvSpPr>
            <p:spPr bwMode="auto">
              <a:xfrm>
                <a:off x="3511" y="12476"/>
                <a:ext cx="143" cy="155"/>
              </a:xfrm>
              <a:custGeom>
                <a:avLst/>
                <a:gdLst>
                  <a:gd name="T0" fmla="*/ 0 w 143"/>
                  <a:gd name="T1" fmla="*/ 0 h 155"/>
                  <a:gd name="T2" fmla="*/ 143 w 143"/>
                  <a:gd name="T3" fmla="*/ 155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43" h="155">
                    <a:moveTo>
                      <a:pt x="0" y="0"/>
                    </a:moveTo>
                    <a:cubicBezTo>
                      <a:pt x="48" y="52"/>
                      <a:pt x="95" y="103"/>
                      <a:pt x="143" y="155"/>
                    </a:cubicBezTo>
                  </a:path>
                </a:pathLst>
              </a:custGeom>
              <a:noFill/>
              <a:ln w="9525">
                <a:solidFill>
                  <a:schemeClr val="bg2">
                    <a:lumMod val="7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550" name="Freeform 68"/>
              <p:cNvSpPr>
                <a:spLocks/>
              </p:cNvSpPr>
              <p:nvPr/>
            </p:nvSpPr>
            <p:spPr bwMode="auto">
              <a:xfrm rot="15936379">
                <a:off x="3517" y="12470"/>
                <a:ext cx="143" cy="155"/>
              </a:xfrm>
              <a:custGeom>
                <a:avLst/>
                <a:gdLst>
                  <a:gd name="T0" fmla="*/ 0 w 143"/>
                  <a:gd name="T1" fmla="*/ 0 h 155"/>
                  <a:gd name="T2" fmla="*/ 143 w 143"/>
                  <a:gd name="T3" fmla="*/ 155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43" h="155">
                    <a:moveTo>
                      <a:pt x="0" y="0"/>
                    </a:moveTo>
                    <a:cubicBezTo>
                      <a:pt x="48" y="52"/>
                      <a:pt x="95" y="103"/>
                      <a:pt x="143" y="155"/>
                    </a:cubicBezTo>
                  </a:path>
                </a:pathLst>
              </a:custGeom>
              <a:noFill/>
              <a:ln w="9525">
                <a:solidFill>
                  <a:schemeClr val="bg2">
                    <a:lumMod val="7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547" name="Rectangle 135"/>
            <p:cNvSpPr>
              <a:spLocks noChangeArrowheads="1"/>
            </p:cNvSpPr>
            <p:nvPr/>
          </p:nvSpPr>
          <p:spPr bwMode="auto">
            <a:xfrm>
              <a:off x="634123" y="4838678"/>
              <a:ext cx="131763" cy="136525"/>
            </a:xfrm>
            <a:prstGeom prst="rect">
              <a:avLst/>
            </a:prstGeom>
            <a:noFill/>
            <a:ln w="317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555" name="Bulle ronde 26"/>
          <p:cNvSpPr/>
          <p:nvPr/>
        </p:nvSpPr>
        <p:spPr>
          <a:xfrm>
            <a:off x="1248816" y="1365885"/>
            <a:ext cx="635893" cy="212996"/>
          </a:xfrm>
          <a:custGeom>
            <a:avLst/>
            <a:gdLst>
              <a:gd name="connsiteX0" fmla="*/ 22497 w 611508"/>
              <a:gd name="connsiteY0" fmla="*/ 251742 h 214533"/>
              <a:gd name="connsiteX1" fmla="*/ 87595 w 611508"/>
              <a:gd name="connsiteY1" fmla="*/ 182422 h 214533"/>
              <a:gd name="connsiteX2" fmla="*/ 258624 w 611508"/>
              <a:gd name="connsiteY2" fmla="*/ 1281 h 214533"/>
              <a:gd name="connsiteX3" fmla="*/ 469562 w 611508"/>
              <a:gd name="connsiteY3" fmla="*/ 16692 h 214533"/>
              <a:gd name="connsiteX4" fmla="*/ 375923 w 611508"/>
              <a:gd name="connsiteY4" fmla="*/ 211670 h 214533"/>
              <a:gd name="connsiteX5" fmla="*/ 183731 w 611508"/>
              <a:gd name="connsiteY5" fmla="*/ 205620 h 214533"/>
              <a:gd name="connsiteX6" fmla="*/ 22497 w 611508"/>
              <a:gd name="connsiteY6" fmla="*/ 251742 h 21453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22818 w 611965"/>
              <a:gd name="connsiteY7" fmla="*/ 251743 h 25174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107839 w 611965"/>
              <a:gd name="connsiteY7" fmla="*/ 245001 h 251743"/>
              <a:gd name="connsiteX8" fmla="*/ 22818 w 611965"/>
              <a:gd name="connsiteY8" fmla="*/ 251743 h 251743"/>
              <a:gd name="connsiteX0" fmla="*/ 14505 w 611965"/>
              <a:gd name="connsiteY0" fmla="*/ 237195 h 245001"/>
              <a:gd name="connsiteX1" fmla="*/ 91212 w 611965"/>
              <a:gd name="connsiteY1" fmla="*/ 199281 h 245001"/>
              <a:gd name="connsiteX2" fmla="*/ 87916 w 611965"/>
              <a:gd name="connsiteY2" fmla="*/ 182423 h 245001"/>
              <a:gd name="connsiteX3" fmla="*/ 258945 w 611965"/>
              <a:gd name="connsiteY3" fmla="*/ 1282 h 245001"/>
              <a:gd name="connsiteX4" fmla="*/ 469883 w 611965"/>
              <a:gd name="connsiteY4" fmla="*/ 16693 h 245001"/>
              <a:gd name="connsiteX5" fmla="*/ 376244 w 611965"/>
              <a:gd name="connsiteY5" fmla="*/ 211671 h 245001"/>
              <a:gd name="connsiteX6" fmla="*/ 184052 w 611965"/>
              <a:gd name="connsiteY6" fmla="*/ 205621 h 245001"/>
              <a:gd name="connsiteX7" fmla="*/ 107839 w 611965"/>
              <a:gd name="connsiteY7" fmla="*/ 245001 h 245001"/>
              <a:gd name="connsiteX8" fmla="*/ 14505 w 611965"/>
              <a:gd name="connsiteY8" fmla="*/ 237195 h 245001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03683 w 611965"/>
              <a:gd name="connsiteY7" fmla="*/ 236688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55637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55637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34855 w 611965"/>
              <a:gd name="connsiteY7" fmla="*/ 217985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60299 w 611965"/>
              <a:gd name="connsiteY1" fmla="*/ 212429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34855 w 611965"/>
              <a:gd name="connsiteY7" fmla="*/ 217985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6192 w 611965"/>
              <a:gd name="connsiteY0" fmla="*/ 220569 h 234609"/>
              <a:gd name="connsiteX1" fmla="*/ 60299 w 611965"/>
              <a:gd name="connsiteY1" fmla="*/ 212429 h 234609"/>
              <a:gd name="connsiteX2" fmla="*/ 87916 w 611965"/>
              <a:gd name="connsiteY2" fmla="*/ 182423 h 234609"/>
              <a:gd name="connsiteX3" fmla="*/ 258945 w 611965"/>
              <a:gd name="connsiteY3" fmla="*/ 1282 h 234609"/>
              <a:gd name="connsiteX4" fmla="*/ 469883 w 611965"/>
              <a:gd name="connsiteY4" fmla="*/ 16693 h 234609"/>
              <a:gd name="connsiteX5" fmla="*/ 376244 w 611965"/>
              <a:gd name="connsiteY5" fmla="*/ 211671 h 234609"/>
              <a:gd name="connsiteX6" fmla="*/ 184052 w 611965"/>
              <a:gd name="connsiteY6" fmla="*/ 205621 h 234609"/>
              <a:gd name="connsiteX7" fmla="*/ 134855 w 611965"/>
              <a:gd name="connsiteY7" fmla="*/ 217985 h 234609"/>
              <a:gd name="connsiteX8" fmla="*/ 70432 w 611965"/>
              <a:gd name="connsiteY8" fmla="*/ 234609 h 234609"/>
              <a:gd name="connsiteX9" fmla="*/ 6192 w 611965"/>
              <a:gd name="connsiteY9" fmla="*/ 220569 h 234609"/>
              <a:gd name="connsiteX0" fmla="*/ 6192 w 611965"/>
              <a:gd name="connsiteY0" fmla="*/ 220569 h 234609"/>
              <a:gd name="connsiteX1" fmla="*/ 54065 w 611965"/>
              <a:gd name="connsiteY1" fmla="*/ 206194 h 234609"/>
              <a:gd name="connsiteX2" fmla="*/ 87916 w 611965"/>
              <a:gd name="connsiteY2" fmla="*/ 182423 h 234609"/>
              <a:gd name="connsiteX3" fmla="*/ 258945 w 611965"/>
              <a:gd name="connsiteY3" fmla="*/ 1282 h 234609"/>
              <a:gd name="connsiteX4" fmla="*/ 469883 w 611965"/>
              <a:gd name="connsiteY4" fmla="*/ 16693 h 234609"/>
              <a:gd name="connsiteX5" fmla="*/ 376244 w 611965"/>
              <a:gd name="connsiteY5" fmla="*/ 211671 h 234609"/>
              <a:gd name="connsiteX6" fmla="*/ 184052 w 611965"/>
              <a:gd name="connsiteY6" fmla="*/ 205621 h 234609"/>
              <a:gd name="connsiteX7" fmla="*/ 134855 w 611965"/>
              <a:gd name="connsiteY7" fmla="*/ 217985 h 234609"/>
              <a:gd name="connsiteX8" fmla="*/ 70432 w 611965"/>
              <a:gd name="connsiteY8" fmla="*/ 234609 h 234609"/>
              <a:gd name="connsiteX9" fmla="*/ 6192 w 611965"/>
              <a:gd name="connsiteY9" fmla="*/ 220569 h 234609"/>
              <a:gd name="connsiteX0" fmla="*/ 6192 w 611965"/>
              <a:gd name="connsiteY0" fmla="*/ 220569 h 228374"/>
              <a:gd name="connsiteX1" fmla="*/ 54065 w 611965"/>
              <a:gd name="connsiteY1" fmla="*/ 206194 h 228374"/>
              <a:gd name="connsiteX2" fmla="*/ 87916 w 611965"/>
              <a:gd name="connsiteY2" fmla="*/ 182423 h 228374"/>
              <a:gd name="connsiteX3" fmla="*/ 258945 w 611965"/>
              <a:gd name="connsiteY3" fmla="*/ 1282 h 228374"/>
              <a:gd name="connsiteX4" fmla="*/ 469883 w 611965"/>
              <a:gd name="connsiteY4" fmla="*/ 16693 h 228374"/>
              <a:gd name="connsiteX5" fmla="*/ 376244 w 611965"/>
              <a:gd name="connsiteY5" fmla="*/ 211671 h 228374"/>
              <a:gd name="connsiteX6" fmla="*/ 184052 w 611965"/>
              <a:gd name="connsiteY6" fmla="*/ 205621 h 228374"/>
              <a:gd name="connsiteX7" fmla="*/ 134855 w 611965"/>
              <a:gd name="connsiteY7" fmla="*/ 217985 h 228374"/>
              <a:gd name="connsiteX8" fmla="*/ 80823 w 611965"/>
              <a:gd name="connsiteY8" fmla="*/ 228374 h 228374"/>
              <a:gd name="connsiteX9" fmla="*/ 6192 w 611965"/>
              <a:gd name="connsiteY9" fmla="*/ 220569 h 228374"/>
              <a:gd name="connsiteX0" fmla="*/ 6192 w 611965"/>
              <a:gd name="connsiteY0" fmla="*/ 220569 h 228374"/>
              <a:gd name="connsiteX1" fmla="*/ 54065 w 611965"/>
              <a:gd name="connsiteY1" fmla="*/ 206194 h 228374"/>
              <a:gd name="connsiteX2" fmla="*/ 87916 w 611965"/>
              <a:gd name="connsiteY2" fmla="*/ 182423 h 228374"/>
              <a:gd name="connsiteX3" fmla="*/ 258945 w 611965"/>
              <a:gd name="connsiteY3" fmla="*/ 1282 h 228374"/>
              <a:gd name="connsiteX4" fmla="*/ 469883 w 611965"/>
              <a:gd name="connsiteY4" fmla="*/ 16693 h 228374"/>
              <a:gd name="connsiteX5" fmla="*/ 376244 w 611965"/>
              <a:gd name="connsiteY5" fmla="*/ 211671 h 228374"/>
              <a:gd name="connsiteX6" fmla="*/ 184052 w 611965"/>
              <a:gd name="connsiteY6" fmla="*/ 205621 h 228374"/>
              <a:gd name="connsiteX7" fmla="*/ 132776 w 611965"/>
              <a:gd name="connsiteY7" fmla="*/ 215907 h 228374"/>
              <a:gd name="connsiteX8" fmla="*/ 80823 w 611965"/>
              <a:gd name="connsiteY8" fmla="*/ 228374 h 228374"/>
              <a:gd name="connsiteX9" fmla="*/ 6192 w 611965"/>
              <a:gd name="connsiteY9" fmla="*/ 220569 h 228374"/>
              <a:gd name="connsiteX0" fmla="*/ 6192 w 611965"/>
              <a:gd name="connsiteY0" fmla="*/ 220569 h 226296"/>
              <a:gd name="connsiteX1" fmla="*/ 54065 w 611965"/>
              <a:gd name="connsiteY1" fmla="*/ 206194 h 226296"/>
              <a:gd name="connsiteX2" fmla="*/ 87916 w 611965"/>
              <a:gd name="connsiteY2" fmla="*/ 182423 h 226296"/>
              <a:gd name="connsiteX3" fmla="*/ 258945 w 611965"/>
              <a:gd name="connsiteY3" fmla="*/ 1282 h 226296"/>
              <a:gd name="connsiteX4" fmla="*/ 469883 w 611965"/>
              <a:gd name="connsiteY4" fmla="*/ 16693 h 226296"/>
              <a:gd name="connsiteX5" fmla="*/ 376244 w 611965"/>
              <a:gd name="connsiteY5" fmla="*/ 211671 h 226296"/>
              <a:gd name="connsiteX6" fmla="*/ 184052 w 611965"/>
              <a:gd name="connsiteY6" fmla="*/ 205621 h 226296"/>
              <a:gd name="connsiteX7" fmla="*/ 132776 w 611965"/>
              <a:gd name="connsiteY7" fmla="*/ 215907 h 226296"/>
              <a:gd name="connsiteX8" fmla="*/ 74589 w 611965"/>
              <a:gd name="connsiteY8" fmla="*/ 226296 h 226296"/>
              <a:gd name="connsiteX9" fmla="*/ 6192 w 611965"/>
              <a:gd name="connsiteY9" fmla="*/ 220569 h 226296"/>
              <a:gd name="connsiteX0" fmla="*/ 6192 w 611965"/>
              <a:gd name="connsiteY0" fmla="*/ 220569 h 226296"/>
              <a:gd name="connsiteX1" fmla="*/ 54065 w 611965"/>
              <a:gd name="connsiteY1" fmla="*/ 206194 h 226296"/>
              <a:gd name="connsiteX2" fmla="*/ 68612 w 611965"/>
              <a:gd name="connsiteY2" fmla="*/ 195803 h 226296"/>
              <a:gd name="connsiteX3" fmla="*/ 87916 w 611965"/>
              <a:gd name="connsiteY3" fmla="*/ 182423 h 226296"/>
              <a:gd name="connsiteX4" fmla="*/ 258945 w 611965"/>
              <a:gd name="connsiteY4" fmla="*/ 1282 h 226296"/>
              <a:gd name="connsiteX5" fmla="*/ 469883 w 611965"/>
              <a:gd name="connsiteY5" fmla="*/ 16693 h 226296"/>
              <a:gd name="connsiteX6" fmla="*/ 376244 w 611965"/>
              <a:gd name="connsiteY6" fmla="*/ 211671 h 226296"/>
              <a:gd name="connsiteX7" fmla="*/ 184052 w 611965"/>
              <a:gd name="connsiteY7" fmla="*/ 205621 h 226296"/>
              <a:gd name="connsiteX8" fmla="*/ 132776 w 611965"/>
              <a:gd name="connsiteY8" fmla="*/ 215907 h 226296"/>
              <a:gd name="connsiteX9" fmla="*/ 74589 w 611965"/>
              <a:gd name="connsiteY9" fmla="*/ 226296 h 226296"/>
              <a:gd name="connsiteX10" fmla="*/ 6192 w 611965"/>
              <a:gd name="connsiteY10" fmla="*/ 220569 h 226296"/>
              <a:gd name="connsiteX0" fmla="*/ 6192 w 611965"/>
              <a:gd name="connsiteY0" fmla="*/ 220569 h 226296"/>
              <a:gd name="connsiteX1" fmla="*/ 54065 w 611965"/>
              <a:gd name="connsiteY1" fmla="*/ 206194 h 226296"/>
              <a:gd name="connsiteX2" fmla="*/ 87916 w 611965"/>
              <a:gd name="connsiteY2" fmla="*/ 182423 h 226296"/>
              <a:gd name="connsiteX3" fmla="*/ 258945 w 611965"/>
              <a:gd name="connsiteY3" fmla="*/ 1282 h 226296"/>
              <a:gd name="connsiteX4" fmla="*/ 469883 w 611965"/>
              <a:gd name="connsiteY4" fmla="*/ 16693 h 226296"/>
              <a:gd name="connsiteX5" fmla="*/ 376244 w 611965"/>
              <a:gd name="connsiteY5" fmla="*/ 211671 h 226296"/>
              <a:gd name="connsiteX6" fmla="*/ 184052 w 611965"/>
              <a:gd name="connsiteY6" fmla="*/ 205621 h 226296"/>
              <a:gd name="connsiteX7" fmla="*/ 132776 w 611965"/>
              <a:gd name="connsiteY7" fmla="*/ 215907 h 226296"/>
              <a:gd name="connsiteX8" fmla="*/ 74589 w 611965"/>
              <a:gd name="connsiteY8" fmla="*/ 226296 h 226296"/>
              <a:gd name="connsiteX9" fmla="*/ 6192 w 611965"/>
              <a:gd name="connsiteY9" fmla="*/ 220569 h 226296"/>
              <a:gd name="connsiteX0" fmla="*/ 6192 w 611965"/>
              <a:gd name="connsiteY0" fmla="*/ 220569 h 226296"/>
              <a:gd name="connsiteX1" fmla="*/ 54065 w 611965"/>
              <a:gd name="connsiteY1" fmla="*/ 202037 h 226296"/>
              <a:gd name="connsiteX2" fmla="*/ 87916 w 611965"/>
              <a:gd name="connsiteY2" fmla="*/ 182423 h 226296"/>
              <a:gd name="connsiteX3" fmla="*/ 258945 w 611965"/>
              <a:gd name="connsiteY3" fmla="*/ 1282 h 226296"/>
              <a:gd name="connsiteX4" fmla="*/ 469883 w 611965"/>
              <a:gd name="connsiteY4" fmla="*/ 16693 h 226296"/>
              <a:gd name="connsiteX5" fmla="*/ 376244 w 611965"/>
              <a:gd name="connsiteY5" fmla="*/ 211671 h 226296"/>
              <a:gd name="connsiteX6" fmla="*/ 184052 w 611965"/>
              <a:gd name="connsiteY6" fmla="*/ 205621 h 226296"/>
              <a:gd name="connsiteX7" fmla="*/ 132776 w 611965"/>
              <a:gd name="connsiteY7" fmla="*/ 215907 h 226296"/>
              <a:gd name="connsiteX8" fmla="*/ 74589 w 611965"/>
              <a:gd name="connsiteY8" fmla="*/ 226296 h 226296"/>
              <a:gd name="connsiteX9" fmla="*/ 6192 w 611965"/>
              <a:gd name="connsiteY9" fmla="*/ 220569 h 226296"/>
              <a:gd name="connsiteX0" fmla="*/ 6192 w 611965"/>
              <a:gd name="connsiteY0" fmla="*/ 220569 h 226296"/>
              <a:gd name="connsiteX1" fmla="*/ 87916 w 611965"/>
              <a:gd name="connsiteY1" fmla="*/ 182423 h 226296"/>
              <a:gd name="connsiteX2" fmla="*/ 258945 w 611965"/>
              <a:gd name="connsiteY2" fmla="*/ 1282 h 226296"/>
              <a:gd name="connsiteX3" fmla="*/ 469883 w 611965"/>
              <a:gd name="connsiteY3" fmla="*/ 16693 h 226296"/>
              <a:gd name="connsiteX4" fmla="*/ 376244 w 611965"/>
              <a:gd name="connsiteY4" fmla="*/ 211671 h 226296"/>
              <a:gd name="connsiteX5" fmla="*/ 184052 w 611965"/>
              <a:gd name="connsiteY5" fmla="*/ 205621 h 226296"/>
              <a:gd name="connsiteX6" fmla="*/ 132776 w 611965"/>
              <a:gd name="connsiteY6" fmla="*/ 215907 h 226296"/>
              <a:gd name="connsiteX7" fmla="*/ 74589 w 611965"/>
              <a:gd name="connsiteY7" fmla="*/ 226296 h 226296"/>
              <a:gd name="connsiteX8" fmla="*/ 6192 w 611965"/>
              <a:gd name="connsiteY8" fmla="*/ 220569 h 226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1965" h="226296">
                <a:moveTo>
                  <a:pt x="6192" y="220569"/>
                </a:moveTo>
                <a:cubicBezTo>
                  <a:pt x="8413" y="213257"/>
                  <a:pt x="45791" y="218971"/>
                  <a:pt x="87916" y="182423"/>
                </a:cubicBezTo>
                <a:cubicBezTo>
                  <a:pt x="-86455" y="120125"/>
                  <a:pt x="13047" y="14741"/>
                  <a:pt x="258945" y="1282"/>
                </a:cubicBezTo>
                <a:cubicBezTo>
                  <a:pt x="332259" y="-2731"/>
                  <a:pt x="407230" y="2747"/>
                  <a:pt x="469883" y="16693"/>
                </a:cubicBezTo>
                <a:cubicBezTo>
                  <a:pt x="698453" y="67572"/>
                  <a:pt x="639716" y="189876"/>
                  <a:pt x="376244" y="211671"/>
                </a:cubicBezTo>
                <a:cubicBezTo>
                  <a:pt x="311998" y="216985"/>
                  <a:pt x="244575" y="214863"/>
                  <a:pt x="184052" y="205621"/>
                </a:cubicBezTo>
                <a:cubicBezTo>
                  <a:pt x="145899" y="207020"/>
                  <a:pt x="146171" y="210729"/>
                  <a:pt x="132776" y="215907"/>
                </a:cubicBezTo>
                <a:cubicBezTo>
                  <a:pt x="119381" y="221085"/>
                  <a:pt x="96726" y="223441"/>
                  <a:pt x="74589" y="226296"/>
                </a:cubicBezTo>
                <a:lnTo>
                  <a:pt x="6192" y="220569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58" name="ZoneTexte 557"/>
          <p:cNvSpPr txBox="1"/>
          <p:nvPr/>
        </p:nvSpPr>
        <p:spPr>
          <a:xfrm>
            <a:off x="6813863" y="10289791"/>
            <a:ext cx="946797" cy="270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  <a:latin typeface="Andika Basic Dig1 Dig4 Dig7" panose="02000000000000000000" pitchFamily="2" charset="0"/>
              </a:rPr>
              <a:t>Page 1</a:t>
            </a:r>
            <a:endParaRPr lang="fr-FR" b="1" dirty="0">
              <a:solidFill>
                <a:srgbClr val="FF0000"/>
              </a:solidFill>
              <a:latin typeface="Andika Basic Dig1 Dig4 Dig7" panose="02000000000000000000" pitchFamily="2" charset="0"/>
            </a:endParaRPr>
          </a:p>
        </p:txBody>
      </p:sp>
      <p:pic>
        <p:nvPicPr>
          <p:cNvPr id="274" name="Image 273"/>
          <p:cNvPicPr>
            <a:picLocks noChangeAspect="1"/>
          </p:cNvPicPr>
          <p:nvPr/>
        </p:nvPicPr>
        <p:blipFill rotWithShape="1"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792" t="76076" r="26479" b="15767"/>
          <a:stretch/>
        </p:blipFill>
        <p:spPr>
          <a:xfrm>
            <a:off x="5349386" y="1652281"/>
            <a:ext cx="279703" cy="139351"/>
          </a:xfrm>
          <a:prstGeom prst="rect">
            <a:avLst/>
          </a:prstGeom>
        </p:spPr>
      </p:pic>
      <p:pic>
        <p:nvPicPr>
          <p:cNvPr id="275" name="Image 274"/>
          <p:cNvPicPr>
            <a:picLocks noChangeAspect="1"/>
          </p:cNvPicPr>
          <p:nvPr/>
        </p:nvPicPr>
        <p:blipFill rotWithShape="1"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0534" t="17003" r="10602" b="70262"/>
          <a:stretch/>
        </p:blipFill>
        <p:spPr>
          <a:xfrm>
            <a:off x="5349824" y="1396637"/>
            <a:ext cx="315016" cy="268921"/>
          </a:xfrm>
          <a:prstGeom prst="rect">
            <a:avLst/>
          </a:prstGeom>
        </p:spPr>
      </p:pic>
      <p:sp>
        <p:nvSpPr>
          <p:cNvPr id="276" name="Bulle ronde 2290"/>
          <p:cNvSpPr/>
          <p:nvPr/>
        </p:nvSpPr>
        <p:spPr>
          <a:xfrm>
            <a:off x="5726315" y="1365884"/>
            <a:ext cx="619836" cy="235893"/>
          </a:xfrm>
          <a:custGeom>
            <a:avLst/>
            <a:gdLst>
              <a:gd name="connsiteX0" fmla="*/ 60321 w 719824"/>
              <a:gd name="connsiteY0" fmla="*/ 182002 h 154391"/>
              <a:gd name="connsiteX1" fmla="*/ 116700 w 719824"/>
              <a:gd name="connsiteY1" fmla="*/ 134098 h 154391"/>
              <a:gd name="connsiteX2" fmla="*/ 335874 w 719824"/>
              <a:gd name="connsiteY2" fmla="*/ 171 h 154391"/>
              <a:gd name="connsiteX3" fmla="*/ 532049 w 719824"/>
              <a:gd name="connsiteY3" fmla="*/ 9400 h 154391"/>
              <a:gd name="connsiteX4" fmla="*/ 396804 w 719824"/>
              <a:gd name="connsiteY4" fmla="*/ 153984 h 154391"/>
              <a:gd name="connsiteX5" fmla="*/ 233794 w 719824"/>
              <a:gd name="connsiteY5" fmla="*/ 149496 h 154391"/>
              <a:gd name="connsiteX6" fmla="*/ 60321 w 719824"/>
              <a:gd name="connsiteY6" fmla="*/ 182002 h 154391"/>
              <a:gd name="connsiteX0" fmla="*/ 60869 w 720689"/>
              <a:gd name="connsiteY0" fmla="*/ 182003 h 182003"/>
              <a:gd name="connsiteX1" fmla="*/ 117248 w 720689"/>
              <a:gd name="connsiteY1" fmla="*/ 134099 h 182003"/>
              <a:gd name="connsiteX2" fmla="*/ 336422 w 720689"/>
              <a:gd name="connsiteY2" fmla="*/ 172 h 182003"/>
              <a:gd name="connsiteX3" fmla="*/ 532597 w 720689"/>
              <a:gd name="connsiteY3" fmla="*/ 9401 h 182003"/>
              <a:gd name="connsiteX4" fmla="*/ 397352 w 720689"/>
              <a:gd name="connsiteY4" fmla="*/ 153985 h 182003"/>
              <a:gd name="connsiteX5" fmla="*/ 234342 w 720689"/>
              <a:gd name="connsiteY5" fmla="*/ 149497 h 182003"/>
              <a:gd name="connsiteX6" fmla="*/ 158150 w 720689"/>
              <a:gd name="connsiteY6" fmla="*/ 175174 h 182003"/>
              <a:gd name="connsiteX7" fmla="*/ 60869 w 720689"/>
              <a:gd name="connsiteY7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58150 w 720689"/>
              <a:gd name="connsiteY7" fmla="*/ 175174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45681 w 720689"/>
              <a:gd name="connsiteY7" fmla="*/ 173096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86045 w 720689"/>
              <a:gd name="connsiteY7" fmla="*/ 162171 h 174642"/>
              <a:gd name="connsiteX8" fmla="*/ 116859 w 720689"/>
              <a:gd name="connsiteY8" fmla="*/ 171461 h 174642"/>
              <a:gd name="connsiteX9" fmla="*/ 34929 w 720689"/>
              <a:gd name="connsiteY9" fmla="*/ 174642 h 174642"/>
              <a:gd name="connsiteX0" fmla="*/ 34929 w 720689"/>
              <a:gd name="connsiteY0" fmla="*/ 174642 h 174642"/>
              <a:gd name="connsiteX1" fmla="*/ 108226 w 720689"/>
              <a:gd name="connsiteY1" fmla="*/ 154811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1094 w 720689"/>
              <a:gd name="connsiteY9" fmla="*/ 169825 h 174642"/>
              <a:gd name="connsiteX10" fmla="*/ 34929 w 720689"/>
              <a:gd name="connsiteY10" fmla="*/ 174642 h 174642"/>
              <a:gd name="connsiteX0" fmla="*/ 34929 w 720689"/>
              <a:gd name="connsiteY0" fmla="*/ 174642 h 174643"/>
              <a:gd name="connsiteX1" fmla="*/ 103903 w 720689"/>
              <a:gd name="connsiteY1" fmla="*/ 159718 h 174643"/>
              <a:gd name="connsiteX2" fmla="*/ 137369 w 720689"/>
              <a:gd name="connsiteY2" fmla="*/ 146079 h 174643"/>
              <a:gd name="connsiteX3" fmla="*/ 117248 w 720689"/>
              <a:gd name="connsiteY3" fmla="*/ 134099 h 174643"/>
              <a:gd name="connsiteX4" fmla="*/ 336422 w 720689"/>
              <a:gd name="connsiteY4" fmla="*/ 172 h 174643"/>
              <a:gd name="connsiteX5" fmla="*/ 532597 w 720689"/>
              <a:gd name="connsiteY5" fmla="*/ 9401 h 174643"/>
              <a:gd name="connsiteX6" fmla="*/ 397352 w 720689"/>
              <a:gd name="connsiteY6" fmla="*/ 153985 h 174643"/>
              <a:gd name="connsiteX7" fmla="*/ 234342 w 720689"/>
              <a:gd name="connsiteY7" fmla="*/ 149497 h 174643"/>
              <a:gd name="connsiteX8" fmla="*/ 175957 w 720689"/>
              <a:gd name="connsiteY8" fmla="*/ 160535 h 174643"/>
              <a:gd name="connsiteX9" fmla="*/ 34929 w 720689"/>
              <a:gd name="connsiteY9" fmla="*/ 174642 h 174643"/>
              <a:gd name="connsiteX0" fmla="*/ 34929 w 720689"/>
              <a:gd name="connsiteY0" fmla="*/ 174642 h 174807"/>
              <a:gd name="connsiteX1" fmla="*/ 103903 w 720689"/>
              <a:gd name="connsiteY1" fmla="*/ 159718 h 174807"/>
              <a:gd name="connsiteX2" fmla="*/ 137369 w 720689"/>
              <a:gd name="connsiteY2" fmla="*/ 146079 h 174807"/>
              <a:gd name="connsiteX3" fmla="*/ 117248 w 720689"/>
              <a:gd name="connsiteY3" fmla="*/ 134099 h 174807"/>
              <a:gd name="connsiteX4" fmla="*/ 336422 w 720689"/>
              <a:gd name="connsiteY4" fmla="*/ 172 h 174807"/>
              <a:gd name="connsiteX5" fmla="*/ 532597 w 720689"/>
              <a:gd name="connsiteY5" fmla="*/ 9401 h 174807"/>
              <a:gd name="connsiteX6" fmla="*/ 397352 w 720689"/>
              <a:gd name="connsiteY6" fmla="*/ 153985 h 174807"/>
              <a:gd name="connsiteX7" fmla="*/ 234342 w 720689"/>
              <a:gd name="connsiteY7" fmla="*/ 149497 h 174807"/>
              <a:gd name="connsiteX8" fmla="*/ 34929 w 720689"/>
              <a:gd name="connsiteY8" fmla="*/ 174642 h 174807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09667 w 720689"/>
              <a:gd name="connsiteY8" fmla="*/ 170349 h 175250"/>
              <a:gd name="connsiteX9" fmla="*/ 34929 w 720689"/>
              <a:gd name="connsiteY9" fmla="*/ 174642 h 175250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74517 w 720689"/>
              <a:gd name="connsiteY8" fmla="*/ 160535 h 175250"/>
              <a:gd name="connsiteX9" fmla="*/ 109667 w 720689"/>
              <a:gd name="connsiteY9" fmla="*/ 170349 h 175250"/>
              <a:gd name="connsiteX10" fmla="*/ 34929 w 720689"/>
              <a:gd name="connsiteY10" fmla="*/ 174642 h 175250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34342 w 720689"/>
              <a:gd name="connsiteY7" fmla="*/ 149497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17049 w 720689"/>
              <a:gd name="connsiteY7" fmla="*/ 156258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79604 w 720689"/>
              <a:gd name="connsiteY0" fmla="*/ 169233 h 172286"/>
              <a:gd name="connsiteX1" fmla="*/ 103903 w 720689"/>
              <a:gd name="connsiteY1" fmla="*/ 159718 h 172286"/>
              <a:gd name="connsiteX2" fmla="*/ 137369 w 720689"/>
              <a:gd name="connsiteY2" fmla="*/ 146079 h 172286"/>
              <a:gd name="connsiteX3" fmla="*/ 117248 w 720689"/>
              <a:gd name="connsiteY3" fmla="*/ 134099 h 172286"/>
              <a:gd name="connsiteX4" fmla="*/ 336422 w 720689"/>
              <a:gd name="connsiteY4" fmla="*/ 172 h 172286"/>
              <a:gd name="connsiteX5" fmla="*/ 532597 w 720689"/>
              <a:gd name="connsiteY5" fmla="*/ 9401 h 172286"/>
              <a:gd name="connsiteX6" fmla="*/ 397352 w 720689"/>
              <a:gd name="connsiteY6" fmla="*/ 153985 h 172286"/>
              <a:gd name="connsiteX7" fmla="*/ 217049 w 720689"/>
              <a:gd name="connsiteY7" fmla="*/ 156258 h 172286"/>
              <a:gd name="connsiteX8" fmla="*/ 174517 w 720689"/>
              <a:gd name="connsiteY8" fmla="*/ 160535 h 172286"/>
              <a:gd name="connsiteX9" fmla="*/ 109667 w 720689"/>
              <a:gd name="connsiteY9" fmla="*/ 170349 h 172286"/>
              <a:gd name="connsiteX10" fmla="*/ 79604 w 720689"/>
              <a:gd name="connsiteY10" fmla="*/ 169233 h 172286"/>
              <a:gd name="connsiteX0" fmla="*/ 68449 w 720689"/>
              <a:gd name="connsiteY0" fmla="*/ 170698 h 172761"/>
              <a:gd name="connsiteX1" fmla="*/ 103903 w 720689"/>
              <a:gd name="connsiteY1" fmla="*/ 159718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  <a:gd name="connsiteX0" fmla="*/ 68449 w 720689"/>
              <a:gd name="connsiteY0" fmla="*/ 170698 h 172761"/>
              <a:gd name="connsiteX1" fmla="*/ 110595 w 720689"/>
              <a:gd name="connsiteY1" fmla="*/ 156787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20689" h="172761">
                <a:moveTo>
                  <a:pt x="68449" y="170698"/>
                </a:moveTo>
                <a:cubicBezTo>
                  <a:pt x="46709" y="172402"/>
                  <a:pt x="93522" y="161547"/>
                  <a:pt x="110595" y="156787"/>
                </a:cubicBezTo>
                <a:cubicBezTo>
                  <a:pt x="127668" y="152027"/>
                  <a:pt x="128420" y="151167"/>
                  <a:pt x="137369" y="146079"/>
                </a:cubicBezTo>
                <a:lnTo>
                  <a:pt x="117248" y="134099"/>
                </a:lnTo>
                <a:cubicBezTo>
                  <a:pt x="-116124" y="88211"/>
                  <a:pt x="20532" y="4708"/>
                  <a:pt x="336422" y="172"/>
                </a:cubicBezTo>
                <a:cubicBezTo>
                  <a:pt x="404572" y="-806"/>
                  <a:pt x="472613" y="2395"/>
                  <a:pt x="532597" y="9401"/>
                </a:cubicBezTo>
                <a:cubicBezTo>
                  <a:pt x="843149" y="45676"/>
                  <a:pt x="749108" y="146210"/>
                  <a:pt x="397352" y="153985"/>
                </a:cubicBezTo>
                <a:cubicBezTo>
                  <a:pt x="342129" y="155206"/>
                  <a:pt x="269044" y="160430"/>
                  <a:pt x="217049" y="156258"/>
                </a:cubicBezTo>
                <a:cubicBezTo>
                  <a:pt x="178228" y="157077"/>
                  <a:pt x="195296" y="157060"/>
                  <a:pt x="174517" y="160535"/>
                </a:cubicBezTo>
                <a:cubicBezTo>
                  <a:pt x="153738" y="164010"/>
                  <a:pt x="131250" y="167725"/>
                  <a:pt x="109667" y="170349"/>
                </a:cubicBezTo>
                <a:cubicBezTo>
                  <a:pt x="76432" y="174540"/>
                  <a:pt x="64606" y="172334"/>
                  <a:pt x="68449" y="170698"/>
                </a:cubicBezTo>
                <a:close/>
              </a:path>
            </a:pathLst>
          </a:custGeom>
          <a:solidFill>
            <a:schemeClr val="bg1"/>
          </a:solidFill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286" name="Groupe 285"/>
          <p:cNvGrpSpPr/>
          <p:nvPr/>
        </p:nvGrpSpPr>
        <p:grpSpPr>
          <a:xfrm>
            <a:off x="1712297" y="2464440"/>
            <a:ext cx="123825" cy="241105"/>
            <a:chOff x="1984144" y="6393040"/>
            <a:chExt cx="123825" cy="241105"/>
          </a:xfrm>
        </p:grpSpPr>
        <p:sp>
          <p:nvSpPr>
            <p:cNvPr id="287" name="Oval 88"/>
            <p:cNvSpPr>
              <a:spLocks noChangeArrowheads="1"/>
            </p:cNvSpPr>
            <p:nvPr/>
          </p:nvSpPr>
          <p:spPr bwMode="auto">
            <a:xfrm>
              <a:off x="1984144" y="6503970"/>
              <a:ext cx="123825" cy="130175"/>
            </a:xfrm>
            <a:prstGeom prst="ellipse">
              <a:avLst/>
            </a:prstGeom>
            <a:solidFill>
              <a:srgbClr val="FFFFFF"/>
            </a:solidFill>
            <a:ln w="6350">
              <a:solidFill>
                <a:srgbClr val="FF3399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pSp>
          <p:nvGrpSpPr>
            <p:cNvPr id="288" name="Groupe 287"/>
            <p:cNvGrpSpPr/>
            <p:nvPr/>
          </p:nvGrpSpPr>
          <p:grpSpPr>
            <a:xfrm>
              <a:off x="2019124" y="6581658"/>
              <a:ext cx="45590" cy="23952"/>
              <a:chOff x="1962230" y="3347224"/>
              <a:chExt cx="45590" cy="23952"/>
            </a:xfrm>
          </p:grpSpPr>
          <p:cxnSp>
            <p:nvCxnSpPr>
              <p:cNvPr id="292" name="Connecteur droit 291"/>
              <p:cNvCxnSpPr/>
              <p:nvPr/>
            </p:nvCxnSpPr>
            <p:spPr>
              <a:xfrm>
                <a:off x="1962230" y="3347224"/>
                <a:ext cx="43215" cy="22815"/>
              </a:xfrm>
              <a:prstGeom prst="line">
                <a:avLst/>
              </a:prstGeom>
              <a:ln>
                <a:solidFill>
                  <a:srgbClr val="FF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3" name="Connecteur droit 292"/>
              <p:cNvCxnSpPr/>
              <p:nvPr/>
            </p:nvCxnSpPr>
            <p:spPr>
              <a:xfrm flipH="1">
                <a:off x="1964605" y="3348361"/>
                <a:ext cx="43215" cy="22815"/>
              </a:xfrm>
              <a:prstGeom prst="line">
                <a:avLst/>
              </a:prstGeom>
              <a:ln>
                <a:solidFill>
                  <a:srgbClr val="FF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89" name="Connecteur droit 288"/>
            <p:cNvCxnSpPr/>
            <p:nvPr/>
          </p:nvCxnSpPr>
          <p:spPr>
            <a:xfrm>
              <a:off x="2040731" y="6393040"/>
              <a:ext cx="0" cy="113576"/>
            </a:xfrm>
            <a:prstGeom prst="line">
              <a:avLst/>
            </a:prstGeom>
            <a:ln>
              <a:solidFill>
                <a:srgbClr val="FF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0" name="Freeform 81"/>
            <p:cNvSpPr>
              <a:spLocks/>
            </p:cNvSpPr>
            <p:nvPr/>
          </p:nvSpPr>
          <p:spPr bwMode="auto">
            <a:xfrm>
              <a:off x="2020989" y="6551689"/>
              <a:ext cx="8836" cy="8787"/>
            </a:xfrm>
            <a:custGeom>
              <a:avLst/>
              <a:gdLst>
                <a:gd name="T0" fmla="*/ 3 w 14"/>
                <a:gd name="T1" fmla="*/ 1 h 14"/>
                <a:gd name="T2" fmla="*/ 14 w 14"/>
                <a:gd name="T3" fmla="*/ 5 h 14"/>
                <a:gd name="T4" fmla="*/ 3 w 14"/>
                <a:gd name="T5" fmla="*/ 12 h 14"/>
                <a:gd name="T6" fmla="*/ 7 w 14"/>
                <a:gd name="T7" fmla="*/ 1 h 14"/>
                <a:gd name="T8" fmla="*/ 3 w 14"/>
                <a:gd name="T9" fmla="*/ 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3" y="1"/>
                  </a:moveTo>
                  <a:cubicBezTo>
                    <a:pt x="7" y="2"/>
                    <a:pt x="14" y="1"/>
                    <a:pt x="14" y="5"/>
                  </a:cubicBezTo>
                  <a:cubicBezTo>
                    <a:pt x="14" y="9"/>
                    <a:pt x="7" y="14"/>
                    <a:pt x="3" y="12"/>
                  </a:cubicBezTo>
                  <a:cubicBezTo>
                    <a:pt x="0" y="10"/>
                    <a:pt x="7" y="5"/>
                    <a:pt x="7" y="1"/>
                  </a:cubicBezTo>
                  <a:cubicBezTo>
                    <a:pt x="7" y="0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3399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91" name="Freeform 80"/>
            <p:cNvSpPr>
              <a:spLocks/>
            </p:cNvSpPr>
            <p:nvPr/>
          </p:nvSpPr>
          <p:spPr bwMode="auto">
            <a:xfrm>
              <a:off x="2061384" y="6551689"/>
              <a:ext cx="8836" cy="8787"/>
            </a:xfrm>
            <a:custGeom>
              <a:avLst/>
              <a:gdLst>
                <a:gd name="T0" fmla="*/ 3 w 14"/>
                <a:gd name="T1" fmla="*/ 1 h 14"/>
                <a:gd name="T2" fmla="*/ 14 w 14"/>
                <a:gd name="T3" fmla="*/ 5 h 14"/>
                <a:gd name="T4" fmla="*/ 3 w 14"/>
                <a:gd name="T5" fmla="*/ 12 h 14"/>
                <a:gd name="T6" fmla="*/ 7 w 14"/>
                <a:gd name="T7" fmla="*/ 1 h 14"/>
                <a:gd name="T8" fmla="*/ 3 w 14"/>
                <a:gd name="T9" fmla="*/ 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3" y="1"/>
                  </a:moveTo>
                  <a:cubicBezTo>
                    <a:pt x="7" y="2"/>
                    <a:pt x="14" y="1"/>
                    <a:pt x="14" y="5"/>
                  </a:cubicBezTo>
                  <a:cubicBezTo>
                    <a:pt x="14" y="9"/>
                    <a:pt x="7" y="14"/>
                    <a:pt x="3" y="12"/>
                  </a:cubicBezTo>
                  <a:cubicBezTo>
                    <a:pt x="0" y="10"/>
                    <a:pt x="7" y="5"/>
                    <a:pt x="7" y="1"/>
                  </a:cubicBezTo>
                  <a:cubicBezTo>
                    <a:pt x="7" y="0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3399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300" name="Bulle ronde 26"/>
          <p:cNvSpPr/>
          <p:nvPr/>
        </p:nvSpPr>
        <p:spPr>
          <a:xfrm>
            <a:off x="3405243" y="4346599"/>
            <a:ext cx="737255" cy="284233"/>
          </a:xfrm>
          <a:custGeom>
            <a:avLst/>
            <a:gdLst>
              <a:gd name="connsiteX0" fmla="*/ 22497 w 611508"/>
              <a:gd name="connsiteY0" fmla="*/ 251742 h 214533"/>
              <a:gd name="connsiteX1" fmla="*/ 87595 w 611508"/>
              <a:gd name="connsiteY1" fmla="*/ 182422 h 214533"/>
              <a:gd name="connsiteX2" fmla="*/ 258624 w 611508"/>
              <a:gd name="connsiteY2" fmla="*/ 1281 h 214533"/>
              <a:gd name="connsiteX3" fmla="*/ 469562 w 611508"/>
              <a:gd name="connsiteY3" fmla="*/ 16692 h 214533"/>
              <a:gd name="connsiteX4" fmla="*/ 375923 w 611508"/>
              <a:gd name="connsiteY4" fmla="*/ 211670 h 214533"/>
              <a:gd name="connsiteX5" fmla="*/ 183731 w 611508"/>
              <a:gd name="connsiteY5" fmla="*/ 205620 h 214533"/>
              <a:gd name="connsiteX6" fmla="*/ 22497 w 611508"/>
              <a:gd name="connsiteY6" fmla="*/ 251742 h 21453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22818 w 611965"/>
              <a:gd name="connsiteY7" fmla="*/ 251743 h 25174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107839 w 611965"/>
              <a:gd name="connsiteY7" fmla="*/ 245001 h 251743"/>
              <a:gd name="connsiteX8" fmla="*/ 22818 w 611965"/>
              <a:gd name="connsiteY8" fmla="*/ 251743 h 251743"/>
              <a:gd name="connsiteX0" fmla="*/ 14505 w 611965"/>
              <a:gd name="connsiteY0" fmla="*/ 237195 h 245001"/>
              <a:gd name="connsiteX1" fmla="*/ 91212 w 611965"/>
              <a:gd name="connsiteY1" fmla="*/ 199281 h 245001"/>
              <a:gd name="connsiteX2" fmla="*/ 87916 w 611965"/>
              <a:gd name="connsiteY2" fmla="*/ 182423 h 245001"/>
              <a:gd name="connsiteX3" fmla="*/ 258945 w 611965"/>
              <a:gd name="connsiteY3" fmla="*/ 1282 h 245001"/>
              <a:gd name="connsiteX4" fmla="*/ 469883 w 611965"/>
              <a:gd name="connsiteY4" fmla="*/ 16693 h 245001"/>
              <a:gd name="connsiteX5" fmla="*/ 376244 w 611965"/>
              <a:gd name="connsiteY5" fmla="*/ 211671 h 245001"/>
              <a:gd name="connsiteX6" fmla="*/ 184052 w 611965"/>
              <a:gd name="connsiteY6" fmla="*/ 205621 h 245001"/>
              <a:gd name="connsiteX7" fmla="*/ 107839 w 611965"/>
              <a:gd name="connsiteY7" fmla="*/ 245001 h 245001"/>
              <a:gd name="connsiteX8" fmla="*/ 14505 w 611965"/>
              <a:gd name="connsiteY8" fmla="*/ 237195 h 245001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03683 w 611965"/>
              <a:gd name="connsiteY7" fmla="*/ 236688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55637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55637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34855 w 611965"/>
              <a:gd name="connsiteY7" fmla="*/ 217985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1965" h="237195">
                <a:moveTo>
                  <a:pt x="14505" y="237195"/>
                </a:moveTo>
                <a:cubicBezTo>
                  <a:pt x="17419" y="228497"/>
                  <a:pt x="111599" y="207195"/>
                  <a:pt x="87916" y="182423"/>
                </a:cubicBezTo>
                <a:cubicBezTo>
                  <a:pt x="-86455" y="120125"/>
                  <a:pt x="13047" y="14741"/>
                  <a:pt x="258945" y="1282"/>
                </a:cubicBezTo>
                <a:cubicBezTo>
                  <a:pt x="332259" y="-2731"/>
                  <a:pt x="407230" y="2747"/>
                  <a:pt x="469883" y="16693"/>
                </a:cubicBezTo>
                <a:cubicBezTo>
                  <a:pt x="698453" y="67572"/>
                  <a:pt x="639716" y="189876"/>
                  <a:pt x="376244" y="211671"/>
                </a:cubicBezTo>
                <a:cubicBezTo>
                  <a:pt x="311998" y="216985"/>
                  <a:pt x="244575" y="214863"/>
                  <a:pt x="184052" y="205621"/>
                </a:cubicBezTo>
                <a:cubicBezTo>
                  <a:pt x="145899" y="207020"/>
                  <a:pt x="148250" y="212807"/>
                  <a:pt x="134855" y="217985"/>
                </a:cubicBezTo>
                <a:cubicBezTo>
                  <a:pt x="121460" y="223163"/>
                  <a:pt x="92569" y="231754"/>
                  <a:pt x="70432" y="234609"/>
                </a:cubicBezTo>
                <a:lnTo>
                  <a:pt x="14505" y="237195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01" name="Image 300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1578" t="39390" r="60305" b="47639"/>
          <a:stretch/>
        </p:blipFill>
        <p:spPr>
          <a:xfrm>
            <a:off x="3107355" y="4429015"/>
            <a:ext cx="296844" cy="281852"/>
          </a:xfrm>
          <a:prstGeom prst="rect">
            <a:avLst/>
          </a:prstGeom>
        </p:spPr>
      </p:pic>
      <p:sp>
        <p:nvSpPr>
          <p:cNvPr id="302" name="ZoneTexte 301"/>
          <p:cNvSpPr txBox="1"/>
          <p:nvPr/>
        </p:nvSpPr>
        <p:spPr>
          <a:xfrm>
            <a:off x="3453835" y="4388687"/>
            <a:ext cx="74500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verbe 1</a:t>
            </a:r>
            <a:r>
              <a:rPr lang="fr-FR" sz="700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er</a:t>
            </a:r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 groupe</a:t>
            </a:r>
            <a:endParaRPr lang="fr-FR" sz="7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grpSp>
        <p:nvGrpSpPr>
          <p:cNvPr id="307" name="Groupe 306"/>
          <p:cNvGrpSpPr/>
          <p:nvPr/>
        </p:nvGrpSpPr>
        <p:grpSpPr>
          <a:xfrm>
            <a:off x="6376993" y="8505823"/>
            <a:ext cx="123825" cy="241105"/>
            <a:chOff x="1984144" y="6393040"/>
            <a:chExt cx="123825" cy="241105"/>
          </a:xfrm>
        </p:grpSpPr>
        <p:sp>
          <p:nvSpPr>
            <p:cNvPr id="309" name="Oval 88"/>
            <p:cNvSpPr>
              <a:spLocks noChangeArrowheads="1"/>
            </p:cNvSpPr>
            <p:nvPr/>
          </p:nvSpPr>
          <p:spPr bwMode="auto">
            <a:xfrm>
              <a:off x="1984144" y="6503970"/>
              <a:ext cx="123825" cy="130175"/>
            </a:xfrm>
            <a:prstGeom prst="ellipse">
              <a:avLst/>
            </a:prstGeom>
            <a:solidFill>
              <a:srgbClr val="FFFFFF"/>
            </a:solidFill>
            <a:ln w="6350">
              <a:solidFill>
                <a:srgbClr val="FF3399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pSp>
          <p:nvGrpSpPr>
            <p:cNvPr id="310" name="Groupe 309"/>
            <p:cNvGrpSpPr/>
            <p:nvPr/>
          </p:nvGrpSpPr>
          <p:grpSpPr>
            <a:xfrm>
              <a:off x="2019124" y="6581658"/>
              <a:ext cx="45590" cy="23952"/>
              <a:chOff x="1962230" y="3347224"/>
              <a:chExt cx="45590" cy="23952"/>
            </a:xfrm>
          </p:grpSpPr>
          <p:cxnSp>
            <p:nvCxnSpPr>
              <p:cNvPr id="314" name="Connecteur droit 313"/>
              <p:cNvCxnSpPr/>
              <p:nvPr/>
            </p:nvCxnSpPr>
            <p:spPr>
              <a:xfrm>
                <a:off x="1962230" y="3347224"/>
                <a:ext cx="43215" cy="22815"/>
              </a:xfrm>
              <a:prstGeom prst="line">
                <a:avLst/>
              </a:prstGeom>
              <a:ln>
                <a:solidFill>
                  <a:srgbClr val="FF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5" name="Connecteur droit 314"/>
              <p:cNvCxnSpPr/>
              <p:nvPr/>
            </p:nvCxnSpPr>
            <p:spPr>
              <a:xfrm flipH="1">
                <a:off x="1964605" y="3348361"/>
                <a:ext cx="43215" cy="22815"/>
              </a:xfrm>
              <a:prstGeom prst="line">
                <a:avLst/>
              </a:prstGeom>
              <a:ln>
                <a:solidFill>
                  <a:srgbClr val="FF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11" name="Connecteur droit 310"/>
            <p:cNvCxnSpPr/>
            <p:nvPr/>
          </p:nvCxnSpPr>
          <p:spPr>
            <a:xfrm>
              <a:off x="2040731" y="6393040"/>
              <a:ext cx="0" cy="113576"/>
            </a:xfrm>
            <a:prstGeom prst="line">
              <a:avLst/>
            </a:prstGeom>
            <a:ln>
              <a:solidFill>
                <a:srgbClr val="FF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2" name="Freeform 81"/>
            <p:cNvSpPr>
              <a:spLocks/>
            </p:cNvSpPr>
            <p:nvPr/>
          </p:nvSpPr>
          <p:spPr bwMode="auto">
            <a:xfrm>
              <a:off x="2020989" y="6551689"/>
              <a:ext cx="8836" cy="8787"/>
            </a:xfrm>
            <a:custGeom>
              <a:avLst/>
              <a:gdLst>
                <a:gd name="T0" fmla="*/ 3 w 14"/>
                <a:gd name="T1" fmla="*/ 1 h 14"/>
                <a:gd name="T2" fmla="*/ 14 w 14"/>
                <a:gd name="T3" fmla="*/ 5 h 14"/>
                <a:gd name="T4" fmla="*/ 3 w 14"/>
                <a:gd name="T5" fmla="*/ 12 h 14"/>
                <a:gd name="T6" fmla="*/ 7 w 14"/>
                <a:gd name="T7" fmla="*/ 1 h 14"/>
                <a:gd name="T8" fmla="*/ 3 w 14"/>
                <a:gd name="T9" fmla="*/ 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3" y="1"/>
                  </a:moveTo>
                  <a:cubicBezTo>
                    <a:pt x="7" y="2"/>
                    <a:pt x="14" y="1"/>
                    <a:pt x="14" y="5"/>
                  </a:cubicBezTo>
                  <a:cubicBezTo>
                    <a:pt x="14" y="9"/>
                    <a:pt x="7" y="14"/>
                    <a:pt x="3" y="12"/>
                  </a:cubicBezTo>
                  <a:cubicBezTo>
                    <a:pt x="0" y="10"/>
                    <a:pt x="7" y="5"/>
                    <a:pt x="7" y="1"/>
                  </a:cubicBezTo>
                  <a:cubicBezTo>
                    <a:pt x="7" y="0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3399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3" name="Freeform 80"/>
            <p:cNvSpPr>
              <a:spLocks/>
            </p:cNvSpPr>
            <p:nvPr/>
          </p:nvSpPr>
          <p:spPr bwMode="auto">
            <a:xfrm>
              <a:off x="2061384" y="6551689"/>
              <a:ext cx="8836" cy="8787"/>
            </a:xfrm>
            <a:custGeom>
              <a:avLst/>
              <a:gdLst>
                <a:gd name="T0" fmla="*/ 3 w 14"/>
                <a:gd name="T1" fmla="*/ 1 h 14"/>
                <a:gd name="T2" fmla="*/ 14 w 14"/>
                <a:gd name="T3" fmla="*/ 5 h 14"/>
                <a:gd name="T4" fmla="*/ 3 w 14"/>
                <a:gd name="T5" fmla="*/ 12 h 14"/>
                <a:gd name="T6" fmla="*/ 7 w 14"/>
                <a:gd name="T7" fmla="*/ 1 h 14"/>
                <a:gd name="T8" fmla="*/ 3 w 14"/>
                <a:gd name="T9" fmla="*/ 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3" y="1"/>
                  </a:moveTo>
                  <a:cubicBezTo>
                    <a:pt x="7" y="2"/>
                    <a:pt x="14" y="1"/>
                    <a:pt x="14" y="5"/>
                  </a:cubicBezTo>
                  <a:cubicBezTo>
                    <a:pt x="14" y="9"/>
                    <a:pt x="7" y="14"/>
                    <a:pt x="3" y="12"/>
                  </a:cubicBezTo>
                  <a:cubicBezTo>
                    <a:pt x="0" y="10"/>
                    <a:pt x="7" y="5"/>
                    <a:pt x="7" y="1"/>
                  </a:cubicBezTo>
                  <a:cubicBezTo>
                    <a:pt x="7" y="0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3399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317" name="Rectangle 50"/>
          <p:cNvSpPr>
            <a:spLocks noChangeArrowheads="1"/>
          </p:cNvSpPr>
          <p:nvPr/>
        </p:nvSpPr>
        <p:spPr bwMode="auto">
          <a:xfrm>
            <a:off x="5271188" y="4334426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18" name="ZoneTexte 317"/>
          <p:cNvSpPr txBox="1"/>
          <p:nvPr/>
        </p:nvSpPr>
        <p:spPr>
          <a:xfrm>
            <a:off x="5805814" y="5435490"/>
            <a:ext cx="911676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 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voyag</a:t>
            </a:r>
            <a:r>
              <a:rPr lang="fr-FR" sz="1500" dirty="0" smtClean="0">
                <a:latin typeface="Andika Basic Dig1 Dig4 Dig7" panose="02000000000000000000" pitchFamily="2" charset="0"/>
              </a:rPr>
              <a:t>er</a:t>
            </a:r>
            <a:endParaRPr lang="fr-FR" sz="1500" dirty="0">
              <a:latin typeface="Andika Basic Dig1 Dig4 Dig7" panose="02000000000000000000" pitchFamily="2" charset="0"/>
            </a:endParaRPr>
          </a:p>
        </p:txBody>
      </p:sp>
      <p:grpSp>
        <p:nvGrpSpPr>
          <p:cNvPr id="319" name="Groupe 318"/>
          <p:cNvGrpSpPr/>
          <p:nvPr/>
        </p:nvGrpSpPr>
        <p:grpSpPr>
          <a:xfrm>
            <a:off x="5262606" y="4188866"/>
            <a:ext cx="1720850" cy="124569"/>
            <a:chOff x="5500651" y="4343109"/>
            <a:chExt cx="1720850" cy="124569"/>
          </a:xfrm>
        </p:grpSpPr>
        <p:sp>
          <p:nvSpPr>
            <p:cNvPr id="320" name="Text Box 122"/>
            <p:cNvSpPr txBox="1">
              <a:spLocks noChangeArrowheads="1"/>
            </p:cNvSpPr>
            <p:nvPr/>
          </p:nvSpPr>
          <p:spPr bwMode="auto">
            <a:xfrm rot="16200000" flipH="1">
              <a:off x="5486472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1" name="Text Box 121"/>
            <p:cNvSpPr txBox="1">
              <a:spLocks noChangeArrowheads="1"/>
            </p:cNvSpPr>
            <p:nvPr/>
          </p:nvSpPr>
          <p:spPr bwMode="auto">
            <a:xfrm rot="16200000" flipH="1">
              <a:off x="566039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O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2" name="Text Box 120"/>
            <p:cNvSpPr txBox="1">
              <a:spLocks noChangeArrowheads="1"/>
            </p:cNvSpPr>
            <p:nvPr/>
          </p:nvSpPr>
          <p:spPr bwMode="auto">
            <a:xfrm rot="16200000" flipH="1">
              <a:off x="5850193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N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5" name="Text Box 119"/>
            <p:cNvSpPr txBox="1">
              <a:spLocks noChangeArrowheads="1"/>
            </p:cNvSpPr>
            <p:nvPr/>
          </p:nvSpPr>
          <p:spPr bwMode="auto">
            <a:xfrm rot="16200000" flipH="1">
              <a:off x="602792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D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5" name="Text Box 118"/>
            <p:cNvSpPr txBox="1">
              <a:spLocks noChangeArrowheads="1"/>
            </p:cNvSpPr>
            <p:nvPr/>
          </p:nvSpPr>
          <p:spPr bwMode="auto">
            <a:xfrm rot="16200000" flipH="1">
              <a:off x="6203758" y="4362024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6" name="Text Box 117"/>
            <p:cNvSpPr txBox="1">
              <a:spLocks noChangeArrowheads="1"/>
            </p:cNvSpPr>
            <p:nvPr/>
          </p:nvSpPr>
          <p:spPr bwMode="auto">
            <a:xfrm rot="16200000" flipH="1">
              <a:off x="6391648" y="4362051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F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7" name="Text Box 116"/>
            <p:cNvSpPr txBox="1">
              <a:spLocks noChangeArrowheads="1"/>
            </p:cNvSpPr>
            <p:nvPr/>
          </p:nvSpPr>
          <p:spPr bwMode="auto">
            <a:xfrm rot="16200000" flipH="1">
              <a:off x="6570017" y="4359669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8" name="Text Box 115"/>
            <p:cNvSpPr txBox="1">
              <a:spLocks noChangeArrowheads="1"/>
            </p:cNvSpPr>
            <p:nvPr/>
          </p:nvSpPr>
          <p:spPr bwMode="auto">
            <a:xfrm rot="16200000" flipH="1">
              <a:off x="6756004" y="4359712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A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9" name="Text Box 114"/>
            <p:cNvSpPr txBox="1">
              <a:spLocks noChangeArrowheads="1"/>
            </p:cNvSpPr>
            <p:nvPr/>
          </p:nvSpPr>
          <p:spPr bwMode="auto">
            <a:xfrm rot="16200000" flipH="1">
              <a:off x="6943895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0" name="Text Box 113"/>
            <p:cNvSpPr txBox="1">
              <a:spLocks noChangeArrowheads="1"/>
            </p:cNvSpPr>
            <p:nvPr/>
          </p:nvSpPr>
          <p:spPr bwMode="auto">
            <a:xfrm rot="16200000" flipH="1">
              <a:off x="7115916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342" name="Group 47"/>
          <p:cNvGrpSpPr>
            <a:grpSpLocks/>
          </p:cNvGrpSpPr>
          <p:nvPr/>
        </p:nvGrpSpPr>
        <p:grpSpPr bwMode="auto">
          <a:xfrm>
            <a:off x="5472979" y="6489522"/>
            <a:ext cx="98425" cy="98425"/>
            <a:chOff x="3511" y="12476"/>
            <a:chExt cx="155" cy="155"/>
          </a:xfrm>
        </p:grpSpPr>
        <p:sp>
          <p:nvSpPr>
            <p:cNvPr id="345" name="Freeform 4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346" name="Freeform 4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347" name="Rectangle 135"/>
          <p:cNvSpPr>
            <a:spLocks noChangeArrowheads="1"/>
          </p:cNvSpPr>
          <p:nvPr/>
        </p:nvSpPr>
        <p:spPr bwMode="auto">
          <a:xfrm>
            <a:off x="5451220" y="6468430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48" name="Bulle ronde 26"/>
          <p:cNvSpPr/>
          <p:nvPr/>
        </p:nvSpPr>
        <p:spPr>
          <a:xfrm>
            <a:off x="5696072" y="4398156"/>
            <a:ext cx="737255" cy="284233"/>
          </a:xfrm>
          <a:custGeom>
            <a:avLst/>
            <a:gdLst>
              <a:gd name="connsiteX0" fmla="*/ 22497 w 611508"/>
              <a:gd name="connsiteY0" fmla="*/ 251742 h 214533"/>
              <a:gd name="connsiteX1" fmla="*/ 87595 w 611508"/>
              <a:gd name="connsiteY1" fmla="*/ 182422 h 214533"/>
              <a:gd name="connsiteX2" fmla="*/ 258624 w 611508"/>
              <a:gd name="connsiteY2" fmla="*/ 1281 h 214533"/>
              <a:gd name="connsiteX3" fmla="*/ 469562 w 611508"/>
              <a:gd name="connsiteY3" fmla="*/ 16692 h 214533"/>
              <a:gd name="connsiteX4" fmla="*/ 375923 w 611508"/>
              <a:gd name="connsiteY4" fmla="*/ 211670 h 214533"/>
              <a:gd name="connsiteX5" fmla="*/ 183731 w 611508"/>
              <a:gd name="connsiteY5" fmla="*/ 205620 h 214533"/>
              <a:gd name="connsiteX6" fmla="*/ 22497 w 611508"/>
              <a:gd name="connsiteY6" fmla="*/ 251742 h 21453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22818 w 611965"/>
              <a:gd name="connsiteY7" fmla="*/ 251743 h 25174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107839 w 611965"/>
              <a:gd name="connsiteY7" fmla="*/ 245001 h 251743"/>
              <a:gd name="connsiteX8" fmla="*/ 22818 w 611965"/>
              <a:gd name="connsiteY8" fmla="*/ 251743 h 251743"/>
              <a:gd name="connsiteX0" fmla="*/ 14505 w 611965"/>
              <a:gd name="connsiteY0" fmla="*/ 237195 h 245001"/>
              <a:gd name="connsiteX1" fmla="*/ 91212 w 611965"/>
              <a:gd name="connsiteY1" fmla="*/ 199281 h 245001"/>
              <a:gd name="connsiteX2" fmla="*/ 87916 w 611965"/>
              <a:gd name="connsiteY2" fmla="*/ 182423 h 245001"/>
              <a:gd name="connsiteX3" fmla="*/ 258945 w 611965"/>
              <a:gd name="connsiteY3" fmla="*/ 1282 h 245001"/>
              <a:gd name="connsiteX4" fmla="*/ 469883 w 611965"/>
              <a:gd name="connsiteY4" fmla="*/ 16693 h 245001"/>
              <a:gd name="connsiteX5" fmla="*/ 376244 w 611965"/>
              <a:gd name="connsiteY5" fmla="*/ 211671 h 245001"/>
              <a:gd name="connsiteX6" fmla="*/ 184052 w 611965"/>
              <a:gd name="connsiteY6" fmla="*/ 205621 h 245001"/>
              <a:gd name="connsiteX7" fmla="*/ 107839 w 611965"/>
              <a:gd name="connsiteY7" fmla="*/ 245001 h 245001"/>
              <a:gd name="connsiteX8" fmla="*/ 14505 w 611965"/>
              <a:gd name="connsiteY8" fmla="*/ 237195 h 245001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03683 w 611965"/>
              <a:gd name="connsiteY7" fmla="*/ 236688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55637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55637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34855 w 611965"/>
              <a:gd name="connsiteY7" fmla="*/ 217985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1965" h="237195">
                <a:moveTo>
                  <a:pt x="14505" y="237195"/>
                </a:moveTo>
                <a:cubicBezTo>
                  <a:pt x="17419" y="228497"/>
                  <a:pt x="111599" y="207195"/>
                  <a:pt x="87916" y="182423"/>
                </a:cubicBezTo>
                <a:cubicBezTo>
                  <a:pt x="-86455" y="120125"/>
                  <a:pt x="13047" y="14741"/>
                  <a:pt x="258945" y="1282"/>
                </a:cubicBezTo>
                <a:cubicBezTo>
                  <a:pt x="332259" y="-2731"/>
                  <a:pt x="407230" y="2747"/>
                  <a:pt x="469883" y="16693"/>
                </a:cubicBezTo>
                <a:cubicBezTo>
                  <a:pt x="698453" y="67572"/>
                  <a:pt x="639716" y="189876"/>
                  <a:pt x="376244" y="211671"/>
                </a:cubicBezTo>
                <a:cubicBezTo>
                  <a:pt x="311998" y="216985"/>
                  <a:pt x="244575" y="214863"/>
                  <a:pt x="184052" y="205621"/>
                </a:cubicBezTo>
                <a:cubicBezTo>
                  <a:pt x="145899" y="207020"/>
                  <a:pt x="148250" y="212807"/>
                  <a:pt x="134855" y="217985"/>
                </a:cubicBezTo>
                <a:cubicBezTo>
                  <a:pt x="121460" y="223163"/>
                  <a:pt x="92569" y="231754"/>
                  <a:pt x="70432" y="234609"/>
                </a:cubicBezTo>
                <a:lnTo>
                  <a:pt x="14505" y="237195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49" name="Image 348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1578" t="39390" r="60305" b="47639"/>
          <a:stretch/>
        </p:blipFill>
        <p:spPr>
          <a:xfrm>
            <a:off x="5398184" y="4480572"/>
            <a:ext cx="296844" cy="281852"/>
          </a:xfrm>
          <a:prstGeom prst="rect">
            <a:avLst/>
          </a:prstGeom>
        </p:spPr>
      </p:pic>
      <p:sp>
        <p:nvSpPr>
          <p:cNvPr id="350" name="ZoneTexte 349"/>
          <p:cNvSpPr txBox="1"/>
          <p:nvPr/>
        </p:nvSpPr>
        <p:spPr>
          <a:xfrm>
            <a:off x="5744664" y="4440244"/>
            <a:ext cx="74500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verbe 1</a:t>
            </a:r>
            <a:r>
              <a:rPr lang="fr-FR" sz="700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er</a:t>
            </a:r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 groupe</a:t>
            </a:r>
            <a:endParaRPr lang="fr-FR" sz="7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12">
            <a:grayscl/>
          </a:blip>
          <a:stretch>
            <a:fillRect/>
          </a:stretch>
        </p:blipFill>
        <p:spPr>
          <a:xfrm>
            <a:off x="6355767" y="165778"/>
            <a:ext cx="901269" cy="318742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13">
            <a:grayscl/>
          </a:blip>
          <a:stretch>
            <a:fillRect/>
          </a:stretch>
        </p:blipFill>
        <p:spPr>
          <a:xfrm>
            <a:off x="1819931" y="347425"/>
            <a:ext cx="4024833" cy="340311"/>
          </a:xfrm>
          <a:prstGeom prst="rect">
            <a:avLst/>
          </a:prstGeom>
        </p:spPr>
      </p:pic>
      <p:sp>
        <p:nvSpPr>
          <p:cNvPr id="228" name="ZoneTexte 227"/>
          <p:cNvSpPr txBox="1"/>
          <p:nvPr/>
        </p:nvSpPr>
        <p:spPr>
          <a:xfrm>
            <a:off x="3425318" y="1355209"/>
            <a:ext cx="6658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Nom féminin</a:t>
            </a:r>
            <a:endParaRPr lang="fr-FR" sz="7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sp>
        <p:nvSpPr>
          <p:cNvPr id="231" name="ZoneTexte 230"/>
          <p:cNvSpPr txBox="1"/>
          <p:nvPr/>
        </p:nvSpPr>
        <p:spPr>
          <a:xfrm>
            <a:off x="5698777" y="1383439"/>
            <a:ext cx="71319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Nom masculin</a:t>
            </a:r>
            <a:endParaRPr lang="fr-FR" sz="7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pic>
        <p:nvPicPr>
          <p:cNvPr id="232" name="Image 231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0575" t="76551" r="40059" b="14404"/>
          <a:stretch/>
        </p:blipFill>
        <p:spPr>
          <a:xfrm>
            <a:off x="995500" y="1639008"/>
            <a:ext cx="170925" cy="98072"/>
          </a:xfrm>
          <a:prstGeom prst="rect">
            <a:avLst/>
          </a:prstGeom>
        </p:spPr>
      </p:pic>
      <p:pic>
        <p:nvPicPr>
          <p:cNvPr id="265" name="Image 264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0848" t="16960" r="10502" b="70486"/>
          <a:stretch/>
        </p:blipFill>
        <p:spPr>
          <a:xfrm>
            <a:off x="936646" y="1373787"/>
            <a:ext cx="312214" cy="269218"/>
          </a:xfrm>
          <a:prstGeom prst="rect">
            <a:avLst/>
          </a:prstGeom>
        </p:spPr>
      </p:pic>
      <p:sp>
        <p:nvSpPr>
          <p:cNvPr id="266" name="ZoneTexte 265"/>
          <p:cNvSpPr txBox="1"/>
          <p:nvPr/>
        </p:nvSpPr>
        <p:spPr>
          <a:xfrm>
            <a:off x="1263090" y="1392439"/>
            <a:ext cx="6658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Nom féminin</a:t>
            </a:r>
            <a:endParaRPr lang="fr-FR" sz="7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pic>
        <p:nvPicPr>
          <p:cNvPr id="267" name="Image 266"/>
          <p:cNvPicPr>
            <a:picLocks noChangeAspect="1"/>
          </p:cNvPicPr>
          <p:nvPr/>
        </p:nvPicPr>
        <p:blipFill rotWithShape="1"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792" t="76076" r="26479" b="15767"/>
          <a:stretch/>
        </p:blipFill>
        <p:spPr>
          <a:xfrm>
            <a:off x="893467" y="4613913"/>
            <a:ext cx="279703" cy="139351"/>
          </a:xfrm>
          <a:prstGeom prst="rect">
            <a:avLst/>
          </a:prstGeom>
        </p:spPr>
      </p:pic>
      <p:pic>
        <p:nvPicPr>
          <p:cNvPr id="269" name="Image 268"/>
          <p:cNvPicPr>
            <a:picLocks noChangeAspect="1"/>
          </p:cNvPicPr>
          <p:nvPr/>
        </p:nvPicPr>
        <p:blipFill rotWithShape="1"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0534" t="17003" r="10602" b="70262"/>
          <a:stretch/>
        </p:blipFill>
        <p:spPr>
          <a:xfrm>
            <a:off x="893905" y="4358269"/>
            <a:ext cx="315016" cy="268921"/>
          </a:xfrm>
          <a:prstGeom prst="rect">
            <a:avLst/>
          </a:prstGeom>
        </p:spPr>
      </p:pic>
      <p:sp>
        <p:nvSpPr>
          <p:cNvPr id="270" name="Bulle ronde 2290"/>
          <p:cNvSpPr/>
          <p:nvPr/>
        </p:nvSpPr>
        <p:spPr>
          <a:xfrm>
            <a:off x="1270396" y="4327516"/>
            <a:ext cx="619836" cy="235893"/>
          </a:xfrm>
          <a:custGeom>
            <a:avLst/>
            <a:gdLst>
              <a:gd name="connsiteX0" fmla="*/ 60321 w 719824"/>
              <a:gd name="connsiteY0" fmla="*/ 182002 h 154391"/>
              <a:gd name="connsiteX1" fmla="*/ 116700 w 719824"/>
              <a:gd name="connsiteY1" fmla="*/ 134098 h 154391"/>
              <a:gd name="connsiteX2" fmla="*/ 335874 w 719824"/>
              <a:gd name="connsiteY2" fmla="*/ 171 h 154391"/>
              <a:gd name="connsiteX3" fmla="*/ 532049 w 719824"/>
              <a:gd name="connsiteY3" fmla="*/ 9400 h 154391"/>
              <a:gd name="connsiteX4" fmla="*/ 396804 w 719824"/>
              <a:gd name="connsiteY4" fmla="*/ 153984 h 154391"/>
              <a:gd name="connsiteX5" fmla="*/ 233794 w 719824"/>
              <a:gd name="connsiteY5" fmla="*/ 149496 h 154391"/>
              <a:gd name="connsiteX6" fmla="*/ 60321 w 719824"/>
              <a:gd name="connsiteY6" fmla="*/ 182002 h 154391"/>
              <a:gd name="connsiteX0" fmla="*/ 60869 w 720689"/>
              <a:gd name="connsiteY0" fmla="*/ 182003 h 182003"/>
              <a:gd name="connsiteX1" fmla="*/ 117248 w 720689"/>
              <a:gd name="connsiteY1" fmla="*/ 134099 h 182003"/>
              <a:gd name="connsiteX2" fmla="*/ 336422 w 720689"/>
              <a:gd name="connsiteY2" fmla="*/ 172 h 182003"/>
              <a:gd name="connsiteX3" fmla="*/ 532597 w 720689"/>
              <a:gd name="connsiteY3" fmla="*/ 9401 h 182003"/>
              <a:gd name="connsiteX4" fmla="*/ 397352 w 720689"/>
              <a:gd name="connsiteY4" fmla="*/ 153985 h 182003"/>
              <a:gd name="connsiteX5" fmla="*/ 234342 w 720689"/>
              <a:gd name="connsiteY5" fmla="*/ 149497 h 182003"/>
              <a:gd name="connsiteX6" fmla="*/ 158150 w 720689"/>
              <a:gd name="connsiteY6" fmla="*/ 175174 h 182003"/>
              <a:gd name="connsiteX7" fmla="*/ 60869 w 720689"/>
              <a:gd name="connsiteY7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58150 w 720689"/>
              <a:gd name="connsiteY7" fmla="*/ 175174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45681 w 720689"/>
              <a:gd name="connsiteY7" fmla="*/ 173096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86045 w 720689"/>
              <a:gd name="connsiteY7" fmla="*/ 162171 h 174642"/>
              <a:gd name="connsiteX8" fmla="*/ 116859 w 720689"/>
              <a:gd name="connsiteY8" fmla="*/ 171461 h 174642"/>
              <a:gd name="connsiteX9" fmla="*/ 34929 w 720689"/>
              <a:gd name="connsiteY9" fmla="*/ 174642 h 174642"/>
              <a:gd name="connsiteX0" fmla="*/ 34929 w 720689"/>
              <a:gd name="connsiteY0" fmla="*/ 174642 h 174642"/>
              <a:gd name="connsiteX1" fmla="*/ 108226 w 720689"/>
              <a:gd name="connsiteY1" fmla="*/ 154811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1094 w 720689"/>
              <a:gd name="connsiteY9" fmla="*/ 169825 h 174642"/>
              <a:gd name="connsiteX10" fmla="*/ 34929 w 720689"/>
              <a:gd name="connsiteY10" fmla="*/ 174642 h 174642"/>
              <a:gd name="connsiteX0" fmla="*/ 34929 w 720689"/>
              <a:gd name="connsiteY0" fmla="*/ 174642 h 174643"/>
              <a:gd name="connsiteX1" fmla="*/ 103903 w 720689"/>
              <a:gd name="connsiteY1" fmla="*/ 159718 h 174643"/>
              <a:gd name="connsiteX2" fmla="*/ 137369 w 720689"/>
              <a:gd name="connsiteY2" fmla="*/ 146079 h 174643"/>
              <a:gd name="connsiteX3" fmla="*/ 117248 w 720689"/>
              <a:gd name="connsiteY3" fmla="*/ 134099 h 174643"/>
              <a:gd name="connsiteX4" fmla="*/ 336422 w 720689"/>
              <a:gd name="connsiteY4" fmla="*/ 172 h 174643"/>
              <a:gd name="connsiteX5" fmla="*/ 532597 w 720689"/>
              <a:gd name="connsiteY5" fmla="*/ 9401 h 174643"/>
              <a:gd name="connsiteX6" fmla="*/ 397352 w 720689"/>
              <a:gd name="connsiteY6" fmla="*/ 153985 h 174643"/>
              <a:gd name="connsiteX7" fmla="*/ 234342 w 720689"/>
              <a:gd name="connsiteY7" fmla="*/ 149497 h 174643"/>
              <a:gd name="connsiteX8" fmla="*/ 175957 w 720689"/>
              <a:gd name="connsiteY8" fmla="*/ 160535 h 174643"/>
              <a:gd name="connsiteX9" fmla="*/ 34929 w 720689"/>
              <a:gd name="connsiteY9" fmla="*/ 174642 h 174643"/>
              <a:gd name="connsiteX0" fmla="*/ 34929 w 720689"/>
              <a:gd name="connsiteY0" fmla="*/ 174642 h 174807"/>
              <a:gd name="connsiteX1" fmla="*/ 103903 w 720689"/>
              <a:gd name="connsiteY1" fmla="*/ 159718 h 174807"/>
              <a:gd name="connsiteX2" fmla="*/ 137369 w 720689"/>
              <a:gd name="connsiteY2" fmla="*/ 146079 h 174807"/>
              <a:gd name="connsiteX3" fmla="*/ 117248 w 720689"/>
              <a:gd name="connsiteY3" fmla="*/ 134099 h 174807"/>
              <a:gd name="connsiteX4" fmla="*/ 336422 w 720689"/>
              <a:gd name="connsiteY4" fmla="*/ 172 h 174807"/>
              <a:gd name="connsiteX5" fmla="*/ 532597 w 720689"/>
              <a:gd name="connsiteY5" fmla="*/ 9401 h 174807"/>
              <a:gd name="connsiteX6" fmla="*/ 397352 w 720689"/>
              <a:gd name="connsiteY6" fmla="*/ 153985 h 174807"/>
              <a:gd name="connsiteX7" fmla="*/ 234342 w 720689"/>
              <a:gd name="connsiteY7" fmla="*/ 149497 h 174807"/>
              <a:gd name="connsiteX8" fmla="*/ 34929 w 720689"/>
              <a:gd name="connsiteY8" fmla="*/ 174642 h 174807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09667 w 720689"/>
              <a:gd name="connsiteY8" fmla="*/ 170349 h 175250"/>
              <a:gd name="connsiteX9" fmla="*/ 34929 w 720689"/>
              <a:gd name="connsiteY9" fmla="*/ 174642 h 175250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74517 w 720689"/>
              <a:gd name="connsiteY8" fmla="*/ 160535 h 175250"/>
              <a:gd name="connsiteX9" fmla="*/ 109667 w 720689"/>
              <a:gd name="connsiteY9" fmla="*/ 170349 h 175250"/>
              <a:gd name="connsiteX10" fmla="*/ 34929 w 720689"/>
              <a:gd name="connsiteY10" fmla="*/ 174642 h 175250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34342 w 720689"/>
              <a:gd name="connsiteY7" fmla="*/ 149497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17049 w 720689"/>
              <a:gd name="connsiteY7" fmla="*/ 156258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79604 w 720689"/>
              <a:gd name="connsiteY0" fmla="*/ 169233 h 172286"/>
              <a:gd name="connsiteX1" fmla="*/ 103903 w 720689"/>
              <a:gd name="connsiteY1" fmla="*/ 159718 h 172286"/>
              <a:gd name="connsiteX2" fmla="*/ 137369 w 720689"/>
              <a:gd name="connsiteY2" fmla="*/ 146079 h 172286"/>
              <a:gd name="connsiteX3" fmla="*/ 117248 w 720689"/>
              <a:gd name="connsiteY3" fmla="*/ 134099 h 172286"/>
              <a:gd name="connsiteX4" fmla="*/ 336422 w 720689"/>
              <a:gd name="connsiteY4" fmla="*/ 172 h 172286"/>
              <a:gd name="connsiteX5" fmla="*/ 532597 w 720689"/>
              <a:gd name="connsiteY5" fmla="*/ 9401 h 172286"/>
              <a:gd name="connsiteX6" fmla="*/ 397352 w 720689"/>
              <a:gd name="connsiteY6" fmla="*/ 153985 h 172286"/>
              <a:gd name="connsiteX7" fmla="*/ 217049 w 720689"/>
              <a:gd name="connsiteY7" fmla="*/ 156258 h 172286"/>
              <a:gd name="connsiteX8" fmla="*/ 174517 w 720689"/>
              <a:gd name="connsiteY8" fmla="*/ 160535 h 172286"/>
              <a:gd name="connsiteX9" fmla="*/ 109667 w 720689"/>
              <a:gd name="connsiteY9" fmla="*/ 170349 h 172286"/>
              <a:gd name="connsiteX10" fmla="*/ 79604 w 720689"/>
              <a:gd name="connsiteY10" fmla="*/ 169233 h 172286"/>
              <a:gd name="connsiteX0" fmla="*/ 68449 w 720689"/>
              <a:gd name="connsiteY0" fmla="*/ 170698 h 172761"/>
              <a:gd name="connsiteX1" fmla="*/ 103903 w 720689"/>
              <a:gd name="connsiteY1" fmla="*/ 159718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  <a:gd name="connsiteX0" fmla="*/ 68449 w 720689"/>
              <a:gd name="connsiteY0" fmla="*/ 170698 h 172761"/>
              <a:gd name="connsiteX1" fmla="*/ 110595 w 720689"/>
              <a:gd name="connsiteY1" fmla="*/ 156787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20689" h="172761">
                <a:moveTo>
                  <a:pt x="68449" y="170698"/>
                </a:moveTo>
                <a:cubicBezTo>
                  <a:pt x="46709" y="172402"/>
                  <a:pt x="93522" y="161547"/>
                  <a:pt x="110595" y="156787"/>
                </a:cubicBezTo>
                <a:cubicBezTo>
                  <a:pt x="127668" y="152027"/>
                  <a:pt x="128420" y="151167"/>
                  <a:pt x="137369" y="146079"/>
                </a:cubicBezTo>
                <a:lnTo>
                  <a:pt x="117248" y="134099"/>
                </a:lnTo>
                <a:cubicBezTo>
                  <a:pt x="-116124" y="88211"/>
                  <a:pt x="20532" y="4708"/>
                  <a:pt x="336422" y="172"/>
                </a:cubicBezTo>
                <a:cubicBezTo>
                  <a:pt x="404572" y="-806"/>
                  <a:pt x="472613" y="2395"/>
                  <a:pt x="532597" y="9401"/>
                </a:cubicBezTo>
                <a:cubicBezTo>
                  <a:pt x="843149" y="45676"/>
                  <a:pt x="749108" y="146210"/>
                  <a:pt x="397352" y="153985"/>
                </a:cubicBezTo>
                <a:cubicBezTo>
                  <a:pt x="342129" y="155206"/>
                  <a:pt x="269044" y="160430"/>
                  <a:pt x="217049" y="156258"/>
                </a:cubicBezTo>
                <a:cubicBezTo>
                  <a:pt x="178228" y="157077"/>
                  <a:pt x="195296" y="157060"/>
                  <a:pt x="174517" y="160535"/>
                </a:cubicBezTo>
                <a:cubicBezTo>
                  <a:pt x="153738" y="164010"/>
                  <a:pt x="131250" y="167725"/>
                  <a:pt x="109667" y="170349"/>
                </a:cubicBezTo>
                <a:cubicBezTo>
                  <a:pt x="76432" y="174540"/>
                  <a:pt x="64606" y="172334"/>
                  <a:pt x="68449" y="170698"/>
                </a:cubicBezTo>
                <a:close/>
              </a:path>
            </a:pathLst>
          </a:custGeom>
          <a:solidFill>
            <a:schemeClr val="bg1"/>
          </a:solidFill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1" name="ZoneTexte 270"/>
          <p:cNvSpPr txBox="1"/>
          <p:nvPr/>
        </p:nvSpPr>
        <p:spPr>
          <a:xfrm>
            <a:off x="1242858" y="4345071"/>
            <a:ext cx="71319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Nom masculin</a:t>
            </a:r>
            <a:endParaRPr lang="fr-FR" sz="7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pic>
        <p:nvPicPr>
          <p:cNvPr id="272" name="Image 271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328" t="39390" r="87555" b="46973"/>
          <a:stretch/>
        </p:blipFill>
        <p:spPr>
          <a:xfrm>
            <a:off x="906616" y="7372848"/>
            <a:ext cx="274320" cy="273838"/>
          </a:xfrm>
          <a:prstGeom prst="rect">
            <a:avLst/>
          </a:prstGeom>
        </p:spPr>
      </p:pic>
      <p:sp>
        <p:nvSpPr>
          <p:cNvPr id="273" name="Bulle ronde 26"/>
          <p:cNvSpPr/>
          <p:nvPr/>
        </p:nvSpPr>
        <p:spPr>
          <a:xfrm>
            <a:off x="1209007" y="7375420"/>
            <a:ext cx="611965" cy="237195"/>
          </a:xfrm>
          <a:custGeom>
            <a:avLst/>
            <a:gdLst>
              <a:gd name="connsiteX0" fmla="*/ 22497 w 611508"/>
              <a:gd name="connsiteY0" fmla="*/ 251742 h 214533"/>
              <a:gd name="connsiteX1" fmla="*/ 87595 w 611508"/>
              <a:gd name="connsiteY1" fmla="*/ 182422 h 214533"/>
              <a:gd name="connsiteX2" fmla="*/ 258624 w 611508"/>
              <a:gd name="connsiteY2" fmla="*/ 1281 h 214533"/>
              <a:gd name="connsiteX3" fmla="*/ 469562 w 611508"/>
              <a:gd name="connsiteY3" fmla="*/ 16692 h 214533"/>
              <a:gd name="connsiteX4" fmla="*/ 375923 w 611508"/>
              <a:gd name="connsiteY4" fmla="*/ 211670 h 214533"/>
              <a:gd name="connsiteX5" fmla="*/ 183731 w 611508"/>
              <a:gd name="connsiteY5" fmla="*/ 205620 h 214533"/>
              <a:gd name="connsiteX6" fmla="*/ 22497 w 611508"/>
              <a:gd name="connsiteY6" fmla="*/ 251742 h 21453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22818 w 611965"/>
              <a:gd name="connsiteY7" fmla="*/ 251743 h 25174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107839 w 611965"/>
              <a:gd name="connsiteY7" fmla="*/ 245001 h 251743"/>
              <a:gd name="connsiteX8" fmla="*/ 22818 w 611965"/>
              <a:gd name="connsiteY8" fmla="*/ 251743 h 251743"/>
              <a:gd name="connsiteX0" fmla="*/ 14505 w 611965"/>
              <a:gd name="connsiteY0" fmla="*/ 237195 h 245001"/>
              <a:gd name="connsiteX1" fmla="*/ 91212 w 611965"/>
              <a:gd name="connsiteY1" fmla="*/ 199281 h 245001"/>
              <a:gd name="connsiteX2" fmla="*/ 87916 w 611965"/>
              <a:gd name="connsiteY2" fmla="*/ 182423 h 245001"/>
              <a:gd name="connsiteX3" fmla="*/ 258945 w 611965"/>
              <a:gd name="connsiteY3" fmla="*/ 1282 h 245001"/>
              <a:gd name="connsiteX4" fmla="*/ 469883 w 611965"/>
              <a:gd name="connsiteY4" fmla="*/ 16693 h 245001"/>
              <a:gd name="connsiteX5" fmla="*/ 376244 w 611965"/>
              <a:gd name="connsiteY5" fmla="*/ 211671 h 245001"/>
              <a:gd name="connsiteX6" fmla="*/ 184052 w 611965"/>
              <a:gd name="connsiteY6" fmla="*/ 205621 h 245001"/>
              <a:gd name="connsiteX7" fmla="*/ 107839 w 611965"/>
              <a:gd name="connsiteY7" fmla="*/ 245001 h 245001"/>
              <a:gd name="connsiteX8" fmla="*/ 14505 w 611965"/>
              <a:gd name="connsiteY8" fmla="*/ 237195 h 245001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03683 w 611965"/>
              <a:gd name="connsiteY7" fmla="*/ 236688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55637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55637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34855 w 611965"/>
              <a:gd name="connsiteY7" fmla="*/ 217985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1965" h="237195">
                <a:moveTo>
                  <a:pt x="14505" y="237195"/>
                </a:moveTo>
                <a:cubicBezTo>
                  <a:pt x="17419" y="228497"/>
                  <a:pt x="111599" y="207195"/>
                  <a:pt x="87916" y="182423"/>
                </a:cubicBezTo>
                <a:cubicBezTo>
                  <a:pt x="-86455" y="120125"/>
                  <a:pt x="13047" y="14741"/>
                  <a:pt x="258945" y="1282"/>
                </a:cubicBezTo>
                <a:cubicBezTo>
                  <a:pt x="332259" y="-2731"/>
                  <a:pt x="407230" y="2747"/>
                  <a:pt x="469883" y="16693"/>
                </a:cubicBezTo>
                <a:cubicBezTo>
                  <a:pt x="698453" y="67572"/>
                  <a:pt x="639716" y="189876"/>
                  <a:pt x="376244" y="211671"/>
                </a:cubicBezTo>
                <a:cubicBezTo>
                  <a:pt x="311998" y="216985"/>
                  <a:pt x="244575" y="214863"/>
                  <a:pt x="184052" y="205621"/>
                </a:cubicBezTo>
                <a:cubicBezTo>
                  <a:pt x="145899" y="207020"/>
                  <a:pt x="148250" y="212807"/>
                  <a:pt x="134855" y="217985"/>
                </a:cubicBezTo>
                <a:cubicBezTo>
                  <a:pt x="121460" y="223163"/>
                  <a:pt x="92569" y="231754"/>
                  <a:pt x="70432" y="234609"/>
                </a:cubicBezTo>
                <a:lnTo>
                  <a:pt x="14505" y="237195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5" name="ZoneTexte 284"/>
          <p:cNvSpPr txBox="1"/>
          <p:nvPr/>
        </p:nvSpPr>
        <p:spPr>
          <a:xfrm>
            <a:off x="1257584" y="7413124"/>
            <a:ext cx="703543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préposition</a:t>
            </a:r>
            <a:endParaRPr lang="fr-FR" sz="500" dirty="0">
              <a:solidFill>
                <a:schemeClr val="tx1">
                  <a:lumMod val="65000"/>
                  <a:lumOff val="35000"/>
                </a:schemeClr>
              </a:solidFill>
              <a:latin typeface="Andika Basic Dig1 Dig4 Dig7" panose="02000000000000000000" pitchFamily="2" charset="0"/>
              <a:cs typeface="Dekko" panose="02000600000000000000" pitchFamily="2" charset="0"/>
            </a:endParaRPr>
          </a:p>
        </p:txBody>
      </p:sp>
      <p:sp>
        <p:nvSpPr>
          <p:cNvPr id="303" name="ZoneTexte 302"/>
          <p:cNvSpPr txBox="1"/>
          <p:nvPr/>
        </p:nvSpPr>
        <p:spPr>
          <a:xfrm>
            <a:off x="1567661" y="8343630"/>
            <a:ext cx="466695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av</a:t>
            </a:r>
            <a:r>
              <a:rPr lang="fr-FR" sz="1500" dirty="0" smtClean="0">
                <a:solidFill>
                  <a:srgbClr val="FF3399"/>
                </a:solidFill>
                <a:latin typeface="Andika Basic Dig1 Dig4 Dig7" panose="02000000000000000000" pitchFamily="2" charset="0"/>
              </a:rPr>
              <a:t>e</a:t>
            </a:r>
            <a:r>
              <a:rPr lang="fr-FR" sz="1500" u="sng" dirty="0" smtClean="0">
                <a:solidFill>
                  <a:schemeClr val="bg2">
                    <a:lumMod val="50000"/>
                  </a:schemeClr>
                </a:solidFill>
                <a:latin typeface="Andika Basic Dig1 Dig4 Dig7" panose="02000000000000000000" pitchFamily="2" charset="0"/>
              </a:rPr>
              <a:t>c</a:t>
            </a:r>
            <a:endParaRPr lang="fr-FR" sz="1500" u="sng" dirty="0">
              <a:solidFill>
                <a:schemeClr val="bg2">
                  <a:lumMod val="50000"/>
                </a:schemeClr>
              </a:solidFill>
              <a:latin typeface="Andika Basic Dig1 Dig4 Dig7" panose="02000000000000000000" pitchFamily="2" charset="0"/>
            </a:endParaRPr>
          </a:p>
        </p:txBody>
      </p:sp>
      <p:sp>
        <p:nvSpPr>
          <p:cNvPr id="304" name="ZoneTexte 303"/>
          <p:cNvSpPr txBox="1"/>
          <p:nvPr/>
        </p:nvSpPr>
        <p:spPr>
          <a:xfrm>
            <a:off x="1155355" y="7680906"/>
            <a:ext cx="270993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ou</a:t>
            </a:r>
            <a:endParaRPr lang="fr-FR" sz="500" dirty="0">
              <a:solidFill>
                <a:schemeClr val="tx1">
                  <a:lumMod val="65000"/>
                  <a:lumOff val="35000"/>
                </a:schemeClr>
              </a:solidFill>
              <a:latin typeface="Andika Basic Dig1 Dig4 Dig7" panose="02000000000000000000" pitchFamily="2" charset="0"/>
              <a:cs typeface="Dekko" panose="02000600000000000000" pitchFamily="2" charset="0"/>
            </a:endParaRPr>
          </a:p>
        </p:txBody>
      </p:sp>
      <p:pic>
        <p:nvPicPr>
          <p:cNvPr id="306" name="Image 30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86864" y="7734677"/>
            <a:ext cx="172171" cy="170805"/>
          </a:xfrm>
          <a:prstGeom prst="rect">
            <a:avLst/>
          </a:prstGeom>
        </p:spPr>
      </p:pic>
      <p:sp>
        <p:nvSpPr>
          <p:cNvPr id="316" name="ZoneTexte 315"/>
          <p:cNvSpPr txBox="1"/>
          <p:nvPr/>
        </p:nvSpPr>
        <p:spPr>
          <a:xfrm>
            <a:off x="1366556" y="5337552"/>
            <a:ext cx="911676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 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poin</a:t>
            </a:r>
            <a:r>
              <a:rPr lang="fr-FR" sz="1500" dirty="0" smtClean="0">
                <a:solidFill>
                  <a:schemeClr val="accent6"/>
                </a:solidFill>
                <a:latin typeface="Andika Basic Dig1 Dig4 Dig7" panose="02000000000000000000" pitchFamily="2" charset="0"/>
              </a:rPr>
              <a:t>t</a:t>
            </a:r>
            <a:endParaRPr lang="fr-FR" sz="1500" dirty="0">
              <a:solidFill>
                <a:schemeClr val="accent6"/>
              </a:solidFill>
              <a:latin typeface="Andika Basic Dig1 Dig4 Dig7" panose="02000000000000000000" pitchFamily="2" charset="0"/>
            </a:endParaRPr>
          </a:p>
        </p:txBody>
      </p:sp>
      <p:grpSp>
        <p:nvGrpSpPr>
          <p:cNvPr id="334" name="Groupe 333"/>
          <p:cNvGrpSpPr/>
          <p:nvPr/>
        </p:nvGrpSpPr>
        <p:grpSpPr>
          <a:xfrm>
            <a:off x="1772715" y="5500680"/>
            <a:ext cx="123825" cy="241105"/>
            <a:chOff x="1984144" y="6393040"/>
            <a:chExt cx="123825" cy="241105"/>
          </a:xfrm>
        </p:grpSpPr>
        <p:sp>
          <p:nvSpPr>
            <p:cNvPr id="341" name="Oval 88"/>
            <p:cNvSpPr>
              <a:spLocks noChangeArrowheads="1"/>
            </p:cNvSpPr>
            <p:nvPr/>
          </p:nvSpPr>
          <p:spPr bwMode="auto">
            <a:xfrm>
              <a:off x="1984144" y="6503970"/>
              <a:ext cx="123825" cy="130175"/>
            </a:xfrm>
            <a:prstGeom prst="ellipse">
              <a:avLst/>
            </a:prstGeom>
            <a:solidFill>
              <a:srgbClr val="FFFFFF"/>
            </a:solidFill>
            <a:ln w="6350">
              <a:solidFill>
                <a:schemeClr val="accent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pSp>
          <p:nvGrpSpPr>
            <p:cNvPr id="351" name="Groupe 350"/>
            <p:cNvGrpSpPr/>
            <p:nvPr/>
          </p:nvGrpSpPr>
          <p:grpSpPr>
            <a:xfrm>
              <a:off x="2019124" y="6581658"/>
              <a:ext cx="45590" cy="23952"/>
              <a:chOff x="1962230" y="3347224"/>
              <a:chExt cx="45590" cy="23952"/>
            </a:xfrm>
          </p:grpSpPr>
          <p:cxnSp>
            <p:nvCxnSpPr>
              <p:cNvPr id="355" name="Connecteur droit 354"/>
              <p:cNvCxnSpPr/>
              <p:nvPr/>
            </p:nvCxnSpPr>
            <p:spPr>
              <a:xfrm>
                <a:off x="1962230" y="3347224"/>
                <a:ext cx="43215" cy="22815"/>
              </a:xfrm>
              <a:prstGeom prst="line">
                <a:avLst/>
              </a:prstGeom>
              <a:ln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6" name="Connecteur droit 355"/>
              <p:cNvCxnSpPr/>
              <p:nvPr/>
            </p:nvCxnSpPr>
            <p:spPr>
              <a:xfrm flipH="1">
                <a:off x="1964605" y="3348361"/>
                <a:ext cx="43215" cy="22815"/>
              </a:xfrm>
              <a:prstGeom prst="line">
                <a:avLst/>
              </a:prstGeom>
              <a:ln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52" name="Connecteur droit 351"/>
            <p:cNvCxnSpPr/>
            <p:nvPr/>
          </p:nvCxnSpPr>
          <p:spPr>
            <a:xfrm>
              <a:off x="2040731" y="6393040"/>
              <a:ext cx="0" cy="113576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3" name="Freeform 81"/>
            <p:cNvSpPr>
              <a:spLocks/>
            </p:cNvSpPr>
            <p:nvPr/>
          </p:nvSpPr>
          <p:spPr bwMode="auto">
            <a:xfrm>
              <a:off x="2020989" y="6551689"/>
              <a:ext cx="8836" cy="8787"/>
            </a:xfrm>
            <a:custGeom>
              <a:avLst/>
              <a:gdLst>
                <a:gd name="T0" fmla="*/ 3 w 14"/>
                <a:gd name="T1" fmla="*/ 1 h 14"/>
                <a:gd name="T2" fmla="*/ 14 w 14"/>
                <a:gd name="T3" fmla="*/ 5 h 14"/>
                <a:gd name="T4" fmla="*/ 3 w 14"/>
                <a:gd name="T5" fmla="*/ 12 h 14"/>
                <a:gd name="T6" fmla="*/ 7 w 14"/>
                <a:gd name="T7" fmla="*/ 1 h 14"/>
                <a:gd name="T8" fmla="*/ 3 w 14"/>
                <a:gd name="T9" fmla="*/ 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3" y="1"/>
                  </a:moveTo>
                  <a:cubicBezTo>
                    <a:pt x="7" y="2"/>
                    <a:pt x="14" y="1"/>
                    <a:pt x="14" y="5"/>
                  </a:cubicBezTo>
                  <a:cubicBezTo>
                    <a:pt x="14" y="9"/>
                    <a:pt x="7" y="14"/>
                    <a:pt x="3" y="12"/>
                  </a:cubicBezTo>
                  <a:cubicBezTo>
                    <a:pt x="0" y="10"/>
                    <a:pt x="7" y="5"/>
                    <a:pt x="7" y="1"/>
                  </a:cubicBezTo>
                  <a:cubicBezTo>
                    <a:pt x="7" y="0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accent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54" name="Freeform 80"/>
            <p:cNvSpPr>
              <a:spLocks/>
            </p:cNvSpPr>
            <p:nvPr/>
          </p:nvSpPr>
          <p:spPr bwMode="auto">
            <a:xfrm>
              <a:off x="2061384" y="6551689"/>
              <a:ext cx="8836" cy="8787"/>
            </a:xfrm>
            <a:custGeom>
              <a:avLst/>
              <a:gdLst>
                <a:gd name="T0" fmla="*/ 3 w 14"/>
                <a:gd name="T1" fmla="*/ 1 h 14"/>
                <a:gd name="T2" fmla="*/ 14 w 14"/>
                <a:gd name="T3" fmla="*/ 5 h 14"/>
                <a:gd name="T4" fmla="*/ 3 w 14"/>
                <a:gd name="T5" fmla="*/ 12 h 14"/>
                <a:gd name="T6" fmla="*/ 7 w 14"/>
                <a:gd name="T7" fmla="*/ 1 h 14"/>
                <a:gd name="T8" fmla="*/ 3 w 14"/>
                <a:gd name="T9" fmla="*/ 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3" y="1"/>
                  </a:moveTo>
                  <a:cubicBezTo>
                    <a:pt x="7" y="2"/>
                    <a:pt x="14" y="1"/>
                    <a:pt x="14" y="5"/>
                  </a:cubicBezTo>
                  <a:cubicBezTo>
                    <a:pt x="14" y="9"/>
                    <a:pt x="7" y="14"/>
                    <a:pt x="3" y="12"/>
                  </a:cubicBezTo>
                  <a:cubicBezTo>
                    <a:pt x="0" y="10"/>
                    <a:pt x="7" y="5"/>
                    <a:pt x="7" y="1"/>
                  </a:cubicBezTo>
                  <a:cubicBezTo>
                    <a:pt x="7" y="0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accent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983522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70"/>
          <p:cNvSpPr>
            <a:spLocks noChangeArrowheads="1"/>
          </p:cNvSpPr>
          <p:nvPr/>
        </p:nvSpPr>
        <p:spPr bwMode="auto">
          <a:xfrm>
            <a:off x="3041967" y="1288120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2271" name="Group 67"/>
          <p:cNvGrpSpPr>
            <a:grpSpLocks/>
          </p:cNvGrpSpPr>
          <p:nvPr/>
        </p:nvGrpSpPr>
        <p:grpSpPr bwMode="auto">
          <a:xfrm>
            <a:off x="3237287" y="3401819"/>
            <a:ext cx="98425" cy="98425"/>
            <a:chOff x="3511" y="12476"/>
            <a:chExt cx="155" cy="155"/>
          </a:xfrm>
        </p:grpSpPr>
        <p:sp>
          <p:nvSpPr>
            <p:cNvPr id="2272" name="Freeform 6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273" name="Freeform 6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2275" name="Rectangle 161"/>
          <p:cNvSpPr>
            <a:spLocks noChangeArrowheads="1"/>
          </p:cNvSpPr>
          <p:nvPr/>
        </p:nvSpPr>
        <p:spPr bwMode="auto">
          <a:xfrm>
            <a:off x="1285163" y="1190288"/>
            <a:ext cx="75596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76" name="Rectangle 258"/>
          <p:cNvSpPr>
            <a:spLocks noChangeArrowheads="1"/>
          </p:cNvSpPr>
          <p:nvPr/>
        </p:nvSpPr>
        <p:spPr bwMode="auto">
          <a:xfrm>
            <a:off x="1285163" y="1190288"/>
            <a:ext cx="75596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fr-F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226" name="Group 112"/>
          <p:cNvGrpSpPr>
            <a:grpSpLocks/>
          </p:cNvGrpSpPr>
          <p:nvPr/>
        </p:nvGrpSpPr>
        <p:grpSpPr bwMode="auto">
          <a:xfrm rot="16200000" flipH="1">
            <a:off x="3842872" y="327383"/>
            <a:ext cx="131740" cy="1720850"/>
            <a:chOff x="7435" y="9002"/>
            <a:chExt cx="165" cy="2711"/>
          </a:xfrm>
        </p:grpSpPr>
        <p:sp>
          <p:nvSpPr>
            <p:cNvPr id="227" name="Text Box 122"/>
            <p:cNvSpPr txBox="1">
              <a:spLocks noChangeArrowheads="1"/>
            </p:cNvSpPr>
            <p:nvPr/>
          </p:nvSpPr>
          <p:spPr bwMode="auto">
            <a:xfrm>
              <a:off x="7450" y="900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9" name="Text Box 121"/>
            <p:cNvSpPr txBox="1">
              <a:spLocks noChangeArrowheads="1"/>
            </p:cNvSpPr>
            <p:nvPr/>
          </p:nvSpPr>
          <p:spPr bwMode="auto">
            <a:xfrm>
              <a:off x="7450" y="9276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O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3" name="Text Box 120"/>
            <p:cNvSpPr txBox="1">
              <a:spLocks noChangeArrowheads="1"/>
            </p:cNvSpPr>
            <p:nvPr/>
          </p:nvSpPr>
          <p:spPr bwMode="auto">
            <a:xfrm>
              <a:off x="7450" y="9575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N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4" name="Text Box 119"/>
            <p:cNvSpPr txBox="1">
              <a:spLocks noChangeArrowheads="1"/>
            </p:cNvSpPr>
            <p:nvPr/>
          </p:nvSpPr>
          <p:spPr bwMode="auto">
            <a:xfrm>
              <a:off x="7450" y="9855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D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5" name="Text Box 118"/>
            <p:cNvSpPr txBox="1">
              <a:spLocks noChangeArrowheads="1"/>
            </p:cNvSpPr>
            <p:nvPr/>
          </p:nvSpPr>
          <p:spPr bwMode="auto">
            <a:xfrm>
              <a:off x="7435" y="1013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6" name="Text Box 117"/>
            <p:cNvSpPr txBox="1">
              <a:spLocks noChangeArrowheads="1"/>
            </p:cNvSpPr>
            <p:nvPr/>
          </p:nvSpPr>
          <p:spPr bwMode="auto">
            <a:xfrm>
              <a:off x="7441" y="10428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F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7" name="Text Box 116"/>
            <p:cNvSpPr txBox="1">
              <a:spLocks noChangeArrowheads="1"/>
            </p:cNvSpPr>
            <p:nvPr/>
          </p:nvSpPr>
          <p:spPr bwMode="auto">
            <a:xfrm>
              <a:off x="7441" y="10709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8" name="Text Box 115"/>
            <p:cNvSpPr txBox="1">
              <a:spLocks noChangeArrowheads="1"/>
            </p:cNvSpPr>
            <p:nvPr/>
          </p:nvSpPr>
          <p:spPr bwMode="auto">
            <a:xfrm>
              <a:off x="7450" y="1100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A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9" name="Text Box 114"/>
            <p:cNvSpPr txBox="1">
              <a:spLocks noChangeArrowheads="1"/>
            </p:cNvSpPr>
            <p:nvPr/>
          </p:nvSpPr>
          <p:spPr bwMode="auto">
            <a:xfrm>
              <a:off x="7441" y="11298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0" name="Text Box 113"/>
            <p:cNvSpPr txBox="1">
              <a:spLocks noChangeArrowheads="1"/>
            </p:cNvSpPr>
            <p:nvPr/>
          </p:nvSpPr>
          <p:spPr bwMode="auto">
            <a:xfrm>
              <a:off x="7441" y="11569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268" name="Rectangle 135"/>
          <p:cNvSpPr>
            <a:spLocks noChangeArrowheads="1"/>
          </p:cNvSpPr>
          <p:nvPr/>
        </p:nvSpPr>
        <p:spPr bwMode="auto">
          <a:xfrm>
            <a:off x="3215660" y="3385329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3" name="ZoneTexte 402"/>
          <p:cNvSpPr txBox="1"/>
          <p:nvPr/>
        </p:nvSpPr>
        <p:spPr>
          <a:xfrm>
            <a:off x="3605427" y="2334644"/>
            <a:ext cx="705195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ori</a:t>
            </a:r>
            <a:r>
              <a:rPr lang="fr-FR" sz="1500" dirty="0" smtClean="0">
                <a:solidFill>
                  <a:srgbClr val="FF3399"/>
                </a:solidFill>
                <a:latin typeface="Andika Basic Dig1 Dig4 Dig7" panose="02000000000000000000" pitchFamily="2" charset="0"/>
              </a:rPr>
              <a:t>g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inal</a:t>
            </a:r>
            <a:endParaRPr lang="fr-FR" sz="1500" dirty="0">
              <a:latin typeface="Andika Basic Dig1 Dig4 Dig7" panose="02000000000000000000" pitchFamily="2" charset="0"/>
            </a:endParaRPr>
          </a:p>
        </p:txBody>
      </p:sp>
      <p:sp>
        <p:nvSpPr>
          <p:cNvPr id="558" name="ZoneTexte 557"/>
          <p:cNvSpPr txBox="1"/>
          <p:nvPr/>
        </p:nvSpPr>
        <p:spPr>
          <a:xfrm>
            <a:off x="6813863" y="10289791"/>
            <a:ext cx="946797" cy="270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  <a:latin typeface="Andika Basic Dig1 Dig4 Dig7" panose="02000000000000000000" pitchFamily="2" charset="0"/>
              </a:rPr>
              <a:t>Page </a:t>
            </a:r>
            <a:r>
              <a:rPr lang="fr-FR" dirty="0" smtClean="0">
                <a:solidFill>
                  <a:srgbClr val="FF0000"/>
                </a:solidFill>
                <a:latin typeface="Andika Basic Dig1 Dig4 Dig7" panose="02000000000000000000" pitchFamily="2" charset="0"/>
              </a:rPr>
              <a:t>2</a:t>
            </a:r>
            <a:endParaRPr lang="fr-FR" b="1" dirty="0">
              <a:solidFill>
                <a:srgbClr val="FF0000"/>
              </a:solidFill>
              <a:latin typeface="Andika Basic Dig1 Dig4 Dig7" panose="02000000000000000000" pitchFamily="2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4">
            <a:grayscl/>
          </a:blip>
          <a:stretch>
            <a:fillRect/>
          </a:stretch>
        </p:blipFill>
        <p:spPr>
          <a:xfrm>
            <a:off x="6355767" y="165778"/>
            <a:ext cx="901269" cy="318742"/>
          </a:xfrm>
          <a:prstGeom prst="rect">
            <a:avLst/>
          </a:prstGeom>
        </p:spPr>
      </p:pic>
      <p:sp>
        <p:nvSpPr>
          <p:cNvPr id="213" name="Rectangle 70"/>
          <p:cNvSpPr>
            <a:spLocks noChangeArrowheads="1"/>
          </p:cNvSpPr>
          <p:nvPr/>
        </p:nvSpPr>
        <p:spPr bwMode="auto">
          <a:xfrm>
            <a:off x="829113" y="1296473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215" name="Group 112"/>
          <p:cNvGrpSpPr>
            <a:grpSpLocks/>
          </p:cNvGrpSpPr>
          <p:nvPr/>
        </p:nvGrpSpPr>
        <p:grpSpPr bwMode="auto">
          <a:xfrm rot="16200000" flipH="1">
            <a:off x="1630018" y="335736"/>
            <a:ext cx="131740" cy="1720850"/>
            <a:chOff x="7435" y="9002"/>
            <a:chExt cx="165" cy="2711"/>
          </a:xfrm>
        </p:grpSpPr>
        <p:sp>
          <p:nvSpPr>
            <p:cNvPr id="216" name="Text Box 122"/>
            <p:cNvSpPr txBox="1">
              <a:spLocks noChangeArrowheads="1"/>
            </p:cNvSpPr>
            <p:nvPr/>
          </p:nvSpPr>
          <p:spPr bwMode="auto">
            <a:xfrm>
              <a:off x="7450" y="900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7" name="Text Box 121"/>
            <p:cNvSpPr txBox="1">
              <a:spLocks noChangeArrowheads="1"/>
            </p:cNvSpPr>
            <p:nvPr/>
          </p:nvSpPr>
          <p:spPr bwMode="auto">
            <a:xfrm>
              <a:off x="7450" y="9276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O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9" name="Text Box 120"/>
            <p:cNvSpPr txBox="1">
              <a:spLocks noChangeArrowheads="1"/>
            </p:cNvSpPr>
            <p:nvPr/>
          </p:nvSpPr>
          <p:spPr bwMode="auto">
            <a:xfrm>
              <a:off x="7450" y="9575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N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0" name="Text Box 119"/>
            <p:cNvSpPr txBox="1">
              <a:spLocks noChangeArrowheads="1"/>
            </p:cNvSpPr>
            <p:nvPr/>
          </p:nvSpPr>
          <p:spPr bwMode="auto">
            <a:xfrm>
              <a:off x="7450" y="9855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D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1" name="Text Box 118"/>
            <p:cNvSpPr txBox="1">
              <a:spLocks noChangeArrowheads="1"/>
            </p:cNvSpPr>
            <p:nvPr/>
          </p:nvSpPr>
          <p:spPr bwMode="auto">
            <a:xfrm>
              <a:off x="7435" y="1013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2" name="Text Box 117"/>
            <p:cNvSpPr txBox="1">
              <a:spLocks noChangeArrowheads="1"/>
            </p:cNvSpPr>
            <p:nvPr/>
          </p:nvSpPr>
          <p:spPr bwMode="auto">
            <a:xfrm>
              <a:off x="7441" y="10428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F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3" name="Text Box 116"/>
            <p:cNvSpPr txBox="1">
              <a:spLocks noChangeArrowheads="1"/>
            </p:cNvSpPr>
            <p:nvPr/>
          </p:nvSpPr>
          <p:spPr bwMode="auto">
            <a:xfrm>
              <a:off x="7441" y="10709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4" name="Text Box 115"/>
            <p:cNvSpPr txBox="1">
              <a:spLocks noChangeArrowheads="1"/>
            </p:cNvSpPr>
            <p:nvPr/>
          </p:nvSpPr>
          <p:spPr bwMode="auto">
            <a:xfrm>
              <a:off x="7450" y="1100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A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5" name="Text Box 114"/>
            <p:cNvSpPr txBox="1">
              <a:spLocks noChangeArrowheads="1"/>
            </p:cNvSpPr>
            <p:nvPr/>
          </p:nvSpPr>
          <p:spPr bwMode="auto">
            <a:xfrm>
              <a:off x="7441" y="11298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0" name="Text Box 113"/>
            <p:cNvSpPr txBox="1">
              <a:spLocks noChangeArrowheads="1"/>
            </p:cNvSpPr>
            <p:nvPr/>
          </p:nvSpPr>
          <p:spPr bwMode="auto">
            <a:xfrm>
              <a:off x="7441" y="11569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264" name="ZoneTexte 263"/>
          <p:cNvSpPr txBox="1"/>
          <p:nvPr/>
        </p:nvSpPr>
        <p:spPr>
          <a:xfrm>
            <a:off x="1450902" y="2334644"/>
            <a:ext cx="599363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rgbClr val="FF3399"/>
                </a:solidFill>
                <a:latin typeface="Andika Basic Dig1 Dig4 Dig7" panose="02000000000000000000" pitchFamily="2" charset="0"/>
              </a:rPr>
              <a:t>g</a:t>
            </a:r>
            <a:r>
              <a:rPr lang="fr-FR" sz="1500" dirty="0" smtClean="0">
                <a:solidFill>
                  <a:schemeClr val="bg1">
                    <a:lumMod val="50000"/>
                  </a:schemeClr>
                </a:solidFill>
                <a:latin typeface="Andika Basic Dig1 Dig4 Dig7" panose="02000000000000000000" pitchFamily="2" charset="0"/>
              </a:rPr>
              <a:t>é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nial</a:t>
            </a:r>
            <a:endParaRPr lang="fr-FR" sz="1500" dirty="0">
              <a:solidFill>
                <a:srgbClr val="E45585"/>
              </a:solidFill>
              <a:latin typeface="Andika Basic Dig1 Dig4 Dig7" panose="02000000000000000000" pitchFamily="2" charset="0"/>
            </a:endParaRPr>
          </a:p>
        </p:txBody>
      </p:sp>
      <p:grpSp>
        <p:nvGrpSpPr>
          <p:cNvPr id="277" name="Groupe 276"/>
          <p:cNvGrpSpPr/>
          <p:nvPr/>
        </p:nvGrpSpPr>
        <p:grpSpPr>
          <a:xfrm>
            <a:off x="966568" y="3388236"/>
            <a:ext cx="131763" cy="136525"/>
            <a:chOff x="634123" y="4838678"/>
            <a:chExt cx="131763" cy="136525"/>
          </a:xfrm>
        </p:grpSpPr>
        <p:grpSp>
          <p:nvGrpSpPr>
            <p:cNvPr id="278" name="Group 67"/>
            <p:cNvGrpSpPr>
              <a:grpSpLocks/>
            </p:cNvGrpSpPr>
            <p:nvPr/>
          </p:nvGrpSpPr>
          <p:grpSpPr bwMode="auto">
            <a:xfrm>
              <a:off x="654603" y="4864168"/>
              <a:ext cx="98425" cy="98425"/>
              <a:chOff x="3511" y="12476"/>
              <a:chExt cx="155" cy="155"/>
            </a:xfrm>
          </p:grpSpPr>
          <p:sp>
            <p:nvSpPr>
              <p:cNvPr id="284" name="Freeform 69"/>
              <p:cNvSpPr>
                <a:spLocks/>
              </p:cNvSpPr>
              <p:nvPr/>
            </p:nvSpPr>
            <p:spPr bwMode="auto">
              <a:xfrm>
                <a:off x="3511" y="12476"/>
                <a:ext cx="143" cy="155"/>
              </a:xfrm>
              <a:custGeom>
                <a:avLst/>
                <a:gdLst>
                  <a:gd name="T0" fmla="*/ 0 w 143"/>
                  <a:gd name="T1" fmla="*/ 0 h 155"/>
                  <a:gd name="T2" fmla="*/ 143 w 143"/>
                  <a:gd name="T3" fmla="*/ 155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43" h="155">
                    <a:moveTo>
                      <a:pt x="0" y="0"/>
                    </a:moveTo>
                    <a:cubicBezTo>
                      <a:pt x="48" y="52"/>
                      <a:pt x="95" y="103"/>
                      <a:pt x="143" y="155"/>
                    </a:cubicBezTo>
                  </a:path>
                </a:pathLst>
              </a:custGeom>
              <a:noFill/>
              <a:ln w="9525">
                <a:solidFill>
                  <a:schemeClr val="bg2">
                    <a:lumMod val="7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305" name="Freeform 68"/>
              <p:cNvSpPr>
                <a:spLocks/>
              </p:cNvSpPr>
              <p:nvPr/>
            </p:nvSpPr>
            <p:spPr bwMode="auto">
              <a:xfrm rot="15936379">
                <a:off x="3517" y="12470"/>
                <a:ext cx="143" cy="155"/>
              </a:xfrm>
              <a:custGeom>
                <a:avLst/>
                <a:gdLst>
                  <a:gd name="T0" fmla="*/ 0 w 143"/>
                  <a:gd name="T1" fmla="*/ 0 h 155"/>
                  <a:gd name="T2" fmla="*/ 143 w 143"/>
                  <a:gd name="T3" fmla="*/ 155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43" h="155">
                    <a:moveTo>
                      <a:pt x="0" y="0"/>
                    </a:moveTo>
                    <a:cubicBezTo>
                      <a:pt x="48" y="52"/>
                      <a:pt x="95" y="103"/>
                      <a:pt x="143" y="155"/>
                    </a:cubicBezTo>
                  </a:path>
                </a:pathLst>
              </a:custGeom>
              <a:noFill/>
              <a:ln w="9525">
                <a:solidFill>
                  <a:schemeClr val="bg2">
                    <a:lumMod val="7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279" name="Rectangle 135"/>
            <p:cNvSpPr>
              <a:spLocks noChangeArrowheads="1"/>
            </p:cNvSpPr>
            <p:nvPr/>
          </p:nvSpPr>
          <p:spPr bwMode="auto">
            <a:xfrm>
              <a:off x="634123" y="4838678"/>
              <a:ext cx="131763" cy="136525"/>
            </a:xfrm>
            <a:prstGeom prst="rect">
              <a:avLst/>
            </a:prstGeom>
            <a:noFill/>
            <a:ln w="317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316" name="ZoneTexte 315"/>
          <p:cNvSpPr txBox="1"/>
          <p:nvPr/>
        </p:nvSpPr>
        <p:spPr>
          <a:xfrm>
            <a:off x="1222535" y="2785475"/>
            <a:ext cx="57545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Féminin</a:t>
            </a:r>
            <a:r>
              <a:rPr lang="fr-FR" sz="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 </a:t>
            </a:r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:</a:t>
            </a:r>
            <a:endParaRPr lang="fr-FR" sz="9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sp>
        <p:nvSpPr>
          <p:cNvPr id="334" name="ZoneTexte 333"/>
          <p:cNvSpPr txBox="1"/>
          <p:nvPr/>
        </p:nvSpPr>
        <p:spPr>
          <a:xfrm>
            <a:off x="1697831" y="2786102"/>
            <a:ext cx="748668" cy="161583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05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génial</a:t>
            </a:r>
            <a:r>
              <a:rPr lang="fr-FR" sz="1050" dirty="0" smtClean="0">
                <a:solidFill>
                  <a:schemeClr val="bg1">
                    <a:lumMod val="50000"/>
                  </a:schemeClr>
                </a:solidFill>
                <a:latin typeface="Andika Basic Dig1 Dig4 Dig7" panose="02000000000000000000" pitchFamily="2" charset="0"/>
              </a:rPr>
              <a:t>e</a:t>
            </a:r>
            <a:endParaRPr lang="fr-FR" sz="1050" dirty="0">
              <a:solidFill>
                <a:schemeClr val="bg1">
                  <a:lumMod val="50000"/>
                </a:schemeClr>
              </a:solidFill>
              <a:latin typeface="Andika Basic Dig1 Dig4 Dig7" panose="02000000000000000000" pitchFamily="2" charset="0"/>
            </a:endParaRPr>
          </a:p>
        </p:txBody>
      </p:sp>
      <p:pic>
        <p:nvPicPr>
          <p:cNvPr id="341" name="Image 340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0575" t="76551" r="40059" b="14404"/>
          <a:stretch/>
        </p:blipFill>
        <p:spPr>
          <a:xfrm>
            <a:off x="2040860" y="2933194"/>
            <a:ext cx="139104" cy="79814"/>
          </a:xfrm>
          <a:prstGeom prst="rect">
            <a:avLst/>
          </a:prstGeom>
        </p:spPr>
      </p:pic>
      <p:pic>
        <p:nvPicPr>
          <p:cNvPr id="351" name="Image 350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228" t="14664" r="79558" b="70548"/>
          <a:stretch/>
        </p:blipFill>
        <p:spPr>
          <a:xfrm>
            <a:off x="907254" y="1382974"/>
            <a:ext cx="366643" cy="315458"/>
          </a:xfrm>
          <a:prstGeom prst="rect">
            <a:avLst/>
          </a:prstGeom>
        </p:spPr>
      </p:pic>
      <p:sp>
        <p:nvSpPr>
          <p:cNvPr id="352" name="Bulle ronde 26"/>
          <p:cNvSpPr/>
          <p:nvPr/>
        </p:nvSpPr>
        <p:spPr>
          <a:xfrm>
            <a:off x="1266179" y="1388964"/>
            <a:ext cx="734861" cy="271578"/>
          </a:xfrm>
          <a:custGeom>
            <a:avLst/>
            <a:gdLst>
              <a:gd name="connsiteX0" fmla="*/ 22497 w 611508"/>
              <a:gd name="connsiteY0" fmla="*/ 251742 h 214533"/>
              <a:gd name="connsiteX1" fmla="*/ 87595 w 611508"/>
              <a:gd name="connsiteY1" fmla="*/ 182422 h 214533"/>
              <a:gd name="connsiteX2" fmla="*/ 258624 w 611508"/>
              <a:gd name="connsiteY2" fmla="*/ 1281 h 214533"/>
              <a:gd name="connsiteX3" fmla="*/ 469562 w 611508"/>
              <a:gd name="connsiteY3" fmla="*/ 16692 h 214533"/>
              <a:gd name="connsiteX4" fmla="*/ 375923 w 611508"/>
              <a:gd name="connsiteY4" fmla="*/ 211670 h 214533"/>
              <a:gd name="connsiteX5" fmla="*/ 183731 w 611508"/>
              <a:gd name="connsiteY5" fmla="*/ 205620 h 214533"/>
              <a:gd name="connsiteX6" fmla="*/ 22497 w 611508"/>
              <a:gd name="connsiteY6" fmla="*/ 251742 h 21453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22818 w 611965"/>
              <a:gd name="connsiteY7" fmla="*/ 251743 h 25174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107839 w 611965"/>
              <a:gd name="connsiteY7" fmla="*/ 245001 h 251743"/>
              <a:gd name="connsiteX8" fmla="*/ 22818 w 611965"/>
              <a:gd name="connsiteY8" fmla="*/ 251743 h 251743"/>
              <a:gd name="connsiteX0" fmla="*/ 14505 w 611965"/>
              <a:gd name="connsiteY0" fmla="*/ 237195 h 245001"/>
              <a:gd name="connsiteX1" fmla="*/ 91212 w 611965"/>
              <a:gd name="connsiteY1" fmla="*/ 199281 h 245001"/>
              <a:gd name="connsiteX2" fmla="*/ 87916 w 611965"/>
              <a:gd name="connsiteY2" fmla="*/ 182423 h 245001"/>
              <a:gd name="connsiteX3" fmla="*/ 258945 w 611965"/>
              <a:gd name="connsiteY3" fmla="*/ 1282 h 245001"/>
              <a:gd name="connsiteX4" fmla="*/ 469883 w 611965"/>
              <a:gd name="connsiteY4" fmla="*/ 16693 h 245001"/>
              <a:gd name="connsiteX5" fmla="*/ 376244 w 611965"/>
              <a:gd name="connsiteY5" fmla="*/ 211671 h 245001"/>
              <a:gd name="connsiteX6" fmla="*/ 184052 w 611965"/>
              <a:gd name="connsiteY6" fmla="*/ 205621 h 245001"/>
              <a:gd name="connsiteX7" fmla="*/ 107839 w 611965"/>
              <a:gd name="connsiteY7" fmla="*/ 245001 h 245001"/>
              <a:gd name="connsiteX8" fmla="*/ 14505 w 611965"/>
              <a:gd name="connsiteY8" fmla="*/ 237195 h 245001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03683 w 611965"/>
              <a:gd name="connsiteY7" fmla="*/ 236688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55637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55637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34855 w 611965"/>
              <a:gd name="connsiteY7" fmla="*/ 217985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60299 w 611965"/>
              <a:gd name="connsiteY1" fmla="*/ 212429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34855 w 611965"/>
              <a:gd name="connsiteY7" fmla="*/ 217985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6192 w 611965"/>
              <a:gd name="connsiteY0" fmla="*/ 220569 h 234609"/>
              <a:gd name="connsiteX1" fmla="*/ 60299 w 611965"/>
              <a:gd name="connsiteY1" fmla="*/ 212429 h 234609"/>
              <a:gd name="connsiteX2" fmla="*/ 87916 w 611965"/>
              <a:gd name="connsiteY2" fmla="*/ 182423 h 234609"/>
              <a:gd name="connsiteX3" fmla="*/ 258945 w 611965"/>
              <a:gd name="connsiteY3" fmla="*/ 1282 h 234609"/>
              <a:gd name="connsiteX4" fmla="*/ 469883 w 611965"/>
              <a:gd name="connsiteY4" fmla="*/ 16693 h 234609"/>
              <a:gd name="connsiteX5" fmla="*/ 376244 w 611965"/>
              <a:gd name="connsiteY5" fmla="*/ 211671 h 234609"/>
              <a:gd name="connsiteX6" fmla="*/ 184052 w 611965"/>
              <a:gd name="connsiteY6" fmla="*/ 205621 h 234609"/>
              <a:gd name="connsiteX7" fmla="*/ 134855 w 611965"/>
              <a:gd name="connsiteY7" fmla="*/ 217985 h 234609"/>
              <a:gd name="connsiteX8" fmla="*/ 70432 w 611965"/>
              <a:gd name="connsiteY8" fmla="*/ 234609 h 234609"/>
              <a:gd name="connsiteX9" fmla="*/ 6192 w 611965"/>
              <a:gd name="connsiteY9" fmla="*/ 220569 h 234609"/>
              <a:gd name="connsiteX0" fmla="*/ 6192 w 611965"/>
              <a:gd name="connsiteY0" fmla="*/ 220569 h 234609"/>
              <a:gd name="connsiteX1" fmla="*/ 54065 w 611965"/>
              <a:gd name="connsiteY1" fmla="*/ 206194 h 234609"/>
              <a:gd name="connsiteX2" fmla="*/ 87916 w 611965"/>
              <a:gd name="connsiteY2" fmla="*/ 182423 h 234609"/>
              <a:gd name="connsiteX3" fmla="*/ 258945 w 611965"/>
              <a:gd name="connsiteY3" fmla="*/ 1282 h 234609"/>
              <a:gd name="connsiteX4" fmla="*/ 469883 w 611965"/>
              <a:gd name="connsiteY4" fmla="*/ 16693 h 234609"/>
              <a:gd name="connsiteX5" fmla="*/ 376244 w 611965"/>
              <a:gd name="connsiteY5" fmla="*/ 211671 h 234609"/>
              <a:gd name="connsiteX6" fmla="*/ 184052 w 611965"/>
              <a:gd name="connsiteY6" fmla="*/ 205621 h 234609"/>
              <a:gd name="connsiteX7" fmla="*/ 134855 w 611965"/>
              <a:gd name="connsiteY7" fmla="*/ 217985 h 234609"/>
              <a:gd name="connsiteX8" fmla="*/ 70432 w 611965"/>
              <a:gd name="connsiteY8" fmla="*/ 234609 h 234609"/>
              <a:gd name="connsiteX9" fmla="*/ 6192 w 611965"/>
              <a:gd name="connsiteY9" fmla="*/ 220569 h 234609"/>
              <a:gd name="connsiteX0" fmla="*/ 6192 w 611965"/>
              <a:gd name="connsiteY0" fmla="*/ 220569 h 228374"/>
              <a:gd name="connsiteX1" fmla="*/ 54065 w 611965"/>
              <a:gd name="connsiteY1" fmla="*/ 206194 h 228374"/>
              <a:gd name="connsiteX2" fmla="*/ 87916 w 611965"/>
              <a:gd name="connsiteY2" fmla="*/ 182423 h 228374"/>
              <a:gd name="connsiteX3" fmla="*/ 258945 w 611965"/>
              <a:gd name="connsiteY3" fmla="*/ 1282 h 228374"/>
              <a:gd name="connsiteX4" fmla="*/ 469883 w 611965"/>
              <a:gd name="connsiteY4" fmla="*/ 16693 h 228374"/>
              <a:gd name="connsiteX5" fmla="*/ 376244 w 611965"/>
              <a:gd name="connsiteY5" fmla="*/ 211671 h 228374"/>
              <a:gd name="connsiteX6" fmla="*/ 184052 w 611965"/>
              <a:gd name="connsiteY6" fmla="*/ 205621 h 228374"/>
              <a:gd name="connsiteX7" fmla="*/ 134855 w 611965"/>
              <a:gd name="connsiteY7" fmla="*/ 217985 h 228374"/>
              <a:gd name="connsiteX8" fmla="*/ 80823 w 611965"/>
              <a:gd name="connsiteY8" fmla="*/ 228374 h 228374"/>
              <a:gd name="connsiteX9" fmla="*/ 6192 w 611965"/>
              <a:gd name="connsiteY9" fmla="*/ 220569 h 228374"/>
              <a:gd name="connsiteX0" fmla="*/ 6192 w 611965"/>
              <a:gd name="connsiteY0" fmla="*/ 220569 h 228374"/>
              <a:gd name="connsiteX1" fmla="*/ 54065 w 611965"/>
              <a:gd name="connsiteY1" fmla="*/ 206194 h 228374"/>
              <a:gd name="connsiteX2" fmla="*/ 87916 w 611965"/>
              <a:gd name="connsiteY2" fmla="*/ 182423 h 228374"/>
              <a:gd name="connsiteX3" fmla="*/ 258945 w 611965"/>
              <a:gd name="connsiteY3" fmla="*/ 1282 h 228374"/>
              <a:gd name="connsiteX4" fmla="*/ 469883 w 611965"/>
              <a:gd name="connsiteY4" fmla="*/ 16693 h 228374"/>
              <a:gd name="connsiteX5" fmla="*/ 376244 w 611965"/>
              <a:gd name="connsiteY5" fmla="*/ 211671 h 228374"/>
              <a:gd name="connsiteX6" fmla="*/ 184052 w 611965"/>
              <a:gd name="connsiteY6" fmla="*/ 205621 h 228374"/>
              <a:gd name="connsiteX7" fmla="*/ 132776 w 611965"/>
              <a:gd name="connsiteY7" fmla="*/ 215907 h 228374"/>
              <a:gd name="connsiteX8" fmla="*/ 80823 w 611965"/>
              <a:gd name="connsiteY8" fmla="*/ 228374 h 228374"/>
              <a:gd name="connsiteX9" fmla="*/ 6192 w 611965"/>
              <a:gd name="connsiteY9" fmla="*/ 220569 h 228374"/>
              <a:gd name="connsiteX0" fmla="*/ 6192 w 611965"/>
              <a:gd name="connsiteY0" fmla="*/ 220569 h 226296"/>
              <a:gd name="connsiteX1" fmla="*/ 54065 w 611965"/>
              <a:gd name="connsiteY1" fmla="*/ 206194 h 226296"/>
              <a:gd name="connsiteX2" fmla="*/ 87916 w 611965"/>
              <a:gd name="connsiteY2" fmla="*/ 182423 h 226296"/>
              <a:gd name="connsiteX3" fmla="*/ 258945 w 611965"/>
              <a:gd name="connsiteY3" fmla="*/ 1282 h 226296"/>
              <a:gd name="connsiteX4" fmla="*/ 469883 w 611965"/>
              <a:gd name="connsiteY4" fmla="*/ 16693 h 226296"/>
              <a:gd name="connsiteX5" fmla="*/ 376244 w 611965"/>
              <a:gd name="connsiteY5" fmla="*/ 211671 h 226296"/>
              <a:gd name="connsiteX6" fmla="*/ 184052 w 611965"/>
              <a:gd name="connsiteY6" fmla="*/ 205621 h 226296"/>
              <a:gd name="connsiteX7" fmla="*/ 132776 w 611965"/>
              <a:gd name="connsiteY7" fmla="*/ 215907 h 226296"/>
              <a:gd name="connsiteX8" fmla="*/ 74589 w 611965"/>
              <a:gd name="connsiteY8" fmla="*/ 226296 h 226296"/>
              <a:gd name="connsiteX9" fmla="*/ 6192 w 611965"/>
              <a:gd name="connsiteY9" fmla="*/ 220569 h 226296"/>
              <a:gd name="connsiteX0" fmla="*/ 6192 w 611965"/>
              <a:gd name="connsiteY0" fmla="*/ 220569 h 226296"/>
              <a:gd name="connsiteX1" fmla="*/ 54065 w 611965"/>
              <a:gd name="connsiteY1" fmla="*/ 206194 h 226296"/>
              <a:gd name="connsiteX2" fmla="*/ 68612 w 611965"/>
              <a:gd name="connsiteY2" fmla="*/ 195803 h 226296"/>
              <a:gd name="connsiteX3" fmla="*/ 87916 w 611965"/>
              <a:gd name="connsiteY3" fmla="*/ 182423 h 226296"/>
              <a:gd name="connsiteX4" fmla="*/ 258945 w 611965"/>
              <a:gd name="connsiteY4" fmla="*/ 1282 h 226296"/>
              <a:gd name="connsiteX5" fmla="*/ 469883 w 611965"/>
              <a:gd name="connsiteY5" fmla="*/ 16693 h 226296"/>
              <a:gd name="connsiteX6" fmla="*/ 376244 w 611965"/>
              <a:gd name="connsiteY6" fmla="*/ 211671 h 226296"/>
              <a:gd name="connsiteX7" fmla="*/ 184052 w 611965"/>
              <a:gd name="connsiteY7" fmla="*/ 205621 h 226296"/>
              <a:gd name="connsiteX8" fmla="*/ 132776 w 611965"/>
              <a:gd name="connsiteY8" fmla="*/ 215907 h 226296"/>
              <a:gd name="connsiteX9" fmla="*/ 74589 w 611965"/>
              <a:gd name="connsiteY9" fmla="*/ 226296 h 226296"/>
              <a:gd name="connsiteX10" fmla="*/ 6192 w 611965"/>
              <a:gd name="connsiteY10" fmla="*/ 220569 h 226296"/>
              <a:gd name="connsiteX0" fmla="*/ 6192 w 611965"/>
              <a:gd name="connsiteY0" fmla="*/ 220569 h 226296"/>
              <a:gd name="connsiteX1" fmla="*/ 54065 w 611965"/>
              <a:gd name="connsiteY1" fmla="*/ 206194 h 226296"/>
              <a:gd name="connsiteX2" fmla="*/ 87916 w 611965"/>
              <a:gd name="connsiteY2" fmla="*/ 182423 h 226296"/>
              <a:gd name="connsiteX3" fmla="*/ 258945 w 611965"/>
              <a:gd name="connsiteY3" fmla="*/ 1282 h 226296"/>
              <a:gd name="connsiteX4" fmla="*/ 469883 w 611965"/>
              <a:gd name="connsiteY4" fmla="*/ 16693 h 226296"/>
              <a:gd name="connsiteX5" fmla="*/ 376244 w 611965"/>
              <a:gd name="connsiteY5" fmla="*/ 211671 h 226296"/>
              <a:gd name="connsiteX6" fmla="*/ 184052 w 611965"/>
              <a:gd name="connsiteY6" fmla="*/ 205621 h 226296"/>
              <a:gd name="connsiteX7" fmla="*/ 132776 w 611965"/>
              <a:gd name="connsiteY7" fmla="*/ 215907 h 226296"/>
              <a:gd name="connsiteX8" fmla="*/ 74589 w 611965"/>
              <a:gd name="connsiteY8" fmla="*/ 226296 h 226296"/>
              <a:gd name="connsiteX9" fmla="*/ 6192 w 611965"/>
              <a:gd name="connsiteY9" fmla="*/ 220569 h 226296"/>
              <a:gd name="connsiteX0" fmla="*/ 6192 w 611965"/>
              <a:gd name="connsiteY0" fmla="*/ 220569 h 226296"/>
              <a:gd name="connsiteX1" fmla="*/ 54065 w 611965"/>
              <a:gd name="connsiteY1" fmla="*/ 202037 h 226296"/>
              <a:gd name="connsiteX2" fmla="*/ 87916 w 611965"/>
              <a:gd name="connsiteY2" fmla="*/ 182423 h 226296"/>
              <a:gd name="connsiteX3" fmla="*/ 258945 w 611965"/>
              <a:gd name="connsiteY3" fmla="*/ 1282 h 226296"/>
              <a:gd name="connsiteX4" fmla="*/ 469883 w 611965"/>
              <a:gd name="connsiteY4" fmla="*/ 16693 h 226296"/>
              <a:gd name="connsiteX5" fmla="*/ 376244 w 611965"/>
              <a:gd name="connsiteY5" fmla="*/ 211671 h 226296"/>
              <a:gd name="connsiteX6" fmla="*/ 184052 w 611965"/>
              <a:gd name="connsiteY6" fmla="*/ 205621 h 226296"/>
              <a:gd name="connsiteX7" fmla="*/ 132776 w 611965"/>
              <a:gd name="connsiteY7" fmla="*/ 215907 h 226296"/>
              <a:gd name="connsiteX8" fmla="*/ 74589 w 611965"/>
              <a:gd name="connsiteY8" fmla="*/ 226296 h 226296"/>
              <a:gd name="connsiteX9" fmla="*/ 6192 w 611965"/>
              <a:gd name="connsiteY9" fmla="*/ 220569 h 226296"/>
              <a:gd name="connsiteX0" fmla="*/ 6192 w 611965"/>
              <a:gd name="connsiteY0" fmla="*/ 220569 h 226296"/>
              <a:gd name="connsiteX1" fmla="*/ 87916 w 611965"/>
              <a:gd name="connsiteY1" fmla="*/ 182423 h 226296"/>
              <a:gd name="connsiteX2" fmla="*/ 258945 w 611965"/>
              <a:gd name="connsiteY2" fmla="*/ 1282 h 226296"/>
              <a:gd name="connsiteX3" fmla="*/ 469883 w 611965"/>
              <a:gd name="connsiteY3" fmla="*/ 16693 h 226296"/>
              <a:gd name="connsiteX4" fmla="*/ 376244 w 611965"/>
              <a:gd name="connsiteY4" fmla="*/ 211671 h 226296"/>
              <a:gd name="connsiteX5" fmla="*/ 184052 w 611965"/>
              <a:gd name="connsiteY5" fmla="*/ 205621 h 226296"/>
              <a:gd name="connsiteX6" fmla="*/ 132776 w 611965"/>
              <a:gd name="connsiteY6" fmla="*/ 215907 h 226296"/>
              <a:gd name="connsiteX7" fmla="*/ 74589 w 611965"/>
              <a:gd name="connsiteY7" fmla="*/ 226296 h 226296"/>
              <a:gd name="connsiteX8" fmla="*/ 6192 w 611965"/>
              <a:gd name="connsiteY8" fmla="*/ 220569 h 226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1965" h="226296">
                <a:moveTo>
                  <a:pt x="6192" y="220569"/>
                </a:moveTo>
                <a:cubicBezTo>
                  <a:pt x="8413" y="213257"/>
                  <a:pt x="45791" y="218971"/>
                  <a:pt x="87916" y="182423"/>
                </a:cubicBezTo>
                <a:cubicBezTo>
                  <a:pt x="-86455" y="120125"/>
                  <a:pt x="13047" y="14741"/>
                  <a:pt x="258945" y="1282"/>
                </a:cubicBezTo>
                <a:cubicBezTo>
                  <a:pt x="332259" y="-2731"/>
                  <a:pt x="407230" y="2747"/>
                  <a:pt x="469883" y="16693"/>
                </a:cubicBezTo>
                <a:cubicBezTo>
                  <a:pt x="698453" y="67572"/>
                  <a:pt x="639716" y="189876"/>
                  <a:pt x="376244" y="211671"/>
                </a:cubicBezTo>
                <a:cubicBezTo>
                  <a:pt x="311998" y="216985"/>
                  <a:pt x="244575" y="214863"/>
                  <a:pt x="184052" y="205621"/>
                </a:cubicBezTo>
                <a:cubicBezTo>
                  <a:pt x="145899" y="207020"/>
                  <a:pt x="146171" y="210729"/>
                  <a:pt x="132776" y="215907"/>
                </a:cubicBezTo>
                <a:cubicBezTo>
                  <a:pt x="119381" y="221085"/>
                  <a:pt x="96726" y="223441"/>
                  <a:pt x="74589" y="226296"/>
                </a:cubicBezTo>
                <a:lnTo>
                  <a:pt x="6192" y="220569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53" name="ZoneTexte 352"/>
          <p:cNvSpPr txBox="1"/>
          <p:nvPr/>
        </p:nvSpPr>
        <p:spPr>
          <a:xfrm>
            <a:off x="1252072" y="1440582"/>
            <a:ext cx="80301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 </a:t>
            </a:r>
            <a:r>
              <a:rPr lang="fr-FR" sz="700" dirty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Adjectif masculin</a:t>
            </a:r>
          </a:p>
        </p:txBody>
      </p:sp>
      <p:pic>
        <p:nvPicPr>
          <p:cNvPr id="354" name="Image 353"/>
          <p:cNvPicPr>
            <a:picLocks noChangeAspect="1"/>
          </p:cNvPicPr>
          <p:nvPr/>
        </p:nvPicPr>
        <p:blipFill rotWithShape="1"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792" t="76076" r="26479" b="15767"/>
          <a:stretch/>
        </p:blipFill>
        <p:spPr>
          <a:xfrm>
            <a:off x="953838" y="1696622"/>
            <a:ext cx="279703" cy="139351"/>
          </a:xfrm>
          <a:prstGeom prst="rect">
            <a:avLst/>
          </a:prstGeom>
        </p:spPr>
      </p:pic>
      <p:pic>
        <p:nvPicPr>
          <p:cNvPr id="363" name="Image 362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228" t="14664" r="79558" b="70548"/>
          <a:stretch/>
        </p:blipFill>
        <p:spPr>
          <a:xfrm>
            <a:off x="3110681" y="1363628"/>
            <a:ext cx="366643" cy="315458"/>
          </a:xfrm>
          <a:prstGeom prst="rect">
            <a:avLst/>
          </a:prstGeom>
        </p:spPr>
      </p:pic>
      <p:sp>
        <p:nvSpPr>
          <p:cNvPr id="364" name="Bulle ronde 26"/>
          <p:cNvSpPr/>
          <p:nvPr/>
        </p:nvSpPr>
        <p:spPr>
          <a:xfrm>
            <a:off x="3469606" y="1369618"/>
            <a:ext cx="734861" cy="271578"/>
          </a:xfrm>
          <a:custGeom>
            <a:avLst/>
            <a:gdLst>
              <a:gd name="connsiteX0" fmla="*/ 22497 w 611508"/>
              <a:gd name="connsiteY0" fmla="*/ 251742 h 214533"/>
              <a:gd name="connsiteX1" fmla="*/ 87595 w 611508"/>
              <a:gd name="connsiteY1" fmla="*/ 182422 h 214533"/>
              <a:gd name="connsiteX2" fmla="*/ 258624 w 611508"/>
              <a:gd name="connsiteY2" fmla="*/ 1281 h 214533"/>
              <a:gd name="connsiteX3" fmla="*/ 469562 w 611508"/>
              <a:gd name="connsiteY3" fmla="*/ 16692 h 214533"/>
              <a:gd name="connsiteX4" fmla="*/ 375923 w 611508"/>
              <a:gd name="connsiteY4" fmla="*/ 211670 h 214533"/>
              <a:gd name="connsiteX5" fmla="*/ 183731 w 611508"/>
              <a:gd name="connsiteY5" fmla="*/ 205620 h 214533"/>
              <a:gd name="connsiteX6" fmla="*/ 22497 w 611508"/>
              <a:gd name="connsiteY6" fmla="*/ 251742 h 21453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22818 w 611965"/>
              <a:gd name="connsiteY7" fmla="*/ 251743 h 25174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107839 w 611965"/>
              <a:gd name="connsiteY7" fmla="*/ 245001 h 251743"/>
              <a:gd name="connsiteX8" fmla="*/ 22818 w 611965"/>
              <a:gd name="connsiteY8" fmla="*/ 251743 h 251743"/>
              <a:gd name="connsiteX0" fmla="*/ 14505 w 611965"/>
              <a:gd name="connsiteY0" fmla="*/ 237195 h 245001"/>
              <a:gd name="connsiteX1" fmla="*/ 91212 w 611965"/>
              <a:gd name="connsiteY1" fmla="*/ 199281 h 245001"/>
              <a:gd name="connsiteX2" fmla="*/ 87916 w 611965"/>
              <a:gd name="connsiteY2" fmla="*/ 182423 h 245001"/>
              <a:gd name="connsiteX3" fmla="*/ 258945 w 611965"/>
              <a:gd name="connsiteY3" fmla="*/ 1282 h 245001"/>
              <a:gd name="connsiteX4" fmla="*/ 469883 w 611965"/>
              <a:gd name="connsiteY4" fmla="*/ 16693 h 245001"/>
              <a:gd name="connsiteX5" fmla="*/ 376244 w 611965"/>
              <a:gd name="connsiteY5" fmla="*/ 211671 h 245001"/>
              <a:gd name="connsiteX6" fmla="*/ 184052 w 611965"/>
              <a:gd name="connsiteY6" fmla="*/ 205621 h 245001"/>
              <a:gd name="connsiteX7" fmla="*/ 107839 w 611965"/>
              <a:gd name="connsiteY7" fmla="*/ 245001 h 245001"/>
              <a:gd name="connsiteX8" fmla="*/ 14505 w 611965"/>
              <a:gd name="connsiteY8" fmla="*/ 237195 h 245001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03683 w 611965"/>
              <a:gd name="connsiteY7" fmla="*/ 236688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55637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55637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34855 w 611965"/>
              <a:gd name="connsiteY7" fmla="*/ 217985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60299 w 611965"/>
              <a:gd name="connsiteY1" fmla="*/ 212429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34855 w 611965"/>
              <a:gd name="connsiteY7" fmla="*/ 217985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6192 w 611965"/>
              <a:gd name="connsiteY0" fmla="*/ 220569 h 234609"/>
              <a:gd name="connsiteX1" fmla="*/ 60299 w 611965"/>
              <a:gd name="connsiteY1" fmla="*/ 212429 h 234609"/>
              <a:gd name="connsiteX2" fmla="*/ 87916 w 611965"/>
              <a:gd name="connsiteY2" fmla="*/ 182423 h 234609"/>
              <a:gd name="connsiteX3" fmla="*/ 258945 w 611965"/>
              <a:gd name="connsiteY3" fmla="*/ 1282 h 234609"/>
              <a:gd name="connsiteX4" fmla="*/ 469883 w 611965"/>
              <a:gd name="connsiteY4" fmla="*/ 16693 h 234609"/>
              <a:gd name="connsiteX5" fmla="*/ 376244 w 611965"/>
              <a:gd name="connsiteY5" fmla="*/ 211671 h 234609"/>
              <a:gd name="connsiteX6" fmla="*/ 184052 w 611965"/>
              <a:gd name="connsiteY6" fmla="*/ 205621 h 234609"/>
              <a:gd name="connsiteX7" fmla="*/ 134855 w 611965"/>
              <a:gd name="connsiteY7" fmla="*/ 217985 h 234609"/>
              <a:gd name="connsiteX8" fmla="*/ 70432 w 611965"/>
              <a:gd name="connsiteY8" fmla="*/ 234609 h 234609"/>
              <a:gd name="connsiteX9" fmla="*/ 6192 w 611965"/>
              <a:gd name="connsiteY9" fmla="*/ 220569 h 234609"/>
              <a:gd name="connsiteX0" fmla="*/ 6192 w 611965"/>
              <a:gd name="connsiteY0" fmla="*/ 220569 h 234609"/>
              <a:gd name="connsiteX1" fmla="*/ 54065 w 611965"/>
              <a:gd name="connsiteY1" fmla="*/ 206194 h 234609"/>
              <a:gd name="connsiteX2" fmla="*/ 87916 w 611965"/>
              <a:gd name="connsiteY2" fmla="*/ 182423 h 234609"/>
              <a:gd name="connsiteX3" fmla="*/ 258945 w 611965"/>
              <a:gd name="connsiteY3" fmla="*/ 1282 h 234609"/>
              <a:gd name="connsiteX4" fmla="*/ 469883 w 611965"/>
              <a:gd name="connsiteY4" fmla="*/ 16693 h 234609"/>
              <a:gd name="connsiteX5" fmla="*/ 376244 w 611965"/>
              <a:gd name="connsiteY5" fmla="*/ 211671 h 234609"/>
              <a:gd name="connsiteX6" fmla="*/ 184052 w 611965"/>
              <a:gd name="connsiteY6" fmla="*/ 205621 h 234609"/>
              <a:gd name="connsiteX7" fmla="*/ 134855 w 611965"/>
              <a:gd name="connsiteY7" fmla="*/ 217985 h 234609"/>
              <a:gd name="connsiteX8" fmla="*/ 70432 w 611965"/>
              <a:gd name="connsiteY8" fmla="*/ 234609 h 234609"/>
              <a:gd name="connsiteX9" fmla="*/ 6192 w 611965"/>
              <a:gd name="connsiteY9" fmla="*/ 220569 h 234609"/>
              <a:gd name="connsiteX0" fmla="*/ 6192 w 611965"/>
              <a:gd name="connsiteY0" fmla="*/ 220569 h 228374"/>
              <a:gd name="connsiteX1" fmla="*/ 54065 w 611965"/>
              <a:gd name="connsiteY1" fmla="*/ 206194 h 228374"/>
              <a:gd name="connsiteX2" fmla="*/ 87916 w 611965"/>
              <a:gd name="connsiteY2" fmla="*/ 182423 h 228374"/>
              <a:gd name="connsiteX3" fmla="*/ 258945 w 611965"/>
              <a:gd name="connsiteY3" fmla="*/ 1282 h 228374"/>
              <a:gd name="connsiteX4" fmla="*/ 469883 w 611965"/>
              <a:gd name="connsiteY4" fmla="*/ 16693 h 228374"/>
              <a:gd name="connsiteX5" fmla="*/ 376244 w 611965"/>
              <a:gd name="connsiteY5" fmla="*/ 211671 h 228374"/>
              <a:gd name="connsiteX6" fmla="*/ 184052 w 611965"/>
              <a:gd name="connsiteY6" fmla="*/ 205621 h 228374"/>
              <a:gd name="connsiteX7" fmla="*/ 134855 w 611965"/>
              <a:gd name="connsiteY7" fmla="*/ 217985 h 228374"/>
              <a:gd name="connsiteX8" fmla="*/ 80823 w 611965"/>
              <a:gd name="connsiteY8" fmla="*/ 228374 h 228374"/>
              <a:gd name="connsiteX9" fmla="*/ 6192 w 611965"/>
              <a:gd name="connsiteY9" fmla="*/ 220569 h 228374"/>
              <a:gd name="connsiteX0" fmla="*/ 6192 w 611965"/>
              <a:gd name="connsiteY0" fmla="*/ 220569 h 228374"/>
              <a:gd name="connsiteX1" fmla="*/ 54065 w 611965"/>
              <a:gd name="connsiteY1" fmla="*/ 206194 h 228374"/>
              <a:gd name="connsiteX2" fmla="*/ 87916 w 611965"/>
              <a:gd name="connsiteY2" fmla="*/ 182423 h 228374"/>
              <a:gd name="connsiteX3" fmla="*/ 258945 w 611965"/>
              <a:gd name="connsiteY3" fmla="*/ 1282 h 228374"/>
              <a:gd name="connsiteX4" fmla="*/ 469883 w 611965"/>
              <a:gd name="connsiteY4" fmla="*/ 16693 h 228374"/>
              <a:gd name="connsiteX5" fmla="*/ 376244 w 611965"/>
              <a:gd name="connsiteY5" fmla="*/ 211671 h 228374"/>
              <a:gd name="connsiteX6" fmla="*/ 184052 w 611965"/>
              <a:gd name="connsiteY6" fmla="*/ 205621 h 228374"/>
              <a:gd name="connsiteX7" fmla="*/ 132776 w 611965"/>
              <a:gd name="connsiteY7" fmla="*/ 215907 h 228374"/>
              <a:gd name="connsiteX8" fmla="*/ 80823 w 611965"/>
              <a:gd name="connsiteY8" fmla="*/ 228374 h 228374"/>
              <a:gd name="connsiteX9" fmla="*/ 6192 w 611965"/>
              <a:gd name="connsiteY9" fmla="*/ 220569 h 228374"/>
              <a:gd name="connsiteX0" fmla="*/ 6192 w 611965"/>
              <a:gd name="connsiteY0" fmla="*/ 220569 h 226296"/>
              <a:gd name="connsiteX1" fmla="*/ 54065 w 611965"/>
              <a:gd name="connsiteY1" fmla="*/ 206194 h 226296"/>
              <a:gd name="connsiteX2" fmla="*/ 87916 w 611965"/>
              <a:gd name="connsiteY2" fmla="*/ 182423 h 226296"/>
              <a:gd name="connsiteX3" fmla="*/ 258945 w 611965"/>
              <a:gd name="connsiteY3" fmla="*/ 1282 h 226296"/>
              <a:gd name="connsiteX4" fmla="*/ 469883 w 611965"/>
              <a:gd name="connsiteY4" fmla="*/ 16693 h 226296"/>
              <a:gd name="connsiteX5" fmla="*/ 376244 w 611965"/>
              <a:gd name="connsiteY5" fmla="*/ 211671 h 226296"/>
              <a:gd name="connsiteX6" fmla="*/ 184052 w 611965"/>
              <a:gd name="connsiteY6" fmla="*/ 205621 h 226296"/>
              <a:gd name="connsiteX7" fmla="*/ 132776 w 611965"/>
              <a:gd name="connsiteY7" fmla="*/ 215907 h 226296"/>
              <a:gd name="connsiteX8" fmla="*/ 74589 w 611965"/>
              <a:gd name="connsiteY8" fmla="*/ 226296 h 226296"/>
              <a:gd name="connsiteX9" fmla="*/ 6192 w 611965"/>
              <a:gd name="connsiteY9" fmla="*/ 220569 h 226296"/>
              <a:gd name="connsiteX0" fmla="*/ 6192 w 611965"/>
              <a:gd name="connsiteY0" fmla="*/ 220569 h 226296"/>
              <a:gd name="connsiteX1" fmla="*/ 54065 w 611965"/>
              <a:gd name="connsiteY1" fmla="*/ 206194 h 226296"/>
              <a:gd name="connsiteX2" fmla="*/ 68612 w 611965"/>
              <a:gd name="connsiteY2" fmla="*/ 195803 h 226296"/>
              <a:gd name="connsiteX3" fmla="*/ 87916 w 611965"/>
              <a:gd name="connsiteY3" fmla="*/ 182423 h 226296"/>
              <a:gd name="connsiteX4" fmla="*/ 258945 w 611965"/>
              <a:gd name="connsiteY4" fmla="*/ 1282 h 226296"/>
              <a:gd name="connsiteX5" fmla="*/ 469883 w 611965"/>
              <a:gd name="connsiteY5" fmla="*/ 16693 h 226296"/>
              <a:gd name="connsiteX6" fmla="*/ 376244 w 611965"/>
              <a:gd name="connsiteY6" fmla="*/ 211671 h 226296"/>
              <a:gd name="connsiteX7" fmla="*/ 184052 w 611965"/>
              <a:gd name="connsiteY7" fmla="*/ 205621 h 226296"/>
              <a:gd name="connsiteX8" fmla="*/ 132776 w 611965"/>
              <a:gd name="connsiteY8" fmla="*/ 215907 h 226296"/>
              <a:gd name="connsiteX9" fmla="*/ 74589 w 611965"/>
              <a:gd name="connsiteY9" fmla="*/ 226296 h 226296"/>
              <a:gd name="connsiteX10" fmla="*/ 6192 w 611965"/>
              <a:gd name="connsiteY10" fmla="*/ 220569 h 226296"/>
              <a:gd name="connsiteX0" fmla="*/ 6192 w 611965"/>
              <a:gd name="connsiteY0" fmla="*/ 220569 h 226296"/>
              <a:gd name="connsiteX1" fmla="*/ 54065 w 611965"/>
              <a:gd name="connsiteY1" fmla="*/ 206194 h 226296"/>
              <a:gd name="connsiteX2" fmla="*/ 87916 w 611965"/>
              <a:gd name="connsiteY2" fmla="*/ 182423 h 226296"/>
              <a:gd name="connsiteX3" fmla="*/ 258945 w 611965"/>
              <a:gd name="connsiteY3" fmla="*/ 1282 h 226296"/>
              <a:gd name="connsiteX4" fmla="*/ 469883 w 611965"/>
              <a:gd name="connsiteY4" fmla="*/ 16693 h 226296"/>
              <a:gd name="connsiteX5" fmla="*/ 376244 w 611965"/>
              <a:gd name="connsiteY5" fmla="*/ 211671 h 226296"/>
              <a:gd name="connsiteX6" fmla="*/ 184052 w 611965"/>
              <a:gd name="connsiteY6" fmla="*/ 205621 h 226296"/>
              <a:gd name="connsiteX7" fmla="*/ 132776 w 611965"/>
              <a:gd name="connsiteY7" fmla="*/ 215907 h 226296"/>
              <a:gd name="connsiteX8" fmla="*/ 74589 w 611965"/>
              <a:gd name="connsiteY8" fmla="*/ 226296 h 226296"/>
              <a:gd name="connsiteX9" fmla="*/ 6192 w 611965"/>
              <a:gd name="connsiteY9" fmla="*/ 220569 h 226296"/>
              <a:gd name="connsiteX0" fmla="*/ 6192 w 611965"/>
              <a:gd name="connsiteY0" fmla="*/ 220569 h 226296"/>
              <a:gd name="connsiteX1" fmla="*/ 54065 w 611965"/>
              <a:gd name="connsiteY1" fmla="*/ 202037 h 226296"/>
              <a:gd name="connsiteX2" fmla="*/ 87916 w 611965"/>
              <a:gd name="connsiteY2" fmla="*/ 182423 h 226296"/>
              <a:gd name="connsiteX3" fmla="*/ 258945 w 611965"/>
              <a:gd name="connsiteY3" fmla="*/ 1282 h 226296"/>
              <a:gd name="connsiteX4" fmla="*/ 469883 w 611965"/>
              <a:gd name="connsiteY4" fmla="*/ 16693 h 226296"/>
              <a:gd name="connsiteX5" fmla="*/ 376244 w 611965"/>
              <a:gd name="connsiteY5" fmla="*/ 211671 h 226296"/>
              <a:gd name="connsiteX6" fmla="*/ 184052 w 611965"/>
              <a:gd name="connsiteY6" fmla="*/ 205621 h 226296"/>
              <a:gd name="connsiteX7" fmla="*/ 132776 w 611965"/>
              <a:gd name="connsiteY7" fmla="*/ 215907 h 226296"/>
              <a:gd name="connsiteX8" fmla="*/ 74589 w 611965"/>
              <a:gd name="connsiteY8" fmla="*/ 226296 h 226296"/>
              <a:gd name="connsiteX9" fmla="*/ 6192 w 611965"/>
              <a:gd name="connsiteY9" fmla="*/ 220569 h 226296"/>
              <a:gd name="connsiteX0" fmla="*/ 6192 w 611965"/>
              <a:gd name="connsiteY0" fmla="*/ 220569 h 226296"/>
              <a:gd name="connsiteX1" fmla="*/ 87916 w 611965"/>
              <a:gd name="connsiteY1" fmla="*/ 182423 h 226296"/>
              <a:gd name="connsiteX2" fmla="*/ 258945 w 611965"/>
              <a:gd name="connsiteY2" fmla="*/ 1282 h 226296"/>
              <a:gd name="connsiteX3" fmla="*/ 469883 w 611965"/>
              <a:gd name="connsiteY3" fmla="*/ 16693 h 226296"/>
              <a:gd name="connsiteX4" fmla="*/ 376244 w 611965"/>
              <a:gd name="connsiteY4" fmla="*/ 211671 h 226296"/>
              <a:gd name="connsiteX5" fmla="*/ 184052 w 611965"/>
              <a:gd name="connsiteY5" fmla="*/ 205621 h 226296"/>
              <a:gd name="connsiteX6" fmla="*/ 132776 w 611965"/>
              <a:gd name="connsiteY6" fmla="*/ 215907 h 226296"/>
              <a:gd name="connsiteX7" fmla="*/ 74589 w 611965"/>
              <a:gd name="connsiteY7" fmla="*/ 226296 h 226296"/>
              <a:gd name="connsiteX8" fmla="*/ 6192 w 611965"/>
              <a:gd name="connsiteY8" fmla="*/ 220569 h 226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1965" h="226296">
                <a:moveTo>
                  <a:pt x="6192" y="220569"/>
                </a:moveTo>
                <a:cubicBezTo>
                  <a:pt x="8413" y="213257"/>
                  <a:pt x="45791" y="218971"/>
                  <a:pt x="87916" y="182423"/>
                </a:cubicBezTo>
                <a:cubicBezTo>
                  <a:pt x="-86455" y="120125"/>
                  <a:pt x="13047" y="14741"/>
                  <a:pt x="258945" y="1282"/>
                </a:cubicBezTo>
                <a:cubicBezTo>
                  <a:pt x="332259" y="-2731"/>
                  <a:pt x="407230" y="2747"/>
                  <a:pt x="469883" y="16693"/>
                </a:cubicBezTo>
                <a:cubicBezTo>
                  <a:pt x="698453" y="67572"/>
                  <a:pt x="639716" y="189876"/>
                  <a:pt x="376244" y="211671"/>
                </a:cubicBezTo>
                <a:cubicBezTo>
                  <a:pt x="311998" y="216985"/>
                  <a:pt x="244575" y="214863"/>
                  <a:pt x="184052" y="205621"/>
                </a:cubicBezTo>
                <a:cubicBezTo>
                  <a:pt x="145899" y="207020"/>
                  <a:pt x="146171" y="210729"/>
                  <a:pt x="132776" y="215907"/>
                </a:cubicBezTo>
                <a:cubicBezTo>
                  <a:pt x="119381" y="221085"/>
                  <a:pt x="96726" y="223441"/>
                  <a:pt x="74589" y="226296"/>
                </a:cubicBezTo>
                <a:lnTo>
                  <a:pt x="6192" y="220569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65" name="ZoneTexte 364"/>
          <p:cNvSpPr txBox="1"/>
          <p:nvPr/>
        </p:nvSpPr>
        <p:spPr>
          <a:xfrm>
            <a:off x="3455499" y="1421236"/>
            <a:ext cx="80301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 </a:t>
            </a:r>
            <a:r>
              <a:rPr lang="fr-FR" sz="700" dirty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Adjectif masculin</a:t>
            </a:r>
          </a:p>
        </p:txBody>
      </p:sp>
      <p:pic>
        <p:nvPicPr>
          <p:cNvPr id="366" name="Image 365"/>
          <p:cNvPicPr>
            <a:picLocks noChangeAspect="1"/>
          </p:cNvPicPr>
          <p:nvPr/>
        </p:nvPicPr>
        <p:blipFill rotWithShape="1"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792" t="76076" r="26479" b="15767"/>
          <a:stretch/>
        </p:blipFill>
        <p:spPr>
          <a:xfrm>
            <a:off x="3157265" y="1677276"/>
            <a:ext cx="279703" cy="139351"/>
          </a:xfrm>
          <a:prstGeom prst="rect">
            <a:avLst/>
          </a:prstGeom>
        </p:spPr>
      </p:pic>
      <p:sp>
        <p:nvSpPr>
          <p:cNvPr id="367" name="ZoneTexte 366"/>
          <p:cNvSpPr txBox="1"/>
          <p:nvPr/>
        </p:nvSpPr>
        <p:spPr>
          <a:xfrm>
            <a:off x="3565348" y="2873719"/>
            <a:ext cx="57545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Féminin</a:t>
            </a:r>
            <a:r>
              <a:rPr lang="fr-FR" sz="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 </a:t>
            </a:r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:</a:t>
            </a:r>
            <a:endParaRPr lang="fr-FR" sz="9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sp>
        <p:nvSpPr>
          <p:cNvPr id="368" name="ZoneTexte 367"/>
          <p:cNvSpPr txBox="1"/>
          <p:nvPr/>
        </p:nvSpPr>
        <p:spPr>
          <a:xfrm>
            <a:off x="4040644" y="2873720"/>
            <a:ext cx="576096" cy="162210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05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original</a:t>
            </a:r>
            <a:r>
              <a:rPr lang="fr-FR" sz="1050" dirty="0" smtClean="0">
                <a:solidFill>
                  <a:schemeClr val="bg1">
                    <a:lumMod val="50000"/>
                  </a:schemeClr>
                </a:solidFill>
                <a:latin typeface="Andika Basic Dig1 Dig4 Dig7" panose="02000000000000000000" pitchFamily="2" charset="0"/>
              </a:rPr>
              <a:t>e</a:t>
            </a:r>
            <a:endParaRPr lang="fr-FR" sz="1050" dirty="0">
              <a:solidFill>
                <a:schemeClr val="bg1">
                  <a:lumMod val="50000"/>
                </a:schemeClr>
              </a:solidFill>
              <a:latin typeface="Andika Basic Dig1 Dig4 Dig7" panose="02000000000000000000" pitchFamily="2" charset="0"/>
            </a:endParaRPr>
          </a:p>
        </p:txBody>
      </p:sp>
      <p:pic>
        <p:nvPicPr>
          <p:cNvPr id="369" name="Image 368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0575" t="76551" r="40059" b="14404"/>
          <a:stretch/>
        </p:blipFill>
        <p:spPr>
          <a:xfrm>
            <a:off x="4477636" y="3017013"/>
            <a:ext cx="139104" cy="7981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519647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4" name="Rectangle 160"/>
          <p:cNvSpPr>
            <a:spLocks noChangeArrowheads="1"/>
          </p:cNvSpPr>
          <p:nvPr/>
        </p:nvSpPr>
        <p:spPr bwMode="auto">
          <a:xfrm>
            <a:off x="1212592" y="590704"/>
            <a:ext cx="7559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287667" y="342135"/>
            <a:ext cx="1245546" cy="447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  <a:latin typeface="Andika Basic Dig1 Dig4 Dig7" panose="02000000000000000000" pitchFamily="2" charset="0"/>
              </a:rPr>
              <a:t>Groupe jaune</a:t>
            </a:r>
          </a:p>
          <a:p>
            <a:r>
              <a:rPr lang="fr-FR" b="1" dirty="0" smtClean="0">
                <a:solidFill>
                  <a:schemeClr val="accent4">
                    <a:lumMod val="75000"/>
                  </a:schemeClr>
                </a:solidFill>
                <a:latin typeface="Andika Basic Dig1 Dig4 Dig7" panose="02000000000000000000" pitchFamily="2" charset="0"/>
              </a:rPr>
              <a:t>12 </a:t>
            </a:r>
            <a:r>
              <a:rPr lang="fr-FR" b="1" dirty="0" smtClean="0">
                <a:solidFill>
                  <a:schemeClr val="accent4">
                    <a:lumMod val="75000"/>
                  </a:schemeClr>
                </a:solidFill>
                <a:latin typeface="Andika Basic Dig1 Dig4 Dig7" panose="02000000000000000000" pitchFamily="2" charset="0"/>
              </a:rPr>
              <a:t>mots</a:t>
            </a:r>
            <a:endParaRPr lang="fr-FR" b="1" dirty="0">
              <a:solidFill>
                <a:schemeClr val="accent4">
                  <a:lumMod val="75000"/>
                </a:schemeClr>
              </a:solidFill>
              <a:latin typeface="Andika Basic Dig1 Dig4 Dig7" panose="02000000000000000000" pitchFamily="2" charset="0"/>
            </a:endParaRPr>
          </a:p>
        </p:txBody>
      </p:sp>
      <p:sp>
        <p:nvSpPr>
          <p:cNvPr id="340" name="ZoneTexte 339"/>
          <p:cNvSpPr txBox="1"/>
          <p:nvPr/>
        </p:nvSpPr>
        <p:spPr>
          <a:xfrm>
            <a:off x="6813863" y="10289791"/>
            <a:ext cx="946797" cy="270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  <a:latin typeface="Andika Basic Dig1 Dig4 Dig7" panose="02000000000000000000" pitchFamily="2" charset="0"/>
              </a:rPr>
              <a:t>Page 1</a:t>
            </a:r>
            <a:endParaRPr lang="fr-FR" b="1" dirty="0">
              <a:solidFill>
                <a:schemeClr val="accent4">
                  <a:lumMod val="75000"/>
                </a:schemeClr>
              </a:solidFill>
              <a:latin typeface="Andika Basic Dig1 Dig4 Dig7" panose="02000000000000000000" pitchFamily="2" charset="0"/>
            </a:endParaRPr>
          </a:p>
        </p:txBody>
      </p:sp>
      <p:sp>
        <p:nvSpPr>
          <p:cNvPr id="196" name="Rectangle 161"/>
          <p:cNvSpPr>
            <a:spLocks noChangeArrowheads="1"/>
          </p:cNvSpPr>
          <p:nvPr/>
        </p:nvSpPr>
        <p:spPr bwMode="auto">
          <a:xfrm>
            <a:off x="1285163" y="1190288"/>
            <a:ext cx="75596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7" name="Rectangle 258"/>
          <p:cNvSpPr>
            <a:spLocks noChangeArrowheads="1"/>
          </p:cNvSpPr>
          <p:nvPr/>
        </p:nvSpPr>
        <p:spPr bwMode="auto">
          <a:xfrm>
            <a:off x="1285163" y="1190288"/>
            <a:ext cx="75596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fr-F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3" name="Rectangle 50"/>
          <p:cNvSpPr>
            <a:spLocks noChangeArrowheads="1"/>
          </p:cNvSpPr>
          <p:nvPr/>
        </p:nvSpPr>
        <p:spPr bwMode="auto">
          <a:xfrm>
            <a:off x="831930" y="4236488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39" name="ZoneTexte 238"/>
          <p:cNvSpPr txBox="1"/>
          <p:nvPr/>
        </p:nvSpPr>
        <p:spPr>
          <a:xfrm>
            <a:off x="1366556" y="5337552"/>
            <a:ext cx="911676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 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poin</a:t>
            </a:r>
            <a:r>
              <a:rPr lang="fr-FR" sz="1500" dirty="0" smtClean="0">
                <a:solidFill>
                  <a:schemeClr val="accent6"/>
                </a:solidFill>
                <a:latin typeface="Andika Basic Dig1 Dig4 Dig7" panose="02000000000000000000" pitchFamily="2" charset="0"/>
              </a:rPr>
              <a:t>t</a:t>
            </a:r>
            <a:endParaRPr lang="fr-FR" sz="1500" dirty="0">
              <a:solidFill>
                <a:schemeClr val="accent6"/>
              </a:solidFill>
              <a:latin typeface="Andika Basic Dig1 Dig4 Dig7" panose="02000000000000000000" pitchFamily="2" charset="0"/>
            </a:endParaRPr>
          </a:p>
        </p:txBody>
      </p:sp>
      <p:grpSp>
        <p:nvGrpSpPr>
          <p:cNvPr id="252" name="Groupe 251"/>
          <p:cNvGrpSpPr/>
          <p:nvPr/>
        </p:nvGrpSpPr>
        <p:grpSpPr>
          <a:xfrm>
            <a:off x="823348" y="4090928"/>
            <a:ext cx="1720850" cy="124569"/>
            <a:chOff x="5500651" y="4343109"/>
            <a:chExt cx="1720850" cy="124569"/>
          </a:xfrm>
        </p:grpSpPr>
        <p:sp>
          <p:nvSpPr>
            <p:cNvPr id="253" name="Text Box 122"/>
            <p:cNvSpPr txBox="1">
              <a:spLocks noChangeArrowheads="1"/>
            </p:cNvSpPr>
            <p:nvPr/>
          </p:nvSpPr>
          <p:spPr bwMode="auto">
            <a:xfrm rot="16200000" flipH="1">
              <a:off x="5486472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4" name="Text Box 121"/>
            <p:cNvSpPr txBox="1">
              <a:spLocks noChangeArrowheads="1"/>
            </p:cNvSpPr>
            <p:nvPr/>
          </p:nvSpPr>
          <p:spPr bwMode="auto">
            <a:xfrm rot="16200000" flipH="1">
              <a:off x="566039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O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5" name="Text Box 120"/>
            <p:cNvSpPr txBox="1">
              <a:spLocks noChangeArrowheads="1"/>
            </p:cNvSpPr>
            <p:nvPr/>
          </p:nvSpPr>
          <p:spPr bwMode="auto">
            <a:xfrm rot="16200000" flipH="1">
              <a:off x="5850193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N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6" name="Text Box 119"/>
            <p:cNvSpPr txBox="1">
              <a:spLocks noChangeArrowheads="1"/>
            </p:cNvSpPr>
            <p:nvPr/>
          </p:nvSpPr>
          <p:spPr bwMode="auto">
            <a:xfrm rot="16200000" flipH="1">
              <a:off x="602792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D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7" name="Text Box 118"/>
            <p:cNvSpPr txBox="1">
              <a:spLocks noChangeArrowheads="1"/>
            </p:cNvSpPr>
            <p:nvPr/>
          </p:nvSpPr>
          <p:spPr bwMode="auto">
            <a:xfrm rot="16200000" flipH="1">
              <a:off x="6203758" y="4362024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8" name="Text Box 117"/>
            <p:cNvSpPr txBox="1">
              <a:spLocks noChangeArrowheads="1"/>
            </p:cNvSpPr>
            <p:nvPr/>
          </p:nvSpPr>
          <p:spPr bwMode="auto">
            <a:xfrm rot="16200000" flipH="1">
              <a:off x="6391648" y="4362051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F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9" name="Text Box 116"/>
            <p:cNvSpPr txBox="1">
              <a:spLocks noChangeArrowheads="1"/>
            </p:cNvSpPr>
            <p:nvPr/>
          </p:nvSpPr>
          <p:spPr bwMode="auto">
            <a:xfrm rot="16200000" flipH="1">
              <a:off x="6570017" y="4359669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0" name="Text Box 115"/>
            <p:cNvSpPr txBox="1">
              <a:spLocks noChangeArrowheads="1"/>
            </p:cNvSpPr>
            <p:nvPr/>
          </p:nvSpPr>
          <p:spPr bwMode="auto">
            <a:xfrm rot="16200000" flipH="1">
              <a:off x="6756004" y="4359712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A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1" name="Text Box 114"/>
            <p:cNvSpPr txBox="1">
              <a:spLocks noChangeArrowheads="1"/>
            </p:cNvSpPr>
            <p:nvPr/>
          </p:nvSpPr>
          <p:spPr bwMode="auto">
            <a:xfrm rot="16200000" flipH="1">
              <a:off x="6943895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2" name="Text Box 113"/>
            <p:cNvSpPr txBox="1">
              <a:spLocks noChangeArrowheads="1"/>
            </p:cNvSpPr>
            <p:nvPr/>
          </p:nvSpPr>
          <p:spPr bwMode="auto">
            <a:xfrm rot="16200000" flipH="1">
              <a:off x="7115916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307" name="Group 47"/>
          <p:cNvGrpSpPr>
            <a:grpSpLocks/>
          </p:cNvGrpSpPr>
          <p:nvPr/>
        </p:nvGrpSpPr>
        <p:grpSpPr bwMode="auto">
          <a:xfrm>
            <a:off x="1033721" y="6391584"/>
            <a:ext cx="98425" cy="98425"/>
            <a:chOff x="3511" y="12476"/>
            <a:chExt cx="155" cy="155"/>
          </a:xfrm>
        </p:grpSpPr>
        <p:sp>
          <p:nvSpPr>
            <p:cNvPr id="308" name="Freeform 4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309" name="Freeform 4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310" name="Rectangle 135"/>
          <p:cNvSpPr>
            <a:spLocks noChangeArrowheads="1"/>
          </p:cNvSpPr>
          <p:nvPr/>
        </p:nvSpPr>
        <p:spPr bwMode="auto">
          <a:xfrm>
            <a:off x="1011962" y="6370492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16" name="Rectangle 50"/>
          <p:cNvSpPr>
            <a:spLocks noChangeArrowheads="1"/>
          </p:cNvSpPr>
          <p:nvPr/>
        </p:nvSpPr>
        <p:spPr bwMode="auto">
          <a:xfrm>
            <a:off x="3052644" y="4301259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17" name="ZoneTexte 316"/>
          <p:cNvSpPr txBox="1"/>
          <p:nvPr/>
        </p:nvSpPr>
        <p:spPr>
          <a:xfrm>
            <a:off x="3499189" y="5408827"/>
            <a:ext cx="882500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 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imagin</a:t>
            </a:r>
            <a:r>
              <a:rPr lang="fr-FR" sz="1500" dirty="0" smtClean="0">
                <a:latin typeface="Andika Basic Dig1 Dig4 Dig7" panose="02000000000000000000" pitchFamily="2" charset="0"/>
              </a:rPr>
              <a:t>er</a:t>
            </a:r>
            <a:endParaRPr lang="fr-FR" sz="1500" dirty="0">
              <a:latin typeface="Andika Basic Dig1 Dig4 Dig7" panose="02000000000000000000" pitchFamily="2" charset="0"/>
            </a:endParaRPr>
          </a:p>
        </p:txBody>
      </p:sp>
      <p:grpSp>
        <p:nvGrpSpPr>
          <p:cNvPr id="318" name="Groupe 317"/>
          <p:cNvGrpSpPr/>
          <p:nvPr/>
        </p:nvGrpSpPr>
        <p:grpSpPr>
          <a:xfrm>
            <a:off x="3044062" y="4155699"/>
            <a:ext cx="1720850" cy="124569"/>
            <a:chOff x="5500651" y="4343109"/>
            <a:chExt cx="1720850" cy="124569"/>
          </a:xfrm>
        </p:grpSpPr>
        <p:sp>
          <p:nvSpPr>
            <p:cNvPr id="319" name="Text Box 122"/>
            <p:cNvSpPr txBox="1">
              <a:spLocks noChangeArrowheads="1"/>
            </p:cNvSpPr>
            <p:nvPr/>
          </p:nvSpPr>
          <p:spPr bwMode="auto">
            <a:xfrm rot="16200000" flipH="1">
              <a:off x="5486472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0" name="Text Box 121"/>
            <p:cNvSpPr txBox="1">
              <a:spLocks noChangeArrowheads="1"/>
            </p:cNvSpPr>
            <p:nvPr/>
          </p:nvSpPr>
          <p:spPr bwMode="auto">
            <a:xfrm rot="16200000" flipH="1">
              <a:off x="566039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O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1" name="Text Box 120"/>
            <p:cNvSpPr txBox="1">
              <a:spLocks noChangeArrowheads="1"/>
            </p:cNvSpPr>
            <p:nvPr/>
          </p:nvSpPr>
          <p:spPr bwMode="auto">
            <a:xfrm rot="16200000" flipH="1">
              <a:off x="5850193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N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2" name="Text Box 119"/>
            <p:cNvSpPr txBox="1">
              <a:spLocks noChangeArrowheads="1"/>
            </p:cNvSpPr>
            <p:nvPr/>
          </p:nvSpPr>
          <p:spPr bwMode="auto">
            <a:xfrm rot="16200000" flipH="1">
              <a:off x="602792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D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3" name="Text Box 118"/>
            <p:cNvSpPr txBox="1">
              <a:spLocks noChangeArrowheads="1"/>
            </p:cNvSpPr>
            <p:nvPr/>
          </p:nvSpPr>
          <p:spPr bwMode="auto">
            <a:xfrm rot="16200000" flipH="1">
              <a:off x="6203758" y="4362024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4" name="Text Box 117"/>
            <p:cNvSpPr txBox="1">
              <a:spLocks noChangeArrowheads="1"/>
            </p:cNvSpPr>
            <p:nvPr/>
          </p:nvSpPr>
          <p:spPr bwMode="auto">
            <a:xfrm rot="16200000" flipH="1">
              <a:off x="6391648" y="4362051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F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5" name="Text Box 116"/>
            <p:cNvSpPr txBox="1">
              <a:spLocks noChangeArrowheads="1"/>
            </p:cNvSpPr>
            <p:nvPr/>
          </p:nvSpPr>
          <p:spPr bwMode="auto">
            <a:xfrm rot="16200000" flipH="1">
              <a:off x="6570017" y="4359669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6" name="Text Box 115"/>
            <p:cNvSpPr txBox="1">
              <a:spLocks noChangeArrowheads="1"/>
            </p:cNvSpPr>
            <p:nvPr/>
          </p:nvSpPr>
          <p:spPr bwMode="auto">
            <a:xfrm rot="16200000" flipH="1">
              <a:off x="6756004" y="4359712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A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7" name="Text Box 114"/>
            <p:cNvSpPr txBox="1">
              <a:spLocks noChangeArrowheads="1"/>
            </p:cNvSpPr>
            <p:nvPr/>
          </p:nvSpPr>
          <p:spPr bwMode="auto">
            <a:xfrm rot="16200000" flipH="1">
              <a:off x="6943895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8" name="Text Box 113"/>
            <p:cNvSpPr txBox="1">
              <a:spLocks noChangeArrowheads="1"/>
            </p:cNvSpPr>
            <p:nvPr/>
          </p:nvSpPr>
          <p:spPr bwMode="auto">
            <a:xfrm rot="16200000" flipH="1">
              <a:off x="7115916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329" name="Group 47"/>
          <p:cNvGrpSpPr>
            <a:grpSpLocks/>
          </p:cNvGrpSpPr>
          <p:nvPr/>
        </p:nvGrpSpPr>
        <p:grpSpPr bwMode="auto">
          <a:xfrm>
            <a:off x="3254435" y="6456355"/>
            <a:ext cx="98425" cy="98425"/>
            <a:chOff x="3511" y="12476"/>
            <a:chExt cx="155" cy="155"/>
          </a:xfrm>
        </p:grpSpPr>
        <p:sp>
          <p:nvSpPr>
            <p:cNvPr id="330" name="Freeform 4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331" name="Freeform 4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332" name="Rectangle 135"/>
          <p:cNvSpPr>
            <a:spLocks noChangeArrowheads="1"/>
          </p:cNvSpPr>
          <p:nvPr/>
        </p:nvSpPr>
        <p:spPr bwMode="auto">
          <a:xfrm>
            <a:off x="3232676" y="6435263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" name="Bulle ronde 26"/>
          <p:cNvSpPr/>
          <p:nvPr/>
        </p:nvSpPr>
        <p:spPr>
          <a:xfrm>
            <a:off x="3405243" y="4346599"/>
            <a:ext cx="737255" cy="284233"/>
          </a:xfrm>
          <a:custGeom>
            <a:avLst/>
            <a:gdLst>
              <a:gd name="connsiteX0" fmla="*/ 22497 w 611508"/>
              <a:gd name="connsiteY0" fmla="*/ 251742 h 214533"/>
              <a:gd name="connsiteX1" fmla="*/ 87595 w 611508"/>
              <a:gd name="connsiteY1" fmla="*/ 182422 h 214533"/>
              <a:gd name="connsiteX2" fmla="*/ 258624 w 611508"/>
              <a:gd name="connsiteY2" fmla="*/ 1281 h 214533"/>
              <a:gd name="connsiteX3" fmla="*/ 469562 w 611508"/>
              <a:gd name="connsiteY3" fmla="*/ 16692 h 214533"/>
              <a:gd name="connsiteX4" fmla="*/ 375923 w 611508"/>
              <a:gd name="connsiteY4" fmla="*/ 211670 h 214533"/>
              <a:gd name="connsiteX5" fmla="*/ 183731 w 611508"/>
              <a:gd name="connsiteY5" fmla="*/ 205620 h 214533"/>
              <a:gd name="connsiteX6" fmla="*/ 22497 w 611508"/>
              <a:gd name="connsiteY6" fmla="*/ 251742 h 21453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22818 w 611965"/>
              <a:gd name="connsiteY7" fmla="*/ 251743 h 25174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107839 w 611965"/>
              <a:gd name="connsiteY7" fmla="*/ 245001 h 251743"/>
              <a:gd name="connsiteX8" fmla="*/ 22818 w 611965"/>
              <a:gd name="connsiteY8" fmla="*/ 251743 h 251743"/>
              <a:gd name="connsiteX0" fmla="*/ 14505 w 611965"/>
              <a:gd name="connsiteY0" fmla="*/ 237195 h 245001"/>
              <a:gd name="connsiteX1" fmla="*/ 91212 w 611965"/>
              <a:gd name="connsiteY1" fmla="*/ 199281 h 245001"/>
              <a:gd name="connsiteX2" fmla="*/ 87916 w 611965"/>
              <a:gd name="connsiteY2" fmla="*/ 182423 h 245001"/>
              <a:gd name="connsiteX3" fmla="*/ 258945 w 611965"/>
              <a:gd name="connsiteY3" fmla="*/ 1282 h 245001"/>
              <a:gd name="connsiteX4" fmla="*/ 469883 w 611965"/>
              <a:gd name="connsiteY4" fmla="*/ 16693 h 245001"/>
              <a:gd name="connsiteX5" fmla="*/ 376244 w 611965"/>
              <a:gd name="connsiteY5" fmla="*/ 211671 h 245001"/>
              <a:gd name="connsiteX6" fmla="*/ 184052 w 611965"/>
              <a:gd name="connsiteY6" fmla="*/ 205621 h 245001"/>
              <a:gd name="connsiteX7" fmla="*/ 107839 w 611965"/>
              <a:gd name="connsiteY7" fmla="*/ 245001 h 245001"/>
              <a:gd name="connsiteX8" fmla="*/ 14505 w 611965"/>
              <a:gd name="connsiteY8" fmla="*/ 237195 h 245001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03683 w 611965"/>
              <a:gd name="connsiteY7" fmla="*/ 236688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55637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55637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34855 w 611965"/>
              <a:gd name="connsiteY7" fmla="*/ 217985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1965" h="237195">
                <a:moveTo>
                  <a:pt x="14505" y="237195"/>
                </a:moveTo>
                <a:cubicBezTo>
                  <a:pt x="17419" y="228497"/>
                  <a:pt x="111599" y="207195"/>
                  <a:pt x="87916" y="182423"/>
                </a:cubicBezTo>
                <a:cubicBezTo>
                  <a:pt x="-86455" y="120125"/>
                  <a:pt x="13047" y="14741"/>
                  <a:pt x="258945" y="1282"/>
                </a:cubicBezTo>
                <a:cubicBezTo>
                  <a:pt x="332259" y="-2731"/>
                  <a:pt x="407230" y="2747"/>
                  <a:pt x="469883" y="16693"/>
                </a:cubicBezTo>
                <a:cubicBezTo>
                  <a:pt x="698453" y="67572"/>
                  <a:pt x="639716" y="189876"/>
                  <a:pt x="376244" y="211671"/>
                </a:cubicBezTo>
                <a:cubicBezTo>
                  <a:pt x="311998" y="216985"/>
                  <a:pt x="244575" y="214863"/>
                  <a:pt x="184052" y="205621"/>
                </a:cubicBezTo>
                <a:cubicBezTo>
                  <a:pt x="145899" y="207020"/>
                  <a:pt x="148250" y="212807"/>
                  <a:pt x="134855" y="217985"/>
                </a:cubicBezTo>
                <a:cubicBezTo>
                  <a:pt x="121460" y="223163"/>
                  <a:pt x="92569" y="231754"/>
                  <a:pt x="70432" y="234609"/>
                </a:cubicBezTo>
                <a:lnTo>
                  <a:pt x="14505" y="237195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10" name="Image 409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1578" t="39390" r="60305" b="47639"/>
          <a:stretch/>
        </p:blipFill>
        <p:spPr>
          <a:xfrm>
            <a:off x="3107355" y="4429015"/>
            <a:ext cx="296844" cy="281852"/>
          </a:xfrm>
          <a:prstGeom prst="rect">
            <a:avLst/>
          </a:prstGeom>
        </p:spPr>
      </p:pic>
      <p:sp>
        <p:nvSpPr>
          <p:cNvPr id="411" name="ZoneTexte 410"/>
          <p:cNvSpPr txBox="1"/>
          <p:nvPr/>
        </p:nvSpPr>
        <p:spPr>
          <a:xfrm>
            <a:off x="3453835" y="4388687"/>
            <a:ext cx="74500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verbe 1</a:t>
            </a:r>
            <a:r>
              <a:rPr lang="fr-FR" sz="700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er</a:t>
            </a:r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 groupe</a:t>
            </a:r>
            <a:endParaRPr lang="fr-FR" sz="7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sp>
        <p:nvSpPr>
          <p:cNvPr id="420" name="Rectangle 50"/>
          <p:cNvSpPr>
            <a:spLocks noChangeArrowheads="1"/>
          </p:cNvSpPr>
          <p:nvPr/>
        </p:nvSpPr>
        <p:spPr bwMode="auto">
          <a:xfrm>
            <a:off x="5271188" y="4334426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21" name="ZoneTexte 420"/>
          <p:cNvSpPr txBox="1"/>
          <p:nvPr/>
        </p:nvSpPr>
        <p:spPr>
          <a:xfrm>
            <a:off x="5805814" y="5435490"/>
            <a:ext cx="911676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 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voyag</a:t>
            </a:r>
            <a:r>
              <a:rPr lang="fr-FR" sz="1500" dirty="0" smtClean="0">
                <a:latin typeface="Andika Basic Dig1 Dig4 Dig7" panose="02000000000000000000" pitchFamily="2" charset="0"/>
              </a:rPr>
              <a:t>er</a:t>
            </a:r>
            <a:endParaRPr lang="fr-FR" sz="1500" dirty="0">
              <a:latin typeface="Andika Basic Dig1 Dig4 Dig7" panose="02000000000000000000" pitchFamily="2" charset="0"/>
            </a:endParaRPr>
          </a:p>
        </p:txBody>
      </p:sp>
      <p:grpSp>
        <p:nvGrpSpPr>
          <p:cNvPr id="422" name="Groupe 421"/>
          <p:cNvGrpSpPr/>
          <p:nvPr/>
        </p:nvGrpSpPr>
        <p:grpSpPr>
          <a:xfrm>
            <a:off x="5262606" y="4188866"/>
            <a:ext cx="1720850" cy="124569"/>
            <a:chOff x="5500651" y="4343109"/>
            <a:chExt cx="1720850" cy="124569"/>
          </a:xfrm>
        </p:grpSpPr>
        <p:sp>
          <p:nvSpPr>
            <p:cNvPr id="423" name="Text Box 122"/>
            <p:cNvSpPr txBox="1">
              <a:spLocks noChangeArrowheads="1"/>
            </p:cNvSpPr>
            <p:nvPr/>
          </p:nvSpPr>
          <p:spPr bwMode="auto">
            <a:xfrm rot="16200000" flipH="1">
              <a:off x="5486472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4" name="Text Box 121"/>
            <p:cNvSpPr txBox="1">
              <a:spLocks noChangeArrowheads="1"/>
            </p:cNvSpPr>
            <p:nvPr/>
          </p:nvSpPr>
          <p:spPr bwMode="auto">
            <a:xfrm rot="16200000" flipH="1">
              <a:off x="566039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O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5" name="Text Box 120"/>
            <p:cNvSpPr txBox="1">
              <a:spLocks noChangeArrowheads="1"/>
            </p:cNvSpPr>
            <p:nvPr/>
          </p:nvSpPr>
          <p:spPr bwMode="auto">
            <a:xfrm rot="16200000" flipH="1">
              <a:off x="5850193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N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6" name="Text Box 119"/>
            <p:cNvSpPr txBox="1">
              <a:spLocks noChangeArrowheads="1"/>
            </p:cNvSpPr>
            <p:nvPr/>
          </p:nvSpPr>
          <p:spPr bwMode="auto">
            <a:xfrm rot="16200000" flipH="1">
              <a:off x="602792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D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7" name="Text Box 118"/>
            <p:cNvSpPr txBox="1">
              <a:spLocks noChangeArrowheads="1"/>
            </p:cNvSpPr>
            <p:nvPr/>
          </p:nvSpPr>
          <p:spPr bwMode="auto">
            <a:xfrm rot="16200000" flipH="1">
              <a:off x="6203758" y="4362024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8" name="Text Box 117"/>
            <p:cNvSpPr txBox="1">
              <a:spLocks noChangeArrowheads="1"/>
            </p:cNvSpPr>
            <p:nvPr/>
          </p:nvSpPr>
          <p:spPr bwMode="auto">
            <a:xfrm rot="16200000" flipH="1">
              <a:off x="6391648" y="4362051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F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9" name="Text Box 116"/>
            <p:cNvSpPr txBox="1">
              <a:spLocks noChangeArrowheads="1"/>
            </p:cNvSpPr>
            <p:nvPr/>
          </p:nvSpPr>
          <p:spPr bwMode="auto">
            <a:xfrm rot="16200000" flipH="1">
              <a:off x="6570017" y="4359669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30" name="Text Box 115"/>
            <p:cNvSpPr txBox="1">
              <a:spLocks noChangeArrowheads="1"/>
            </p:cNvSpPr>
            <p:nvPr/>
          </p:nvSpPr>
          <p:spPr bwMode="auto">
            <a:xfrm rot="16200000" flipH="1">
              <a:off x="6756004" y="4359712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A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31" name="Text Box 114"/>
            <p:cNvSpPr txBox="1">
              <a:spLocks noChangeArrowheads="1"/>
            </p:cNvSpPr>
            <p:nvPr/>
          </p:nvSpPr>
          <p:spPr bwMode="auto">
            <a:xfrm rot="16200000" flipH="1">
              <a:off x="6943895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32" name="Text Box 113"/>
            <p:cNvSpPr txBox="1">
              <a:spLocks noChangeArrowheads="1"/>
            </p:cNvSpPr>
            <p:nvPr/>
          </p:nvSpPr>
          <p:spPr bwMode="auto">
            <a:xfrm rot="16200000" flipH="1">
              <a:off x="7115916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433" name="Group 47"/>
          <p:cNvGrpSpPr>
            <a:grpSpLocks/>
          </p:cNvGrpSpPr>
          <p:nvPr/>
        </p:nvGrpSpPr>
        <p:grpSpPr bwMode="auto">
          <a:xfrm>
            <a:off x="5472979" y="6489522"/>
            <a:ext cx="98425" cy="98425"/>
            <a:chOff x="3511" y="12476"/>
            <a:chExt cx="155" cy="155"/>
          </a:xfrm>
        </p:grpSpPr>
        <p:sp>
          <p:nvSpPr>
            <p:cNvPr id="434" name="Freeform 4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435" name="Freeform 4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436" name="Rectangle 135"/>
          <p:cNvSpPr>
            <a:spLocks noChangeArrowheads="1"/>
          </p:cNvSpPr>
          <p:nvPr/>
        </p:nvSpPr>
        <p:spPr bwMode="auto">
          <a:xfrm>
            <a:off x="5451220" y="6468430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48" name="Bulle ronde 26"/>
          <p:cNvSpPr/>
          <p:nvPr/>
        </p:nvSpPr>
        <p:spPr>
          <a:xfrm>
            <a:off x="5696072" y="4398156"/>
            <a:ext cx="737255" cy="284233"/>
          </a:xfrm>
          <a:custGeom>
            <a:avLst/>
            <a:gdLst>
              <a:gd name="connsiteX0" fmla="*/ 22497 w 611508"/>
              <a:gd name="connsiteY0" fmla="*/ 251742 h 214533"/>
              <a:gd name="connsiteX1" fmla="*/ 87595 w 611508"/>
              <a:gd name="connsiteY1" fmla="*/ 182422 h 214533"/>
              <a:gd name="connsiteX2" fmla="*/ 258624 w 611508"/>
              <a:gd name="connsiteY2" fmla="*/ 1281 h 214533"/>
              <a:gd name="connsiteX3" fmla="*/ 469562 w 611508"/>
              <a:gd name="connsiteY3" fmla="*/ 16692 h 214533"/>
              <a:gd name="connsiteX4" fmla="*/ 375923 w 611508"/>
              <a:gd name="connsiteY4" fmla="*/ 211670 h 214533"/>
              <a:gd name="connsiteX5" fmla="*/ 183731 w 611508"/>
              <a:gd name="connsiteY5" fmla="*/ 205620 h 214533"/>
              <a:gd name="connsiteX6" fmla="*/ 22497 w 611508"/>
              <a:gd name="connsiteY6" fmla="*/ 251742 h 21453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22818 w 611965"/>
              <a:gd name="connsiteY7" fmla="*/ 251743 h 25174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107839 w 611965"/>
              <a:gd name="connsiteY7" fmla="*/ 245001 h 251743"/>
              <a:gd name="connsiteX8" fmla="*/ 22818 w 611965"/>
              <a:gd name="connsiteY8" fmla="*/ 251743 h 251743"/>
              <a:gd name="connsiteX0" fmla="*/ 14505 w 611965"/>
              <a:gd name="connsiteY0" fmla="*/ 237195 h 245001"/>
              <a:gd name="connsiteX1" fmla="*/ 91212 w 611965"/>
              <a:gd name="connsiteY1" fmla="*/ 199281 h 245001"/>
              <a:gd name="connsiteX2" fmla="*/ 87916 w 611965"/>
              <a:gd name="connsiteY2" fmla="*/ 182423 h 245001"/>
              <a:gd name="connsiteX3" fmla="*/ 258945 w 611965"/>
              <a:gd name="connsiteY3" fmla="*/ 1282 h 245001"/>
              <a:gd name="connsiteX4" fmla="*/ 469883 w 611965"/>
              <a:gd name="connsiteY4" fmla="*/ 16693 h 245001"/>
              <a:gd name="connsiteX5" fmla="*/ 376244 w 611965"/>
              <a:gd name="connsiteY5" fmla="*/ 211671 h 245001"/>
              <a:gd name="connsiteX6" fmla="*/ 184052 w 611965"/>
              <a:gd name="connsiteY6" fmla="*/ 205621 h 245001"/>
              <a:gd name="connsiteX7" fmla="*/ 107839 w 611965"/>
              <a:gd name="connsiteY7" fmla="*/ 245001 h 245001"/>
              <a:gd name="connsiteX8" fmla="*/ 14505 w 611965"/>
              <a:gd name="connsiteY8" fmla="*/ 237195 h 245001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03683 w 611965"/>
              <a:gd name="connsiteY7" fmla="*/ 236688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55637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55637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34855 w 611965"/>
              <a:gd name="connsiteY7" fmla="*/ 217985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1965" h="237195">
                <a:moveTo>
                  <a:pt x="14505" y="237195"/>
                </a:moveTo>
                <a:cubicBezTo>
                  <a:pt x="17419" y="228497"/>
                  <a:pt x="111599" y="207195"/>
                  <a:pt x="87916" y="182423"/>
                </a:cubicBezTo>
                <a:cubicBezTo>
                  <a:pt x="-86455" y="120125"/>
                  <a:pt x="13047" y="14741"/>
                  <a:pt x="258945" y="1282"/>
                </a:cubicBezTo>
                <a:cubicBezTo>
                  <a:pt x="332259" y="-2731"/>
                  <a:pt x="407230" y="2747"/>
                  <a:pt x="469883" y="16693"/>
                </a:cubicBezTo>
                <a:cubicBezTo>
                  <a:pt x="698453" y="67572"/>
                  <a:pt x="639716" y="189876"/>
                  <a:pt x="376244" y="211671"/>
                </a:cubicBezTo>
                <a:cubicBezTo>
                  <a:pt x="311998" y="216985"/>
                  <a:pt x="244575" y="214863"/>
                  <a:pt x="184052" y="205621"/>
                </a:cubicBezTo>
                <a:cubicBezTo>
                  <a:pt x="145899" y="207020"/>
                  <a:pt x="148250" y="212807"/>
                  <a:pt x="134855" y="217985"/>
                </a:cubicBezTo>
                <a:cubicBezTo>
                  <a:pt x="121460" y="223163"/>
                  <a:pt x="92569" y="231754"/>
                  <a:pt x="70432" y="234609"/>
                </a:cubicBezTo>
                <a:lnTo>
                  <a:pt x="14505" y="237195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49" name="Image 448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1578" t="39390" r="60305" b="47639"/>
          <a:stretch/>
        </p:blipFill>
        <p:spPr>
          <a:xfrm>
            <a:off x="5398184" y="4480572"/>
            <a:ext cx="296844" cy="281852"/>
          </a:xfrm>
          <a:prstGeom prst="rect">
            <a:avLst/>
          </a:prstGeom>
        </p:spPr>
      </p:pic>
      <p:sp>
        <p:nvSpPr>
          <p:cNvPr id="450" name="ZoneTexte 449"/>
          <p:cNvSpPr txBox="1"/>
          <p:nvPr/>
        </p:nvSpPr>
        <p:spPr>
          <a:xfrm>
            <a:off x="5744664" y="4440244"/>
            <a:ext cx="74500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verbe 1</a:t>
            </a:r>
            <a:r>
              <a:rPr lang="fr-FR" sz="700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er</a:t>
            </a:r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 groupe</a:t>
            </a:r>
            <a:endParaRPr lang="fr-FR" sz="7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pic>
        <p:nvPicPr>
          <p:cNvPr id="456" name="Image 455"/>
          <p:cNvPicPr>
            <a:picLocks noChangeAspect="1"/>
          </p:cNvPicPr>
          <p:nvPr/>
        </p:nvPicPr>
        <p:blipFill rotWithShape="1"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792" t="76076" r="26479" b="15767"/>
          <a:stretch/>
        </p:blipFill>
        <p:spPr>
          <a:xfrm>
            <a:off x="893467" y="4613913"/>
            <a:ext cx="279703" cy="139351"/>
          </a:xfrm>
          <a:prstGeom prst="rect">
            <a:avLst/>
          </a:prstGeom>
        </p:spPr>
      </p:pic>
      <p:pic>
        <p:nvPicPr>
          <p:cNvPr id="457" name="Image 456"/>
          <p:cNvPicPr>
            <a:picLocks noChangeAspect="1"/>
          </p:cNvPicPr>
          <p:nvPr/>
        </p:nvPicPr>
        <p:blipFill rotWithShape="1"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0534" t="17003" r="10602" b="70262"/>
          <a:stretch/>
        </p:blipFill>
        <p:spPr>
          <a:xfrm>
            <a:off x="893905" y="4358269"/>
            <a:ext cx="315016" cy="268921"/>
          </a:xfrm>
          <a:prstGeom prst="rect">
            <a:avLst/>
          </a:prstGeom>
        </p:spPr>
      </p:pic>
      <p:sp>
        <p:nvSpPr>
          <p:cNvPr id="458" name="Bulle ronde 2290"/>
          <p:cNvSpPr/>
          <p:nvPr/>
        </p:nvSpPr>
        <p:spPr>
          <a:xfrm>
            <a:off x="1270396" y="4327516"/>
            <a:ext cx="619836" cy="235893"/>
          </a:xfrm>
          <a:custGeom>
            <a:avLst/>
            <a:gdLst>
              <a:gd name="connsiteX0" fmla="*/ 60321 w 719824"/>
              <a:gd name="connsiteY0" fmla="*/ 182002 h 154391"/>
              <a:gd name="connsiteX1" fmla="*/ 116700 w 719824"/>
              <a:gd name="connsiteY1" fmla="*/ 134098 h 154391"/>
              <a:gd name="connsiteX2" fmla="*/ 335874 w 719824"/>
              <a:gd name="connsiteY2" fmla="*/ 171 h 154391"/>
              <a:gd name="connsiteX3" fmla="*/ 532049 w 719824"/>
              <a:gd name="connsiteY3" fmla="*/ 9400 h 154391"/>
              <a:gd name="connsiteX4" fmla="*/ 396804 w 719824"/>
              <a:gd name="connsiteY4" fmla="*/ 153984 h 154391"/>
              <a:gd name="connsiteX5" fmla="*/ 233794 w 719824"/>
              <a:gd name="connsiteY5" fmla="*/ 149496 h 154391"/>
              <a:gd name="connsiteX6" fmla="*/ 60321 w 719824"/>
              <a:gd name="connsiteY6" fmla="*/ 182002 h 154391"/>
              <a:gd name="connsiteX0" fmla="*/ 60869 w 720689"/>
              <a:gd name="connsiteY0" fmla="*/ 182003 h 182003"/>
              <a:gd name="connsiteX1" fmla="*/ 117248 w 720689"/>
              <a:gd name="connsiteY1" fmla="*/ 134099 h 182003"/>
              <a:gd name="connsiteX2" fmla="*/ 336422 w 720689"/>
              <a:gd name="connsiteY2" fmla="*/ 172 h 182003"/>
              <a:gd name="connsiteX3" fmla="*/ 532597 w 720689"/>
              <a:gd name="connsiteY3" fmla="*/ 9401 h 182003"/>
              <a:gd name="connsiteX4" fmla="*/ 397352 w 720689"/>
              <a:gd name="connsiteY4" fmla="*/ 153985 h 182003"/>
              <a:gd name="connsiteX5" fmla="*/ 234342 w 720689"/>
              <a:gd name="connsiteY5" fmla="*/ 149497 h 182003"/>
              <a:gd name="connsiteX6" fmla="*/ 158150 w 720689"/>
              <a:gd name="connsiteY6" fmla="*/ 175174 h 182003"/>
              <a:gd name="connsiteX7" fmla="*/ 60869 w 720689"/>
              <a:gd name="connsiteY7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58150 w 720689"/>
              <a:gd name="connsiteY7" fmla="*/ 175174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45681 w 720689"/>
              <a:gd name="connsiteY7" fmla="*/ 173096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86045 w 720689"/>
              <a:gd name="connsiteY7" fmla="*/ 162171 h 174642"/>
              <a:gd name="connsiteX8" fmla="*/ 116859 w 720689"/>
              <a:gd name="connsiteY8" fmla="*/ 171461 h 174642"/>
              <a:gd name="connsiteX9" fmla="*/ 34929 w 720689"/>
              <a:gd name="connsiteY9" fmla="*/ 174642 h 174642"/>
              <a:gd name="connsiteX0" fmla="*/ 34929 w 720689"/>
              <a:gd name="connsiteY0" fmla="*/ 174642 h 174642"/>
              <a:gd name="connsiteX1" fmla="*/ 108226 w 720689"/>
              <a:gd name="connsiteY1" fmla="*/ 154811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1094 w 720689"/>
              <a:gd name="connsiteY9" fmla="*/ 169825 h 174642"/>
              <a:gd name="connsiteX10" fmla="*/ 34929 w 720689"/>
              <a:gd name="connsiteY10" fmla="*/ 174642 h 174642"/>
              <a:gd name="connsiteX0" fmla="*/ 34929 w 720689"/>
              <a:gd name="connsiteY0" fmla="*/ 174642 h 174643"/>
              <a:gd name="connsiteX1" fmla="*/ 103903 w 720689"/>
              <a:gd name="connsiteY1" fmla="*/ 159718 h 174643"/>
              <a:gd name="connsiteX2" fmla="*/ 137369 w 720689"/>
              <a:gd name="connsiteY2" fmla="*/ 146079 h 174643"/>
              <a:gd name="connsiteX3" fmla="*/ 117248 w 720689"/>
              <a:gd name="connsiteY3" fmla="*/ 134099 h 174643"/>
              <a:gd name="connsiteX4" fmla="*/ 336422 w 720689"/>
              <a:gd name="connsiteY4" fmla="*/ 172 h 174643"/>
              <a:gd name="connsiteX5" fmla="*/ 532597 w 720689"/>
              <a:gd name="connsiteY5" fmla="*/ 9401 h 174643"/>
              <a:gd name="connsiteX6" fmla="*/ 397352 w 720689"/>
              <a:gd name="connsiteY6" fmla="*/ 153985 h 174643"/>
              <a:gd name="connsiteX7" fmla="*/ 234342 w 720689"/>
              <a:gd name="connsiteY7" fmla="*/ 149497 h 174643"/>
              <a:gd name="connsiteX8" fmla="*/ 175957 w 720689"/>
              <a:gd name="connsiteY8" fmla="*/ 160535 h 174643"/>
              <a:gd name="connsiteX9" fmla="*/ 34929 w 720689"/>
              <a:gd name="connsiteY9" fmla="*/ 174642 h 174643"/>
              <a:gd name="connsiteX0" fmla="*/ 34929 w 720689"/>
              <a:gd name="connsiteY0" fmla="*/ 174642 h 174807"/>
              <a:gd name="connsiteX1" fmla="*/ 103903 w 720689"/>
              <a:gd name="connsiteY1" fmla="*/ 159718 h 174807"/>
              <a:gd name="connsiteX2" fmla="*/ 137369 w 720689"/>
              <a:gd name="connsiteY2" fmla="*/ 146079 h 174807"/>
              <a:gd name="connsiteX3" fmla="*/ 117248 w 720689"/>
              <a:gd name="connsiteY3" fmla="*/ 134099 h 174807"/>
              <a:gd name="connsiteX4" fmla="*/ 336422 w 720689"/>
              <a:gd name="connsiteY4" fmla="*/ 172 h 174807"/>
              <a:gd name="connsiteX5" fmla="*/ 532597 w 720689"/>
              <a:gd name="connsiteY5" fmla="*/ 9401 h 174807"/>
              <a:gd name="connsiteX6" fmla="*/ 397352 w 720689"/>
              <a:gd name="connsiteY6" fmla="*/ 153985 h 174807"/>
              <a:gd name="connsiteX7" fmla="*/ 234342 w 720689"/>
              <a:gd name="connsiteY7" fmla="*/ 149497 h 174807"/>
              <a:gd name="connsiteX8" fmla="*/ 34929 w 720689"/>
              <a:gd name="connsiteY8" fmla="*/ 174642 h 174807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09667 w 720689"/>
              <a:gd name="connsiteY8" fmla="*/ 170349 h 175250"/>
              <a:gd name="connsiteX9" fmla="*/ 34929 w 720689"/>
              <a:gd name="connsiteY9" fmla="*/ 174642 h 175250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74517 w 720689"/>
              <a:gd name="connsiteY8" fmla="*/ 160535 h 175250"/>
              <a:gd name="connsiteX9" fmla="*/ 109667 w 720689"/>
              <a:gd name="connsiteY9" fmla="*/ 170349 h 175250"/>
              <a:gd name="connsiteX10" fmla="*/ 34929 w 720689"/>
              <a:gd name="connsiteY10" fmla="*/ 174642 h 175250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34342 w 720689"/>
              <a:gd name="connsiteY7" fmla="*/ 149497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17049 w 720689"/>
              <a:gd name="connsiteY7" fmla="*/ 156258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79604 w 720689"/>
              <a:gd name="connsiteY0" fmla="*/ 169233 h 172286"/>
              <a:gd name="connsiteX1" fmla="*/ 103903 w 720689"/>
              <a:gd name="connsiteY1" fmla="*/ 159718 h 172286"/>
              <a:gd name="connsiteX2" fmla="*/ 137369 w 720689"/>
              <a:gd name="connsiteY2" fmla="*/ 146079 h 172286"/>
              <a:gd name="connsiteX3" fmla="*/ 117248 w 720689"/>
              <a:gd name="connsiteY3" fmla="*/ 134099 h 172286"/>
              <a:gd name="connsiteX4" fmla="*/ 336422 w 720689"/>
              <a:gd name="connsiteY4" fmla="*/ 172 h 172286"/>
              <a:gd name="connsiteX5" fmla="*/ 532597 w 720689"/>
              <a:gd name="connsiteY5" fmla="*/ 9401 h 172286"/>
              <a:gd name="connsiteX6" fmla="*/ 397352 w 720689"/>
              <a:gd name="connsiteY6" fmla="*/ 153985 h 172286"/>
              <a:gd name="connsiteX7" fmla="*/ 217049 w 720689"/>
              <a:gd name="connsiteY7" fmla="*/ 156258 h 172286"/>
              <a:gd name="connsiteX8" fmla="*/ 174517 w 720689"/>
              <a:gd name="connsiteY8" fmla="*/ 160535 h 172286"/>
              <a:gd name="connsiteX9" fmla="*/ 109667 w 720689"/>
              <a:gd name="connsiteY9" fmla="*/ 170349 h 172286"/>
              <a:gd name="connsiteX10" fmla="*/ 79604 w 720689"/>
              <a:gd name="connsiteY10" fmla="*/ 169233 h 172286"/>
              <a:gd name="connsiteX0" fmla="*/ 68449 w 720689"/>
              <a:gd name="connsiteY0" fmla="*/ 170698 h 172761"/>
              <a:gd name="connsiteX1" fmla="*/ 103903 w 720689"/>
              <a:gd name="connsiteY1" fmla="*/ 159718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  <a:gd name="connsiteX0" fmla="*/ 68449 w 720689"/>
              <a:gd name="connsiteY0" fmla="*/ 170698 h 172761"/>
              <a:gd name="connsiteX1" fmla="*/ 110595 w 720689"/>
              <a:gd name="connsiteY1" fmla="*/ 156787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20689" h="172761">
                <a:moveTo>
                  <a:pt x="68449" y="170698"/>
                </a:moveTo>
                <a:cubicBezTo>
                  <a:pt x="46709" y="172402"/>
                  <a:pt x="93522" y="161547"/>
                  <a:pt x="110595" y="156787"/>
                </a:cubicBezTo>
                <a:cubicBezTo>
                  <a:pt x="127668" y="152027"/>
                  <a:pt x="128420" y="151167"/>
                  <a:pt x="137369" y="146079"/>
                </a:cubicBezTo>
                <a:lnTo>
                  <a:pt x="117248" y="134099"/>
                </a:lnTo>
                <a:cubicBezTo>
                  <a:pt x="-116124" y="88211"/>
                  <a:pt x="20532" y="4708"/>
                  <a:pt x="336422" y="172"/>
                </a:cubicBezTo>
                <a:cubicBezTo>
                  <a:pt x="404572" y="-806"/>
                  <a:pt x="472613" y="2395"/>
                  <a:pt x="532597" y="9401"/>
                </a:cubicBezTo>
                <a:cubicBezTo>
                  <a:pt x="843149" y="45676"/>
                  <a:pt x="749108" y="146210"/>
                  <a:pt x="397352" y="153985"/>
                </a:cubicBezTo>
                <a:cubicBezTo>
                  <a:pt x="342129" y="155206"/>
                  <a:pt x="269044" y="160430"/>
                  <a:pt x="217049" y="156258"/>
                </a:cubicBezTo>
                <a:cubicBezTo>
                  <a:pt x="178228" y="157077"/>
                  <a:pt x="195296" y="157060"/>
                  <a:pt x="174517" y="160535"/>
                </a:cubicBezTo>
                <a:cubicBezTo>
                  <a:pt x="153738" y="164010"/>
                  <a:pt x="131250" y="167725"/>
                  <a:pt x="109667" y="170349"/>
                </a:cubicBezTo>
                <a:cubicBezTo>
                  <a:pt x="76432" y="174540"/>
                  <a:pt x="64606" y="172334"/>
                  <a:pt x="68449" y="170698"/>
                </a:cubicBezTo>
                <a:close/>
              </a:path>
            </a:pathLst>
          </a:custGeom>
          <a:solidFill>
            <a:schemeClr val="bg1"/>
          </a:solidFill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9" name="ZoneTexte 458"/>
          <p:cNvSpPr txBox="1"/>
          <p:nvPr/>
        </p:nvSpPr>
        <p:spPr>
          <a:xfrm>
            <a:off x="1242858" y="4345071"/>
            <a:ext cx="71319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Nom masculin</a:t>
            </a:r>
            <a:endParaRPr lang="fr-FR" sz="7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pic>
        <p:nvPicPr>
          <p:cNvPr id="469" name="Image 468"/>
          <p:cNvPicPr>
            <a:picLocks noChangeAspect="1"/>
          </p:cNvPicPr>
          <p:nvPr/>
        </p:nvPicPr>
        <p:blipFill>
          <a:blip r:embed="rId10">
            <a:grayscl/>
          </a:blip>
          <a:stretch>
            <a:fillRect/>
          </a:stretch>
        </p:blipFill>
        <p:spPr>
          <a:xfrm>
            <a:off x="6355767" y="165778"/>
            <a:ext cx="901269" cy="318742"/>
          </a:xfrm>
          <a:prstGeom prst="rect">
            <a:avLst/>
          </a:prstGeom>
        </p:spPr>
      </p:pic>
      <p:pic>
        <p:nvPicPr>
          <p:cNvPr id="470" name="Image 469"/>
          <p:cNvPicPr>
            <a:picLocks noChangeAspect="1"/>
          </p:cNvPicPr>
          <p:nvPr/>
        </p:nvPicPr>
        <p:blipFill>
          <a:blip r:embed="rId11">
            <a:grayscl/>
          </a:blip>
          <a:stretch>
            <a:fillRect/>
          </a:stretch>
        </p:blipFill>
        <p:spPr>
          <a:xfrm>
            <a:off x="1819931" y="347425"/>
            <a:ext cx="4024833" cy="340311"/>
          </a:xfrm>
          <a:prstGeom prst="rect">
            <a:avLst/>
          </a:prstGeom>
        </p:spPr>
      </p:pic>
      <p:sp>
        <p:nvSpPr>
          <p:cNvPr id="471" name="Rectangle 70"/>
          <p:cNvSpPr>
            <a:spLocks noChangeArrowheads="1"/>
          </p:cNvSpPr>
          <p:nvPr/>
        </p:nvSpPr>
        <p:spPr bwMode="auto">
          <a:xfrm>
            <a:off x="3041967" y="1288120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80" name="Rectangle 110"/>
          <p:cNvSpPr>
            <a:spLocks noChangeArrowheads="1"/>
          </p:cNvSpPr>
          <p:nvPr/>
        </p:nvSpPr>
        <p:spPr bwMode="auto">
          <a:xfrm>
            <a:off x="5260992" y="1288500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486" name="Group 67"/>
          <p:cNvGrpSpPr>
            <a:grpSpLocks/>
          </p:cNvGrpSpPr>
          <p:nvPr/>
        </p:nvGrpSpPr>
        <p:grpSpPr bwMode="auto">
          <a:xfrm>
            <a:off x="3237287" y="3401819"/>
            <a:ext cx="98425" cy="98425"/>
            <a:chOff x="3511" y="12476"/>
            <a:chExt cx="155" cy="155"/>
          </a:xfrm>
        </p:grpSpPr>
        <p:sp>
          <p:nvSpPr>
            <p:cNvPr id="487" name="Freeform 6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488" name="Freeform 6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489" name="ZoneTexte 488"/>
          <p:cNvSpPr txBox="1"/>
          <p:nvPr/>
        </p:nvSpPr>
        <p:spPr>
          <a:xfrm>
            <a:off x="5744664" y="2334644"/>
            <a:ext cx="818316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 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pa</a:t>
            </a:r>
            <a:r>
              <a:rPr lang="fr-FR" sz="1500" dirty="0" smtClean="0">
                <a:solidFill>
                  <a:schemeClr val="accent6"/>
                </a:solidFill>
                <a:latin typeface="Andika Basic Dig1 Dig4 Dig7" panose="02000000000000000000" pitchFamily="2" charset="0"/>
              </a:rPr>
              <a:t>y</a:t>
            </a:r>
            <a:r>
              <a:rPr lang="fr-FR" sz="1500" dirty="0" smtClean="0">
                <a:solidFill>
                  <a:srgbClr val="FF3399"/>
                </a:solidFill>
                <a:latin typeface="Andika Basic Dig1 Dig4 Dig7" panose="02000000000000000000" pitchFamily="2" charset="0"/>
              </a:rPr>
              <a:t>s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a</a:t>
            </a:r>
            <a:r>
              <a:rPr lang="fr-FR" sz="1500" dirty="0" smtClean="0">
                <a:solidFill>
                  <a:srgbClr val="FF3399"/>
                </a:solidFill>
                <a:latin typeface="Andika Basic Dig1 Dig4 Dig7" panose="02000000000000000000" pitchFamily="2" charset="0"/>
              </a:rPr>
              <a:t>g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e</a:t>
            </a:r>
            <a:endParaRPr lang="fr-FR" sz="1500" dirty="0">
              <a:latin typeface="Andika Basic Dig1 Dig4 Dig7" panose="02000000000000000000" pitchFamily="2" charset="0"/>
            </a:endParaRPr>
          </a:p>
        </p:txBody>
      </p:sp>
      <p:grpSp>
        <p:nvGrpSpPr>
          <p:cNvPr id="490" name="Group 112"/>
          <p:cNvGrpSpPr>
            <a:grpSpLocks/>
          </p:cNvGrpSpPr>
          <p:nvPr/>
        </p:nvGrpSpPr>
        <p:grpSpPr bwMode="auto">
          <a:xfrm rot="16200000" flipH="1">
            <a:off x="3842872" y="327383"/>
            <a:ext cx="131740" cy="1720850"/>
            <a:chOff x="7435" y="9002"/>
            <a:chExt cx="165" cy="2711"/>
          </a:xfrm>
        </p:grpSpPr>
        <p:sp>
          <p:nvSpPr>
            <p:cNvPr id="491" name="Text Box 122"/>
            <p:cNvSpPr txBox="1">
              <a:spLocks noChangeArrowheads="1"/>
            </p:cNvSpPr>
            <p:nvPr/>
          </p:nvSpPr>
          <p:spPr bwMode="auto">
            <a:xfrm>
              <a:off x="7450" y="900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2" name="Text Box 121"/>
            <p:cNvSpPr txBox="1">
              <a:spLocks noChangeArrowheads="1"/>
            </p:cNvSpPr>
            <p:nvPr/>
          </p:nvSpPr>
          <p:spPr bwMode="auto">
            <a:xfrm>
              <a:off x="7450" y="9276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O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9" name="Text Box 120"/>
            <p:cNvSpPr txBox="1">
              <a:spLocks noChangeArrowheads="1"/>
            </p:cNvSpPr>
            <p:nvPr/>
          </p:nvSpPr>
          <p:spPr bwMode="auto">
            <a:xfrm>
              <a:off x="7450" y="9575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N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10" name="Text Box 119"/>
            <p:cNvSpPr txBox="1">
              <a:spLocks noChangeArrowheads="1"/>
            </p:cNvSpPr>
            <p:nvPr/>
          </p:nvSpPr>
          <p:spPr bwMode="auto">
            <a:xfrm>
              <a:off x="7450" y="9855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D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11" name="Text Box 118"/>
            <p:cNvSpPr txBox="1">
              <a:spLocks noChangeArrowheads="1"/>
            </p:cNvSpPr>
            <p:nvPr/>
          </p:nvSpPr>
          <p:spPr bwMode="auto">
            <a:xfrm>
              <a:off x="7435" y="1013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12" name="Text Box 117"/>
            <p:cNvSpPr txBox="1">
              <a:spLocks noChangeArrowheads="1"/>
            </p:cNvSpPr>
            <p:nvPr/>
          </p:nvSpPr>
          <p:spPr bwMode="auto">
            <a:xfrm>
              <a:off x="7441" y="10428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F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13" name="Text Box 116"/>
            <p:cNvSpPr txBox="1">
              <a:spLocks noChangeArrowheads="1"/>
            </p:cNvSpPr>
            <p:nvPr/>
          </p:nvSpPr>
          <p:spPr bwMode="auto">
            <a:xfrm>
              <a:off x="7441" y="10709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14" name="Text Box 115"/>
            <p:cNvSpPr txBox="1">
              <a:spLocks noChangeArrowheads="1"/>
            </p:cNvSpPr>
            <p:nvPr/>
          </p:nvSpPr>
          <p:spPr bwMode="auto">
            <a:xfrm>
              <a:off x="7450" y="1100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A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15" name="Text Box 114"/>
            <p:cNvSpPr txBox="1">
              <a:spLocks noChangeArrowheads="1"/>
            </p:cNvSpPr>
            <p:nvPr/>
          </p:nvSpPr>
          <p:spPr bwMode="auto">
            <a:xfrm>
              <a:off x="7441" y="11298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16" name="Text Box 113"/>
            <p:cNvSpPr txBox="1">
              <a:spLocks noChangeArrowheads="1"/>
            </p:cNvSpPr>
            <p:nvPr/>
          </p:nvSpPr>
          <p:spPr bwMode="auto">
            <a:xfrm>
              <a:off x="7441" y="11569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517" name="Text Box 122"/>
          <p:cNvSpPr txBox="1">
            <a:spLocks noChangeArrowheads="1"/>
          </p:cNvSpPr>
          <p:nvPr/>
        </p:nvSpPr>
        <p:spPr bwMode="auto">
          <a:xfrm rot="16200000" flipH="1">
            <a:off x="5257009" y="1138695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S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18" name="Text Box 121"/>
          <p:cNvSpPr txBox="1">
            <a:spLocks noChangeArrowheads="1"/>
          </p:cNvSpPr>
          <p:nvPr/>
        </p:nvSpPr>
        <p:spPr bwMode="auto">
          <a:xfrm rot="16200000" flipH="1">
            <a:off x="5430935" y="1138695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O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19" name="Text Box 120"/>
          <p:cNvSpPr txBox="1">
            <a:spLocks noChangeArrowheads="1"/>
          </p:cNvSpPr>
          <p:nvPr/>
        </p:nvSpPr>
        <p:spPr bwMode="auto">
          <a:xfrm rot="16200000" flipH="1">
            <a:off x="5620730" y="1138695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N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20" name="Text Box 119"/>
          <p:cNvSpPr txBox="1">
            <a:spLocks noChangeArrowheads="1"/>
          </p:cNvSpPr>
          <p:nvPr/>
        </p:nvSpPr>
        <p:spPr bwMode="auto">
          <a:xfrm rot="16200000" flipH="1">
            <a:off x="5798465" y="1138695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D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21" name="Text Box 118"/>
          <p:cNvSpPr txBox="1">
            <a:spLocks noChangeArrowheads="1"/>
          </p:cNvSpPr>
          <p:nvPr/>
        </p:nvSpPr>
        <p:spPr bwMode="auto">
          <a:xfrm rot="16200000" flipH="1">
            <a:off x="5974295" y="1139419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J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22" name="Text Box 117"/>
          <p:cNvSpPr txBox="1">
            <a:spLocks noChangeArrowheads="1"/>
          </p:cNvSpPr>
          <p:nvPr/>
        </p:nvSpPr>
        <p:spPr bwMode="auto">
          <a:xfrm rot="16200000" flipH="1">
            <a:off x="6162185" y="1137859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F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23" name="Text Box 116"/>
          <p:cNvSpPr txBox="1">
            <a:spLocks noChangeArrowheads="1"/>
          </p:cNvSpPr>
          <p:nvPr/>
        </p:nvSpPr>
        <p:spPr bwMode="auto">
          <a:xfrm rot="16200000" flipH="1">
            <a:off x="6340554" y="1137859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M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24" name="Text Box 115"/>
          <p:cNvSpPr txBox="1">
            <a:spLocks noChangeArrowheads="1"/>
          </p:cNvSpPr>
          <p:nvPr/>
        </p:nvSpPr>
        <p:spPr bwMode="auto">
          <a:xfrm rot="16200000" flipH="1">
            <a:off x="6526541" y="1138695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A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25" name="Text Box 114"/>
          <p:cNvSpPr txBox="1">
            <a:spLocks noChangeArrowheads="1"/>
          </p:cNvSpPr>
          <p:nvPr/>
        </p:nvSpPr>
        <p:spPr bwMode="auto">
          <a:xfrm rot="16200000" flipH="1">
            <a:off x="6714432" y="1137859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M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26" name="Text Box 113"/>
          <p:cNvSpPr txBox="1">
            <a:spLocks noChangeArrowheads="1"/>
          </p:cNvSpPr>
          <p:nvPr/>
        </p:nvSpPr>
        <p:spPr bwMode="auto">
          <a:xfrm rot="16200000" flipH="1">
            <a:off x="6886453" y="1137859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J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27" name="Rectangle 135"/>
          <p:cNvSpPr>
            <a:spLocks noChangeArrowheads="1"/>
          </p:cNvSpPr>
          <p:nvPr/>
        </p:nvSpPr>
        <p:spPr bwMode="auto">
          <a:xfrm>
            <a:off x="3215660" y="3385329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528" name="Group 67"/>
          <p:cNvGrpSpPr>
            <a:grpSpLocks/>
          </p:cNvGrpSpPr>
          <p:nvPr/>
        </p:nvGrpSpPr>
        <p:grpSpPr bwMode="auto">
          <a:xfrm>
            <a:off x="5449038" y="3403576"/>
            <a:ext cx="98425" cy="98425"/>
            <a:chOff x="3511" y="12476"/>
            <a:chExt cx="155" cy="155"/>
          </a:xfrm>
        </p:grpSpPr>
        <p:sp>
          <p:nvSpPr>
            <p:cNvPr id="529" name="Freeform 6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530" name="Freeform 6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531" name="Rectangle 135"/>
          <p:cNvSpPr>
            <a:spLocks noChangeArrowheads="1"/>
          </p:cNvSpPr>
          <p:nvPr/>
        </p:nvSpPr>
        <p:spPr bwMode="auto">
          <a:xfrm>
            <a:off x="5427411" y="3380736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32" name="ZoneTexte 531"/>
          <p:cNvSpPr txBox="1"/>
          <p:nvPr/>
        </p:nvSpPr>
        <p:spPr>
          <a:xfrm>
            <a:off x="3547296" y="2306026"/>
            <a:ext cx="619425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err="1" smtClean="0">
                <a:solidFill>
                  <a:srgbClr val="00B0F0"/>
                </a:solidFill>
                <a:latin typeface="Andika Basic Dig1 Dig4 Dig7" panose="02000000000000000000" pitchFamily="2" charset="0"/>
              </a:rPr>
              <a:t>o</a:t>
            </a:r>
            <a:r>
              <a:rPr lang="fr-FR" sz="1500" dirty="0" err="1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e</a:t>
            </a:r>
            <a:r>
              <a:rPr lang="fr-FR" sz="1500" dirty="0" err="1" smtClean="0">
                <a:solidFill>
                  <a:srgbClr val="00B0F0"/>
                </a:solidFill>
                <a:latin typeface="Andika Basic Dig1 Dig4 Dig7" panose="02000000000000000000" pitchFamily="2" charset="0"/>
              </a:rPr>
              <a:t>u</a:t>
            </a:r>
            <a:r>
              <a:rPr lang="fr-FR" sz="1500" dirty="0" err="1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vre</a:t>
            </a:r>
            <a:endParaRPr lang="fr-FR" sz="1500" dirty="0">
              <a:latin typeface="Andika Basic Dig1 Dig4 Dig7" panose="02000000000000000000" pitchFamily="2" charset="0"/>
            </a:endParaRPr>
          </a:p>
        </p:txBody>
      </p:sp>
      <p:pic>
        <p:nvPicPr>
          <p:cNvPr id="533" name="Image 532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0575" t="76551" r="40059" b="14404"/>
          <a:stretch/>
        </p:blipFill>
        <p:spPr>
          <a:xfrm>
            <a:off x="3157728" y="1601778"/>
            <a:ext cx="170925" cy="98072"/>
          </a:xfrm>
          <a:prstGeom prst="rect">
            <a:avLst/>
          </a:prstGeom>
        </p:spPr>
      </p:pic>
      <p:pic>
        <p:nvPicPr>
          <p:cNvPr id="534" name="Image 533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0848" t="16960" r="10502" b="70486"/>
          <a:stretch/>
        </p:blipFill>
        <p:spPr>
          <a:xfrm>
            <a:off x="3098874" y="1336557"/>
            <a:ext cx="312214" cy="269218"/>
          </a:xfrm>
          <a:prstGeom prst="rect">
            <a:avLst/>
          </a:prstGeom>
        </p:spPr>
      </p:pic>
      <p:sp>
        <p:nvSpPr>
          <p:cNvPr id="535" name="Bulle ronde 2290"/>
          <p:cNvSpPr/>
          <p:nvPr/>
        </p:nvSpPr>
        <p:spPr>
          <a:xfrm>
            <a:off x="3428955" y="1332502"/>
            <a:ext cx="600094" cy="234211"/>
          </a:xfrm>
          <a:custGeom>
            <a:avLst/>
            <a:gdLst>
              <a:gd name="connsiteX0" fmla="*/ 60321 w 719824"/>
              <a:gd name="connsiteY0" fmla="*/ 182002 h 154391"/>
              <a:gd name="connsiteX1" fmla="*/ 116700 w 719824"/>
              <a:gd name="connsiteY1" fmla="*/ 134098 h 154391"/>
              <a:gd name="connsiteX2" fmla="*/ 335874 w 719824"/>
              <a:gd name="connsiteY2" fmla="*/ 171 h 154391"/>
              <a:gd name="connsiteX3" fmla="*/ 532049 w 719824"/>
              <a:gd name="connsiteY3" fmla="*/ 9400 h 154391"/>
              <a:gd name="connsiteX4" fmla="*/ 396804 w 719824"/>
              <a:gd name="connsiteY4" fmla="*/ 153984 h 154391"/>
              <a:gd name="connsiteX5" fmla="*/ 233794 w 719824"/>
              <a:gd name="connsiteY5" fmla="*/ 149496 h 154391"/>
              <a:gd name="connsiteX6" fmla="*/ 60321 w 719824"/>
              <a:gd name="connsiteY6" fmla="*/ 182002 h 154391"/>
              <a:gd name="connsiteX0" fmla="*/ 60869 w 720689"/>
              <a:gd name="connsiteY0" fmla="*/ 182003 h 182003"/>
              <a:gd name="connsiteX1" fmla="*/ 117248 w 720689"/>
              <a:gd name="connsiteY1" fmla="*/ 134099 h 182003"/>
              <a:gd name="connsiteX2" fmla="*/ 336422 w 720689"/>
              <a:gd name="connsiteY2" fmla="*/ 172 h 182003"/>
              <a:gd name="connsiteX3" fmla="*/ 532597 w 720689"/>
              <a:gd name="connsiteY3" fmla="*/ 9401 h 182003"/>
              <a:gd name="connsiteX4" fmla="*/ 397352 w 720689"/>
              <a:gd name="connsiteY4" fmla="*/ 153985 h 182003"/>
              <a:gd name="connsiteX5" fmla="*/ 234342 w 720689"/>
              <a:gd name="connsiteY5" fmla="*/ 149497 h 182003"/>
              <a:gd name="connsiteX6" fmla="*/ 158150 w 720689"/>
              <a:gd name="connsiteY6" fmla="*/ 175174 h 182003"/>
              <a:gd name="connsiteX7" fmla="*/ 60869 w 720689"/>
              <a:gd name="connsiteY7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58150 w 720689"/>
              <a:gd name="connsiteY7" fmla="*/ 175174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45681 w 720689"/>
              <a:gd name="connsiteY7" fmla="*/ 173096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86045 w 720689"/>
              <a:gd name="connsiteY7" fmla="*/ 162171 h 174642"/>
              <a:gd name="connsiteX8" fmla="*/ 116859 w 720689"/>
              <a:gd name="connsiteY8" fmla="*/ 171461 h 174642"/>
              <a:gd name="connsiteX9" fmla="*/ 34929 w 720689"/>
              <a:gd name="connsiteY9" fmla="*/ 174642 h 174642"/>
              <a:gd name="connsiteX0" fmla="*/ 34929 w 720689"/>
              <a:gd name="connsiteY0" fmla="*/ 174642 h 174642"/>
              <a:gd name="connsiteX1" fmla="*/ 108226 w 720689"/>
              <a:gd name="connsiteY1" fmla="*/ 154811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1094 w 720689"/>
              <a:gd name="connsiteY9" fmla="*/ 169825 h 174642"/>
              <a:gd name="connsiteX10" fmla="*/ 34929 w 720689"/>
              <a:gd name="connsiteY10" fmla="*/ 174642 h 174642"/>
              <a:gd name="connsiteX0" fmla="*/ 34929 w 720689"/>
              <a:gd name="connsiteY0" fmla="*/ 174642 h 174643"/>
              <a:gd name="connsiteX1" fmla="*/ 103903 w 720689"/>
              <a:gd name="connsiteY1" fmla="*/ 159718 h 174643"/>
              <a:gd name="connsiteX2" fmla="*/ 137369 w 720689"/>
              <a:gd name="connsiteY2" fmla="*/ 146079 h 174643"/>
              <a:gd name="connsiteX3" fmla="*/ 117248 w 720689"/>
              <a:gd name="connsiteY3" fmla="*/ 134099 h 174643"/>
              <a:gd name="connsiteX4" fmla="*/ 336422 w 720689"/>
              <a:gd name="connsiteY4" fmla="*/ 172 h 174643"/>
              <a:gd name="connsiteX5" fmla="*/ 532597 w 720689"/>
              <a:gd name="connsiteY5" fmla="*/ 9401 h 174643"/>
              <a:gd name="connsiteX6" fmla="*/ 397352 w 720689"/>
              <a:gd name="connsiteY6" fmla="*/ 153985 h 174643"/>
              <a:gd name="connsiteX7" fmla="*/ 234342 w 720689"/>
              <a:gd name="connsiteY7" fmla="*/ 149497 h 174643"/>
              <a:gd name="connsiteX8" fmla="*/ 175957 w 720689"/>
              <a:gd name="connsiteY8" fmla="*/ 160535 h 174643"/>
              <a:gd name="connsiteX9" fmla="*/ 34929 w 720689"/>
              <a:gd name="connsiteY9" fmla="*/ 174642 h 174643"/>
              <a:gd name="connsiteX0" fmla="*/ 34929 w 720689"/>
              <a:gd name="connsiteY0" fmla="*/ 174642 h 174807"/>
              <a:gd name="connsiteX1" fmla="*/ 103903 w 720689"/>
              <a:gd name="connsiteY1" fmla="*/ 159718 h 174807"/>
              <a:gd name="connsiteX2" fmla="*/ 137369 w 720689"/>
              <a:gd name="connsiteY2" fmla="*/ 146079 h 174807"/>
              <a:gd name="connsiteX3" fmla="*/ 117248 w 720689"/>
              <a:gd name="connsiteY3" fmla="*/ 134099 h 174807"/>
              <a:gd name="connsiteX4" fmla="*/ 336422 w 720689"/>
              <a:gd name="connsiteY4" fmla="*/ 172 h 174807"/>
              <a:gd name="connsiteX5" fmla="*/ 532597 w 720689"/>
              <a:gd name="connsiteY5" fmla="*/ 9401 h 174807"/>
              <a:gd name="connsiteX6" fmla="*/ 397352 w 720689"/>
              <a:gd name="connsiteY6" fmla="*/ 153985 h 174807"/>
              <a:gd name="connsiteX7" fmla="*/ 234342 w 720689"/>
              <a:gd name="connsiteY7" fmla="*/ 149497 h 174807"/>
              <a:gd name="connsiteX8" fmla="*/ 34929 w 720689"/>
              <a:gd name="connsiteY8" fmla="*/ 174642 h 174807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09667 w 720689"/>
              <a:gd name="connsiteY8" fmla="*/ 170349 h 175250"/>
              <a:gd name="connsiteX9" fmla="*/ 34929 w 720689"/>
              <a:gd name="connsiteY9" fmla="*/ 174642 h 175250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74517 w 720689"/>
              <a:gd name="connsiteY8" fmla="*/ 160535 h 175250"/>
              <a:gd name="connsiteX9" fmla="*/ 109667 w 720689"/>
              <a:gd name="connsiteY9" fmla="*/ 170349 h 175250"/>
              <a:gd name="connsiteX10" fmla="*/ 34929 w 720689"/>
              <a:gd name="connsiteY10" fmla="*/ 174642 h 175250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34342 w 720689"/>
              <a:gd name="connsiteY7" fmla="*/ 149497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17049 w 720689"/>
              <a:gd name="connsiteY7" fmla="*/ 156258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79604 w 720689"/>
              <a:gd name="connsiteY0" fmla="*/ 169233 h 172286"/>
              <a:gd name="connsiteX1" fmla="*/ 103903 w 720689"/>
              <a:gd name="connsiteY1" fmla="*/ 159718 h 172286"/>
              <a:gd name="connsiteX2" fmla="*/ 137369 w 720689"/>
              <a:gd name="connsiteY2" fmla="*/ 146079 h 172286"/>
              <a:gd name="connsiteX3" fmla="*/ 117248 w 720689"/>
              <a:gd name="connsiteY3" fmla="*/ 134099 h 172286"/>
              <a:gd name="connsiteX4" fmla="*/ 336422 w 720689"/>
              <a:gd name="connsiteY4" fmla="*/ 172 h 172286"/>
              <a:gd name="connsiteX5" fmla="*/ 532597 w 720689"/>
              <a:gd name="connsiteY5" fmla="*/ 9401 h 172286"/>
              <a:gd name="connsiteX6" fmla="*/ 397352 w 720689"/>
              <a:gd name="connsiteY6" fmla="*/ 153985 h 172286"/>
              <a:gd name="connsiteX7" fmla="*/ 217049 w 720689"/>
              <a:gd name="connsiteY7" fmla="*/ 156258 h 172286"/>
              <a:gd name="connsiteX8" fmla="*/ 174517 w 720689"/>
              <a:gd name="connsiteY8" fmla="*/ 160535 h 172286"/>
              <a:gd name="connsiteX9" fmla="*/ 109667 w 720689"/>
              <a:gd name="connsiteY9" fmla="*/ 170349 h 172286"/>
              <a:gd name="connsiteX10" fmla="*/ 79604 w 720689"/>
              <a:gd name="connsiteY10" fmla="*/ 169233 h 172286"/>
              <a:gd name="connsiteX0" fmla="*/ 68449 w 720689"/>
              <a:gd name="connsiteY0" fmla="*/ 170698 h 172761"/>
              <a:gd name="connsiteX1" fmla="*/ 103903 w 720689"/>
              <a:gd name="connsiteY1" fmla="*/ 159718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  <a:gd name="connsiteX0" fmla="*/ 68449 w 720689"/>
              <a:gd name="connsiteY0" fmla="*/ 170698 h 172761"/>
              <a:gd name="connsiteX1" fmla="*/ 110595 w 720689"/>
              <a:gd name="connsiteY1" fmla="*/ 156787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20689" h="172761">
                <a:moveTo>
                  <a:pt x="68449" y="170698"/>
                </a:moveTo>
                <a:cubicBezTo>
                  <a:pt x="46709" y="172402"/>
                  <a:pt x="93522" y="161547"/>
                  <a:pt x="110595" y="156787"/>
                </a:cubicBezTo>
                <a:cubicBezTo>
                  <a:pt x="127668" y="152027"/>
                  <a:pt x="128420" y="151167"/>
                  <a:pt x="137369" y="146079"/>
                </a:cubicBezTo>
                <a:lnTo>
                  <a:pt x="117248" y="134099"/>
                </a:lnTo>
                <a:cubicBezTo>
                  <a:pt x="-116124" y="88211"/>
                  <a:pt x="20532" y="4708"/>
                  <a:pt x="336422" y="172"/>
                </a:cubicBezTo>
                <a:cubicBezTo>
                  <a:pt x="404572" y="-806"/>
                  <a:pt x="472613" y="2395"/>
                  <a:pt x="532597" y="9401"/>
                </a:cubicBezTo>
                <a:cubicBezTo>
                  <a:pt x="843149" y="45676"/>
                  <a:pt x="749108" y="146210"/>
                  <a:pt x="397352" y="153985"/>
                </a:cubicBezTo>
                <a:cubicBezTo>
                  <a:pt x="342129" y="155206"/>
                  <a:pt x="269044" y="160430"/>
                  <a:pt x="217049" y="156258"/>
                </a:cubicBezTo>
                <a:cubicBezTo>
                  <a:pt x="178228" y="157077"/>
                  <a:pt x="195296" y="157060"/>
                  <a:pt x="174517" y="160535"/>
                </a:cubicBezTo>
                <a:cubicBezTo>
                  <a:pt x="153738" y="164010"/>
                  <a:pt x="131250" y="167725"/>
                  <a:pt x="109667" y="170349"/>
                </a:cubicBezTo>
                <a:cubicBezTo>
                  <a:pt x="76432" y="174540"/>
                  <a:pt x="64606" y="172334"/>
                  <a:pt x="68449" y="170698"/>
                </a:cubicBezTo>
                <a:close/>
              </a:path>
            </a:pathLst>
          </a:custGeom>
          <a:solidFill>
            <a:schemeClr val="bg1"/>
          </a:solidFill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6" name="Rectangle 70"/>
          <p:cNvSpPr>
            <a:spLocks noChangeArrowheads="1"/>
          </p:cNvSpPr>
          <p:nvPr/>
        </p:nvSpPr>
        <p:spPr bwMode="auto">
          <a:xfrm>
            <a:off x="829113" y="1296473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537" name="Group 112"/>
          <p:cNvGrpSpPr>
            <a:grpSpLocks/>
          </p:cNvGrpSpPr>
          <p:nvPr/>
        </p:nvGrpSpPr>
        <p:grpSpPr bwMode="auto">
          <a:xfrm rot="16200000" flipH="1">
            <a:off x="1630018" y="335736"/>
            <a:ext cx="131740" cy="1720850"/>
            <a:chOff x="7435" y="9002"/>
            <a:chExt cx="165" cy="2711"/>
          </a:xfrm>
        </p:grpSpPr>
        <p:sp>
          <p:nvSpPr>
            <p:cNvPr id="538" name="Text Box 122"/>
            <p:cNvSpPr txBox="1">
              <a:spLocks noChangeArrowheads="1"/>
            </p:cNvSpPr>
            <p:nvPr/>
          </p:nvSpPr>
          <p:spPr bwMode="auto">
            <a:xfrm>
              <a:off x="7450" y="900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9" name="Text Box 121"/>
            <p:cNvSpPr txBox="1">
              <a:spLocks noChangeArrowheads="1"/>
            </p:cNvSpPr>
            <p:nvPr/>
          </p:nvSpPr>
          <p:spPr bwMode="auto">
            <a:xfrm>
              <a:off x="7450" y="9276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O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40" name="Text Box 120"/>
            <p:cNvSpPr txBox="1">
              <a:spLocks noChangeArrowheads="1"/>
            </p:cNvSpPr>
            <p:nvPr/>
          </p:nvSpPr>
          <p:spPr bwMode="auto">
            <a:xfrm>
              <a:off x="7450" y="9575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N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41" name="Text Box 119"/>
            <p:cNvSpPr txBox="1">
              <a:spLocks noChangeArrowheads="1"/>
            </p:cNvSpPr>
            <p:nvPr/>
          </p:nvSpPr>
          <p:spPr bwMode="auto">
            <a:xfrm>
              <a:off x="7450" y="9855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D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42" name="Text Box 118"/>
            <p:cNvSpPr txBox="1">
              <a:spLocks noChangeArrowheads="1"/>
            </p:cNvSpPr>
            <p:nvPr/>
          </p:nvSpPr>
          <p:spPr bwMode="auto">
            <a:xfrm>
              <a:off x="7435" y="1013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43" name="Text Box 117"/>
            <p:cNvSpPr txBox="1">
              <a:spLocks noChangeArrowheads="1"/>
            </p:cNvSpPr>
            <p:nvPr/>
          </p:nvSpPr>
          <p:spPr bwMode="auto">
            <a:xfrm>
              <a:off x="7441" y="10428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F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44" name="Text Box 116"/>
            <p:cNvSpPr txBox="1">
              <a:spLocks noChangeArrowheads="1"/>
            </p:cNvSpPr>
            <p:nvPr/>
          </p:nvSpPr>
          <p:spPr bwMode="auto">
            <a:xfrm>
              <a:off x="7441" y="10709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45" name="Text Box 115"/>
            <p:cNvSpPr txBox="1">
              <a:spLocks noChangeArrowheads="1"/>
            </p:cNvSpPr>
            <p:nvPr/>
          </p:nvSpPr>
          <p:spPr bwMode="auto">
            <a:xfrm>
              <a:off x="7450" y="1100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A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46" name="Text Box 114"/>
            <p:cNvSpPr txBox="1">
              <a:spLocks noChangeArrowheads="1"/>
            </p:cNvSpPr>
            <p:nvPr/>
          </p:nvSpPr>
          <p:spPr bwMode="auto">
            <a:xfrm>
              <a:off x="7441" y="11298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47" name="Text Box 113"/>
            <p:cNvSpPr txBox="1">
              <a:spLocks noChangeArrowheads="1"/>
            </p:cNvSpPr>
            <p:nvPr/>
          </p:nvSpPr>
          <p:spPr bwMode="auto">
            <a:xfrm>
              <a:off x="7441" y="11569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548" name="ZoneTexte 547"/>
          <p:cNvSpPr txBox="1"/>
          <p:nvPr/>
        </p:nvSpPr>
        <p:spPr>
          <a:xfrm>
            <a:off x="1505632" y="2296279"/>
            <a:ext cx="397296" cy="23039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vu</a:t>
            </a:r>
            <a:r>
              <a:rPr lang="fr-FR" sz="1500" dirty="0" smtClean="0">
                <a:solidFill>
                  <a:srgbClr val="FF3399"/>
                </a:solidFill>
                <a:latin typeface="Andika Basic Dig1 Dig4 Dig7" panose="02000000000000000000" pitchFamily="2" charset="0"/>
              </a:rPr>
              <a:t>e</a:t>
            </a:r>
            <a:endParaRPr lang="fr-FR" sz="1500" dirty="0">
              <a:solidFill>
                <a:srgbClr val="FF3399"/>
              </a:solidFill>
              <a:latin typeface="Andika Basic Dig1 Dig4 Dig7" panose="02000000000000000000" pitchFamily="2" charset="0"/>
            </a:endParaRPr>
          </a:p>
        </p:txBody>
      </p:sp>
      <p:grpSp>
        <p:nvGrpSpPr>
          <p:cNvPr id="549" name="Groupe 548"/>
          <p:cNvGrpSpPr/>
          <p:nvPr/>
        </p:nvGrpSpPr>
        <p:grpSpPr>
          <a:xfrm>
            <a:off x="966568" y="3388236"/>
            <a:ext cx="131763" cy="136525"/>
            <a:chOff x="634123" y="4838678"/>
            <a:chExt cx="131763" cy="136525"/>
          </a:xfrm>
        </p:grpSpPr>
        <p:grpSp>
          <p:nvGrpSpPr>
            <p:cNvPr id="550" name="Group 67"/>
            <p:cNvGrpSpPr>
              <a:grpSpLocks/>
            </p:cNvGrpSpPr>
            <p:nvPr/>
          </p:nvGrpSpPr>
          <p:grpSpPr bwMode="auto">
            <a:xfrm>
              <a:off x="654603" y="4864168"/>
              <a:ext cx="98425" cy="98425"/>
              <a:chOff x="3511" y="12476"/>
              <a:chExt cx="155" cy="155"/>
            </a:xfrm>
          </p:grpSpPr>
          <p:sp>
            <p:nvSpPr>
              <p:cNvPr id="552" name="Freeform 69"/>
              <p:cNvSpPr>
                <a:spLocks/>
              </p:cNvSpPr>
              <p:nvPr/>
            </p:nvSpPr>
            <p:spPr bwMode="auto">
              <a:xfrm>
                <a:off x="3511" y="12476"/>
                <a:ext cx="143" cy="155"/>
              </a:xfrm>
              <a:custGeom>
                <a:avLst/>
                <a:gdLst>
                  <a:gd name="T0" fmla="*/ 0 w 143"/>
                  <a:gd name="T1" fmla="*/ 0 h 155"/>
                  <a:gd name="T2" fmla="*/ 143 w 143"/>
                  <a:gd name="T3" fmla="*/ 155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43" h="155">
                    <a:moveTo>
                      <a:pt x="0" y="0"/>
                    </a:moveTo>
                    <a:cubicBezTo>
                      <a:pt x="48" y="52"/>
                      <a:pt x="95" y="103"/>
                      <a:pt x="143" y="155"/>
                    </a:cubicBezTo>
                  </a:path>
                </a:pathLst>
              </a:custGeom>
              <a:noFill/>
              <a:ln w="9525">
                <a:solidFill>
                  <a:schemeClr val="bg2">
                    <a:lumMod val="7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553" name="Freeform 68"/>
              <p:cNvSpPr>
                <a:spLocks/>
              </p:cNvSpPr>
              <p:nvPr/>
            </p:nvSpPr>
            <p:spPr bwMode="auto">
              <a:xfrm rot="15936379">
                <a:off x="3517" y="12470"/>
                <a:ext cx="143" cy="155"/>
              </a:xfrm>
              <a:custGeom>
                <a:avLst/>
                <a:gdLst>
                  <a:gd name="T0" fmla="*/ 0 w 143"/>
                  <a:gd name="T1" fmla="*/ 0 h 155"/>
                  <a:gd name="T2" fmla="*/ 143 w 143"/>
                  <a:gd name="T3" fmla="*/ 155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43" h="155">
                    <a:moveTo>
                      <a:pt x="0" y="0"/>
                    </a:moveTo>
                    <a:cubicBezTo>
                      <a:pt x="48" y="52"/>
                      <a:pt x="95" y="103"/>
                      <a:pt x="143" y="155"/>
                    </a:cubicBezTo>
                  </a:path>
                </a:pathLst>
              </a:custGeom>
              <a:noFill/>
              <a:ln w="9525">
                <a:solidFill>
                  <a:schemeClr val="bg2">
                    <a:lumMod val="7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551" name="Rectangle 135"/>
            <p:cNvSpPr>
              <a:spLocks noChangeArrowheads="1"/>
            </p:cNvSpPr>
            <p:nvPr/>
          </p:nvSpPr>
          <p:spPr bwMode="auto">
            <a:xfrm>
              <a:off x="634123" y="4838678"/>
              <a:ext cx="131763" cy="136525"/>
            </a:xfrm>
            <a:prstGeom prst="rect">
              <a:avLst/>
            </a:prstGeom>
            <a:noFill/>
            <a:ln w="317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554" name="Bulle ronde 26"/>
          <p:cNvSpPr/>
          <p:nvPr/>
        </p:nvSpPr>
        <p:spPr>
          <a:xfrm>
            <a:off x="1248816" y="1365885"/>
            <a:ext cx="635893" cy="212996"/>
          </a:xfrm>
          <a:custGeom>
            <a:avLst/>
            <a:gdLst>
              <a:gd name="connsiteX0" fmla="*/ 22497 w 611508"/>
              <a:gd name="connsiteY0" fmla="*/ 251742 h 214533"/>
              <a:gd name="connsiteX1" fmla="*/ 87595 w 611508"/>
              <a:gd name="connsiteY1" fmla="*/ 182422 h 214533"/>
              <a:gd name="connsiteX2" fmla="*/ 258624 w 611508"/>
              <a:gd name="connsiteY2" fmla="*/ 1281 h 214533"/>
              <a:gd name="connsiteX3" fmla="*/ 469562 w 611508"/>
              <a:gd name="connsiteY3" fmla="*/ 16692 h 214533"/>
              <a:gd name="connsiteX4" fmla="*/ 375923 w 611508"/>
              <a:gd name="connsiteY4" fmla="*/ 211670 h 214533"/>
              <a:gd name="connsiteX5" fmla="*/ 183731 w 611508"/>
              <a:gd name="connsiteY5" fmla="*/ 205620 h 214533"/>
              <a:gd name="connsiteX6" fmla="*/ 22497 w 611508"/>
              <a:gd name="connsiteY6" fmla="*/ 251742 h 21453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22818 w 611965"/>
              <a:gd name="connsiteY7" fmla="*/ 251743 h 25174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107839 w 611965"/>
              <a:gd name="connsiteY7" fmla="*/ 245001 h 251743"/>
              <a:gd name="connsiteX8" fmla="*/ 22818 w 611965"/>
              <a:gd name="connsiteY8" fmla="*/ 251743 h 251743"/>
              <a:gd name="connsiteX0" fmla="*/ 14505 w 611965"/>
              <a:gd name="connsiteY0" fmla="*/ 237195 h 245001"/>
              <a:gd name="connsiteX1" fmla="*/ 91212 w 611965"/>
              <a:gd name="connsiteY1" fmla="*/ 199281 h 245001"/>
              <a:gd name="connsiteX2" fmla="*/ 87916 w 611965"/>
              <a:gd name="connsiteY2" fmla="*/ 182423 h 245001"/>
              <a:gd name="connsiteX3" fmla="*/ 258945 w 611965"/>
              <a:gd name="connsiteY3" fmla="*/ 1282 h 245001"/>
              <a:gd name="connsiteX4" fmla="*/ 469883 w 611965"/>
              <a:gd name="connsiteY4" fmla="*/ 16693 h 245001"/>
              <a:gd name="connsiteX5" fmla="*/ 376244 w 611965"/>
              <a:gd name="connsiteY5" fmla="*/ 211671 h 245001"/>
              <a:gd name="connsiteX6" fmla="*/ 184052 w 611965"/>
              <a:gd name="connsiteY6" fmla="*/ 205621 h 245001"/>
              <a:gd name="connsiteX7" fmla="*/ 107839 w 611965"/>
              <a:gd name="connsiteY7" fmla="*/ 245001 h 245001"/>
              <a:gd name="connsiteX8" fmla="*/ 14505 w 611965"/>
              <a:gd name="connsiteY8" fmla="*/ 237195 h 245001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03683 w 611965"/>
              <a:gd name="connsiteY7" fmla="*/ 236688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55637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55637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34855 w 611965"/>
              <a:gd name="connsiteY7" fmla="*/ 217985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60299 w 611965"/>
              <a:gd name="connsiteY1" fmla="*/ 212429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34855 w 611965"/>
              <a:gd name="connsiteY7" fmla="*/ 217985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6192 w 611965"/>
              <a:gd name="connsiteY0" fmla="*/ 220569 h 234609"/>
              <a:gd name="connsiteX1" fmla="*/ 60299 w 611965"/>
              <a:gd name="connsiteY1" fmla="*/ 212429 h 234609"/>
              <a:gd name="connsiteX2" fmla="*/ 87916 w 611965"/>
              <a:gd name="connsiteY2" fmla="*/ 182423 h 234609"/>
              <a:gd name="connsiteX3" fmla="*/ 258945 w 611965"/>
              <a:gd name="connsiteY3" fmla="*/ 1282 h 234609"/>
              <a:gd name="connsiteX4" fmla="*/ 469883 w 611965"/>
              <a:gd name="connsiteY4" fmla="*/ 16693 h 234609"/>
              <a:gd name="connsiteX5" fmla="*/ 376244 w 611965"/>
              <a:gd name="connsiteY5" fmla="*/ 211671 h 234609"/>
              <a:gd name="connsiteX6" fmla="*/ 184052 w 611965"/>
              <a:gd name="connsiteY6" fmla="*/ 205621 h 234609"/>
              <a:gd name="connsiteX7" fmla="*/ 134855 w 611965"/>
              <a:gd name="connsiteY7" fmla="*/ 217985 h 234609"/>
              <a:gd name="connsiteX8" fmla="*/ 70432 w 611965"/>
              <a:gd name="connsiteY8" fmla="*/ 234609 h 234609"/>
              <a:gd name="connsiteX9" fmla="*/ 6192 w 611965"/>
              <a:gd name="connsiteY9" fmla="*/ 220569 h 234609"/>
              <a:gd name="connsiteX0" fmla="*/ 6192 w 611965"/>
              <a:gd name="connsiteY0" fmla="*/ 220569 h 234609"/>
              <a:gd name="connsiteX1" fmla="*/ 54065 w 611965"/>
              <a:gd name="connsiteY1" fmla="*/ 206194 h 234609"/>
              <a:gd name="connsiteX2" fmla="*/ 87916 w 611965"/>
              <a:gd name="connsiteY2" fmla="*/ 182423 h 234609"/>
              <a:gd name="connsiteX3" fmla="*/ 258945 w 611965"/>
              <a:gd name="connsiteY3" fmla="*/ 1282 h 234609"/>
              <a:gd name="connsiteX4" fmla="*/ 469883 w 611965"/>
              <a:gd name="connsiteY4" fmla="*/ 16693 h 234609"/>
              <a:gd name="connsiteX5" fmla="*/ 376244 w 611965"/>
              <a:gd name="connsiteY5" fmla="*/ 211671 h 234609"/>
              <a:gd name="connsiteX6" fmla="*/ 184052 w 611965"/>
              <a:gd name="connsiteY6" fmla="*/ 205621 h 234609"/>
              <a:gd name="connsiteX7" fmla="*/ 134855 w 611965"/>
              <a:gd name="connsiteY7" fmla="*/ 217985 h 234609"/>
              <a:gd name="connsiteX8" fmla="*/ 70432 w 611965"/>
              <a:gd name="connsiteY8" fmla="*/ 234609 h 234609"/>
              <a:gd name="connsiteX9" fmla="*/ 6192 w 611965"/>
              <a:gd name="connsiteY9" fmla="*/ 220569 h 234609"/>
              <a:gd name="connsiteX0" fmla="*/ 6192 w 611965"/>
              <a:gd name="connsiteY0" fmla="*/ 220569 h 228374"/>
              <a:gd name="connsiteX1" fmla="*/ 54065 w 611965"/>
              <a:gd name="connsiteY1" fmla="*/ 206194 h 228374"/>
              <a:gd name="connsiteX2" fmla="*/ 87916 w 611965"/>
              <a:gd name="connsiteY2" fmla="*/ 182423 h 228374"/>
              <a:gd name="connsiteX3" fmla="*/ 258945 w 611965"/>
              <a:gd name="connsiteY3" fmla="*/ 1282 h 228374"/>
              <a:gd name="connsiteX4" fmla="*/ 469883 w 611965"/>
              <a:gd name="connsiteY4" fmla="*/ 16693 h 228374"/>
              <a:gd name="connsiteX5" fmla="*/ 376244 w 611965"/>
              <a:gd name="connsiteY5" fmla="*/ 211671 h 228374"/>
              <a:gd name="connsiteX6" fmla="*/ 184052 w 611965"/>
              <a:gd name="connsiteY6" fmla="*/ 205621 h 228374"/>
              <a:gd name="connsiteX7" fmla="*/ 134855 w 611965"/>
              <a:gd name="connsiteY7" fmla="*/ 217985 h 228374"/>
              <a:gd name="connsiteX8" fmla="*/ 80823 w 611965"/>
              <a:gd name="connsiteY8" fmla="*/ 228374 h 228374"/>
              <a:gd name="connsiteX9" fmla="*/ 6192 w 611965"/>
              <a:gd name="connsiteY9" fmla="*/ 220569 h 228374"/>
              <a:gd name="connsiteX0" fmla="*/ 6192 w 611965"/>
              <a:gd name="connsiteY0" fmla="*/ 220569 h 228374"/>
              <a:gd name="connsiteX1" fmla="*/ 54065 w 611965"/>
              <a:gd name="connsiteY1" fmla="*/ 206194 h 228374"/>
              <a:gd name="connsiteX2" fmla="*/ 87916 w 611965"/>
              <a:gd name="connsiteY2" fmla="*/ 182423 h 228374"/>
              <a:gd name="connsiteX3" fmla="*/ 258945 w 611965"/>
              <a:gd name="connsiteY3" fmla="*/ 1282 h 228374"/>
              <a:gd name="connsiteX4" fmla="*/ 469883 w 611965"/>
              <a:gd name="connsiteY4" fmla="*/ 16693 h 228374"/>
              <a:gd name="connsiteX5" fmla="*/ 376244 w 611965"/>
              <a:gd name="connsiteY5" fmla="*/ 211671 h 228374"/>
              <a:gd name="connsiteX6" fmla="*/ 184052 w 611965"/>
              <a:gd name="connsiteY6" fmla="*/ 205621 h 228374"/>
              <a:gd name="connsiteX7" fmla="*/ 132776 w 611965"/>
              <a:gd name="connsiteY7" fmla="*/ 215907 h 228374"/>
              <a:gd name="connsiteX8" fmla="*/ 80823 w 611965"/>
              <a:gd name="connsiteY8" fmla="*/ 228374 h 228374"/>
              <a:gd name="connsiteX9" fmla="*/ 6192 w 611965"/>
              <a:gd name="connsiteY9" fmla="*/ 220569 h 228374"/>
              <a:gd name="connsiteX0" fmla="*/ 6192 w 611965"/>
              <a:gd name="connsiteY0" fmla="*/ 220569 h 226296"/>
              <a:gd name="connsiteX1" fmla="*/ 54065 w 611965"/>
              <a:gd name="connsiteY1" fmla="*/ 206194 h 226296"/>
              <a:gd name="connsiteX2" fmla="*/ 87916 w 611965"/>
              <a:gd name="connsiteY2" fmla="*/ 182423 h 226296"/>
              <a:gd name="connsiteX3" fmla="*/ 258945 w 611965"/>
              <a:gd name="connsiteY3" fmla="*/ 1282 h 226296"/>
              <a:gd name="connsiteX4" fmla="*/ 469883 w 611965"/>
              <a:gd name="connsiteY4" fmla="*/ 16693 h 226296"/>
              <a:gd name="connsiteX5" fmla="*/ 376244 w 611965"/>
              <a:gd name="connsiteY5" fmla="*/ 211671 h 226296"/>
              <a:gd name="connsiteX6" fmla="*/ 184052 w 611965"/>
              <a:gd name="connsiteY6" fmla="*/ 205621 h 226296"/>
              <a:gd name="connsiteX7" fmla="*/ 132776 w 611965"/>
              <a:gd name="connsiteY7" fmla="*/ 215907 h 226296"/>
              <a:gd name="connsiteX8" fmla="*/ 74589 w 611965"/>
              <a:gd name="connsiteY8" fmla="*/ 226296 h 226296"/>
              <a:gd name="connsiteX9" fmla="*/ 6192 w 611965"/>
              <a:gd name="connsiteY9" fmla="*/ 220569 h 226296"/>
              <a:gd name="connsiteX0" fmla="*/ 6192 w 611965"/>
              <a:gd name="connsiteY0" fmla="*/ 220569 h 226296"/>
              <a:gd name="connsiteX1" fmla="*/ 54065 w 611965"/>
              <a:gd name="connsiteY1" fmla="*/ 206194 h 226296"/>
              <a:gd name="connsiteX2" fmla="*/ 68612 w 611965"/>
              <a:gd name="connsiteY2" fmla="*/ 195803 h 226296"/>
              <a:gd name="connsiteX3" fmla="*/ 87916 w 611965"/>
              <a:gd name="connsiteY3" fmla="*/ 182423 h 226296"/>
              <a:gd name="connsiteX4" fmla="*/ 258945 w 611965"/>
              <a:gd name="connsiteY4" fmla="*/ 1282 h 226296"/>
              <a:gd name="connsiteX5" fmla="*/ 469883 w 611965"/>
              <a:gd name="connsiteY5" fmla="*/ 16693 h 226296"/>
              <a:gd name="connsiteX6" fmla="*/ 376244 w 611965"/>
              <a:gd name="connsiteY6" fmla="*/ 211671 h 226296"/>
              <a:gd name="connsiteX7" fmla="*/ 184052 w 611965"/>
              <a:gd name="connsiteY7" fmla="*/ 205621 h 226296"/>
              <a:gd name="connsiteX8" fmla="*/ 132776 w 611965"/>
              <a:gd name="connsiteY8" fmla="*/ 215907 h 226296"/>
              <a:gd name="connsiteX9" fmla="*/ 74589 w 611965"/>
              <a:gd name="connsiteY9" fmla="*/ 226296 h 226296"/>
              <a:gd name="connsiteX10" fmla="*/ 6192 w 611965"/>
              <a:gd name="connsiteY10" fmla="*/ 220569 h 226296"/>
              <a:gd name="connsiteX0" fmla="*/ 6192 w 611965"/>
              <a:gd name="connsiteY0" fmla="*/ 220569 h 226296"/>
              <a:gd name="connsiteX1" fmla="*/ 54065 w 611965"/>
              <a:gd name="connsiteY1" fmla="*/ 206194 h 226296"/>
              <a:gd name="connsiteX2" fmla="*/ 87916 w 611965"/>
              <a:gd name="connsiteY2" fmla="*/ 182423 h 226296"/>
              <a:gd name="connsiteX3" fmla="*/ 258945 w 611965"/>
              <a:gd name="connsiteY3" fmla="*/ 1282 h 226296"/>
              <a:gd name="connsiteX4" fmla="*/ 469883 w 611965"/>
              <a:gd name="connsiteY4" fmla="*/ 16693 h 226296"/>
              <a:gd name="connsiteX5" fmla="*/ 376244 w 611965"/>
              <a:gd name="connsiteY5" fmla="*/ 211671 h 226296"/>
              <a:gd name="connsiteX6" fmla="*/ 184052 w 611965"/>
              <a:gd name="connsiteY6" fmla="*/ 205621 h 226296"/>
              <a:gd name="connsiteX7" fmla="*/ 132776 w 611965"/>
              <a:gd name="connsiteY7" fmla="*/ 215907 h 226296"/>
              <a:gd name="connsiteX8" fmla="*/ 74589 w 611965"/>
              <a:gd name="connsiteY8" fmla="*/ 226296 h 226296"/>
              <a:gd name="connsiteX9" fmla="*/ 6192 w 611965"/>
              <a:gd name="connsiteY9" fmla="*/ 220569 h 226296"/>
              <a:gd name="connsiteX0" fmla="*/ 6192 w 611965"/>
              <a:gd name="connsiteY0" fmla="*/ 220569 h 226296"/>
              <a:gd name="connsiteX1" fmla="*/ 54065 w 611965"/>
              <a:gd name="connsiteY1" fmla="*/ 202037 h 226296"/>
              <a:gd name="connsiteX2" fmla="*/ 87916 w 611965"/>
              <a:gd name="connsiteY2" fmla="*/ 182423 h 226296"/>
              <a:gd name="connsiteX3" fmla="*/ 258945 w 611965"/>
              <a:gd name="connsiteY3" fmla="*/ 1282 h 226296"/>
              <a:gd name="connsiteX4" fmla="*/ 469883 w 611965"/>
              <a:gd name="connsiteY4" fmla="*/ 16693 h 226296"/>
              <a:gd name="connsiteX5" fmla="*/ 376244 w 611965"/>
              <a:gd name="connsiteY5" fmla="*/ 211671 h 226296"/>
              <a:gd name="connsiteX6" fmla="*/ 184052 w 611965"/>
              <a:gd name="connsiteY6" fmla="*/ 205621 h 226296"/>
              <a:gd name="connsiteX7" fmla="*/ 132776 w 611965"/>
              <a:gd name="connsiteY7" fmla="*/ 215907 h 226296"/>
              <a:gd name="connsiteX8" fmla="*/ 74589 w 611965"/>
              <a:gd name="connsiteY8" fmla="*/ 226296 h 226296"/>
              <a:gd name="connsiteX9" fmla="*/ 6192 w 611965"/>
              <a:gd name="connsiteY9" fmla="*/ 220569 h 226296"/>
              <a:gd name="connsiteX0" fmla="*/ 6192 w 611965"/>
              <a:gd name="connsiteY0" fmla="*/ 220569 h 226296"/>
              <a:gd name="connsiteX1" fmla="*/ 87916 w 611965"/>
              <a:gd name="connsiteY1" fmla="*/ 182423 h 226296"/>
              <a:gd name="connsiteX2" fmla="*/ 258945 w 611965"/>
              <a:gd name="connsiteY2" fmla="*/ 1282 h 226296"/>
              <a:gd name="connsiteX3" fmla="*/ 469883 w 611965"/>
              <a:gd name="connsiteY3" fmla="*/ 16693 h 226296"/>
              <a:gd name="connsiteX4" fmla="*/ 376244 w 611965"/>
              <a:gd name="connsiteY4" fmla="*/ 211671 h 226296"/>
              <a:gd name="connsiteX5" fmla="*/ 184052 w 611965"/>
              <a:gd name="connsiteY5" fmla="*/ 205621 h 226296"/>
              <a:gd name="connsiteX6" fmla="*/ 132776 w 611965"/>
              <a:gd name="connsiteY6" fmla="*/ 215907 h 226296"/>
              <a:gd name="connsiteX7" fmla="*/ 74589 w 611965"/>
              <a:gd name="connsiteY7" fmla="*/ 226296 h 226296"/>
              <a:gd name="connsiteX8" fmla="*/ 6192 w 611965"/>
              <a:gd name="connsiteY8" fmla="*/ 220569 h 226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1965" h="226296">
                <a:moveTo>
                  <a:pt x="6192" y="220569"/>
                </a:moveTo>
                <a:cubicBezTo>
                  <a:pt x="8413" y="213257"/>
                  <a:pt x="45791" y="218971"/>
                  <a:pt x="87916" y="182423"/>
                </a:cubicBezTo>
                <a:cubicBezTo>
                  <a:pt x="-86455" y="120125"/>
                  <a:pt x="13047" y="14741"/>
                  <a:pt x="258945" y="1282"/>
                </a:cubicBezTo>
                <a:cubicBezTo>
                  <a:pt x="332259" y="-2731"/>
                  <a:pt x="407230" y="2747"/>
                  <a:pt x="469883" y="16693"/>
                </a:cubicBezTo>
                <a:cubicBezTo>
                  <a:pt x="698453" y="67572"/>
                  <a:pt x="639716" y="189876"/>
                  <a:pt x="376244" y="211671"/>
                </a:cubicBezTo>
                <a:cubicBezTo>
                  <a:pt x="311998" y="216985"/>
                  <a:pt x="244575" y="214863"/>
                  <a:pt x="184052" y="205621"/>
                </a:cubicBezTo>
                <a:cubicBezTo>
                  <a:pt x="145899" y="207020"/>
                  <a:pt x="146171" y="210729"/>
                  <a:pt x="132776" y="215907"/>
                </a:cubicBezTo>
                <a:cubicBezTo>
                  <a:pt x="119381" y="221085"/>
                  <a:pt x="96726" y="223441"/>
                  <a:pt x="74589" y="226296"/>
                </a:cubicBezTo>
                <a:lnTo>
                  <a:pt x="6192" y="220569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555" name="Image 554"/>
          <p:cNvPicPr>
            <a:picLocks noChangeAspect="1"/>
          </p:cNvPicPr>
          <p:nvPr/>
        </p:nvPicPr>
        <p:blipFill rotWithShape="1"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792" t="76076" r="26479" b="15767"/>
          <a:stretch/>
        </p:blipFill>
        <p:spPr>
          <a:xfrm>
            <a:off x="5349386" y="1652281"/>
            <a:ext cx="279703" cy="139351"/>
          </a:xfrm>
          <a:prstGeom prst="rect">
            <a:avLst/>
          </a:prstGeom>
        </p:spPr>
      </p:pic>
      <p:pic>
        <p:nvPicPr>
          <p:cNvPr id="556" name="Image 555"/>
          <p:cNvPicPr>
            <a:picLocks noChangeAspect="1"/>
          </p:cNvPicPr>
          <p:nvPr/>
        </p:nvPicPr>
        <p:blipFill rotWithShape="1"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0534" t="17003" r="10602" b="70262"/>
          <a:stretch/>
        </p:blipFill>
        <p:spPr>
          <a:xfrm>
            <a:off x="5349824" y="1396637"/>
            <a:ext cx="315016" cy="268921"/>
          </a:xfrm>
          <a:prstGeom prst="rect">
            <a:avLst/>
          </a:prstGeom>
        </p:spPr>
      </p:pic>
      <p:sp>
        <p:nvSpPr>
          <p:cNvPr id="557" name="Bulle ronde 2290"/>
          <p:cNvSpPr/>
          <p:nvPr/>
        </p:nvSpPr>
        <p:spPr>
          <a:xfrm>
            <a:off x="5726315" y="1365884"/>
            <a:ext cx="619836" cy="235893"/>
          </a:xfrm>
          <a:custGeom>
            <a:avLst/>
            <a:gdLst>
              <a:gd name="connsiteX0" fmla="*/ 60321 w 719824"/>
              <a:gd name="connsiteY0" fmla="*/ 182002 h 154391"/>
              <a:gd name="connsiteX1" fmla="*/ 116700 w 719824"/>
              <a:gd name="connsiteY1" fmla="*/ 134098 h 154391"/>
              <a:gd name="connsiteX2" fmla="*/ 335874 w 719824"/>
              <a:gd name="connsiteY2" fmla="*/ 171 h 154391"/>
              <a:gd name="connsiteX3" fmla="*/ 532049 w 719824"/>
              <a:gd name="connsiteY3" fmla="*/ 9400 h 154391"/>
              <a:gd name="connsiteX4" fmla="*/ 396804 w 719824"/>
              <a:gd name="connsiteY4" fmla="*/ 153984 h 154391"/>
              <a:gd name="connsiteX5" fmla="*/ 233794 w 719824"/>
              <a:gd name="connsiteY5" fmla="*/ 149496 h 154391"/>
              <a:gd name="connsiteX6" fmla="*/ 60321 w 719824"/>
              <a:gd name="connsiteY6" fmla="*/ 182002 h 154391"/>
              <a:gd name="connsiteX0" fmla="*/ 60869 w 720689"/>
              <a:gd name="connsiteY0" fmla="*/ 182003 h 182003"/>
              <a:gd name="connsiteX1" fmla="*/ 117248 w 720689"/>
              <a:gd name="connsiteY1" fmla="*/ 134099 h 182003"/>
              <a:gd name="connsiteX2" fmla="*/ 336422 w 720689"/>
              <a:gd name="connsiteY2" fmla="*/ 172 h 182003"/>
              <a:gd name="connsiteX3" fmla="*/ 532597 w 720689"/>
              <a:gd name="connsiteY3" fmla="*/ 9401 h 182003"/>
              <a:gd name="connsiteX4" fmla="*/ 397352 w 720689"/>
              <a:gd name="connsiteY4" fmla="*/ 153985 h 182003"/>
              <a:gd name="connsiteX5" fmla="*/ 234342 w 720689"/>
              <a:gd name="connsiteY5" fmla="*/ 149497 h 182003"/>
              <a:gd name="connsiteX6" fmla="*/ 158150 w 720689"/>
              <a:gd name="connsiteY6" fmla="*/ 175174 h 182003"/>
              <a:gd name="connsiteX7" fmla="*/ 60869 w 720689"/>
              <a:gd name="connsiteY7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58150 w 720689"/>
              <a:gd name="connsiteY7" fmla="*/ 175174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45681 w 720689"/>
              <a:gd name="connsiteY7" fmla="*/ 173096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86045 w 720689"/>
              <a:gd name="connsiteY7" fmla="*/ 162171 h 174642"/>
              <a:gd name="connsiteX8" fmla="*/ 116859 w 720689"/>
              <a:gd name="connsiteY8" fmla="*/ 171461 h 174642"/>
              <a:gd name="connsiteX9" fmla="*/ 34929 w 720689"/>
              <a:gd name="connsiteY9" fmla="*/ 174642 h 174642"/>
              <a:gd name="connsiteX0" fmla="*/ 34929 w 720689"/>
              <a:gd name="connsiteY0" fmla="*/ 174642 h 174642"/>
              <a:gd name="connsiteX1" fmla="*/ 108226 w 720689"/>
              <a:gd name="connsiteY1" fmla="*/ 154811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1094 w 720689"/>
              <a:gd name="connsiteY9" fmla="*/ 169825 h 174642"/>
              <a:gd name="connsiteX10" fmla="*/ 34929 w 720689"/>
              <a:gd name="connsiteY10" fmla="*/ 174642 h 174642"/>
              <a:gd name="connsiteX0" fmla="*/ 34929 w 720689"/>
              <a:gd name="connsiteY0" fmla="*/ 174642 h 174643"/>
              <a:gd name="connsiteX1" fmla="*/ 103903 w 720689"/>
              <a:gd name="connsiteY1" fmla="*/ 159718 h 174643"/>
              <a:gd name="connsiteX2" fmla="*/ 137369 w 720689"/>
              <a:gd name="connsiteY2" fmla="*/ 146079 h 174643"/>
              <a:gd name="connsiteX3" fmla="*/ 117248 w 720689"/>
              <a:gd name="connsiteY3" fmla="*/ 134099 h 174643"/>
              <a:gd name="connsiteX4" fmla="*/ 336422 w 720689"/>
              <a:gd name="connsiteY4" fmla="*/ 172 h 174643"/>
              <a:gd name="connsiteX5" fmla="*/ 532597 w 720689"/>
              <a:gd name="connsiteY5" fmla="*/ 9401 h 174643"/>
              <a:gd name="connsiteX6" fmla="*/ 397352 w 720689"/>
              <a:gd name="connsiteY6" fmla="*/ 153985 h 174643"/>
              <a:gd name="connsiteX7" fmla="*/ 234342 w 720689"/>
              <a:gd name="connsiteY7" fmla="*/ 149497 h 174643"/>
              <a:gd name="connsiteX8" fmla="*/ 175957 w 720689"/>
              <a:gd name="connsiteY8" fmla="*/ 160535 h 174643"/>
              <a:gd name="connsiteX9" fmla="*/ 34929 w 720689"/>
              <a:gd name="connsiteY9" fmla="*/ 174642 h 174643"/>
              <a:gd name="connsiteX0" fmla="*/ 34929 w 720689"/>
              <a:gd name="connsiteY0" fmla="*/ 174642 h 174807"/>
              <a:gd name="connsiteX1" fmla="*/ 103903 w 720689"/>
              <a:gd name="connsiteY1" fmla="*/ 159718 h 174807"/>
              <a:gd name="connsiteX2" fmla="*/ 137369 w 720689"/>
              <a:gd name="connsiteY2" fmla="*/ 146079 h 174807"/>
              <a:gd name="connsiteX3" fmla="*/ 117248 w 720689"/>
              <a:gd name="connsiteY3" fmla="*/ 134099 h 174807"/>
              <a:gd name="connsiteX4" fmla="*/ 336422 w 720689"/>
              <a:gd name="connsiteY4" fmla="*/ 172 h 174807"/>
              <a:gd name="connsiteX5" fmla="*/ 532597 w 720689"/>
              <a:gd name="connsiteY5" fmla="*/ 9401 h 174807"/>
              <a:gd name="connsiteX6" fmla="*/ 397352 w 720689"/>
              <a:gd name="connsiteY6" fmla="*/ 153985 h 174807"/>
              <a:gd name="connsiteX7" fmla="*/ 234342 w 720689"/>
              <a:gd name="connsiteY7" fmla="*/ 149497 h 174807"/>
              <a:gd name="connsiteX8" fmla="*/ 34929 w 720689"/>
              <a:gd name="connsiteY8" fmla="*/ 174642 h 174807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09667 w 720689"/>
              <a:gd name="connsiteY8" fmla="*/ 170349 h 175250"/>
              <a:gd name="connsiteX9" fmla="*/ 34929 w 720689"/>
              <a:gd name="connsiteY9" fmla="*/ 174642 h 175250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74517 w 720689"/>
              <a:gd name="connsiteY8" fmla="*/ 160535 h 175250"/>
              <a:gd name="connsiteX9" fmla="*/ 109667 w 720689"/>
              <a:gd name="connsiteY9" fmla="*/ 170349 h 175250"/>
              <a:gd name="connsiteX10" fmla="*/ 34929 w 720689"/>
              <a:gd name="connsiteY10" fmla="*/ 174642 h 175250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34342 w 720689"/>
              <a:gd name="connsiteY7" fmla="*/ 149497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17049 w 720689"/>
              <a:gd name="connsiteY7" fmla="*/ 156258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79604 w 720689"/>
              <a:gd name="connsiteY0" fmla="*/ 169233 h 172286"/>
              <a:gd name="connsiteX1" fmla="*/ 103903 w 720689"/>
              <a:gd name="connsiteY1" fmla="*/ 159718 h 172286"/>
              <a:gd name="connsiteX2" fmla="*/ 137369 w 720689"/>
              <a:gd name="connsiteY2" fmla="*/ 146079 h 172286"/>
              <a:gd name="connsiteX3" fmla="*/ 117248 w 720689"/>
              <a:gd name="connsiteY3" fmla="*/ 134099 h 172286"/>
              <a:gd name="connsiteX4" fmla="*/ 336422 w 720689"/>
              <a:gd name="connsiteY4" fmla="*/ 172 h 172286"/>
              <a:gd name="connsiteX5" fmla="*/ 532597 w 720689"/>
              <a:gd name="connsiteY5" fmla="*/ 9401 h 172286"/>
              <a:gd name="connsiteX6" fmla="*/ 397352 w 720689"/>
              <a:gd name="connsiteY6" fmla="*/ 153985 h 172286"/>
              <a:gd name="connsiteX7" fmla="*/ 217049 w 720689"/>
              <a:gd name="connsiteY7" fmla="*/ 156258 h 172286"/>
              <a:gd name="connsiteX8" fmla="*/ 174517 w 720689"/>
              <a:gd name="connsiteY8" fmla="*/ 160535 h 172286"/>
              <a:gd name="connsiteX9" fmla="*/ 109667 w 720689"/>
              <a:gd name="connsiteY9" fmla="*/ 170349 h 172286"/>
              <a:gd name="connsiteX10" fmla="*/ 79604 w 720689"/>
              <a:gd name="connsiteY10" fmla="*/ 169233 h 172286"/>
              <a:gd name="connsiteX0" fmla="*/ 68449 w 720689"/>
              <a:gd name="connsiteY0" fmla="*/ 170698 h 172761"/>
              <a:gd name="connsiteX1" fmla="*/ 103903 w 720689"/>
              <a:gd name="connsiteY1" fmla="*/ 159718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  <a:gd name="connsiteX0" fmla="*/ 68449 w 720689"/>
              <a:gd name="connsiteY0" fmla="*/ 170698 h 172761"/>
              <a:gd name="connsiteX1" fmla="*/ 110595 w 720689"/>
              <a:gd name="connsiteY1" fmla="*/ 156787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20689" h="172761">
                <a:moveTo>
                  <a:pt x="68449" y="170698"/>
                </a:moveTo>
                <a:cubicBezTo>
                  <a:pt x="46709" y="172402"/>
                  <a:pt x="93522" y="161547"/>
                  <a:pt x="110595" y="156787"/>
                </a:cubicBezTo>
                <a:cubicBezTo>
                  <a:pt x="127668" y="152027"/>
                  <a:pt x="128420" y="151167"/>
                  <a:pt x="137369" y="146079"/>
                </a:cubicBezTo>
                <a:lnTo>
                  <a:pt x="117248" y="134099"/>
                </a:lnTo>
                <a:cubicBezTo>
                  <a:pt x="-116124" y="88211"/>
                  <a:pt x="20532" y="4708"/>
                  <a:pt x="336422" y="172"/>
                </a:cubicBezTo>
                <a:cubicBezTo>
                  <a:pt x="404572" y="-806"/>
                  <a:pt x="472613" y="2395"/>
                  <a:pt x="532597" y="9401"/>
                </a:cubicBezTo>
                <a:cubicBezTo>
                  <a:pt x="843149" y="45676"/>
                  <a:pt x="749108" y="146210"/>
                  <a:pt x="397352" y="153985"/>
                </a:cubicBezTo>
                <a:cubicBezTo>
                  <a:pt x="342129" y="155206"/>
                  <a:pt x="269044" y="160430"/>
                  <a:pt x="217049" y="156258"/>
                </a:cubicBezTo>
                <a:cubicBezTo>
                  <a:pt x="178228" y="157077"/>
                  <a:pt x="195296" y="157060"/>
                  <a:pt x="174517" y="160535"/>
                </a:cubicBezTo>
                <a:cubicBezTo>
                  <a:pt x="153738" y="164010"/>
                  <a:pt x="131250" y="167725"/>
                  <a:pt x="109667" y="170349"/>
                </a:cubicBezTo>
                <a:cubicBezTo>
                  <a:pt x="76432" y="174540"/>
                  <a:pt x="64606" y="172334"/>
                  <a:pt x="68449" y="170698"/>
                </a:cubicBezTo>
                <a:close/>
              </a:path>
            </a:pathLst>
          </a:custGeom>
          <a:solidFill>
            <a:schemeClr val="bg1"/>
          </a:solidFill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559" name="Groupe 558"/>
          <p:cNvGrpSpPr/>
          <p:nvPr/>
        </p:nvGrpSpPr>
        <p:grpSpPr>
          <a:xfrm>
            <a:off x="1712297" y="2464440"/>
            <a:ext cx="123825" cy="241105"/>
            <a:chOff x="1984144" y="6393040"/>
            <a:chExt cx="123825" cy="241105"/>
          </a:xfrm>
        </p:grpSpPr>
        <p:sp>
          <p:nvSpPr>
            <p:cNvPr id="560" name="Oval 88"/>
            <p:cNvSpPr>
              <a:spLocks noChangeArrowheads="1"/>
            </p:cNvSpPr>
            <p:nvPr/>
          </p:nvSpPr>
          <p:spPr bwMode="auto">
            <a:xfrm>
              <a:off x="1984144" y="6503970"/>
              <a:ext cx="123825" cy="130175"/>
            </a:xfrm>
            <a:prstGeom prst="ellipse">
              <a:avLst/>
            </a:prstGeom>
            <a:solidFill>
              <a:srgbClr val="FFFFFF"/>
            </a:solidFill>
            <a:ln w="6350">
              <a:solidFill>
                <a:srgbClr val="FF3399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pSp>
          <p:nvGrpSpPr>
            <p:cNvPr id="561" name="Groupe 560"/>
            <p:cNvGrpSpPr/>
            <p:nvPr/>
          </p:nvGrpSpPr>
          <p:grpSpPr>
            <a:xfrm>
              <a:off x="2019124" y="6581658"/>
              <a:ext cx="45590" cy="23952"/>
              <a:chOff x="1962230" y="3347224"/>
              <a:chExt cx="45590" cy="23952"/>
            </a:xfrm>
          </p:grpSpPr>
          <p:cxnSp>
            <p:nvCxnSpPr>
              <p:cNvPr id="565" name="Connecteur droit 564"/>
              <p:cNvCxnSpPr/>
              <p:nvPr/>
            </p:nvCxnSpPr>
            <p:spPr>
              <a:xfrm>
                <a:off x="1962230" y="3347224"/>
                <a:ext cx="43215" cy="22815"/>
              </a:xfrm>
              <a:prstGeom prst="line">
                <a:avLst/>
              </a:prstGeom>
              <a:ln>
                <a:solidFill>
                  <a:srgbClr val="FF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6" name="Connecteur droit 565"/>
              <p:cNvCxnSpPr/>
              <p:nvPr/>
            </p:nvCxnSpPr>
            <p:spPr>
              <a:xfrm flipH="1">
                <a:off x="1964605" y="3348361"/>
                <a:ext cx="43215" cy="22815"/>
              </a:xfrm>
              <a:prstGeom prst="line">
                <a:avLst/>
              </a:prstGeom>
              <a:ln>
                <a:solidFill>
                  <a:srgbClr val="FF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62" name="Connecteur droit 561"/>
            <p:cNvCxnSpPr/>
            <p:nvPr/>
          </p:nvCxnSpPr>
          <p:spPr>
            <a:xfrm>
              <a:off x="2040731" y="6393040"/>
              <a:ext cx="0" cy="113576"/>
            </a:xfrm>
            <a:prstGeom prst="line">
              <a:avLst/>
            </a:prstGeom>
            <a:ln>
              <a:solidFill>
                <a:srgbClr val="FF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3" name="Freeform 81"/>
            <p:cNvSpPr>
              <a:spLocks/>
            </p:cNvSpPr>
            <p:nvPr/>
          </p:nvSpPr>
          <p:spPr bwMode="auto">
            <a:xfrm>
              <a:off x="2020989" y="6551689"/>
              <a:ext cx="8836" cy="8787"/>
            </a:xfrm>
            <a:custGeom>
              <a:avLst/>
              <a:gdLst>
                <a:gd name="T0" fmla="*/ 3 w 14"/>
                <a:gd name="T1" fmla="*/ 1 h 14"/>
                <a:gd name="T2" fmla="*/ 14 w 14"/>
                <a:gd name="T3" fmla="*/ 5 h 14"/>
                <a:gd name="T4" fmla="*/ 3 w 14"/>
                <a:gd name="T5" fmla="*/ 12 h 14"/>
                <a:gd name="T6" fmla="*/ 7 w 14"/>
                <a:gd name="T7" fmla="*/ 1 h 14"/>
                <a:gd name="T8" fmla="*/ 3 w 14"/>
                <a:gd name="T9" fmla="*/ 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3" y="1"/>
                  </a:moveTo>
                  <a:cubicBezTo>
                    <a:pt x="7" y="2"/>
                    <a:pt x="14" y="1"/>
                    <a:pt x="14" y="5"/>
                  </a:cubicBezTo>
                  <a:cubicBezTo>
                    <a:pt x="14" y="9"/>
                    <a:pt x="7" y="14"/>
                    <a:pt x="3" y="12"/>
                  </a:cubicBezTo>
                  <a:cubicBezTo>
                    <a:pt x="0" y="10"/>
                    <a:pt x="7" y="5"/>
                    <a:pt x="7" y="1"/>
                  </a:cubicBezTo>
                  <a:cubicBezTo>
                    <a:pt x="7" y="0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3399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64" name="Freeform 80"/>
            <p:cNvSpPr>
              <a:spLocks/>
            </p:cNvSpPr>
            <p:nvPr/>
          </p:nvSpPr>
          <p:spPr bwMode="auto">
            <a:xfrm>
              <a:off x="2061384" y="6551689"/>
              <a:ext cx="8836" cy="8787"/>
            </a:xfrm>
            <a:custGeom>
              <a:avLst/>
              <a:gdLst>
                <a:gd name="T0" fmla="*/ 3 w 14"/>
                <a:gd name="T1" fmla="*/ 1 h 14"/>
                <a:gd name="T2" fmla="*/ 14 w 14"/>
                <a:gd name="T3" fmla="*/ 5 h 14"/>
                <a:gd name="T4" fmla="*/ 3 w 14"/>
                <a:gd name="T5" fmla="*/ 12 h 14"/>
                <a:gd name="T6" fmla="*/ 7 w 14"/>
                <a:gd name="T7" fmla="*/ 1 h 14"/>
                <a:gd name="T8" fmla="*/ 3 w 14"/>
                <a:gd name="T9" fmla="*/ 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3" y="1"/>
                  </a:moveTo>
                  <a:cubicBezTo>
                    <a:pt x="7" y="2"/>
                    <a:pt x="14" y="1"/>
                    <a:pt x="14" y="5"/>
                  </a:cubicBezTo>
                  <a:cubicBezTo>
                    <a:pt x="14" y="9"/>
                    <a:pt x="7" y="14"/>
                    <a:pt x="3" y="12"/>
                  </a:cubicBezTo>
                  <a:cubicBezTo>
                    <a:pt x="0" y="10"/>
                    <a:pt x="7" y="5"/>
                    <a:pt x="7" y="1"/>
                  </a:cubicBezTo>
                  <a:cubicBezTo>
                    <a:pt x="7" y="0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3399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567" name="ZoneTexte 566"/>
          <p:cNvSpPr txBox="1"/>
          <p:nvPr/>
        </p:nvSpPr>
        <p:spPr>
          <a:xfrm>
            <a:off x="3425318" y="1355209"/>
            <a:ext cx="6658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Nom féminin</a:t>
            </a:r>
            <a:endParaRPr lang="fr-FR" sz="7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sp>
        <p:nvSpPr>
          <p:cNvPr id="568" name="ZoneTexte 567"/>
          <p:cNvSpPr txBox="1"/>
          <p:nvPr/>
        </p:nvSpPr>
        <p:spPr>
          <a:xfrm>
            <a:off x="5698777" y="1383439"/>
            <a:ext cx="71319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Nom masculin</a:t>
            </a:r>
            <a:endParaRPr lang="fr-FR" sz="7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pic>
        <p:nvPicPr>
          <p:cNvPr id="569" name="Image 568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0575" t="76551" r="40059" b="14404"/>
          <a:stretch/>
        </p:blipFill>
        <p:spPr>
          <a:xfrm>
            <a:off x="995500" y="1639008"/>
            <a:ext cx="170925" cy="98072"/>
          </a:xfrm>
          <a:prstGeom prst="rect">
            <a:avLst/>
          </a:prstGeom>
        </p:spPr>
      </p:pic>
      <p:pic>
        <p:nvPicPr>
          <p:cNvPr id="570" name="Image 569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0848" t="16960" r="10502" b="70486"/>
          <a:stretch/>
        </p:blipFill>
        <p:spPr>
          <a:xfrm>
            <a:off x="936646" y="1373787"/>
            <a:ext cx="312214" cy="269218"/>
          </a:xfrm>
          <a:prstGeom prst="rect">
            <a:avLst/>
          </a:prstGeom>
        </p:spPr>
      </p:pic>
      <p:sp>
        <p:nvSpPr>
          <p:cNvPr id="571" name="ZoneTexte 570"/>
          <p:cNvSpPr txBox="1"/>
          <p:nvPr/>
        </p:nvSpPr>
        <p:spPr>
          <a:xfrm>
            <a:off x="1263090" y="1392439"/>
            <a:ext cx="6658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Nom féminin</a:t>
            </a:r>
            <a:endParaRPr lang="fr-FR" sz="7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grpSp>
        <p:nvGrpSpPr>
          <p:cNvPr id="572" name="Groupe 571"/>
          <p:cNvGrpSpPr/>
          <p:nvPr/>
        </p:nvGrpSpPr>
        <p:grpSpPr>
          <a:xfrm>
            <a:off x="1772715" y="5500680"/>
            <a:ext cx="123825" cy="241105"/>
            <a:chOff x="1984144" y="6393040"/>
            <a:chExt cx="123825" cy="241105"/>
          </a:xfrm>
        </p:grpSpPr>
        <p:sp>
          <p:nvSpPr>
            <p:cNvPr id="573" name="Oval 88"/>
            <p:cNvSpPr>
              <a:spLocks noChangeArrowheads="1"/>
            </p:cNvSpPr>
            <p:nvPr/>
          </p:nvSpPr>
          <p:spPr bwMode="auto">
            <a:xfrm>
              <a:off x="1984144" y="6503970"/>
              <a:ext cx="123825" cy="130175"/>
            </a:xfrm>
            <a:prstGeom prst="ellipse">
              <a:avLst/>
            </a:prstGeom>
            <a:solidFill>
              <a:srgbClr val="FFFFFF"/>
            </a:solidFill>
            <a:ln w="6350">
              <a:solidFill>
                <a:schemeClr val="accent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pSp>
          <p:nvGrpSpPr>
            <p:cNvPr id="574" name="Groupe 573"/>
            <p:cNvGrpSpPr/>
            <p:nvPr/>
          </p:nvGrpSpPr>
          <p:grpSpPr>
            <a:xfrm>
              <a:off x="2019124" y="6581658"/>
              <a:ext cx="45590" cy="23952"/>
              <a:chOff x="1962230" y="3347224"/>
              <a:chExt cx="45590" cy="23952"/>
            </a:xfrm>
          </p:grpSpPr>
          <p:cxnSp>
            <p:nvCxnSpPr>
              <p:cNvPr id="581" name="Connecteur droit 580"/>
              <p:cNvCxnSpPr/>
              <p:nvPr/>
            </p:nvCxnSpPr>
            <p:spPr>
              <a:xfrm>
                <a:off x="1962230" y="3347224"/>
                <a:ext cx="43215" cy="22815"/>
              </a:xfrm>
              <a:prstGeom prst="line">
                <a:avLst/>
              </a:prstGeom>
              <a:ln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9" name="Connecteur droit 598"/>
              <p:cNvCxnSpPr/>
              <p:nvPr/>
            </p:nvCxnSpPr>
            <p:spPr>
              <a:xfrm flipH="1">
                <a:off x="1964605" y="3348361"/>
                <a:ext cx="43215" cy="22815"/>
              </a:xfrm>
              <a:prstGeom prst="line">
                <a:avLst/>
              </a:prstGeom>
              <a:ln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75" name="Connecteur droit 574"/>
            <p:cNvCxnSpPr/>
            <p:nvPr/>
          </p:nvCxnSpPr>
          <p:spPr>
            <a:xfrm>
              <a:off x="2040731" y="6393040"/>
              <a:ext cx="0" cy="113576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7" name="Freeform 81"/>
            <p:cNvSpPr>
              <a:spLocks/>
            </p:cNvSpPr>
            <p:nvPr/>
          </p:nvSpPr>
          <p:spPr bwMode="auto">
            <a:xfrm>
              <a:off x="2020989" y="6551689"/>
              <a:ext cx="8836" cy="8787"/>
            </a:xfrm>
            <a:custGeom>
              <a:avLst/>
              <a:gdLst>
                <a:gd name="T0" fmla="*/ 3 w 14"/>
                <a:gd name="T1" fmla="*/ 1 h 14"/>
                <a:gd name="T2" fmla="*/ 14 w 14"/>
                <a:gd name="T3" fmla="*/ 5 h 14"/>
                <a:gd name="T4" fmla="*/ 3 w 14"/>
                <a:gd name="T5" fmla="*/ 12 h 14"/>
                <a:gd name="T6" fmla="*/ 7 w 14"/>
                <a:gd name="T7" fmla="*/ 1 h 14"/>
                <a:gd name="T8" fmla="*/ 3 w 14"/>
                <a:gd name="T9" fmla="*/ 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3" y="1"/>
                  </a:moveTo>
                  <a:cubicBezTo>
                    <a:pt x="7" y="2"/>
                    <a:pt x="14" y="1"/>
                    <a:pt x="14" y="5"/>
                  </a:cubicBezTo>
                  <a:cubicBezTo>
                    <a:pt x="14" y="9"/>
                    <a:pt x="7" y="14"/>
                    <a:pt x="3" y="12"/>
                  </a:cubicBezTo>
                  <a:cubicBezTo>
                    <a:pt x="0" y="10"/>
                    <a:pt x="7" y="5"/>
                    <a:pt x="7" y="1"/>
                  </a:cubicBezTo>
                  <a:cubicBezTo>
                    <a:pt x="7" y="0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accent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78" name="Freeform 80"/>
            <p:cNvSpPr>
              <a:spLocks/>
            </p:cNvSpPr>
            <p:nvPr/>
          </p:nvSpPr>
          <p:spPr bwMode="auto">
            <a:xfrm>
              <a:off x="2061384" y="6551689"/>
              <a:ext cx="8836" cy="8787"/>
            </a:xfrm>
            <a:custGeom>
              <a:avLst/>
              <a:gdLst>
                <a:gd name="T0" fmla="*/ 3 w 14"/>
                <a:gd name="T1" fmla="*/ 1 h 14"/>
                <a:gd name="T2" fmla="*/ 14 w 14"/>
                <a:gd name="T3" fmla="*/ 5 h 14"/>
                <a:gd name="T4" fmla="*/ 3 w 14"/>
                <a:gd name="T5" fmla="*/ 12 h 14"/>
                <a:gd name="T6" fmla="*/ 7 w 14"/>
                <a:gd name="T7" fmla="*/ 1 h 14"/>
                <a:gd name="T8" fmla="*/ 3 w 14"/>
                <a:gd name="T9" fmla="*/ 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3" y="1"/>
                  </a:moveTo>
                  <a:cubicBezTo>
                    <a:pt x="7" y="2"/>
                    <a:pt x="14" y="1"/>
                    <a:pt x="14" y="5"/>
                  </a:cubicBezTo>
                  <a:cubicBezTo>
                    <a:pt x="14" y="9"/>
                    <a:pt x="7" y="14"/>
                    <a:pt x="3" y="12"/>
                  </a:cubicBezTo>
                  <a:cubicBezTo>
                    <a:pt x="0" y="10"/>
                    <a:pt x="7" y="5"/>
                    <a:pt x="7" y="1"/>
                  </a:cubicBezTo>
                  <a:cubicBezTo>
                    <a:pt x="7" y="0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accent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723" name="Rectangle 70"/>
          <p:cNvSpPr>
            <a:spLocks noChangeArrowheads="1"/>
          </p:cNvSpPr>
          <p:nvPr/>
        </p:nvSpPr>
        <p:spPr bwMode="auto">
          <a:xfrm>
            <a:off x="835758" y="7394421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724" name="Group 112"/>
          <p:cNvGrpSpPr>
            <a:grpSpLocks/>
          </p:cNvGrpSpPr>
          <p:nvPr/>
        </p:nvGrpSpPr>
        <p:grpSpPr bwMode="auto">
          <a:xfrm rot="16200000" flipH="1">
            <a:off x="1636663" y="6433684"/>
            <a:ext cx="131740" cy="1720850"/>
            <a:chOff x="7435" y="9002"/>
            <a:chExt cx="165" cy="2711"/>
          </a:xfrm>
        </p:grpSpPr>
        <p:sp>
          <p:nvSpPr>
            <p:cNvPr id="725" name="Text Box 122"/>
            <p:cNvSpPr txBox="1">
              <a:spLocks noChangeArrowheads="1"/>
            </p:cNvSpPr>
            <p:nvPr/>
          </p:nvSpPr>
          <p:spPr bwMode="auto">
            <a:xfrm>
              <a:off x="7450" y="900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26" name="Text Box 121"/>
            <p:cNvSpPr txBox="1">
              <a:spLocks noChangeArrowheads="1"/>
            </p:cNvSpPr>
            <p:nvPr/>
          </p:nvSpPr>
          <p:spPr bwMode="auto">
            <a:xfrm>
              <a:off x="7450" y="9276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O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27" name="Text Box 120"/>
            <p:cNvSpPr txBox="1">
              <a:spLocks noChangeArrowheads="1"/>
            </p:cNvSpPr>
            <p:nvPr/>
          </p:nvSpPr>
          <p:spPr bwMode="auto">
            <a:xfrm>
              <a:off x="7450" y="9575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N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28" name="Text Box 119"/>
            <p:cNvSpPr txBox="1">
              <a:spLocks noChangeArrowheads="1"/>
            </p:cNvSpPr>
            <p:nvPr/>
          </p:nvSpPr>
          <p:spPr bwMode="auto">
            <a:xfrm>
              <a:off x="7450" y="9855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D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29" name="Text Box 118"/>
            <p:cNvSpPr txBox="1">
              <a:spLocks noChangeArrowheads="1"/>
            </p:cNvSpPr>
            <p:nvPr/>
          </p:nvSpPr>
          <p:spPr bwMode="auto">
            <a:xfrm>
              <a:off x="7435" y="1013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30" name="Text Box 117"/>
            <p:cNvSpPr txBox="1">
              <a:spLocks noChangeArrowheads="1"/>
            </p:cNvSpPr>
            <p:nvPr/>
          </p:nvSpPr>
          <p:spPr bwMode="auto">
            <a:xfrm>
              <a:off x="7441" y="10428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F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31" name="Text Box 116"/>
            <p:cNvSpPr txBox="1">
              <a:spLocks noChangeArrowheads="1"/>
            </p:cNvSpPr>
            <p:nvPr/>
          </p:nvSpPr>
          <p:spPr bwMode="auto">
            <a:xfrm>
              <a:off x="7441" y="10709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32" name="Text Box 115"/>
            <p:cNvSpPr txBox="1">
              <a:spLocks noChangeArrowheads="1"/>
            </p:cNvSpPr>
            <p:nvPr/>
          </p:nvSpPr>
          <p:spPr bwMode="auto">
            <a:xfrm>
              <a:off x="7450" y="1100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A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33" name="Text Box 114"/>
            <p:cNvSpPr txBox="1">
              <a:spLocks noChangeArrowheads="1"/>
            </p:cNvSpPr>
            <p:nvPr/>
          </p:nvSpPr>
          <p:spPr bwMode="auto">
            <a:xfrm>
              <a:off x="7441" y="11298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34" name="Text Box 113"/>
            <p:cNvSpPr txBox="1">
              <a:spLocks noChangeArrowheads="1"/>
            </p:cNvSpPr>
            <p:nvPr/>
          </p:nvSpPr>
          <p:spPr bwMode="auto">
            <a:xfrm>
              <a:off x="7441" y="11569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735" name="ZoneTexte 734"/>
          <p:cNvSpPr txBox="1"/>
          <p:nvPr/>
        </p:nvSpPr>
        <p:spPr>
          <a:xfrm>
            <a:off x="1315359" y="8431278"/>
            <a:ext cx="841984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ap</a:t>
            </a:r>
            <a:r>
              <a:rPr lang="fr-FR" sz="1500" dirty="0">
                <a:solidFill>
                  <a:schemeClr val="accent6"/>
                </a:solidFill>
                <a:latin typeface="Andika Basic Dig1 Dig4 Dig7" panose="02000000000000000000" pitchFamily="2" charset="0"/>
              </a:rPr>
              <a:t>a</a:t>
            </a:r>
            <a:r>
              <a:rPr lang="fr-FR" sz="1500" dirty="0">
                <a:solidFill>
                  <a:srgbClr val="FF3399"/>
                </a:solidFill>
                <a:latin typeface="Andika Basic Dig1 Dig4 Dig7" panose="02000000000000000000" pitchFamily="2" charset="0"/>
              </a:rPr>
              <a:t>i</a:t>
            </a:r>
            <a:r>
              <a:rPr lang="fr-FR" sz="1500" u="sng" dirty="0">
                <a:solidFill>
                  <a:srgbClr val="FF7A9C"/>
                </a:solidFill>
                <a:latin typeface="Andika Basic Dig1 Dig4 Dig7" panose="02000000000000000000" pitchFamily="2" charset="0"/>
              </a:rPr>
              <a:t>s</a:t>
            </a:r>
            <a:r>
              <a:rPr lang="fr-FR" sz="1500" dirty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an</a:t>
            </a:r>
            <a:r>
              <a:rPr lang="fr-FR" sz="1500" dirty="0">
                <a:solidFill>
                  <a:schemeClr val="accent6"/>
                </a:solidFill>
                <a:latin typeface="Andika Basic Dig1 Dig4 Dig7" panose="02000000000000000000" pitchFamily="2" charset="0"/>
              </a:rPr>
              <a:t>t</a:t>
            </a:r>
            <a:endParaRPr lang="fr-FR" sz="1500" dirty="0">
              <a:solidFill>
                <a:schemeClr val="accent6"/>
              </a:solidFill>
              <a:latin typeface="Andika Basic Dig1 Dig4 Dig7" panose="02000000000000000000" pitchFamily="2" charset="0"/>
            </a:endParaRPr>
          </a:p>
        </p:txBody>
      </p:sp>
      <p:grpSp>
        <p:nvGrpSpPr>
          <p:cNvPr id="736" name="Groupe 735"/>
          <p:cNvGrpSpPr/>
          <p:nvPr/>
        </p:nvGrpSpPr>
        <p:grpSpPr>
          <a:xfrm>
            <a:off x="973213" y="9486184"/>
            <a:ext cx="131763" cy="136525"/>
            <a:chOff x="634123" y="4838678"/>
            <a:chExt cx="131763" cy="136525"/>
          </a:xfrm>
        </p:grpSpPr>
        <p:grpSp>
          <p:nvGrpSpPr>
            <p:cNvPr id="737" name="Group 67"/>
            <p:cNvGrpSpPr>
              <a:grpSpLocks/>
            </p:cNvGrpSpPr>
            <p:nvPr/>
          </p:nvGrpSpPr>
          <p:grpSpPr bwMode="auto">
            <a:xfrm>
              <a:off x="654603" y="4864168"/>
              <a:ext cx="98425" cy="98425"/>
              <a:chOff x="3511" y="12476"/>
              <a:chExt cx="155" cy="155"/>
            </a:xfrm>
          </p:grpSpPr>
          <p:sp>
            <p:nvSpPr>
              <p:cNvPr id="739" name="Freeform 69"/>
              <p:cNvSpPr>
                <a:spLocks/>
              </p:cNvSpPr>
              <p:nvPr/>
            </p:nvSpPr>
            <p:spPr bwMode="auto">
              <a:xfrm>
                <a:off x="3511" y="12476"/>
                <a:ext cx="143" cy="155"/>
              </a:xfrm>
              <a:custGeom>
                <a:avLst/>
                <a:gdLst>
                  <a:gd name="T0" fmla="*/ 0 w 143"/>
                  <a:gd name="T1" fmla="*/ 0 h 155"/>
                  <a:gd name="T2" fmla="*/ 143 w 143"/>
                  <a:gd name="T3" fmla="*/ 155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43" h="155">
                    <a:moveTo>
                      <a:pt x="0" y="0"/>
                    </a:moveTo>
                    <a:cubicBezTo>
                      <a:pt x="48" y="52"/>
                      <a:pt x="95" y="103"/>
                      <a:pt x="143" y="155"/>
                    </a:cubicBezTo>
                  </a:path>
                </a:pathLst>
              </a:custGeom>
              <a:noFill/>
              <a:ln w="9525">
                <a:solidFill>
                  <a:schemeClr val="bg2">
                    <a:lumMod val="7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740" name="Freeform 68"/>
              <p:cNvSpPr>
                <a:spLocks/>
              </p:cNvSpPr>
              <p:nvPr/>
            </p:nvSpPr>
            <p:spPr bwMode="auto">
              <a:xfrm rot="15936379">
                <a:off x="3517" y="12470"/>
                <a:ext cx="143" cy="155"/>
              </a:xfrm>
              <a:custGeom>
                <a:avLst/>
                <a:gdLst>
                  <a:gd name="T0" fmla="*/ 0 w 143"/>
                  <a:gd name="T1" fmla="*/ 0 h 155"/>
                  <a:gd name="T2" fmla="*/ 143 w 143"/>
                  <a:gd name="T3" fmla="*/ 155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43" h="155">
                    <a:moveTo>
                      <a:pt x="0" y="0"/>
                    </a:moveTo>
                    <a:cubicBezTo>
                      <a:pt x="48" y="52"/>
                      <a:pt x="95" y="103"/>
                      <a:pt x="143" y="155"/>
                    </a:cubicBezTo>
                  </a:path>
                </a:pathLst>
              </a:custGeom>
              <a:noFill/>
              <a:ln w="9525">
                <a:solidFill>
                  <a:schemeClr val="bg2">
                    <a:lumMod val="7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738" name="Rectangle 135"/>
            <p:cNvSpPr>
              <a:spLocks noChangeArrowheads="1"/>
            </p:cNvSpPr>
            <p:nvPr/>
          </p:nvSpPr>
          <p:spPr bwMode="auto">
            <a:xfrm>
              <a:off x="634123" y="4838678"/>
              <a:ext cx="131763" cy="136525"/>
            </a:xfrm>
            <a:prstGeom prst="rect">
              <a:avLst/>
            </a:prstGeom>
            <a:noFill/>
            <a:ln w="317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741" name="ZoneTexte 740"/>
          <p:cNvSpPr txBox="1"/>
          <p:nvPr/>
        </p:nvSpPr>
        <p:spPr>
          <a:xfrm>
            <a:off x="1229180" y="8883423"/>
            <a:ext cx="57545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Féminin</a:t>
            </a:r>
            <a:r>
              <a:rPr lang="fr-FR" sz="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 </a:t>
            </a:r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:</a:t>
            </a:r>
            <a:endParaRPr lang="fr-FR" sz="9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sp>
        <p:nvSpPr>
          <p:cNvPr id="742" name="ZoneTexte 741"/>
          <p:cNvSpPr txBox="1"/>
          <p:nvPr/>
        </p:nvSpPr>
        <p:spPr>
          <a:xfrm>
            <a:off x="1704476" y="8884050"/>
            <a:ext cx="748668" cy="161583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05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apaisant</a:t>
            </a:r>
            <a:r>
              <a:rPr lang="fr-FR" sz="1050" dirty="0" smtClean="0">
                <a:solidFill>
                  <a:schemeClr val="bg1">
                    <a:lumMod val="50000"/>
                  </a:schemeClr>
                </a:solidFill>
                <a:latin typeface="Andika Basic Dig1 Dig4 Dig7" panose="02000000000000000000" pitchFamily="2" charset="0"/>
              </a:rPr>
              <a:t>e</a:t>
            </a:r>
            <a:endParaRPr lang="fr-FR" sz="1050" dirty="0">
              <a:solidFill>
                <a:schemeClr val="bg1">
                  <a:lumMod val="50000"/>
                </a:schemeClr>
              </a:solidFill>
              <a:latin typeface="Andika Basic Dig1 Dig4 Dig7" panose="02000000000000000000" pitchFamily="2" charset="0"/>
            </a:endParaRPr>
          </a:p>
        </p:txBody>
      </p:sp>
      <p:pic>
        <p:nvPicPr>
          <p:cNvPr id="743" name="Image 742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0575" t="76551" r="40059" b="14404"/>
          <a:stretch/>
        </p:blipFill>
        <p:spPr>
          <a:xfrm>
            <a:off x="2223093" y="9045633"/>
            <a:ext cx="139104" cy="79814"/>
          </a:xfrm>
          <a:prstGeom prst="rect">
            <a:avLst/>
          </a:prstGeom>
        </p:spPr>
      </p:pic>
      <p:pic>
        <p:nvPicPr>
          <p:cNvPr id="744" name="Image 743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228" t="14664" r="79558" b="70548"/>
          <a:stretch/>
        </p:blipFill>
        <p:spPr>
          <a:xfrm>
            <a:off x="913899" y="7480922"/>
            <a:ext cx="366643" cy="315458"/>
          </a:xfrm>
          <a:prstGeom prst="rect">
            <a:avLst/>
          </a:prstGeom>
        </p:spPr>
      </p:pic>
      <p:sp>
        <p:nvSpPr>
          <p:cNvPr id="745" name="Bulle ronde 26"/>
          <p:cNvSpPr/>
          <p:nvPr/>
        </p:nvSpPr>
        <p:spPr>
          <a:xfrm>
            <a:off x="1272824" y="7486912"/>
            <a:ext cx="734861" cy="271578"/>
          </a:xfrm>
          <a:custGeom>
            <a:avLst/>
            <a:gdLst>
              <a:gd name="connsiteX0" fmla="*/ 22497 w 611508"/>
              <a:gd name="connsiteY0" fmla="*/ 251742 h 214533"/>
              <a:gd name="connsiteX1" fmla="*/ 87595 w 611508"/>
              <a:gd name="connsiteY1" fmla="*/ 182422 h 214533"/>
              <a:gd name="connsiteX2" fmla="*/ 258624 w 611508"/>
              <a:gd name="connsiteY2" fmla="*/ 1281 h 214533"/>
              <a:gd name="connsiteX3" fmla="*/ 469562 w 611508"/>
              <a:gd name="connsiteY3" fmla="*/ 16692 h 214533"/>
              <a:gd name="connsiteX4" fmla="*/ 375923 w 611508"/>
              <a:gd name="connsiteY4" fmla="*/ 211670 h 214533"/>
              <a:gd name="connsiteX5" fmla="*/ 183731 w 611508"/>
              <a:gd name="connsiteY5" fmla="*/ 205620 h 214533"/>
              <a:gd name="connsiteX6" fmla="*/ 22497 w 611508"/>
              <a:gd name="connsiteY6" fmla="*/ 251742 h 21453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22818 w 611965"/>
              <a:gd name="connsiteY7" fmla="*/ 251743 h 25174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107839 w 611965"/>
              <a:gd name="connsiteY7" fmla="*/ 245001 h 251743"/>
              <a:gd name="connsiteX8" fmla="*/ 22818 w 611965"/>
              <a:gd name="connsiteY8" fmla="*/ 251743 h 251743"/>
              <a:gd name="connsiteX0" fmla="*/ 14505 w 611965"/>
              <a:gd name="connsiteY0" fmla="*/ 237195 h 245001"/>
              <a:gd name="connsiteX1" fmla="*/ 91212 w 611965"/>
              <a:gd name="connsiteY1" fmla="*/ 199281 h 245001"/>
              <a:gd name="connsiteX2" fmla="*/ 87916 w 611965"/>
              <a:gd name="connsiteY2" fmla="*/ 182423 h 245001"/>
              <a:gd name="connsiteX3" fmla="*/ 258945 w 611965"/>
              <a:gd name="connsiteY3" fmla="*/ 1282 h 245001"/>
              <a:gd name="connsiteX4" fmla="*/ 469883 w 611965"/>
              <a:gd name="connsiteY4" fmla="*/ 16693 h 245001"/>
              <a:gd name="connsiteX5" fmla="*/ 376244 w 611965"/>
              <a:gd name="connsiteY5" fmla="*/ 211671 h 245001"/>
              <a:gd name="connsiteX6" fmla="*/ 184052 w 611965"/>
              <a:gd name="connsiteY6" fmla="*/ 205621 h 245001"/>
              <a:gd name="connsiteX7" fmla="*/ 107839 w 611965"/>
              <a:gd name="connsiteY7" fmla="*/ 245001 h 245001"/>
              <a:gd name="connsiteX8" fmla="*/ 14505 w 611965"/>
              <a:gd name="connsiteY8" fmla="*/ 237195 h 245001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03683 w 611965"/>
              <a:gd name="connsiteY7" fmla="*/ 236688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55637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55637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34855 w 611965"/>
              <a:gd name="connsiteY7" fmla="*/ 217985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60299 w 611965"/>
              <a:gd name="connsiteY1" fmla="*/ 212429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34855 w 611965"/>
              <a:gd name="connsiteY7" fmla="*/ 217985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6192 w 611965"/>
              <a:gd name="connsiteY0" fmla="*/ 220569 h 234609"/>
              <a:gd name="connsiteX1" fmla="*/ 60299 w 611965"/>
              <a:gd name="connsiteY1" fmla="*/ 212429 h 234609"/>
              <a:gd name="connsiteX2" fmla="*/ 87916 w 611965"/>
              <a:gd name="connsiteY2" fmla="*/ 182423 h 234609"/>
              <a:gd name="connsiteX3" fmla="*/ 258945 w 611965"/>
              <a:gd name="connsiteY3" fmla="*/ 1282 h 234609"/>
              <a:gd name="connsiteX4" fmla="*/ 469883 w 611965"/>
              <a:gd name="connsiteY4" fmla="*/ 16693 h 234609"/>
              <a:gd name="connsiteX5" fmla="*/ 376244 w 611965"/>
              <a:gd name="connsiteY5" fmla="*/ 211671 h 234609"/>
              <a:gd name="connsiteX6" fmla="*/ 184052 w 611965"/>
              <a:gd name="connsiteY6" fmla="*/ 205621 h 234609"/>
              <a:gd name="connsiteX7" fmla="*/ 134855 w 611965"/>
              <a:gd name="connsiteY7" fmla="*/ 217985 h 234609"/>
              <a:gd name="connsiteX8" fmla="*/ 70432 w 611965"/>
              <a:gd name="connsiteY8" fmla="*/ 234609 h 234609"/>
              <a:gd name="connsiteX9" fmla="*/ 6192 w 611965"/>
              <a:gd name="connsiteY9" fmla="*/ 220569 h 234609"/>
              <a:gd name="connsiteX0" fmla="*/ 6192 w 611965"/>
              <a:gd name="connsiteY0" fmla="*/ 220569 h 234609"/>
              <a:gd name="connsiteX1" fmla="*/ 54065 w 611965"/>
              <a:gd name="connsiteY1" fmla="*/ 206194 h 234609"/>
              <a:gd name="connsiteX2" fmla="*/ 87916 w 611965"/>
              <a:gd name="connsiteY2" fmla="*/ 182423 h 234609"/>
              <a:gd name="connsiteX3" fmla="*/ 258945 w 611965"/>
              <a:gd name="connsiteY3" fmla="*/ 1282 h 234609"/>
              <a:gd name="connsiteX4" fmla="*/ 469883 w 611965"/>
              <a:gd name="connsiteY4" fmla="*/ 16693 h 234609"/>
              <a:gd name="connsiteX5" fmla="*/ 376244 w 611965"/>
              <a:gd name="connsiteY5" fmla="*/ 211671 h 234609"/>
              <a:gd name="connsiteX6" fmla="*/ 184052 w 611965"/>
              <a:gd name="connsiteY6" fmla="*/ 205621 h 234609"/>
              <a:gd name="connsiteX7" fmla="*/ 134855 w 611965"/>
              <a:gd name="connsiteY7" fmla="*/ 217985 h 234609"/>
              <a:gd name="connsiteX8" fmla="*/ 70432 w 611965"/>
              <a:gd name="connsiteY8" fmla="*/ 234609 h 234609"/>
              <a:gd name="connsiteX9" fmla="*/ 6192 w 611965"/>
              <a:gd name="connsiteY9" fmla="*/ 220569 h 234609"/>
              <a:gd name="connsiteX0" fmla="*/ 6192 w 611965"/>
              <a:gd name="connsiteY0" fmla="*/ 220569 h 228374"/>
              <a:gd name="connsiteX1" fmla="*/ 54065 w 611965"/>
              <a:gd name="connsiteY1" fmla="*/ 206194 h 228374"/>
              <a:gd name="connsiteX2" fmla="*/ 87916 w 611965"/>
              <a:gd name="connsiteY2" fmla="*/ 182423 h 228374"/>
              <a:gd name="connsiteX3" fmla="*/ 258945 w 611965"/>
              <a:gd name="connsiteY3" fmla="*/ 1282 h 228374"/>
              <a:gd name="connsiteX4" fmla="*/ 469883 w 611965"/>
              <a:gd name="connsiteY4" fmla="*/ 16693 h 228374"/>
              <a:gd name="connsiteX5" fmla="*/ 376244 w 611965"/>
              <a:gd name="connsiteY5" fmla="*/ 211671 h 228374"/>
              <a:gd name="connsiteX6" fmla="*/ 184052 w 611965"/>
              <a:gd name="connsiteY6" fmla="*/ 205621 h 228374"/>
              <a:gd name="connsiteX7" fmla="*/ 134855 w 611965"/>
              <a:gd name="connsiteY7" fmla="*/ 217985 h 228374"/>
              <a:gd name="connsiteX8" fmla="*/ 80823 w 611965"/>
              <a:gd name="connsiteY8" fmla="*/ 228374 h 228374"/>
              <a:gd name="connsiteX9" fmla="*/ 6192 w 611965"/>
              <a:gd name="connsiteY9" fmla="*/ 220569 h 228374"/>
              <a:gd name="connsiteX0" fmla="*/ 6192 w 611965"/>
              <a:gd name="connsiteY0" fmla="*/ 220569 h 228374"/>
              <a:gd name="connsiteX1" fmla="*/ 54065 w 611965"/>
              <a:gd name="connsiteY1" fmla="*/ 206194 h 228374"/>
              <a:gd name="connsiteX2" fmla="*/ 87916 w 611965"/>
              <a:gd name="connsiteY2" fmla="*/ 182423 h 228374"/>
              <a:gd name="connsiteX3" fmla="*/ 258945 w 611965"/>
              <a:gd name="connsiteY3" fmla="*/ 1282 h 228374"/>
              <a:gd name="connsiteX4" fmla="*/ 469883 w 611965"/>
              <a:gd name="connsiteY4" fmla="*/ 16693 h 228374"/>
              <a:gd name="connsiteX5" fmla="*/ 376244 w 611965"/>
              <a:gd name="connsiteY5" fmla="*/ 211671 h 228374"/>
              <a:gd name="connsiteX6" fmla="*/ 184052 w 611965"/>
              <a:gd name="connsiteY6" fmla="*/ 205621 h 228374"/>
              <a:gd name="connsiteX7" fmla="*/ 132776 w 611965"/>
              <a:gd name="connsiteY7" fmla="*/ 215907 h 228374"/>
              <a:gd name="connsiteX8" fmla="*/ 80823 w 611965"/>
              <a:gd name="connsiteY8" fmla="*/ 228374 h 228374"/>
              <a:gd name="connsiteX9" fmla="*/ 6192 w 611965"/>
              <a:gd name="connsiteY9" fmla="*/ 220569 h 228374"/>
              <a:gd name="connsiteX0" fmla="*/ 6192 w 611965"/>
              <a:gd name="connsiteY0" fmla="*/ 220569 h 226296"/>
              <a:gd name="connsiteX1" fmla="*/ 54065 w 611965"/>
              <a:gd name="connsiteY1" fmla="*/ 206194 h 226296"/>
              <a:gd name="connsiteX2" fmla="*/ 87916 w 611965"/>
              <a:gd name="connsiteY2" fmla="*/ 182423 h 226296"/>
              <a:gd name="connsiteX3" fmla="*/ 258945 w 611965"/>
              <a:gd name="connsiteY3" fmla="*/ 1282 h 226296"/>
              <a:gd name="connsiteX4" fmla="*/ 469883 w 611965"/>
              <a:gd name="connsiteY4" fmla="*/ 16693 h 226296"/>
              <a:gd name="connsiteX5" fmla="*/ 376244 w 611965"/>
              <a:gd name="connsiteY5" fmla="*/ 211671 h 226296"/>
              <a:gd name="connsiteX6" fmla="*/ 184052 w 611965"/>
              <a:gd name="connsiteY6" fmla="*/ 205621 h 226296"/>
              <a:gd name="connsiteX7" fmla="*/ 132776 w 611965"/>
              <a:gd name="connsiteY7" fmla="*/ 215907 h 226296"/>
              <a:gd name="connsiteX8" fmla="*/ 74589 w 611965"/>
              <a:gd name="connsiteY8" fmla="*/ 226296 h 226296"/>
              <a:gd name="connsiteX9" fmla="*/ 6192 w 611965"/>
              <a:gd name="connsiteY9" fmla="*/ 220569 h 226296"/>
              <a:gd name="connsiteX0" fmla="*/ 6192 w 611965"/>
              <a:gd name="connsiteY0" fmla="*/ 220569 h 226296"/>
              <a:gd name="connsiteX1" fmla="*/ 54065 w 611965"/>
              <a:gd name="connsiteY1" fmla="*/ 206194 h 226296"/>
              <a:gd name="connsiteX2" fmla="*/ 68612 w 611965"/>
              <a:gd name="connsiteY2" fmla="*/ 195803 h 226296"/>
              <a:gd name="connsiteX3" fmla="*/ 87916 w 611965"/>
              <a:gd name="connsiteY3" fmla="*/ 182423 h 226296"/>
              <a:gd name="connsiteX4" fmla="*/ 258945 w 611965"/>
              <a:gd name="connsiteY4" fmla="*/ 1282 h 226296"/>
              <a:gd name="connsiteX5" fmla="*/ 469883 w 611965"/>
              <a:gd name="connsiteY5" fmla="*/ 16693 h 226296"/>
              <a:gd name="connsiteX6" fmla="*/ 376244 w 611965"/>
              <a:gd name="connsiteY6" fmla="*/ 211671 h 226296"/>
              <a:gd name="connsiteX7" fmla="*/ 184052 w 611965"/>
              <a:gd name="connsiteY7" fmla="*/ 205621 h 226296"/>
              <a:gd name="connsiteX8" fmla="*/ 132776 w 611965"/>
              <a:gd name="connsiteY8" fmla="*/ 215907 h 226296"/>
              <a:gd name="connsiteX9" fmla="*/ 74589 w 611965"/>
              <a:gd name="connsiteY9" fmla="*/ 226296 h 226296"/>
              <a:gd name="connsiteX10" fmla="*/ 6192 w 611965"/>
              <a:gd name="connsiteY10" fmla="*/ 220569 h 226296"/>
              <a:gd name="connsiteX0" fmla="*/ 6192 w 611965"/>
              <a:gd name="connsiteY0" fmla="*/ 220569 h 226296"/>
              <a:gd name="connsiteX1" fmla="*/ 54065 w 611965"/>
              <a:gd name="connsiteY1" fmla="*/ 206194 h 226296"/>
              <a:gd name="connsiteX2" fmla="*/ 87916 w 611965"/>
              <a:gd name="connsiteY2" fmla="*/ 182423 h 226296"/>
              <a:gd name="connsiteX3" fmla="*/ 258945 w 611965"/>
              <a:gd name="connsiteY3" fmla="*/ 1282 h 226296"/>
              <a:gd name="connsiteX4" fmla="*/ 469883 w 611965"/>
              <a:gd name="connsiteY4" fmla="*/ 16693 h 226296"/>
              <a:gd name="connsiteX5" fmla="*/ 376244 w 611965"/>
              <a:gd name="connsiteY5" fmla="*/ 211671 h 226296"/>
              <a:gd name="connsiteX6" fmla="*/ 184052 w 611965"/>
              <a:gd name="connsiteY6" fmla="*/ 205621 h 226296"/>
              <a:gd name="connsiteX7" fmla="*/ 132776 w 611965"/>
              <a:gd name="connsiteY7" fmla="*/ 215907 h 226296"/>
              <a:gd name="connsiteX8" fmla="*/ 74589 w 611965"/>
              <a:gd name="connsiteY8" fmla="*/ 226296 h 226296"/>
              <a:gd name="connsiteX9" fmla="*/ 6192 w 611965"/>
              <a:gd name="connsiteY9" fmla="*/ 220569 h 226296"/>
              <a:gd name="connsiteX0" fmla="*/ 6192 w 611965"/>
              <a:gd name="connsiteY0" fmla="*/ 220569 h 226296"/>
              <a:gd name="connsiteX1" fmla="*/ 54065 w 611965"/>
              <a:gd name="connsiteY1" fmla="*/ 202037 h 226296"/>
              <a:gd name="connsiteX2" fmla="*/ 87916 w 611965"/>
              <a:gd name="connsiteY2" fmla="*/ 182423 h 226296"/>
              <a:gd name="connsiteX3" fmla="*/ 258945 w 611965"/>
              <a:gd name="connsiteY3" fmla="*/ 1282 h 226296"/>
              <a:gd name="connsiteX4" fmla="*/ 469883 w 611965"/>
              <a:gd name="connsiteY4" fmla="*/ 16693 h 226296"/>
              <a:gd name="connsiteX5" fmla="*/ 376244 w 611965"/>
              <a:gd name="connsiteY5" fmla="*/ 211671 h 226296"/>
              <a:gd name="connsiteX6" fmla="*/ 184052 w 611965"/>
              <a:gd name="connsiteY6" fmla="*/ 205621 h 226296"/>
              <a:gd name="connsiteX7" fmla="*/ 132776 w 611965"/>
              <a:gd name="connsiteY7" fmla="*/ 215907 h 226296"/>
              <a:gd name="connsiteX8" fmla="*/ 74589 w 611965"/>
              <a:gd name="connsiteY8" fmla="*/ 226296 h 226296"/>
              <a:gd name="connsiteX9" fmla="*/ 6192 w 611965"/>
              <a:gd name="connsiteY9" fmla="*/ 220569 h 226296"/>
              <a:gd name="connsiteX0" fmla="*/ 6192 w 611965"/>
              <a:gd name="connsiteY0" fmla="*/ 220569 h 226296"/>
              <a:gd name="connsiteX1" fmla="*/ 87916 w 611965"/>
              <a:gd name="connsiteY1" fmla="*/ 182423 h 226296"/>
              <a:gd name="connsiteX2" fmla="*/ 258945 w 611965"/>
              <a:gd name="connsiteY2" fmla="*/ 1282 h 226296"/>
              <a:gd name="connsiteX3" fmla="*/ 469883 w 611965"/>
              <a:gd name="connsiteY3" fmla="*/ 16693 h 226296"/>
              <a:gd name="connsiteX4" fmla="*/ 376244 w 611965"/>
              <a:gd name="connsiteY4" fmla="*/ 211671 h 226296"/>
              <a:gd name="connsiteX5" fmla="*/ 184052 w 611965"/>
              <a:gd name="connsiteY5" fmla="*/ 205621 h 226296"/>
              <a:gd name="connsiteX6" fmla="*/ 132776 w 611965"/>
              <a:gd name="connsiteY6" fmla="*/ 215907 h 226296"/>
              <a:gd name="connsiteX7" fmla="*/ 74589 w 611965"/>
              <a:gd name="connsiteY7" fmla="*/ 226296 h 226296"/>
              <a:gd name="connsiteX8" fmla="*/ 6192 w 611965"/>
              <a:gd name="connsiteY8" fmla="*/ 220569 h 226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1965" h="226296">
                <a:moveTo>
                  <a:pt x="6192" y="220569"/>
                </a:moveTo>
                <a:cubicBezTo>
                  <a:pt x="8413" y="213257"/>
                  <a:pt x="45791" y="218971"/>
                  <a:pt x="87916" y="182423"/>
                </a:cubicBezTo>
                <a:cubicBezTo>
                  <a:pt x="-86455" y="120125"/>
                  <a:pt x="13047" y="14741"/>
                  <a:pt x="258945" y="1282"/>
                </a:cubicBezTo>
                <a:cubicBezTo>
                  <a:pt x="332259" y="-2731"/>
                  <a:pt x="407230" y="2747"/>
                  <a:pt x="469883" y="16693"/>
                </a:cubicBezTo>
                <a:cubicBezTo>
                  <a:pt x="698453" y="67572"/>
                  <a:pt x="639716" y="189876"/>
                  <a:pt x="376244" y="211671"/>
                </a:cubicBezTo>
                <a:cubicBezTo>
                  <a:pt x="311998" y="216985"/>
                  <a:pt x="244575" y="214863"/>
                  <a:pt x="184052" y="205621"/>
                </a:cubicBezTo>
                <a:cubicBezTo>
                  <a:pt x="145899" y="207020"/>
                  <a:pt x="146171" y="210729"/>
                  <a:pt x="132776" y="215907"/>
                </a:cubicBezTo>
                <a:cubicBezTo>
                  <a:pt x="119381" y="221085"/>
                  <a:pt x="96726" y="223441"/>
                  <a:pt x="74589" y="226296"/>
                </a:cubicBezTo>
                <a:lnTo>
                  <a:pt x="6192" y="220569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46" name="ZoneTexte 745"/>
          <p:cNvSpPr txBox="1"/>
          <p:nvPr/>
        </p:nvSpPr>
        <p:spPr>
          <a:xfrm>
            <a:off x="1258717" y="7538530"/>
            <a:ext cx="80301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 </a:t>
            </a:r>
            <a:r>
              <a:rPr lang="fr-FR" sz="700" dirty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Adjectif masculin</a:t>
            </a:r>
          </a:p>
        </p:txBody>
      </p:sp>
      <p:pic>
        <p:nvPicPr>
          <p:cNvPr id="747" name="Image 746"/>
          <p:cNvPicPr>
            <a:picLocks noChangeAspect="1"/>
          </p:cNvPicPr>
          <p:nvPr/>
        </p:nvPicPr>
        <p:blipFill rotWithShape="1"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792" t="76076" r="26479" b="15767"/>
          <a:stretch/>
        </p:blipFill>
        <p:spPr>
          <a:xfrm>
            <a:off x="960483" y="7794570"/>
            <a:ext cx="279703" cy="139351"/>
          </a:xfrm>
          <a:prstGeom prst="rect">
            <a:avLst/>
          </a:prstGeom>
        </p:spPr>
      </p:pic>
      <p:grpSp>
        <p:nvGrpSpPr>
          <p:cNvPr id="748" name="Groupe 747"/>
          <p:cNvGrpSpPr/>
          <p:nvPr/>
        </p:nvGrpSpPr>
        <p:grpSpPr>
          <a:xfrm>
            <a:off x="1971356" y="8592983"/>
            <a:ext cx="123825" cy="241105"/>
            <a:chOff x="1984144" y="6393040"/>
            <a:chExt cx="123825" cy="241105"/>
          </a:xfrm>
        </p:grpSpPr>
        <p:sp>
          <p:nvSpPr>
            <p:cNvPr id="749" name="Oval 88"/>
            <p:cNvSpPr>
              <a:spLocks noChangeArrowheads="1"/>
            </p:cNvSpPr>
            <p:nvPr/>
          </p:nvSpPr>
          <p:spPr bwMode="auto">
            <a:xfrm>
              <a:off x="1984144" y="6503970"/>
              <a:ext cx="123825" cy="130175"/>
            </a:xfrm>
            <a:prstGeom prst="ellipse">
              <a:avLst/>
            </a:prstGeom>
            <a:solidFill>
              <a:srgbClr val="FFFFFF"/>
            </a:solidFill>
            <a:ln w="6350">
              <a:solidFill>
                <a:schemeClr val="accent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pSp>
          <p:nvGrpSpPr>
            <p:cNvPr id="750" name="Groupe 749"/>
            <p:cNvGrpSpPr/>
            <p:nvPr/>
          </p:nvGrpSpPr>
          <p:grpSpPr>
            <a:xfrm>
              <a:off x="2019124" y="6581658"/>
              <a:ext cx="45590" cy="23952"/>
              <a:chOff x="1962230" y="3347224"/>
              <a:chExt cx="45590" cy="23952"/>
            </a:xfrm>
          </p:grpSpPr>
          <p:cxnSp>
            <p:nvCxnSpPr>
              <p:cNvPr id="754" name="Connecteur droit 753"/>
              <p:cNvCxnSpPr/>
              <p:nvPr/>
            </p:nvCxnSpPr>
            <p:spPr>
              <a:xfrm>
                <a:off x="1962230" y="3347224"/>
                <a:ext cx="43215" cy="22815"/>
              </a:xfrm>
              <a:prstGeom prst="line">
                <a:avLst/>
              </a:prstGeom>
              <a:ln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5" name="Connecteur droit 754"/>
              <p:cNvCxnSpPr/>
              <p:nvPr/>
            </p:nvCxnSpPr>
            <p:spPr>
              <a:xfrm flipH="1">
                <a:off x="1964605" y="3348361"/>
                <a:ext cx="43215" cy="22815"/>
              </a:xfrm>
              <a:prstGeom prst="line">
                <a:avLst/>
              </a:prstGeom>
              <a:ln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51" name="Connecteur droit 750"/>
            <p:cNvCxnSpPr/>
            <p:nvPr/>
          </p:nvCxnSpPr>
          <p:spPr>
            <a:xfrm>
              <a:off x="2040731" y="6393040"/>
              <a:ext cx="0" cy="113576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2" name="Freeform 81"/>
            <p:cNvSpPr>
              <a:spLocks/>
            </p:cNvSpPr>
            <p:nvPr/>
          </p:nvSpPr>
          <p:spPr bwMode="auto">
            <a:xfrm>
              <a:off x="2020989" y="6551689"/>
              <a:ext cx="8836" cy="8787"/>
            </a:xfrm>
            <a:custGeom>
              <a:avLst/>
              <a:gdLst>
                <a:gd name="T0" fmla="*/ 3 w 14"/>
                <a:gd name="T1" fmla="*/ 1 h 14"/>
                <a:gd name="T2" fmla="*/ 14 w 14"/>
                <a:gd name="T3" fmla="*/ 5 h 14"/>
                <a:gd name="T4" fmla="*/ 3 w 14"/>
                <a:gd name="T5" fmla="*/ 12 h 14"/>
                <a:gd name="T6" fmla="*/ 7 w 14"/>
                <a:gd name="T7" fmla="*/ 1 h 14"/>
                <a:gd name="T8" fmla="*/ 3 w 14"/>
                <a:gd name="T9" fmla="*/ 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3" y="1"/>
                  </a:moveTo>
                  <a:cubicBezTo>
                    <a:pt x="7" y="2"/>
                    <a:pt x="14" y="1"/>
                    <a:pt x="14" y="5"/>
                  </a:cubicBezTo>
                  <a:cubicBezTo>
                    <a:pt x="14" y="9"/>
                    <a:pt x="7" y="14"/>
                    <a:pt x="3" y="12"/>
                  </a:cubicBezTo>
                  <a:cubicBezTo>
                    <a:pt x="0" y="10"/>
                    <a:pt x="7" y="5"/>
                    <a:pt x="7" y="1"/>
                  </a:cubicBezTo>
                  <a:cubicBezTo>
                    <a:pt x="7" y="0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accent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53" name="Freeform 80"/>
            <p:cNvSpPr>
              <a:spLocks/>
            </p:cNvSpPr>
            <p:nvPr/>
          </p:nvSpPr>
          <p:spPr bwMode="auto">
            <a:xfrm>
              <a:off x="2061384" y="6551689"/>
              <a:ext cx="8836" cy="8787"/>
            </a:xfrm>
            <a:custGeom>
              <a:avLst/>
              <a:gdLst>
                <a:gd name="T0" fmla="*/ 3 w 14"/>
                <a:gd name="T1" fmla="*/ 1 h 14"/>
                <a:gd name="T2" fmla="*/ 14 w 14"/>
                <a:gd name="T3" fmla="*/ 5 h 14"/>
                <a:gd name="T4" fmla="*/ 3 w 14"/>
                <a:gd name="T5" fmla="*/ 12 h 14"/>
                <a:gd name="T6" fmla="*/ 7 w 14"/>
                <a:gd name="T7" fmla="*/ 1 h 14"/>
                <a:gd name="T8" fmla="*/ 3 w 14"/>
                <a:gd name="T9" fmla="*/ 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3" y="1"/>
                  </a:moveTo>
                  <a:cubicBezTo>
                    <a:pt x="7" y="2"/>
                    <a:pt x="14" y="1"/>
                    <a:pt x="14" y="5"/>
                  </a:cubicBezTo>
                  <a:cubicBezTo>
                    <a:pt x="14" y="9"/>
                    <a:pt x="7" y="14"/>
                    <a:pt x="3" y="12"/>
                  </a:cubicBezTo>
                  <a:cubicBezTo>
                    <a:pt x="0" y="10"/>
                    <a:pt x="7" y="5"/>
                    <a:pt x="7" y="1"/>
                  </a:cubicBezTo>
                  <a:cubicBezTo>
                    <a:pt x="7" y="0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accent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756" name="Rectangle 70"/>
          <p:cNvSpPr>
            <a:spLocks noChangeArrowheads="1"/>
          </p:cNvSpPr>
          <p:nvPr/>
        </p:nvSpPr>
        <p:spPr bwMode="auto">
          <a:xfrm>
            <a:off x="5268336" y="7372328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757" name="Group 67"/>
          <p:cNvGrpSpPr>
            <a:grpSpLocks/>
          </p:cNvGrpSpPr>
          <p:nvPr/>
        </p:nvGrpSpPr>
        <p:grpSpPr bwMode="auto">
          <a:xfrm>
            <a:off x="5463656" y="9486027"/>
            <a:ext cx="98425" cy="98425"/>
            <a:chOff x="3511" y="12476"/>
            <a:chExt cx="155" cy="155"/>
          </a:xfrm>
        </p:grpSpPr>
        <p:sp>
          <p:nvSpPr>
            <p:cNvPr id="758" name="Freeform 6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759" name="Freeform 6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pSp>
        <p:nvGrpSpPr>
          <p:cNvPr id="760" name="Group 112"/>
          <p:cNvGrpSpPr>
            <a:grpSpLocks/>
          </p:cNvGrpSpPr>
          <p:nvPr/>
        </p:nvGrpSpPr>
        <p:grpSpPr bwMode="auto">
          <a:xfrm rot="16200000" flipH="1">
            <a:off x="6069241" y="6411591"/>
            <a:ext cx="131740" cy="1720850"/>
            <a:chOff x="7435" y="9002"/>
            <a:chExt cx="165" cy="2711"/>
          </a:xfrm>
        </p:grpSpPr>
        <p:sp>
          <p:nvSpPr>
            <p:cNvPr id="761" name="Text Box 122"/>
            <p:cNvSpPr txBox="1">
              <a:spLocks noChangeArrowheads="1"/>
            </p:cNvSpPr>
            <p:nvPr/>
          </p:nvSpPr>
          <p:spPr bwMode="auto">
            <a:xfrm>
              <a:off x="7450" y="900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62" name="Text Box 121"/>
            <p:cNvSpPr txBox="1">
              <a:spLocks noChangeArrowheads="1"/>
            </p:cNvSpPr>
            <p:nvPr/>
          </p:nvSpPr>
          <p:spPr bwMode="auto">
            <a:xfrm>
              <a:off x="7450" y="9276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O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63" name="Text Box 120"/>
            <p:cNvSpPr txBox="1">
              <a:spLocks noChangeArrowheads="1"/>
            </p:cNvSpPr>
            <p:nvPr/>
          </p:nvSpPr>
          <p:spPr bwMode="auto">
            <a:xfrm>
              <a:off x="7450" y="9575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N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64" name="Text Box 119"/>
            <p:cNvSpPr txBox="1">
              <a:spLocks noChangeArrowheads="1"/>
            </p:cNvSpPr>
            <p:nvPr/>
          </p:nvSpPr>
          <p:spPr bwMode="auto">
            <a:xfrm>
              <a:off x="7450" y="9855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D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65" name="Text Box 118"/>
            <p:cNvSpPr txBox="1">
              <a:spLocks noChangeArrowheads="1"/>
            </p:cNvSpPr>
            <p:nvPr/>
          </p:nvSpPr>
          <p:spPr bwMode="auto">
            <a:xfrm>
              <a:off x="7435" y="1013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66" name="Text Box 117"/>
            <p:cNvSpPr txBox="1">
              <a:spLocks noChangeArrowheads="1"/>
            </p:cNvSpPr>
            <p:nvPr/>
          </p:nvSpPr>
          <p:spPr bwMode="auto">
            <a:xfrm>
              <a:off x="7441" y="10428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F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67" name="Text Box 116"/>
            <p:cNvSpPr txBox="1">
              <a:spLocks noChangeArrowheads="1"/>
            </p:cNvSpPr>
            <p:nvPr/>
          </p:nvSpPr>
          <p:spPr bwMode="auto">
            <a:xfrm>
              <a:off x="7441" y="10709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68" name="Text Box 115"/>
            <p:cNvSpPr txBox="1">
              <a:spLocks noChangeArrowheads="1"/>
            </p:cNvSpPr>
            <p:nvPr/>
          </p:nvSpPr>
          <p:spPr bwMode="auto">
            <a:xfrm>
              <a:off x="7450" y="1100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A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69" name="Text Box 114"/>
            <p:cNvSpPr txBox="1">
              <a:spLocks noChangeArrowheads="1"/>
            </p:cNvSpPr>
            <p:nvPr/>
          </p:nvSpPr>
          <p:spPr bwMode="auto">
            <a:xfrm>
              <a:off x="7441" y="11298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70" name="Text Box 113"/>
            <p:cNvSpPr txBox="1">
              <a:spLocks noChangeArrowheads="1"/>
            </p:cNvSpPr>
            <p:nvPr/>
          </p:nvSpPr>
          <p:spPr bwMode="auto">
            <a:xfrm>
              <a:off x="7441" y="11569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771" name="Rectangle 135"/>
          <p:cNvSpPr>
            <a:spLocks noChangeArrowheads="1"/>
          </p:cNvSpPr>
          <p:nvPr/>
        </p:nvSpPr>
        <p:spPr bwMode="auto">
          <a:xfrm>
            <a:off x="5442029" y="9469537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72" name="ZoneTexte 771"/>
          <p:cNvSpPr txBox="1"/>
          <p:nvPr/>
        </p:nvSpPr>
        <p:spPr>
          <a:xfrm>
            <a:off x="5831796" y="8418852"/>
            <a:ext cx="705195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ori</a:t>
            </a:r>
            <a:r>
              <a:rPr lang="fr-FR" sz="1500" dirty="0" smtClean="0">
                <a:solidFill>
                  <a:srgbClr val="FF3399"/>
                </a:solidFill>
                <a:latin typeface="Andika Basic Dig1 Dig4 Dig7" panose="02000000000000000000" pitchFamily="2" charset="0"/>
              </a:rPr>
              <a:t>g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inal</a:t>
            </a:r>
            <a:endParaRPr lang="fr-FR" sz="1500" dirty="0">
              <a:latin typeface="Andika Basic Dig1 Dig4 Dig7" panose="02000000000000000000" pitchFamily="2" charset="0"/>
            </a:endParaRPr>
          </a:p>
        </p:txBody>
      </p:sp>
      <p:pic>
        <p:nvPicPr>
          <p:cNvPr id="773" name="Image 772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228" t="14664" r="79558" b="70548"/>
          <a:stretch/>
        </p:blipFill>
        <p:spPr>
          <a:xfrm>
            <a:off x="5337050" y="7447836"/>
            <a:ext cx="366643" cy="315458"/>
          </a:xfrm>
          <a:prstGeom prst="rect">
            <a:avLst/>
          </a:prstGeom>
        </p:spPr>
      </p:pic>
      <p:sp>
        <p:nvSpPr>
          <p:cNvPr id="774" name="Bulle ronde 26"/>
          <p:cNvSpPr/>
          <p:nvPr/>
        </p:nvSpPr>
        <p:spPr>
          <a:xfrm>
            <a:off x="5695975" y="7453826"/>
            <a:ext cx="734861" cy="271578"/>
          </a:xfrm>
          <a:custGeom>
            <a:avLst/>
            <a:gdLst>
              <a:gd name="connsiteX0" fmla="*/ 22497 w 611508"/>
              <a:gd name="connsiteY0" fmla="*/ 251742 h 214533"/>
              <a:gd name="connsiteX1" fmla="*/ 87595 w 611508"/>
              <a:gd name="connsiteY1" fmla="*/ 182422 h 214533"/>
              <a:gd name="connsiteX2" fmla="*/ 258624 w 611508"/>
              <a:gd name="connsiteY2" fmla="*/ 1281 h 214533"/>
              <a:gd name="connsiteX3" fmla="*/ 469562 w 611508"/>
              <a:gd name="connsiteY3" fmla="*/ 16692 h 214533"/>
              <a:gd name="connsiteX4" fmla="*/ 375923 w 611508"/>
              <a:gd name="connsiteY4" fmla="*/ 211670 h 214533"/>
              <a:gd name="connsiteX5" fmla="*/ 183731 w 611508"/>
              <a:gd name="connsiteY5" fmla="*/ 205620 h 214533"/>
              <a:gd name="connsiteX6" fmla="*/ 22497 w 611508"/>
              <a:gd name="connsiteY6" fmla="*/ 251742 h 21453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22818 w 611965"/>
              <a:gd name="connsiteY7" fmla="*/ 251743 h 25174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107839 w 611965"/>
              <a:gd name="connsiteY7" fmla="*/ 245001 h 251743"/>
              <a:gd name="connsiteX8" fmla="*/ 22818 w 611965"/>
              <a:gd name="connsiteY8" fmla="*/ 251743 h 251743"/>
              <a:gd name="connsiteX0" fmla="*/ 14505 w 611965"/>
              <a:gd name="connsiteY0" fmla="*/ 237195 h 245001"/>
              <a:gd name="connsiteX1" fmla="*/ 91212 w 611965"/>
              <a:gd name="connsiteY1" fmla="*/ 199281 h 245001"/>
              <a:gd name="connsiteX2" fmla="*/ 87916 w 611965"/>
              <a:gd name="connsiteY2" fmla="*/ 182423 h 245001"/>
              <a:gd name="connsiteX3" fmla="*/ 258945 w 611965"/>
              <a:gd name="connsiteY3" fmla="*/ 1282 h 245001"/>
              <a:gd name="connsiteX4" fmla="*/ 469883 w 611965"/>
              <a:gd name="connsiteY4" fmla="*/ 16693 h 245001"/>
              <a:gd name="connsiteX5" fmla="*/ 376244 w 611965"/>
              <a:gd name="connsiteY5" fmla="*/ 211671 h 245001"/>
              <a:gd name="connsiteX6" fmla="*/ 184052 w 611965"/>
              <a:gd name="connsiteY6" fmla="*/ 205621 h 245001"/>
              <a:gd name="connsiteX7" fmla="*/ 107839 w 611965"/>
              <a:gd name="connsiteY7" fmla="*/ 245001 h 245001"/>
              <a:gd name="connsiteX8" fmla="*/ 14505 w 611965"/>
              <a:gd name="connsiteY8" fmla="*/ 237195 h 245001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03683 w 611965"/>
              <a:gd name="connsiteY7" fmla="*/ 236688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55637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55637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34855 w 611965"/>
              <a:gd name="connsiteY7" fmla="*/ 217985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60299 w 611965"/>
              <a:gd name="connsiteY1" fmla="*/ 212429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34855 w 611965"/>
              <a:gd name="connsiteY7" fmla="*/ 217985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6192 w 611965"/>
              <a:gd name="connsiteY0" fmla="*/ 220569 h 234609"/>
              <a:gd name="connsiteX1" fmla="*/ 60299 w 611965"/>
              <a:gd name="connsiteY1" fmla="*/ 212429 h 234609"/>
              <a:gd name="connsiteX2" fmla="*/ 87916 w 611965"/>
              <a:gd name="connsiteY2" fmla="*/ 182423 h 234609"/>
              <a:gd name="connsiteX3" fmla="*/ 258945 w 611965"/>
              <a:gd name="connsiteY3" fmla="*/ 1282 h 234609"/>
              <a:gd name="connsiteX4" fmla="*/ 469883 w 611965"/>
              <a:gd name="connsiteY4" fmla="*/ 16693 h 234609"/>
              <a:gd name="connsiteX5" fmla="*/ 376244 w 611965"/>
              <a:gd name="connsiteY5" fmla="*/ 211671 h 234609"/>
              <a:gd name="connsiteX6" fmla="*/ 184052 w 611965"/>
              <a:gd name="connsiteY6" fmla="*/ 205621 h 234609"/>
              <a:gd name="connsiteX7" fmla="*/ 134855 w 611965"/>
              <a:gd name="connsiteY7" fmla="*/ 217985 h 234609"/>
              <a:gd name="connsiteX8" fmla="*/ 70432 w 611965"/>
              <a:gd name="connsiteY8" fmla="*/ 234609 h 234609"/>
              <a:gd name="connsiteX9" fmla="*/ 6192 w 611965"/>
              <a:gd name="connsiteY9" fmla="*/ 220569 h 234609"/>
              <a:gd name="connsiteX0" fmla="*/ 6192 w 611965"/>
              <a:gd name="connsiteY0" fmla="*/ 220569 h 234609"/>
              <a:gd name="connsiteX1" fmla="*/ 54065 w 611965"/>
              <a:gd name="connsiteY1" fmla="*/ 206194 h 234609"/>
              <a:gd name="connsiteX2" fmla="*/ 87916 w 611965"/>
              <a:gd name="connsiteY2" fmla="*/ 182423 h 234609"/>
              <a:gd name="connsiteX3" fmla="*/ 258945 w 611965"/>
              <a:gd name="connsiteY3" fmla="*/ 1282 h 234609"/>
              <a:gd name="connsiteX4" fmla="*/ 469883 w 611965"/>
              <a:gd name="connsiteY4" fmla="*/ 16693 h 234609"/>
              <a:gd name="connsiteX5" fmla="*/ 376244 w 611965"/>
              <a:gd name="connsiteY5" fmla="*/ 211671 h 234609"/>
              <a:gd name="connsiteX6" fmla="*/ 184052 w 611965"/>
              <a:gd name="connsiteY6" fmla="*/ 205621 h 234609"/>
              <a:gd name="connsiteX7" fmla="*/ 134855 w 611965"/>
              <a:gd name="connsiteY7" fmla="*/ 217985 h 234609"/>
              <a:gd name="connsiteX8" fmla="*/ 70432 w 611965"/>
              <a:gd name="connsiteY8" fmla="*/ 234609 h 234609"/>
              <a:gd name="connsiteX9" fmla="*/ 6192 w 611965"/>
              <a:gd name="connsiteY9" fmla="*/ 220569 h 234609"/>
              <a:gd name="connsiteX0" fmla="*/ 6192 w 611965"/>
              <a:gd name="connsiteY0" fmla="*/ 220569 h 228374"/>
              <a:gd name="connsiteX1" fmla="*/ 54065 w 611965"/>
              <a:gd name="connsiteY1" fmla="*/ 206194 h 228374"/>
              <a:gd name="connsiteX2" fmla="*/ 87916 w 611965"/>
              <a:gd name="connsiteY2" fmla="*/ 182423 h 228374"/>
              <a:gd name="connsiteX3" fmla="*/ 258945 w 611965"/>
              <a:gd name="connsiteY3" fmla="*/ 1282 h 228374"/>
              <a:gd name="connsiteX4" fmla="*/ 469883 w 611965"/>
              <a:gd name="connsiteY4" fmla="*/ 16693 h 228374"/>
              <a:gd name="connsiteX5" fmla="*/ 376244 w 611965"/>
              <a:gd name="connsiteY5" fmla="*/ 211671 h 228374"/>
              <a:gd name="connsiteX6" fmla="*/ 184052 w 611965"/>
              <a:gd name="connsiteY6" fmla="*/ 205621 h 228374"/>
              <a:gd name="connsiteX7" fmla="*/ 134855 w 611965"/>
              <a:gd name="connsiteY7" fmla="*/ 217985 h 228374"/>
              <a:gd name="connsiteX8" fmla="*/ 80823 w 611965"/>
              <a:gd name="connsiteY8" fmla="*/ 228374 h 228374"/>
              <a:gd name="connsiteX9" fmla="*/ 6192 w 611965"/>
              <a:gd name="connsiteY9" fmla="*/ 220569 h 228374"/>
              <a:gd name="connsiteX0" fmla="*/ 6192 w 611965"/>
              <a:gd name="connsiteY0" fmla="*/ 220569 h 228374"/>
              <a:gd name="connsiteX1" fmla="*/ 54065 w 611965"/>
              <a:gd name="connsiteY1" fmla="*/ 206194 h 228374"/>
              <a:gd name="connsiteX2" fmla="*/ 87916 w 611965"/>
              <a:gd name="connsiteY2" fmla="*/ 182423 h 228374"/>
              <a:gd name="connsiteX3" fmla="*/ 258945 w 611965"/>
              <a:gd name="connsiteY3" fmla="*/ 1282 h 228374"/>
              <a:gd name="connsiteX4" fmla="*/ 469883 w 611965"/>
              <a:gd name="connsiteY4" fmla="*/ 16693 h 228374"/>
              <a:gd name="connsiteX5" fmla="*/ 376244 w 611965"/>
              <a:gd name="connsiteY5" fmla="*/ 211671 h 228374"/>
              <a:gd name="connsiteX6" fmla="*/ 184052 w 611965"/>
              <a:gd name="connsiteY6" fmla="*/ 205621 h 228374"/>
              <a:gd name="connsiteX7" fmla="*/ 132776 w 611965"/>
              <a:gd name="connsiteY7" fmla="*/ 215907 h 228374"/>
              <a:gd name="connsiteX8" fmla="*/ 80823 w 611965"/>
              <a:gd name="connsiteY8" fmla="*/ 228374 h 228374"/>
              <a:gd name="connsiteX9" fmla="*/ 6192 w 611965"/>
              <a:gd name="connsiteY9" fmla="*/ 220569 h 228374"/>
              <a:gd name="connsiteX0" fmla="*/ 6192 w 611965"/>
              <a:gd name="connsiteY0" fmla="*/ 220569 h 226296"/>
              <a:gd name="connsiteX1" fmla="*/ 54065 w 611965"/>
              <a:gd name="connsiteY1" fmla="*/ 206194 h 226296"/>
              <a:gd name="connsiteX2" fmla="*/ 87916 w 611965"/>
              <a:gd name="connsiteY2" fmla="*/ 182423 h 226296"/>
              <a:gd name="connsiteX3" fmla="*/ 258945 w 611965"/>
              <a:gd name="connsiteY3" fmla="*/ 1282 h 226296"/>
              <a:gd name="connsiteX4" fmla="*/ 469883 w 611965"/>
              <a:gd name="connsiteY4" fmla="*/ 16693 h 226296"/>
              <a:gd name="connsiteX5" fmla="*/ 376244 w 611965"/>
              <a:gd name="connsiteY5" fmla="*/ 211671 h 226296"/>
              <a:gd name="connsiteX6" fmla="*/ 184052 w 611965"/>
              <a:gd name="connsiteY6" fmla="*/ 205621 h 226296"/>
              <a:gd name="connsiteX7" fmla="*/ 132776 w 611965"/>
              <a:gd name="connsiteY7" fmla="*/ 215907 h 226296"/>
              <a:gd name="connsiteX8" fmla="*/ 74589 w 611965"/>
              <a:gd name="connsiteY8" fmla="*/ 226296 h 226296"/>
              <a:gd name="connsiteX9" fmla="*/ 6192 w 611965"/>
              <a:gd name="connsiteY9" fmla="*/ 220569 h 226296"/>
              <a:gd name="connsiteX0" fmla="*/ 6192 w 611965"/>
              <a:gd name="connsiteY0" fmla="*/ 220569 h 226296"/>
              <a:gd name="connsiteX1" fmla="*/ 54065 w 611965"/>
              <a:gd name="connsiteY1" fmla="*/ 206194 h 226296"/>
              <a:gd name="connsiteX2" fmla="*/ 68612 w 611965"/>
              <a:gd name="connsiteY2" fmla="*/ 195803 h 226296"/>
              <a:gd name="connsiteX3" fmla="*/ 87916 w 611965"/>
              <a:gd name="connsiteY3" fmla="*/ 182423 h 226296"/>
              <a:gd name="connsiteX4" fmla="*/ 258945 w 611965"/>
              <a:gd name="connsiteY4" fmla="*/ 1282 h 226296"/>
              <a:gd name="connsiteX5" fmla="*/ 469883 w 611965"/>
              <a:gd name="connsiteY5" fmla="*/ 16693 h 226296"/>
              <a:gd name="connsiteX6" fmla="*/ 376244 w 611965"/>
              <a:gd name="connsiteY6" fmla="*/ 211671 h 226296"/>
              <a:gd name="connsiteX7" fmla="*/ 184052 w 611965"/>
              <a:gd name="connsiteY7" fmla="*/ 205621 h 226296"/>
              <a:gd name="connsiteX8" fmla="*/ 132776 w 611965"/>
              <a:gd name="connsiteY8" fmla="*/ 215907 h 226296"/>
              <a:gd name="connsiteX9" fmla="*/ 74589 w 611965"/>
              <a:gd name="connsiteY9" fmla="*/ 226296 h 226296"/>
              <a:gd name="connsiteX10" fmla="*/ 6192 w 611965"/>
              <a:gd name="connsiteY10" fmla="*/ 220569 h 226296"/>
              <a:gd name="connsiteX0" fmla="*/ 6192 w 611965"/>
              <a:gd name="connsiteY0" fmla="*/ 220569 h 226296"/>
              <a:gd name="connsiteX1" fmla="*/ 54065 w 611965"/>
              <a:gd name="connsiteY1" fmla="*/ 206194 h 226296"/>
              <a:gd name="connsiteX2" fmla="*/ 87916 w 611965"/>
              <a:gd name="connsiteY2" fmla="*/ 182423 h 226296"/>
              <a:gd name="connsiteX3" fmla="*/ 258945 w 611965"/>
              <a:gd name="connsiteY3" fmla="*/ 1282 h 226296"/>
              <a:gd name="connsiteX4" fmla="*/ 469883 w 611965"/>
              <a:gd name="connsiteY4" fmla="*/ 16693 h 226296"/>
              <a:gd name="connsiteX5" fmla="*/ 376244 w 611965"/>
              <a:gd name="connsiteY5" fmla="*/ 211671 h 226296"/>
              <a:gd name="connsiteX6" fmla="*/ 184052 w 611965"/>
              <a:gd name="connsiteY6" fmla="*/ 205621 h 226296"/>
              <a:gd name="connsiteX7" fmla="*/ 132776 w 611965"/>
              <a:gd name="connsiteY7" fmla="*/ 215907 h 226296"/>
              <a:gd name="connsiteX8" fmla="*/ 74589 w 611965"/>
              <a:gd name="connsiteY8" fmla="*/ 226296 h 226296"/>
              <a:gd name="connsiteX9" fmla="*/ 6192 w 611965"/>
              <a:gd name="connsiteY9" fmla="*/ 220569 h 226296"/>
              <a:gd name="connsiteX0" fmla="*/ 6192 w 611965"/>
              <a:gd name="connsiteY0" fmla="*/ 220569 h 226296"/>
              <a:gd name="connsiteX1" fmla="*/ 54065 w 611965"/>
              <a:gd name="connsiteY1" fmla="*/ 202037 h 226296"/>
              <a:gd name="connsiteX2" fmla="*/ 87916 w 611965"/>
              <a:gd name="connsiteY2" fmla="*/ 182423 h 226296"/>
              <a:gd name="connsiteX3" fmla="*/ 258945 w 611965"/>
              <a:gd name="connsiteY3" fmla="*/ 1282 h 226296"/>
              <a:gd name="connsiteX4" fmla="*/ 469883 w 611965"/>
              <a:gd name="connsiteY4" fmla="*/ 16693 h 226296"/>
              <a:gd name="connsiteX5" fmla="*/ 376244 w 611965"/>
              <a:gd name="connsiteY5" fmla="*/ 211671 h 226296"/>
              <a:gd name="connsiteX6" fmla="*/ 184052 w 611965"/>
              <a:gd name="connsiteY6" fmla="*/ 205621 h 226296"/>
              <a:gd name="connsiteX7" fmla="*/ 132776 w 611965"/>
              <a:gd name="connsiteY7" fmla="*/ 215907 h 226296"/>
              <a:gd name="connsiteX8" fmla="*/ 74589 w 611965"/>
              <a:gd name="connsiteY8" fmla="*/ 226296 h 226296"/>
              <a:gd name="connsiteX9" fmla="*/ 6192 w 611965"/>
              <a:gd name="connsiteY9" fmla="*/ 220569 h 226296"/>
              <a:gd name="connsiteX0" fmla="*/ 6192 w 611965"/>
              <a:gd name="connsiteY0" fmla="*/ 220569 h 226296"/>
              <a:gd name="connsiteX1" fmla="*/ 87916 w 611965"/>
              <a:gd name="connsiteY1" fmla="*/ 182423 h 226296"/>
              <a:gd name="connsiteX2" fmla="*/ 258945 w 611965"/>
              <a:gd name="connsiteY2" fmla="*/ 1282 h 226296"/>
              <a:gd name="connsiteX3" fmla="*/ 469883 w 611965"/>
              <a:gd name="connsiteY3" fmla="*/ 16693 h 226296"/>
              <a:gd name="connsiteX4" fmla="*/ 376244 w 611965"/>
              <a:gd name="connsiteY4" fmla="*/ 211671 h 226296"/>
              <a:gd name="connsiteX5" fmla="*/ 184052 w 611965"/>
              <a:gd name="connsiteY5" fmla="*/ 205621 h 226296"/>
              <a:gd name="connsiteX6" fmla="*/ 132776 w 611965"/>
              <a:gd name="connsiteY6" fmla="*/ 215907 h 226296"/>
              <a:gd name="connsiteX7" fmla="*/ 74589 w 611965"/>
              <a:gd name="connsiteY7" fmla="*/ 226296 h 226296"/>
              <a:gd name="connsiteX8" fmla="*/ 6192 w 611965"/>
              <a:gd name="connsiteY8" fmla="*/ 220569 h 226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1965" h="226296">
                <a:moveTo>
                  <a:pt x="6192" y="220569"/>
                </a:moveTo>
                <a:cubicBezTo>
                  <a:pt x="8413" y="213257"/>
                  <a:pt x="45791" y="218971"/>
                  <a:pt x="87916" y="182423"/>
                </a:cubicBezTo>
                <a:cubicBezTo>
                  <a:pt x="-86455" y="120125"/>
                  <a:pt x="13047" y="14741"/>
                  <a:pt x="258945" y="1282"/>
                </a:cubicBezTo>
                <a:cubicBezTo>
                  <a:pt x="332259" y="-2731"/>
                  <a:pt x="407230" y="2747"/>
                  <a:pt x="469883" y="16693"/>
                </a:cubicBezTo>
                <a:cubicBezTo>
                  <a:pt x="698453" y="67572"/>
                  <a:pt x="639716" y="189876"/>
                  <a:pt x="376244" y="211671"/>
                </a:cubicBezTo>
                <a:cubicBezTo>
                  <a:pt x="311998" y="216985"/>
                  <a:pt x="244575" y="214863"/>
                  <a:pt x="184052" y="205621"/>
                </a:cubicBezTo>
                <a:cubicBezTo>
                  <a:pt x="145899" y="207020"/>
                  <a:pt x="146171" y="210729"/>
                  <a:pt x="132776" y="215907"/>
                </a:cubicBezTo>
                <a:cubicBezTo>
                  <a:pt x="119381" y="221085"/>
                  <a:pt x="96726" y="223441"/>
                  <a:pt x="74589" y="226296"/>
                </a:cubicBezTo>
                <a:lnTo>
                  <a:pt x="6192" y="220569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75" name="ZoneTexte 774"/>
          <p:cNvSpPr txBox="1"/>
          <p:nvPr/>
        </p:nvSpPr>
        <p:spPr>
          <a:xfrm>
            <a:off x="5681868" y="7505444"/>
            <a:ext cx="80301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 </a:t>
            </a:r>
            <a:r>
              <a:rPr lang="fr-FR" sz="700" dirty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Adjectif masculin</a:t>
            </a:r>
          </a:p>
        </p:txBody>
      </p:sp>
      <p:pic>
        <p:nvPicPr>
          <p:cNvPr id="776" name="Image 775"/>
          <p:cNvPicPr>
            <a:picLocks noChangeAspect="1"/>
          </p:cNvPicPr>
          <p:nvPr/>
        </p:nvPicPr>
        <p:blipFill rotWithShape="1"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792" t="76076" r="26479" b="15767"/>
          <a:stretch/>
        </p:blipFill>
        <p:spPr>
          <a:xfrm>
            <a:off x="5383634" y="7761484"/>
            <a:ext cx="279703" cy="139351"/>
          </a:xfrm>
          <a:prstGeom prst="rect">
            <a:avLst/>
          </a:prstGeom>
        </p:spPr>
      </p:pic>
      <p:sp>
        <p:nvSpPr>
          <p:cNvPr id="777" name="ZoneTexte 776"/>
          <p:cNvSpPr txBox="1"/>
          <p:nvPr/>
        </p:nvSpPr>
        <p:spPr>
          <a:xfrm>
            <a:off x="5791717" y="8957927"/>
            <a:ext cx="57545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Féminin</a:t>
            </a:r>
            <a:r>
              <a:rPr lang="fr-FR" sz="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 </a:t>
            </a:r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:</a:t>
            </a:r>
            <a:endParaRPr lang="fr-FR" sz="9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sp>
        <p:nvSpPr>
          <p:cNvPr id="778" name="ZoneTexte 777"/>
          <p:cNvSpPr txBox="1"/>
          <p:nvPr/>
        </p:nvSpPr>
        <p:spPr>
          <a:xfrm>
            <a:off x="6267013" y="8957928"/>
            <a:ext cx="576096" cy="162210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05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original</a:t>
            </a:r>
            <a:r>
              <a:rPr lang="fr-FR" sz="1050" dirty="0" smtClean="0">
                <a:solidFill>
                  <a:schemeClr val="bg1">
                    <a:lumMod val="50000"/>
                  </a:schemeClr>
                </a:solidFill>
                <a:latin typeface="Andika Basic Dig1 Dig4 Dig7" panose="02000000000000000000" pitchFamily="2" charset="0"/>
              </a:rPr>
              <a:t>e</a:t>
            </a:r>
            <a:endParaRPr lang="fr-FR" sz="1050" dirty="0">
              <a:solidFill>
                <a:schemeClr val="bg1">
                  <a:lumMod val="50000"/>
                </a:schemeClr>
              </a:solidFill>
              <a:latin typeface="Andika Basic Dig1 Dig4 Dig7" panose="02000000000000000000" pitchFamily="2" charset="0"/>
            </a:endParaRPr>
          </a:p>
        </p:txBody>
      </p:sp>
      <p:pic>
        <p:nvPicPr>
          <p:cNvPr id="779" name="Image 778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0575" t="76551" r="40059" b="14404"/>
          <a:stretch/>
        </p:blipFill>
        <p:spPr>
          <a:xfrm>
            <a:off x="6704005" y="9101221"/>
            <a:ext cx="139104" cy="79814"/>
          </a:xfrm>
          <a:prstGeom prst="rect">
            <a:avLst/>
          </a:prstGeom>
        </p:spPr>
      </p:pic>
      <p:sp>
        <p:nvSpPr>
          <p:cNvPr id="780" name="Rectangle 70"/>
          <p:cNvSpPr>
            <a:spLocks noChangeArrowheads="1"/>
          </p:cNvSpPr>
          <p:nvPr/>
        </p:nvSpPr>
        <p:spPr bwMode="auto">
          <a:xfrm>
            <a:off x="3035375" y="7364055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781" name="Group 112"/>
          <p:cNvGrpSpPr>
            <a:grpSpLocks/>
          </p:cNvGrpSpPr>
          <p:nvPr/>
        </p:nvGrpSpPr>
        <p:grpSpPr bwMode="auto">
          <a:xfrm rot="16200000" flipH="1">
            <a:off x="3836280" y="6403318"/>
            <a:ext cx="131740" cy="1720850"/>
            <a:chOff x="7435" y="9002"/>
            <a:chExt cx="165" cy="2711"/>
          </a:xfrm>
        </p:grpSpPr>
        <p:sp>
          <p:nvSpPr>
            <p:cNvPr id="782" name="Text Box 122"/>
            <p:cNvSpPr txBox="1">
              <a:spLocks noChangeArrowheads="1"/>
            </p:cNvSpPr>
            <p:nvPr/>
          </p:nvSpPr>
          <p:spPr bwMode="auto">
            <a:xfrm>
              <a:off x="7450" y="900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83" name="Text Box 121"/>
            <p:cNvSpPr txBox="1">
              <a:spLocks noChangeArrowheads="1"/>
            </p:cNvSpPr>
            <p:nvPr/>
          </p:nvSpPr>
          <p:spPr bwMode="auto">
            <a:xfrm>
              <a:off x="7450" y="9276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O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84" name="Text Box 120"/>
            <p:cNvSpPr txBox="1">
              <a:spLocks noChangeArrowheads="1"/>
            </p:cNvSpPr>
            <p:nvPr/>
          </p:nvSpPr>
          <p:spPr bwMode="auto">
            <a:xfrm>
              <a:off x="7450" y="9575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N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85" name="Text Box 119"/>
            <p:cNvSpPr txBox="1">
              <a:spLocks noChangeArrowheads="1"/>
            </p:cNvSpPr>
            <p:nvPr/>
          </p:nvSpPr>
          <p:spPr bwMode="auto">
            <a:xfrm>
              <a:off x="7450" y="9855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D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86" name="Text Box 118"/>
            <p:cNvSpPr txBox="1">
              <a:spLocks noChangeArrowheads="1"/>
            </p:cNvSpPr>
            <p:nvPr/>
          </p:nvSpPr>
          <p:spPr bwMode="auto">
            <a:xfrm>
              <a:off x="7435" y="1013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87" name="Text Box 117"/>
            <p:cNvSpPr txBox="1">
              <a:spLocks noChangeArrowheads="1"/>
            </p:cNvSpPr>
            <p:nvPr/>
          </p:nvSpPr>
          <p:spPr bwMode="auto">
            <a:xfrm>
              <a:off x="7441" y="10428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F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88" name="Text Box 116"/>
            <p:cNvSpPr txBox="1">
              <a:spLocks noChangeArrowheads="1"/>
            </p:cNvSpPr>
            <p:nvPr/>
          </p:nvSpPr>
          <p:spPr bwMode="auto">
            <a:xfrm>
              <a:off x="7441" y="10709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89" name="Text Box 115"/>
            <p:cNvSpPr txBox="1">
              <a:spLocks noChangeArrowheads="1"/>
            </p:cNvSpPr>
            <p:nvPr/>
          </p:nvSpPr>
          <p:spPr bwMode="auto">
            <a:xfrm>
              <a:off x="7450" y="1100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A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90" name="Text Box 114"/>
            <p:cNvSpPr txBox="1">
              <a:spLocks noChangeArrowheads="1"/>
            </p:cNvSpPr>
            <p:nvPr/>
          </p:nvSpPr>
          <p:spPr bwMode="auto">
            <a:xfrm>
              <a:off x="7441" y="11298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91" name="Text Box 113"/>
            <p:cNvSpPr txBox="1">
              <a:spLocks noChangeArrowheads="1"/>
            </p:cNvSpPr>
            <p:nvPr/>
          </p:nvSpPr>
          <p:spPr bwMode="auto">
            <a:xfrm>
              <a:off x="7441" y="11569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792" name="ZoneTexte 791"/>
          <p:cNvSpPr txBox="1"/>
          <p:nvPr/>
        </p:nvSpPr>
        <p:spPr>
          <a:xfrm>
            <a:off x="3657164" y="8402226"/>
            <a:ext cx="599363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rgbClr val="FF3399"/>
                </a:solidFill>
                <a:latin typeface="Andika Basic Dig1 Dig4 Dig7" panose="02000000000000000000" pitchFamily="2" charset="0"/>
              </a:rPr>
              <a:t>g</a:t>
            </a:r>
            <a:r>
              <a:rPr lang="fr-FR" sz="1500" dirty="0" smtClean="0">
                <a:solidFill>
                  <a:schemeClr val="bg1">
                    <a:lumMod val="50000"/>
                  </a:schemeClr>
                </a:solidFill>
                <a:latin typeface="Andika Basic Dig1 Dig4 Dig7" panose="02000000000000000000" pitchFamily="2" charset="0"/>
              </a:rPr>
              <a:t>é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nial</a:t>
            </a:r>
            <a:endParaRPr lang="fr-FR" sz="1500" dirty="0">
              <a:solidFill>
                <a:srgbClr val="E45585"/>
              </a:solidFill>
              <a:latin typeface="Andika Basic Dig1 Dig4 Dig7" panose="02000000000000000000" pitchFamily="2" charset="0"/>
            </a:endParaRPr>
          </a:p>
        </p:txBody>
      </p:sp>
      <p:grpSp>
        <p:nvGrpSpPr>
          <p:cNvPr id="793" name="Groupe 792"/>
          <p:cNvGrpSpPr/>
          <p:nvPr/>
        </p:nvGrpSpPr>
        <p:grpSpPr>
          <a:xfrm>
            <a:off x="3172830" y="9455818"/>
            <a:ext cx="131763" cy="136525"/>
            <a:chOff x="634123" y="4838678"/>
            <a:chExt cx="131763" cy="136525"/>
          </a:xfrm>
        </p:grpSpPr>
        <p:grpSp>
          <p:nvGrpSpPr>
            <p:cNvPr id="794" name="Group 67"/>
            <p:cNvGrpSpPr>
              <a:grpSpLocks/>
            </p:cNvGrpSpPr>
            <p:nvPr/>
          </p:nvGrpSpPr>
          <p:grpSpPr bwMode="auto">
            <a:xfrm>
              <a:off x="654603" y="4864168"/>
              <a:ext cx="98425" cy="98425"/>
              <a:chOff x="3511" y="12476"/>
              <a:chExt cx="155" cy="155"/>
            </a:xfrm>
          </p:grpSpPr>
          <p:sp>
            <p:nvSpPr>
              <p:cNvPr id="796" name="Freeform 69"/>
              <p:cNvSpPr>
                <a:spLocks/>
              </p:cNvSpPr>
              <p:nvPr/>
            </p:nvSpPr>
            <p:spPr bwMode="auto">
              <a:xfrm>
                <a:off x="3511" y="12476"/>
                <a:ext cx="143" cy="155"/>
              </a:xfrm>
              <a:custGeom>
                <a:avLst/>
                <a:gdLst>
                  <a:gd name="T0" fmla="*/ 0 w 143"/>
                  <a:gd name="T1" fmla="*/ 0 h 155"/>
                  <a:gd name="T2" fmla="*/ 143 w 143"/>
                  <a:gd name="T3" fmla="*/ 155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43" h="155">
                    <a:moveTo>
                      <a:pt x="0" y="0"/>
                    </a:moveTo>
                    <a:cubicBezTo>
                      <a:pt x="48" y="52"/>
                      <a:pt x="95" y="103"/>
                      <a:pt x="143" y="155"/>
                    </a:cubicBezTo>
                  </a:path>
                </a:pathLst>
              </a:custGeom>
              <a:noFill/>
              <a:ln w="9525">
                <a:solidFill>
                  <a:schemeClr val="bg2">
                    <a:lumMod val="7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797" name="Freeform 68"/>
              <p:cNvSpPr>
                <a:spLocks/>
              </p:cNvSpPr>
              <p:nvPr/>
            </p:nvSpPr>
            <p:spPr bwMode="auto">
              <a:xfrm rot="15936379">
                <a:off x="3517" y="12470"/>
                <a:ext cx="143" cy="155"/>
              </a:xfrm>
              <a:custGeom>
                <a:avLst/>
                <a:gdLst>
                  <a:gd name="T0" fmla="*/ 0 w 143"/>
                  <a:gd name="T1" fmla="*/ 0 h 155"/>
                  <a:gd name="T2" fmla="*/ 143 w 143"/>
                  <a:gd name="T3" fmla="*/ 155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43" h="155">
                    <a:moveTo>
                      <a:pt x="0" y="0"/>
                    </a:moveTo>
                    <a:cubicBezTo>
                      <a:pt x="48" y="52"/>
                      <a:pt x="95" y="103"/>
                      <a:pt x="143" y="155"/>
                    </a:cubicBezTo>
                  </a:path>
                </a:pathLst>
              </a:custGeom>
              <a:noFill/>
              <a:ln w="9525">
                <a:solidFill>
                  <a:schemeClr val="bg2">
                    <a:lumMod val="7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795" name="Rectangle 135"/>
            <p:cNvSpPr>
              <a:spLocks noChangeArrowheads="1"/>
            </p:cNvSpPr>
            <p:nvPr/>
          </p:nvSpPr>
          <p:spPr bwMode="auto">
            <a:xfrm>
              <a:off x="634123" y="4838678"/>
              <a:ext cx="131763" cy="136525"/>
            </a:xfrm>
            <a:prstGeom prst="rect">
              <a:avLst/>
            </a:prstGeom>
            <a:noFill/>
            <a:ln w="317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798" name="ZoneTexte 797"/>
          <p:cNvSpPr txBox="1"/>
          <p:nvPr/>
        </p:nvSpPr>
        <p:spPr>
          <a:xfrm>
            <a:off x="3428797" y="8853057"/>
            <a:ext cx="57545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Féminin</a:t>
            </a:r>
            <a:r>
              <a:rPr lang="fr-FR" sz="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 </a:t>
            </a:r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:</a:t>
            </a:r>
            <a:endParaRPr lang="fr-FR" sz="9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sp>
        <p:nvSpPr>
          <p:cNvPr id="799" name="ZoneTexte 798"/>
          <p:cNvSpPr txBox="1"/>
          <p:nvPr/>
        </p:nvSpPr>
        <p:spPr>
          <a:xfrm>
            <a:off x="3904093" y="8853684"/>
            <a:ext cx="748668" cy="161583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05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génial</a:t>
            </a:r>
            <a:r>
              <a:rPr lang="fr-FR" sz="1050" dirty="0" smtClean="0">
                <a:solidFill>
                  <a:schemeClr val="bg1">
                    <a:lumMod val="50000"/>
                  </a:schemeClr>
                </a:solidFill>
                <a:latin typeface="Andika Basic Dig1 Dig4 Dig7" panose="02000000000000000000" pitchFamily="2" charset="0"/>
              </a:rPr>
              <a:t>e</a:t>
            </a:r>
            <a:endParaRPr lang="fr-FR" sz="1050" dirty="0">
              <a:solidFill>
                <a:schemeClr val="bg1">
                  <a:lumMod val="50000"/>
                </a:schemeClr>
              </a:solidFill>
              <a:latin typeface="Andika Basic Dig1 Dig4 Dig7" panose="02000000000000000000" pitchFamily="2" charset="0"/>
            </a:endParaRPr>
          </a:p>
        </p:txBody>
      </p:sp>
      <p:pic>
        <p:nvPicPr>
          <p:cNvPr id="800" name="Image 799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0575" t="76551" r="40059" b="14404"/>
          <a:stretch/>
        </p:blipFill>
        <p:spPr>
          <a:xfrm>
            <a:off x="4247122" y="9000776"/>
            <a:ext cx="139104" cy="79814"/>
          </a:xfrm>
          <a:prstGeom prst="rect">
            <a:avLst/>
          </a:prstGeom>
        </p:spPr>
      </p:pic>
      <p:pic>
        <p:nvPicPr>
          <p:cNvPr id="801" name="Image 800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228" t="14664" r="79558" b="70548"/>
          <a:stretch/>
        </p:blipFill>
        <p:spPr>
          <a:xfrm>
            <a:off x="3113516" y="7450556"/>
            <a:ext cx="366643" cy="315458"/>
          </a:xfrm>
          <a:prstGeom prst="rect">
            <a:avLst/>
          </a:prstGeom>
        </p:spPr>
      </p:pic>
      <p:sp>
        <p:nvSpPr>
          <p:cNvPr id="802" name="Bulle ronde 26"/>
          <p:cNvSpPr/>
          <p:nvPr/>
        </p:nvSpPr>
        <p:spPr>
          <a:xfrm>
            <a:off x="3472441" y="7456546"/>
            <a:ext cx="734861" cy="271578"/>
          </a:xfrm>
          <a:custGeom>
            <a:avLst/>
            <a:gdLst>
              <a:gd name="connsiteX0" fmla="*/ 22497 w 611508"/>
              <a:gd name="connsiteY0" fmla="*/ 251742 h 214533"/>
              <a:gd name="connsiteX1" fmla="*/ 87595 w 611508"/>
              <a:gd name="connsiteY1" fmla="*/ 182422 h 214533"/>
              <a:gd name="connsiteX2" fmla="*/ 258624 w 611508"/>
              <a:gd name="connsiteY2" fmla="*/ 1281 h 214533"/>
              <a:gd name="connsiteX3" fmla="*/ 469562 w 611508"/>
              <a:gd name="connsiteY3" fmla="*/ 16692 h 214533"/>
              <a:gd name="connsiteX4" fmla="*/ 375923 w 611508"/>
              <a:gd name="connsiteY4" fmla="*/ 211670 h 214533"/>
              <a:gd name="connsiteX5" fmla="*/ 183731 w 611508"/>
              <a:gd name="connsiteY5" fmla="*/ 205620 h 214533"/>
              <a:gd name="connsiteX6" fmla="*/ 22497 w 611508"/>
              <a:gd name="connsiteY6" fmla="*/ 251742 h 21453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22818 w 611965"/>
              <a:gd name="connsiteY7" fmla="*/ 251743 h 25174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107839 w 611965"/>
              <a:gd name="connsiteY7" fmla="*/ 245001 h 251743"/>
              <a:gd name="connsiteX8" fmla="*/ 22818 w 611965"/>
              <a:gd name="connsiteY8" fmla="*/ 251743 h 251743"/>
              <a:gd name="connsiteX0" fmla="*/ 14505 w 611965"/>
              <a:gd name="connsiteY0" fmla="*/ 237195 h 245001"/>
              <a:gd name="connsiteX1" fmla="*/ 91212 w 611965"/>
              <a:gd name="connsiteY1" fmla="*/ 199281 h 245001"/>
              <a:gd name="connsiteX2" fmla="*/ 87916 w 611965"/>
              <a:gd name="connsiteY2" fmla="*/ 182423 h 245001"/>
              <a:gd name="connsiteX3" fmla="*/ 258945 w 611965"/>
              <a:gd name="connsiteY3" fmla="*/ 1282 h 245001"/>
              <a:gd name="connsiteX4" fmla="*/ 469883 w 611965"/>
              <a:gd name="connsiteY4" fmla="*/ 16693 h 245001"/>
              <a:gd name="connsiteX5" fmla="*/ 376244 w 611965"/>
              <a:gd name="connsiteY5" fmla="*/ 211671 h 245001"/>
              <a:gd name="connsiteX6" fmla="*/ 184052 w 611965"/>
              <a:gd name="connsiteY6" fmla="*/ 205621 h 245001"/>
              <a:gd name="connsiteX7" fmla="*/ 107839 w 611965"/>
              <a:gd name="connsiteY7" fmla="*/ 245001 h 245001"/>
              <a:gd name="connsiteX8" fmla="*/ 14505 w 611965"/>
              <a:gd name="connsiteY8" fmla="*/ 237195 h 245001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03683 w 611965"/>
              <a:gd name="connsiteY7" fmla="*/ 236688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55637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55637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34855 w 611965"/>
              <a:gd name="connsiteY7" fmla="*/ 217985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60299 w 611965"/>
              <a:gd name="connsiteY1" fmla="*/ 212429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34855 w 611965"/>
              <a:gd name="connsiteY7" fmla="*/ 217985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6192 w 611965"/>
              <a:gd name="connsiteY0" fmla="*/ 220569 h 234609"/>
              <a:gd name="connsiteX1" fmla="*/ 60299 w 611965"/>
              <a:gd name="connsiteY1" fmla="*/ 212429 h 234609"/>
              <a:gd name="connsiteX2" fmla="*/ 87916 w 611965"/>
              <a:gd name="connsiteY2" fmla="*/ 182423 h 234609"/>
              <a:gd name="connsiteX3" fmla="*/ 258945 w 611965"/>
              <a:gd name="connsiteY3" fmla="*/ 1282 h 234609"/>
              <a:gd name="connsiteX4" fmla="*/ 469883 w 611965"/>
              <a:gd name="connsiteY4" fmla="*/ 16693 h 234609"/>
              <a:gd name="connsiteX5" fmla="*/ 376244 w 611965"/>
              <a:gd name="connsiteY5" fmla="*/ 211671 h 234609"/>
              <a:gd name="connsiteX6" fmla="*/ 184052 w 611965"/>
              <a:gd name="connsiteY6" fmla="*/ 205621 h 234609"/>
              <a:gd name="connsiteX7" fmla="*/ 134855 w 611965"/>
              <a:gd name="connsiteY7" fmla="*/ 217985 h 234609"/>
              <a:gd name="connsiteX8" fmla="*/ 70432 w 611965"/>
              <a:gd name="connsiteY8" fmla="*/ 234609 h 234609"/>
              <a:gd name="connsiteX9" fmla="*/ 6192 w 611965"/>
              <a:gd name="connsiteY9" fmla="*/ 220569 h 234609"/>
              <a:gd name="connsiteX0" fmla="*/ 6192 w 611965"/>
              <a:gd name="connsiteY0" fmla="*/ 220569 h 234609"/>
              <a:gd name="connsiteX1" fmla="*/ 54065 w 611965"/>
              <a:gd name="connsiteY1" fmla="*/ 206194 h 234609"/>
              <a:gd name="connsiteX2" fmla="*/ 87916 w 611965"/>
              <a:gd name="connsiteY2" fmla="*/ 182423 h 234609"/>
              <a:gd name="connsiteX3" fmla="*/ 258945 w 611965"/>
              <a:gd name="connsiteY3" fmla="*/ 1282 h 234609"/>
              <a:gd name="connsiteX4" fmla="*/ 469883 w 611965"/>
              <a:gd name="connsiteY4" fmla="*/ 16693 h 234609"/>
              <a:gd name="connsiteX5" fmla="*/ 376244 w 611965"/>
              <a:gd name="connsiteY5" fmla="*/ 211671 h 234609"/>
              <a:gd name="connsiteX6" fmla="*/ 184052 w 611965"/>
              <a:gd name="connsiteY6" fmla="*/ 205621 h 234609"/>
              <a:gd name="connsiteX7" fmla="*/ 134855 w 611965"/>
              <a:gd name="connsiteY7" fmla="*/ 217985 h 234609"/>
              <a:gd name="connsiteX8" fmla="*/ 70432 w 611965"/>
              <a:gd name="connsiteY8" fmla="*/ 234609 h 234609"/>
              <a:gd name="connsiteX9" fmla="*/ 6192 w 611965"/>
              <a:gd name="connsiteY9" fmla="*/ 220569 h 234609"/>
              <a:gd name="connsiteX0" fmla="*/ 6192 w 611965"/>
              <a:gd name="connsiteY0" fmla="*/ 220569 h 228374"/>
              <a:gd name="connsiteX1" fmla="*/ 54065 w 611965"/>
              <a:gd name="connsiteY1" fmla="*/ 206194 h 228374"/>
              <a:gd name="connsiteX2" fmla="*/ 87916 w 611965"/>
              <a:gd name="connsiteY2" fmla="*/ 182423 h 228374"/>
              <a:gd name="connsiteX3" fmla="*/ 258945 w 611965"/>
              <a:gd name="connsiteY3" fmla="*/ 1282 h 228374"/>
              <a:gd name="connsiteX4" fmla="*/ 469883 w 611965"/>
              <a:gd name="connsiteY4" fmla="*/ 16693 h 228374"/>
              <a:gd name="connsiteX5" fmla="*/ 376244 w 611965"/>
              <a:gd name="connsiteY5" fmla="*/ 211671 h 228374"/>
              <a:gd name="connsiteX6" fmla="*/ 184052 w 611965"/>
              <a:gd name="connsiteY6" fmla="*/ 205621 h 228374"/>
              <a:gd name="connsiteX7" fmla="*/ 134855 w 611965"/>
              <a:gd name="connsiteY7" fmla="*/ 217985 h 228374"/>
              <a:gd name="connsiteX8" fmla="*/ 80823 w 611965"/>
              <a:gd name="connsiteY8" fmla="*/ 228374 h 228374"/>
              <a:gd name="connsiteX9" fmla="*/ 6192 w 611965"/>
              <a:gd name="connsiteY9" fmla="*/ 220569 h 228374"/>
              <a:gd name="connsiteX0" fmla="*/ 6192 w 611965"/>
              <a:gd name="connsiteY0" fmla="*/ 220569 h 228374"/>
              <a:gd name="connsiteX1" fmla="*/ 54065 w 611965"/>
              <a:gd name="connsiteY1" fmla="*/ 206194 h 228374"/>
              <a:gd name="connsiteX2" fmla="*/ 87916 w 611965"/>
              <a:gd name="connsiteY2" fmla="*/ 182423 h 228374"/>
              <a:gd name="connsiteX3" fmla="*/ 258945 w 611965"/>
              <a:gd name="connsiteY3" fmla="*/ 1282 h 228374"/>
              <a:gd name="connsiteX4" fmla="*/ 469883 w 611965"/>
              <a:gd name="connsiteY4" fmla="*/ 16693 h 228374"/>
              <a:gd name="connsiteX5" fmla="*/ 376244 w 611965"/>
              <a:gd name="connsiteY5" fmla="*/ 211671 h 228374"/>
              <a:gd name="connsiteX6" fmla="*/ 184052 w 611965"/>
              <a:gd name="connsiteY6" fmla="*/ 205621 h 228374"/>
              <a:gd name="connsiteX7" fmla="*/ 132776 w 611965"/>
              <a:gd name="connsiteY7" fmla="*/ 215907 h 228374"/>
              <a:gd name="connsiteX8" fmla="*/ 80823 w 611965"/>
              <a:gd name="connsiteY8" fmla="*/ 228374 h 228374"/>
              <a:gd name="connsiteX9" fmla="*/ 6192 w 611965"/>
              <a:gd name="connsiteY9" fmla="*/ 220569 h 228374"/>
              <a:gd name="connsiteX0" fmla="*/ 6192 w 611965"/>
              <a:gd name="connsiteY0" fmla="*/ 220569 h 226296"/>
              <a:gd name="connsiteX1" fmla="*/ 54065 w 611965"/>
              <a:gd name="connsiteY1" fmla="*/ 206194 h 226296"/>
              <a:gd name="connsiteX2" fmla="*/ 87916 w 611965"/>
              <a:gd name="connsiteY2" fmla="*/ 182423 h 226296"/>
              <a:gd name="connsiteX3" fmla="*/ 258945 w 611965"/>
              <a:gd name="connsiteY3" fmla="*/ 1282 h 226296"/>
              <a:gd name="connsiteX4" fmla="*/ 469883 w 611965"/>
              <a:gd name="connsiteY4" fmla="*/ 16693 h 226296"/>
              <a:gd name="connsiteX5" fmla="*/ 376244 w 611965"/>
              <a:gd name="connsiteY5" fmla="*/ 211671 h 226296"/>
              <a:gd name="connsiteX6" fmla="*/ 184052 w 611965"/>
              <a:gd name="connsiteY6" fmla="*/ 205621 h 226296"/>
              <a:gd name="connsiteX7" fmla="*/ 132776 w 611965"/>
              <a:gd name="connsiteY7" fmla="*/ 215907 h 226296"/>
              <a:gd name="connsiteX8" fmla="*/ 74589 w 611965"/>
              <a:gd name="connsiteY8" fmla="*/ 226296 h 226296"/>
              <a:gd name="connsiteX9" fmla="*/ 6192 w 611965"/>
              <a:gd name="connsiteY9" fmla="*/ 220569 h 226296"/>
              <a:gd name="connsiteX0" fmla="*/ 6192 w 611965"/>
              <a:gd name="connsiteY0" fmla="*/ 220569 h 226296"/>
              <a:gd name="connsiteX1" fmla="*/ 54065 w 611965"/>
              <a:gd name="connsiteY1" fmla="*/ 206194 h 226296"/>
              <a:gd name="connsiteX2" fmla="*/ 68612 w 611965"/>
              <a:gd name="connsiteY2" fmla="*/ 195803 h 226296"/>
              <a:gd name="connsiteX3" fmla="*/ 87916 w 611965"/>
              <a:gd name="connsiteY3" fmla="*/ 182423 h 226296"/>
              <a:gd name="connsiteX4" fmla="*/ 258945 w 611965"/>
              <a:gd name="connsiteY4" fmla="*/ 1282 h 226296"/>
              <a:gd name="connsiteX5" fmla="*/ 469883 w 611965"/>
              <a:gd name="connsiteY5" fmla="*/ 16693 h 226296"/>
              <a:gd name="connsiteX6" fmla="*/ 376244 w 611965"/>
              <a:gd name="connsiteY6" fmla="*/ 211671 h 226296"/>
              <a:gd name="connsiteX7" fmla="*/ 184052 w 611965"/>
              <a:gd name="connsiteY7" fmla="*/ 205621 h 226296"/>
              <a:gd name="connsiteX8" fmla="*/ 132776 w 611965"/>
              <a:gd name="connsiteY8" fmla="*/ 215907 h 226296"/>
              <a:gd name="connsiteX9" fmla="*/ 74589 w 611965"/>
              <a:gd name="connsiteY9" fmla="*/ 226296 h 226296"/>
              <a:gd name="connsiteX10" fmla="*/ 6192 w 611965"/>
              <a:gd name="connsiteY10" fmla="*/ 220569 h 226296"/>
              <a:gd name="connsiteX0" fmla="*/ 6192 w 611965"/>
              <a:gd name="connsiteY0" fmla="*/ 220569 h 226296"/>
              <a:gd name="connsiteX1" fmla="*/ 54065 w 611965"/>
              <a:gd name="connsiteY1" fmla="*/ 206194 h 226296"/>
              <a:gd name="connsiteX2" fmla="*/ 87916 w 611965"/>
              <a:gd name="connsiteY2" fmla="*/ 182423 h 226296"/>
              <a:gd name="connsiteX3" fmla="*/ 258945 w 611965"/>
              <a:gd name="connsiteY3" fmla="*/ 1282 h 226296"/>
              <a:gd name="connsiteX4" fmla="*/ 469883 w 611965"/>
              <a:gd name="connsiteY4" fmla="*/ 16693 h 226296"/>
              <a:gd name="connsiteX5" fmla="*/ 376244 w 611965"/>
              <a:gd name="connsiteY5" fmla="*/ 211671 h 226296"/>
              <a:gd name="connsiteX6" fmla="*/ 184052 w 611965"/>
              <a:gd name="connsiteY6" fmla="*/ 205621 h 226296"/>
              <a:gd name="connsiteX7" fmla="*/ 132776 w 611965"/>
              <a:gd name="connsiteY7" fmla="*/ 215907 h 226296"/>
              <a:gd name="connsiteX8" fmla="*/ 74589 w 611965"/>
              <a:gd name="connsiteY8" fmla="*/ 226296 h 226296"/>
              <a:gd name="connsiteX9" fmla="*/ 6192 w 611965"/>
              <a:gd name="connsiteY9" fmla="*/ 220569 h 226296"/>
              <a:gd name="connsiteX0" fmla="*/ 6192 w 611965"/>
              <a:gd name="connsiteY0" fmla="*/ 220569 h 226296"/>
              <a:gd name="connsiteX1" fmla="*/ 54065 w 611965"/>
              <a:gd name="connsiteY1" fmla="*/ 202037 h 226296"/>
              <a:gd name="connsiteX2" fmla="*/ 87916 w 611965"/>
              <a:gd name="connsiteY2" fmla="*/ 182423 h 226296"/>
              <a:gd name="connsiteX3" fmla="*/ 258945 w 611965"/>
              <a:gd name="connsiteY3" fmla="*/ 1282 h 226296"/>
              <a:gd name="connsiteX4" fmla="*/ 469883 w 611965"/>
              <a:gd name="connsiteY4" fmla="*/ 16693 h 226296"/>
              <a:gd name="connsiteX5" fmla="*/ 376244 w 611965"/>
              <a:gd name="connsiteY5" fmla="*/ 211671 h 226296"/>
              <a:gd name="connsiteX6" fmla="*/ 184052 w 611965"/>
              <a:gd name="connsiteY6" fmla="*/ 205621 h 226296"/>
              <a:gd name="connsiteX7" fmla="*/ 132776 w 611965"/>
              <a:gd name="connsiteY7" fmla="*/ 215907 h 226296"/>
              <a:gd name="connsiteX8" fmla="*/ 74589 w 611965"/>
              <a:gd name="connsiteY8" fmla="*/ 226296 h 226296"/>
              <a:gd name="connsiteX9" fmla="*/ 6192 w 611965"/>
              <a:gd name="connsiteY9" fmla="*/ 220569 h 226296"/>
              <a:gd name="connsiteX0" fmla="*/ 6192 w 611965"/>
              <a:gd name="connsiteY0" fmla="*/ 220569 h 226296"/>
              <a:gd name="connsiteX1" fmla="*/ 87916 w 611965"/>
              <a:gd name="connsiteY1" fmla="*/ 182423 h 226296"/>
              <a:gd name="connsiteX2" fmla="*/ 258945 w 611965"/>
              <a:gd name="connsiteY2" fmla="*/ 1282 h 226296"/>
              <a:gd name="connsiteX3" fmla="*/ 469883 w 611965"/>
              <a:gd name="connsiteY3" fmla="*/ 16693 h 226296"/>
              <a:gd name="connsiteX4" fmla="*/ 376244 w 611965"/>
              <a:gd name="connsiteY4" fmla="*/ 211671 h 226296"/>
              <a:gd name="connsiteX5" fmla="*/ 184052 w 611965"/>
              <a:gd name="connsiteY5" fmla="*/ 205621 h 226296"/>
              <a:gd name="connsiteX6" fmla="*/ 132776 w 611965"/>
              <a:gd name="connsiteY6" fmla="*/ 215907 h 226296"/>
              <a:gd name="connsiteX7" fmla="*/ 74589 w 611965"/>
              <a:gd name="connsiteY7" fmla="*/ 226296 h 226296"/>
              <a:gd name="connsiteX8" fmla="*/ 6192 w 611965"/>
              <a:gd name="connsiteY8" fmla="*/ 220569 h 226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1965" h="226296">
                <a:moveTo>
                  <a:pt x="6192" y="220569"/>
                </a:moveTo>
                <a:cubicBezTo>
                  <a:pt x="8413" y="213257"/>
                  <a:pt x="45791" y="218971"/>
                  <a:pt x="87916" y="182423"/>
                </a:cubicBezTo>
                <a:cubicBezTo>
                  <a:pt x="-86455" y="120125"/>
                  <a:pt x="13047" y="14741"/>
                  <a:pt x="258945" y="1282"/>
                </a:cubicBezTo>
                <a:cubicBezTo>
                  <a:pt x="332259" y="-2731"/>
                  <a:pt x="407230" y="2747"/>
                  <a:pt x="469883" y="16693"/>
                </a:cubicBezTo>
                <a:cubicBezTo>
                  <a:pt x="698453" y="67572"/>
                  <a:pt x="639716" y="189876"/>
                  <a:pt x="376244" y="211671"/>
                </a:cubicBezTo>
                <a:cubicBezTo>
                  <a:pt x="311998" y="216985"/>
                  <a:pt x="244575" y="214863"/>
                  <a:pt x="184052" y="205621"/>
                </a:cubicBezTo>
                <a:cubicBezTo>
                  <a:pt x="145899" y="207020"/>
                  <a:pt x="146171" y="210729"/>
                  <a:pt x="132776" y="215907"/>
                </a:cubicBezTo>
                <a:cubicBezTo>
                  <a:pt x="119381" y="221085"/>
                  <a:pt x="96726" y="223441"/>
                  <a:pt x="74589" y="226296"/>
                </a:cubicBezTo>
                <a:lnTo>
                  <a:pt x="6192" y="220569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03" name="ZoneTexte 802"/>
          <p:cNvSpPr txBox="1"/>
          <p:nvPr/>
        </p:nvSpPr>
        <p:spPr>
          <a:xfrm>
            <a:off x="3458334" y="7508164"/>
            <a:ext cx="80301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 </a:t>
            </a:r>
            <a:r>
              <a:rPr lang="fr-FR" sz="700" dirty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Adjectif masculin</a:t>
            </a:r>
          </a:p>
        </p:txBody>
      </p:sp>
      <p:pic>
        <p:nvPicPr>
          <p:cNvPr id="804" name="Image 803"/>
          <p:cNvPicPr>
            <a:picLocks noChangeAspect="1"/>
          </p:cNvPicPr>
          <p:nvPr/>
        </p:nvPicPr>
        <p:blipFill rotWithShape="1"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792" t="76076" r="26479" b="15767"/>
          <a:stretch/>
        </p:blipFill>
        <p:spPr>
          <a:xfrm>
            <a:off x="3160100" y="7764204"/>
            <a:ext cx="279703" cy="13935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135172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4" name="Rectangle 160"/>
          <p:cNvSpPr>
            <a:spLocks noChangeArrowheads="1"/>
          </p:cNvSpPr>
          <p:nvPr/>
        </p:nvSpPr>
        <p:spPr bwMode="auto">
          <a:xfrm>
            <a:off x="1212592" y="590704"/>
            <a:ext cx="7559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275" name="Rectangle 161"/>
          <p:cNvSpPr>
            <a:spLocks noChangeArrowheads="1"/>
          </p:cNvSpPr>
          <p:nvPr/>
        </p:nvSpPr>
        <p:spPr bwMode="auto">
          <a:xfrm>
            <a:off x="1285163" y="1190288"/>
            <a:ext cx="75596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76" name="Rectangle 258"/>
          <p:cNvSpPr>
            <a:spLocks noChangeArrowheads="1"/>
          </p:cNvSpPr>
          <p:nvPr/>
        </p:nvSpPr>
        <p:spPr bwMode="auto">
          <a:xfrm>
            <a:off x="1542776" y="1588230"/>
            <a:ext cx="75596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fr-F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0" name="ZoneTexte 249"/>
          <p:cNvSpPr txBox="1"/>
          <p:nvPr/>
        </p:nvSpPr>
        <p:spPr>
          <a:xfrm>
            <a:off x="6813863" y="10289791"/>
            <a:ext cx="946797" cy="270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  <a:latin typeface="Andika Basic Dig1 Dig4 Dig7" panose="02000000000000000000" pitchFamily="2" charset="0"/>
              </a:rPr>
              <a:t>Page 2</a:t>
            </a:r>
            <a:endParaRPr lang="fr-FR" b="1" dirty="0">
              <a:solidFill>
                <a:schemeClr val="accent4">
                  <a:lumMod val="75000"/>
                </a:schemeClr>
              </a:solidFill>
              <a:latin typeface="Andika Basic Dig1 Dig4 Dig7" panose="02000000000000000000" pitchFamily="2" charset="0"/>
            </a:endParaRPr>
          </a:p>
        </p:txBody>
      </p:sp>
      <p:pic>
        <p:nvPicPr>
          <p:cNvPr id="66" name="Image 65"/>
          <p:cNvPicPr>
            <a:picLocks noChangeAspect="1"/>
          </p:cNvPicPr>
          <p:nvPr/>
        </p:nvPicPr>
        <p:blipFill>
          <a:blip r:embed="rId4">
            <a:grayscl/>
          </a:blip>
          <a:stretch>
            <a:fillRect/>
          </a:stretch>
        </p:blipFill>
        <p:spPr>
          <a:xfrm>
            <a:off x="6355767" y="165778"/>
            <a:ext cx="901269" cy="318742"/>
          </a:xfrm>
          <a:prstGeom prst="rect">
            <a:avLst/>
          </a:prstGeom>
        </p:spPr>
      </p:pic>
      <p:pic>
        <p:nvPicPr>
          <p:cNvPr id="163" name="Image 162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328" t="39390" r="87555" b="46973"/>
          <a:stretch/>
        </p:blipFill>
        <p:spPr>
          <a:xfrm>
            <a:off x="909269" y="4268880"/>
            <a:ext cx="274320" cy="273838"/>
          </a:xfrm>
          <a:prstGeom prst="rect">
            <a:avLst/>
          </a:prstGeom>
        </p:spPr>
      </p:pic>
      <p:sp>
        <p:nvSpPr>
          <p:cNvPr id="164" name="Bulle ronde 26"/>
          <p:cNvSpPr/>
          <p:nvPr/>
        </p:nvSpPr>
        <p:spPr>
          <a:xfrm>
            <a:off x="1211660" y="4271452"/>
            <a:ext cx="611965" cy="237195"/>
          </a:xfrm>
          <a:custGeom>
            <a:avLst/>
            <a:gdLst>
              <a:gd name="connsiteX0" fmla="*/ 22497 w 611508"/>
              <a:gd name="connsiteY0" fmla="*/ 251742 h 214533"/>
              <a:gd name="connsiteX1" fmla="*/ 87595 w 611508"/>
              <a:gd name="connsiteY1" fmla="*/ 182422 h 214533"/>
              <a:gd name="connsiteX2" fmla="*/ 258624 w 611508"/>
              <a:gd name="connsiteY2" fmla="*/ 1281 h 214533"/>
              <a:gd name="connsiteX3" fmla="*/ 469562 w 611508"/>
              <a:gd name="connsiteY3" fmla="*/ 16692 h 214533"/>
              <a:gd name="connsiteX4" fmla="*/ 375923 w 611508"/>
              <a:gd name="connsiteY4" fmla="*/ 211670 h 214533"/>
              <a:gd name="connsiteX5" fmla="*/ 183731 w 611508"/>
              <a:gd name="connsiteY5" fmla="*/ 205620 h 214533"/>
              <a:gd name="connsiteX6" fmla="*/ 22497 w 611508"/>
              <a:gd name="connsiteY6" fmla="*/ 251742 h 21453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22818 w 611965"/>
              <a:gd name="connsiteY7" fmla="*/ 251743 h 25174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107839 w 611965"/>
              <a:gd name="connsiteY7" fmla="*/ 245001 h 251743"/>
              <a:gd name="connsiteX8" fmla="*/ 22818 w 611965"/>
              <a:gd name="connsiteY8" fmla="*/ 251743 h 251743"/>
              <a:gd name="connsiteX0" fmla="*/ 14505 w 611965"/>
              <a:gd name="connsiteY0" fmla="*/ 237195 h 245001"/>
              <a:gd name="connsiteX1" fmla="*/ 91212 w 611965"/>
              <a:gd name="connsiteY1" fmla="*/ 199281 h 245001"/>
              <a:gd name="connsiteX2" fmla="*/ 87916 w 611965"/>
              <a:gd name="connsiteY2" fmla="*/ 182423 h 245001"/>
              <a:gd name="connsiteX3" fmla="*/ 258945 w 611965"/>
              <a:gd name="connsiteY3" fmla="*/ 1282 h 245001"/>
              <a:gd name="connsiteX4" fmla="*/ 469883 w 611965"/>
              <a:gd name="connsiteY4" fmla="*/ 16693 h 245001"/>
              <a:gd name="connsiteX5" fmla="*/ 376244 w 611965"/>
              <a:gd name="connsiteY5" fmla="*/ 211671 h 245001"/>
              <a:gd name="connsiteX6" fmla="*/ 184052 w 611965"/>
              <a:gd name="connsiteY6" fmla="*/ 205621 h 245001"/>
              <a:gd name="connsiteX7" fmla="*/ 107839 w 611965"/>
              <a:gd name="connsiteY7" fmla="*/ 245001 h 245001"/>
              <a:gd name="connsiteX8" fmla="*/ 14505 w 611965"/>
              <a:gd name="connsiteY8" fmla="*/ 237195 h 245001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03683 w 611965"/>
              <a:gd name="connsiteY7" fmla="*/ 236688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55637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55637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34855 w 611965"/>
              <a:gd name="connsiteY7" fmla="*/ 217985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1965" h="237195">
                <a:moveTo>
                  <a:pt x="14505" y="237195"/>
                </a:moveTo>
                <a:cubicBezTo>
                  <a:pt x="17419" y="228497"/>
                  <a:pt x="111599" y="207195"/>
                  <a:pt x="87916" y="182423"/>
                </a:cubicBezTo>
                <a:cubicBezTo>
                  <a:pt x="-86455" y="120125"/>
                  <a:pt x="13047" y="14741"/>
                  <a:pt x="258945" y="1282"/>
                </a:cubicBezTo>
                <a:cubicBezTo>
                  <a:pt x="332259" y="-2731"/>
                  <a:pt x="407230" y="2747"/>
                  <a:pt x="469883" y="16693"/>
                </a:cubicBezTo>
                <a:cubicBezTo>
                  <a:pt x="698453" y="67572"/>
                  <a:pt x="639716" y="189876"/>
                  <a:pt x="376244" y="211671"/>
                </a:cubicBezTo>
                <a:cubicBezTo>
                  <a:pt x="311998" y="216985"/>
                  <a:pt x="244575" y="214863"/>
                  <a:pt x="184052" y="205621"/>
                </a:cubicBezTo>
                <a:cubicBezTo>
                  <a:pt x="145899" y="207020"/>
                  <a:pt x="148250" y="212807"/>
                  <a:pt x="134855" y="217985"/>
                </a:cubicBezTo>
                <a:cubicBezTo>
                  <a:pt x="121460" y="223163"/>
                  <a:pt x="92569" y="231754"/>
                  <a:pt x="70432" y="234609"/>
                </a:cubicBezTo>
                <a:lnTo>
                  <a:pt x="14505" y="237195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5" name="Rectangle 50"/>
          <p:cNvSpPr>
            <a:spLocks noChangeArrowheads="1"/>
          </p:cNvSpPr>
          <p:nvPr/>
        </p:nvSpPr>
        <p:spPr bwMode="auto">
          <a:xfrm>
            <a:off x="856521" y="4146217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166" name="Groupe 165"/>
          <p:cNvGrpSpPr/>
          <p:nvPr/>
        </p:nvGrpSpPr>
        <p:grpSpPr>
          <a:xfrm>
            <a:off x="847939" y="4000657"/>
            <a:ext cx="1720850" cy="124569"/>
            <a:chOff x="5500651" y="4343109"/>
            <a:chExt cx="1720850" cy="124569"/>
          </a:xfrm>
        </p:grpSpPr>
        <p:sp>
          <p:nvSpPr>
            <p:cNvPr id="167" name="Text Box 122"/>
            <p:cNvSpPr txBox="1">
              <a:spLocks noChangeArrowheads="1"/>
            </p:cNvSpPr>
            <p:nvPr/>
          </p:nvSpPr>
          <p:spPr bwMode="auto">
            <a:xfrm rot="16200000" flipH="1">
              <a:off x="5486472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8" name="Text Box 121"/>
            <p:cNvSpPr txBox="1">
              <a:spLocks noChangeArrowheads="1"/>
            </p:cNvSpPr>
            <p:nvPr/>
          </p:nvSpPr>
          <p:spPr bwMode="auto">
            <a:xfrm rot="16200000" flipH="1">
              <a:off x="566039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O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9" name="Text Box 120"/>
            <p:cNvSpPr txBox="1">
              <a:spLocks noChangeArrowheads="1"/>
            </p:cNvSpPr>
            <p:nvPr/>
          </p:nvSpPr>
          <p:spPr bwMode="auto">
            <a:xfrm rot="16200000" flipH="1">
              <a:off x="5850193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N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0" name="Text Box 119"/>
            <p:cNvSpPr txBox="1">
              <a:spLocks noChangeArrowheads="1"/>
            </p:cNvSpPr>
            <p:nvPr/>
          </p:nvSpPr>
          <p:spPr bwMode="auto">
            <a:xfrm rot="16200000" flipH="1">
              <a:off x="602792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D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1" name="Text Box 118"/>
            <p:cNvSpPr txBox="1">
              <a:spLocks noChangeArrowheads="1"/>
            </p:cNvSpPr>
            <p:nvPr/>
          </p:nvSpPr>
          <p:spPr bwMode="auto">
            <a:xfrm rot="16200000" flipH="1">
              <a:off x="6203758" y="4362024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2" name="Text Box 117"/>
            <p:cNvSpPr txBox="1">
              <a:spLocks noChangeArrowheads="1"/>
            </p:cNvSpPr>
            <p:nvPr/>
          </p:nvSpPr>
          <p:spPr bwMode="auto">
            <a:xfrm rot="16200000" flipH="1">
              <a:off x="6391648" y="4362051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F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3" name="Text Box 116"/>
            <p:cNvSpPr txBox="1">
              <a:spLocks noChangeArrowheads="1"/>
            </p:cNvSpPr>
            <p:nvPr/>
          </p:nvSpPr>
          <p:spPr bwMode="auto">
            <a:xfrm rot="16200000" flipH="1">
              <a:off x="6570017" y="4359669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4" name="Text Box 115"/>
            <p:cNvSpPr txBox="1">
              <a:spLocks noChangeArrowheads="1"/>
            </p:cNvSpPr>
            <p:nvPr/>
          </p:nvSpPr>
          <p:spPr bwMode="auto">
            <a:xfrm rot="16200000" flipH="1">
              <a:off x="6756004" y="4359712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A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5" name="Text Box 114"/>
            <p:cNvSpPr txBox="1">
              <a:spLocks noChangeArrowheads="1"/>
            </p:cNvSpPr>
            <p:nvPr/>
          </p:nvSpPr>
          <p:spPr bwMode="auto">
            <a:xfrm rot="16200000" flipH="1">
              <a:off x="6943895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6" name="Text Box 113"/>
            <p:cNvSpPr txBox="1">
              <a:spLocks noChangeArrowheads="1"/>
            </p:cNvSpPr>
            <p:nvPr/>
          </p:nvSpPr>
          <p:spPr bwMode="auto">
            <a:xfrm rot="16200000" flipH="1">
              <a:off x="7115916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89" name="ZoneTexte 188"/>
          <p:cNvSpPr txBox="1"/>
          <p:nvPr/>
        </p:nvSpPr>
        <p:spPr>
          <a:xfrm>
            <a:off x="1262931" y="4304100"/>
            <a:ext cx="703543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préposition</a:t>
            </a:r>
            <a:endParaRPr lang="fr-FR" sz="500" dirty="0">
              <a:solidFill>
                <a:schemeClr val="tx1">
                  <a:lumMod val="65000"/>
                  <a:lumOff val="35000"/>
                </a:schemeClr>
              </a:solidFill>
              <a:latin typeface="Andika Basic Dig1 Dig4 Dig7" panose="02000000000000000000" pitchFamily="2" charset="0"/>
              <a:cs typeface="Dekko" panose="02000600000000000000" pitchFamily="2" charset="0"/>
            </a:endParaRPr>
          </a:p>
        </p:txBody>
      </p:sp>
      <p:sp>
        <p:nvSpPr>
          <p:cNvPr id="190" name="Rectangle 34"/>
          <p:cNvSpPr>
            <a:spLocks noChangeArrowheads="1"/>
          </p:cNvSpPr>
          <p:nvPr/>
        </p:nvSpPr>
        <p:spPr bwMode="auto">
          <a:xfrm>
            <a:off x="5170857" y="1296473"/>
            <a:ext cx="1751013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191" name="Group 47"/>
          <p:cNvGrpSpPr>
            <a:grpSpLocks/>
          </p:cNvGrpSpPr>
          <p:nvPr/>
        </p:nvGrpSpPr>
        <p:grpSpPr bwMode="auto">
          <a:xfrm>
            <a:off x="5356322" y="3443726"/>
            <a:ext cx="98425" cy="98425"/>
            <a:chOff x="3511" y="12476"/>
            <a:chExt cx="155" cy="155"/>
          </a:xfrm>
        </p:grpSpPr>
        <p:sp>
          <p:nvSpPr>
            <p:cNvPr id="192" name="Freeform 4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193" name="Freeform 4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194" name="Rectangle 135"/>
          <p:cNvSpPr>
            <a:spLocks noChangeArrowheads="1"/>
          </p:cNvSpPr>
          <p:nvPr/>
        </p:nvSpPr>
        <p:spPr bwMode="auto">
          <a:xfrm>
            <a:off x="5333111" y="3418671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95" name="ZoneTexte 194"/>
          <p:cNvSpPr txBox="1"/>
          <p:nvPr/>
        </p:nvSpPr>
        <p:spPr>
          <a:xfrm>
            <a:off x="5659105" y="2310260"/>
            <a:ext cx="959640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toujour</a:t>
            </a:r>
            <a:r>
              <a:rPr lang="fr-FR" sz="1500" dirty="0" smtClean="0">
                <a:solidFill>
                  <a:srgbClr val="FF3399"/>
                </a:solidFill>
                <a:latin typeface="Andika Basic Dig1 Dig4 Dig7" panose="02000000000000000000" pitchFamily="2" charset="0"/>
              </a:rPr>
              <a:t>s</a:t>
            </a:r>
            <a:endParaRPr lang="fr-FR" sz="1500" dirty="0">
              <a:solidFill>
                <a:srgbClr val="FF3399"/>
              </a:solidFill>
              <a:latin typeface="Andika Basic Dig1 Dig4 Dig7" panose="02000000000000000000" pitchFamily="2" charset="0"/>
            </a:endParaRPr>
          </a:p>
        </p:txBody>
      </p:sp>
      <p:sp>
        <p:nvSpPr>
          <p:cNvPr id="196" name="Text Box 122"/>
          <p:cNvSpPr txBox="1">
            <a:spLocks noChangeArrowheads="1"/>
          </p:cNvSpPr>
          <p:nvPr/>
        </p:nvSpPr>
        <p:spPr bwMode="auto">
          <a:xfrm rot="16200000" flipH="1">
            <a:off x="5165295" y="1150300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S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7" name="Text Box 121"/>
          <p:cNvSpPr txBox="1">
            <a:spLocks noChangeArrowheads="1"/>
          </p:cNvSpPr>
          <p:nvPr/>
        </p:nvSpPr>
        <p:spPr bwMode="auto">
          <a:xfrm rot="16200000" flipH="1">
            <a:off x="5339221" y="1150300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O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8" name="Text Box 120"/>
          <p:cNvSpPr txBox="1">
            <a:spLocks noChangeArrowheads="1"/>
          </p:cNvSpPr>
          <p:nvPr/>
        </p:nvSpPr>
        <p:spPr bwMode="auto">
          <a:xfrm rot="16200000" flipH="1">
            <a:off x="5529016" y="1150300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N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9" name="Text Box 119"/>
          <p:cNvSpPr txBox="1">
            <a:spLocks noChangeArrowheads="1"/>
          </p:cNvSpPr>
          <p:nvPr/>
        </p:nvSpPr>
        <p:spPr bwMode="auto">
          <a:xfrm rot="16200000" flipH="1">
            <a:off x="5706751" y="1150300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D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0" name="Text Box 118"/>
          <p:cNvSpPr txBox="1">
            <a:spLocks noChangeArrowheads="1"/>
          </p:cNvSpPr>
          <p:nvPr/>
        </p:nvSpPr>
        <p:spPr bwMode="auto">
          <a:xfrm rot="16200000" flipH="1">
            <a:off x="5882581" y="1151024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J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1" name="Text Box 117"/>
          <p:cNvSpPr txBox="1">
            <a:spLocks noChangeArrowheads="1"/>
          </p:cNvSpPr>
          <p:nvPr/>
        </p:nvSpPr>
        <p:spPr bwMode="auto">
          <a:xfrm rot="16200000" flipH="1">
            <a:off x="6070471" y="1149464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F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2" name="Text Box 116"/>
          <p:cNvSpPr txBox="1">
            <a:spLocks noChangeArrowheads="1"/>
          </p:cNvSpPr>
          <p:nvPr/>
        </p:nvSpPr>
        <p:spPr bwMode="auto">
          <a:xfrm rot="16200000" flipH="1">
            <a:off x="6248840" y="1149464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M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3" name="Text Box 115"/>
          <p:cNvSpPr txBox="1">
            <a:spLocks noChangeArrowheads="1"/>
          </p:cNvSpPr>
          <p:nvPr/>
        </p:nvSpPr>
        <p:spPr bwMode="auto">
          <a:xfrm rot="16200000" flipH="1">
            <a:off x="6434827" y="1150300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A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4" name="Text Box 114"/>
          <p:cNvSpPr txBox="1">
            <a:spLocks noChangeArrowheads="1"/>
          </p:cNvSpPr>
          <p:nvPr/>
        </p:nvSpPr>
        <p:spPr bwMode="auto">
          <a:xfrm rot="16200000" flipH="1">
            <a:off x="6622718" y="1149464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M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5" name="Text Box 113"/>
          <p:cNvSpPr txBox="1">
            <a:spLocks noChangeArrowheads="1"/>
          </p:cNvSpPr>
          <p:nvPr/>
        </p:nvSpPr>
        <p:spPr bwMode="auto">
          <a:xfrm rot="16200000" flipH="1">
            <a:off x="6794739" y="1149464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J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6" name="Bulle ronde 26"/>
          <p:cNvSpPr/>
          <p:nvPr/>
        </p:nvSpPr>
        <p:spPr>
          <a:xfrm>
            <a:off x="5529645" y="1356508"/>
            <a:ext cx="535476" cy="284233"/>
          </a:xfrm>
          <a:custGeom>
            <a:avLst/>
            <a:gdLst>
              <a:gd name="connsiteX0" fmla="*/ 22497 w 611508"/>
              <a:gd name="connsiteY0" fmla="*/ 251742 h 214533"/>
              <a:gd name="connsiteX1" fmla="*/ 87595 w 611508"/>
              <a:gd name="connsiteY1" fmla="*/ 182422 h 214533"/>
              <a:gd name="connsiteX2" fmla="*/ 258624 w 611508"/>
              <a:gd name="connsiteY2" fmla="*/ 1281 h 214533"/>
              <a:gd name="connsiteX3" fmla="*/ 469562 w 611508"/>
              <a:gd name="connsiteY3" fmla="*/ 16692 h 214533"/>
              <a:gd name="connsiteX4" fmla="*/ 375923 w 611508"/>
              <a:gd name="connsiteY4" fmla="*/ 211670 h 214533"/>
              <a:gd name="connsiteX5" fmla="*/ 183731 w 611508"/>
              <a:gd name="connsiteY5" fmla="*/ 205620 h 214533"/>
              <a:gd name="connsiteX6" fmla="*/ 22497 w 611508"/>
              <a:gd name="connsiteY6" fmla="*/ 251742 h 21453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22818 w 611965"/>
              <a:gd name="connsiteY7" fmla="*/ 251743 h 25174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107839 w 611965"/>
              <a:gd name="connsiteY7" fmla="*/ 245001 h 251743"/>
              <a:gd name="connsiteX8" fmla="*/ 22818 w 611965"/>
              <a:gd name="connsiteY8" fmla="*/ 251743 h 251743"/>
              <a:gd name="connsiteX0" fmla="*/ 14505 w 611965"/>
              <a:gd name="connsiteY0" fmla="*/ 237195 h 245001"/>
              <a:gd name="connsiteX1" fmla="*/ 91212 w 611965"/>
              <a:gd name="connsiteY1" fmla="*/ 199281 h 245001"/>
              <a:gd name="connsiteX2" fmla="*/ 87916 w 611965"/>
              <a:gd name="connsiteY2" fmla="*/ 182423 h 245001"/>
              <a:gd name="connsiteX3" fmla="*/ 258945 w 611965"/>
              <a:gd name="connsiteY3" fmla="*/ 1282 h 245001"/>
              <a:gd name="connsiteX4" fmla="*/ 469883 w 611965"/>
              <a:gd name="connsiteY4" fmla="*/ 16693 h 245001"/>
              <a:gd name="connsiteX5" fmla="*/ 376244 w 611965"/>
              <a:gd name="connsiteY5" fmla="*/ 211671 h 245001"/>
              <a:gd name="connsiteX6" fmla="*/ 184052 w 611965"/>
              <a:gd name="connsiteY6" fmla="*/ 205621 h 245001"/>
              <a:gd name="connsiteX7" fmla="*/ 107839 w 611965"/>
              <a:gd name="connsiteY7" fmla="*/ 245001 h 245001"/>
              <a:gd name="connsiteX8" fmla="*/ 14505 w 611965"/>
              <a:gd name="connsiteY8" fmla="*/ 237195 h 245001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03683 w 611965"/>
              <a:gd name="connsiteY7" fmla="*/ 236688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55637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55637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34855 w 611965"/>
              <a:gd name="connsiteY7" fmla="*/ 217985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1965" h="237195">
                <a:moveTo>
                  <a:pt x="14505" y="237195"/>
                </a:moveTo>
                <a:cubicBezTo>
                  <a:pt x="17419" y="228497"/>
                  <a:pt x="111599" y="207195"/>
                  <a:pt x="87916" y="182423"/>
                </a:cubicBezTo>
                <a:cubicBezTo>
                  <a:pt x="-86455" y="120125"/>
                  <a:pt x="13047" y="14741"/>
                  <a:pt x="258945" y="1282"/>
                </a:cubicBezTo>
                <a:cubicBezTo>
                  <a:pt x="332259" y="-2731"/>
                  <a:pt x="407230" y="2747"/>
                  <a:pt x="469883" y="16693"/>
                </a:cubicBezTo>
                <a:cubicBezTo>
                  <a:pt x="698453" y="67572"/>
                  <a:pt x="639716" y="189876"/>
                  <a:pt x="376244" y="211671"/>
                </a:cubicBezTo>
                <a:cubicBezTo>
                  <a:pt x="311998" y="216985"/>
                  <a:pt x="244575" y="214863"/>
                  <a:pt x="184052" y="205621"/>
                </a:cubicBezTo>
                <a:cubicBezTo>
                  <a:pt x="145899" y="207020"/>
                  <a:pt x="148250" y="212807"/>
                  <a:pt x="134855" y="217985"/>
                </a:cubicBezTo>
                <a:cubicBezTo>
                  <a:pt x="121460" y="223163"/>
                  <a:pt x="92569" y="231754"/>
                  <a:pt x="70432" y="234609"/>
                </a:cubicBezTo>
                <a:lnTo>
                  <a:pt x="14505" y="237195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7" name="ZoneTexte 206"/>
          <p:cNvSpPr txBox="1"/>
          <p:nvPr/>
        </p:nvSpPr>
        <p:spPr>
          <a:xfrm>
            <a:off x="5578236" y="1398596"/>
            <a:ext cx="48688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adverbe</a:t>
            </a:r>
            <a:endParaRPr lang="fr-FR" sz="7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pic>
        <p:nvPicPr>
          <p:cNvPr id="208" name="Image 20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230374" y="1455444"/>
            <a:ext cx="279087" cy="276872"/>
          </a:xfrm>
          <a:prstGeom prst="rect">
            <a:avLst/>
          </a:prstGeom>
        </p:spPr>
      </p:pic>
      <p:sp>
        <p:nvSpPr>
          <p:cNvPr id="209" name="ZoneTexte 208"/>
          <p:cNvSpPr txBox="1"/>
          <p:nvPr/>
        </p:nvSpPr>
        <p:spPr>
          <a:xfrm>
            <a:off x="6523043" y="3533794"/>
            <a:ext cx="379575" cy="10772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invariable</a:t>
            </a:r>
            <a:endParaRPr lang="fr-FR" sz="6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pic>
        <p:nvPicPr>
          <p:cNvPr id="210" name="Image 20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523123" y="3303548"/>
            <a:ext cx="288178" cy="230245"/>
          </a:xfrm>
          <a:prstGeom prst="rect">
            <a:avLst/>
          </a:prstGeom>
        </p:spPr>
      </p:pic>
      <p:sp>
        <p:nvSpPr>
          <p:cNvPr id="211" name="Rectangle 34"/>
          <p:cNvSpPr>
            <a:spLocks noChangeArrowheads="1"/>
          </p:cNvSpPr>
          <p:nvPr/>
        </p:nvSpPr>
        <p:spPr bwMode="auto">
          <a:xfrm>
            <a:off x="2990277" y="1309133"/>
            <a:ext cx="1751013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212" name="Group 47"/>
          <p:cNvGrpSpPr>
            <a:grpSpLocks/>
          </p:cNvGrpSpPr>
          <p:nvPr/>
        </p:nvGrpSpPr>
        <p:grpSpPr bwMode="auto">
          <a:xfrm>
            <a:off x="3175742" y="3456386"/>
            <a:ext cx="98425" cy="98425"/>
            <a:chOff x="3511" y="12476"/>
            <a:chExt cx="155" cy="155"/>
          </a:xfrm>
        </p:grpSpPr>
        <p:sp>
          <p:nvSpPr>
            <p:cNvPr id="213" name="Freeform 4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14" name="Freeform 4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215" name="Rectangle 135"/>
          <p:cNvSpPr>
            <a:spLocks noChangeArrowheads="1"/>
          </p:cNvSpPr>
          <p:nvPr/>
        </p:nvSpPr>
        <p:spPr bwMode="auto">
          <a:xfrm>
            <a:off x="3152531" y="3431331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16" name="Text Box 122"/>
          <p:cNvSpPr txBox="1">
            <a:spLocks noChangeArrowheads="1"/>
          </p:cNvSpPr>
          <p:nvPr/>
        </p:nvSpPr>
        <p:spPr bwMode="auto">
          <a:xfrm rot="16200000" flipH="1">
            <a:off x="2984715" y="1162960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S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7" name="Text Box 121"/>
          <p:cNvSpPr txBox="1">
            <a:spLocks noChangeArrowheads="1"/>
          </p:cNvSpPr>
          <p:nvPr/>
        </p:nvSpPr>
        <p:spPr bwMode="auto">
          <a:xfrm rot="16200000" flipH="1">
            <a:off x="3158641" y="1162960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O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8" name="Text Box 120"/>
          <p:cNvSpPr txBox="1">
            <a:spLocks noChangeArrowheads="1"/>
          </p:cNvSpPr>
          <p:nvPr/>
        </p:nvSpPr>
        <p:spPr bwMode="auto">
          <a:xfrm rot="16200000" flipH="1">
            <a:off x="3348436" y="1162960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N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9" name="Text Box 119"/>
          <p:cNvSpPr txBox="1">
            <a:spLocks noChangeArrowheads="1"/>
          </p:cNvSpPr>
          <p:nvPr/>
        </p:nvSpPr>
        <p:spPr bwMode="auto">
          <a:xfrm rot="16200000" flipH="1">
            <a:off x="3526171" y="1162960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D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0" name="Text Box 118"/>
          <p:cNvSpPr txBox="1">
            <a:spLocks noChangeArrowheads="1"/>
          </p:cNvSpPr>
          <p:nvPr/>
        </p:nvSpPr>
        <p:spPr bwMode="auto">
          <a:xfrm rot="16200000" flipH="1">
            <a:off x="3702001" y="1163684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J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1" name="Text Box 117"/>
          <p:cNvSpPr txBox="1">
            <a:spLocks noChangeArrowheads="1"/>
          </p:cNvSpPr>
          <p:nvPr/>
        </p:nvSpPr>
        <p:spPr bwMode="auto">
          <a:xfrm rot="16200000" flipH="1">
            <a:off x="3889891" y="1162124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F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2" name="Text Box 116"/>
          <p:cNvSpPr txBox="1">
            <a:spLocks noChangeArrowheads="1"/>
          </p:cNvSpPr>
          <p:nvPr/>
        </p:nvSpPr>
        <p:spPr bwMode="auto">
          <a:xfrm rot="16200000" flipH="1">
            <a:off x="4068260" y="1162124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M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3" name="Text Box 115"/>
          <p:cNvSpPr txBox="1">
            <a:spLocks noChangeArrowheads="1"/>
          </p:cNvSpPr>
          <p:nvPr/>
        </p:nvSpPr>
        <p:spPr bwMode="auto">
          <a:xfrm rot="16200000" flipH="1">
            <a:off x="4254247" y="1162960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A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4" name="Text Box 114"/>
          <p:cNvSpPr txBox="1">
            <a:spLocks noChangeArrowheads="1"/>
          </p:cNvSpPr>
          <p:nvPr/>
        </p:nvSpPr>
        <p:spPr bwMode="auto">
          <a:xfrm rot="16200000" flipH="1">
            <a:off x="4442138" y="1162124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M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5" name="Text Box 113"/>
          <p:cNvSpPr txBox="1">
            <a:spLocks noChangeArrowheads="1"/>
          </p:cNvSpPr>
          <p:nvPr/>
        </p:nvSpPr>
        <p:spPr bwMode="auto">
          <a:xfrm rot="16200000" flipH="1">
            <a:off x="4614159" y="1162124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J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6" name="ZoneTexte 225"/>
          <p:cNvSpPr txBox="1"/>
          <p:nvPr/>
        </p:nvSpPr>
        <p:spPr>
          <a:xfrm>
            <a:off x="4342463" y="3546454"/>
            <a:ext cx="379575" cy="10772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invariable</a:t>
            </a:r>
            <a:endParaRPr lang="fr-FR" sz="6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pic>
        <p:nvPicPr>
          <p:cNvPr id="227" name="Image 22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342543" y="3316208"/>
            <a:ext cx="288178" cy="230245"/>
          </a:xfrm>
          <a:prstGeom prst="rect">
            <a:avLst/>
          </a:prstGeom>
        </p:spPr>
      </p:pic>
      <p:grpSp>
        <p:nvGrpSpPr>
          <p:cNvPr id="228" name="Groupe 227"/>
          <p:cNvGrpSpPr/>
          <p:nvPr/>
        </p:nvGrpSpPr>
        <p:grpSpPr>
          <a:xfrm>
            <a:off x="6291433" y="2472453"/>
            <a:ext cx="123825" cy="241105"/>
            <a:chOff x="1984144" y="6393040"/>
            <a:chExt cx="123825" cy="241105"/>
          </a:xfrm>
        </p:grpSpPr>
        <p:sp>
          <p:nvSpPr>
            <p:cNvPr id="229" name="Oval 88"/>
            <p:cNvSpPr>
              <a:spLocks noChangeArrowheads="1"/>
            </p:cNvSpPr>
            <p:nvPr/>
          </p:nvSpPr>
          <p:spPr bwMode="auto">
            <a:xfrm>
              <a:off x="1984144" y="6503970"/>
              <a:ext cx="123825" cy="130175"/>
            </a:xfrm>
            <a:prstGeom prst="ellipse">
              <a:avLst/>
            </a:prstGeom>
            <a:solidFill>
              <a:srgbClr val="FFFFFF"/>
            </a:solidFill>
            <a:ln w="6350">
              <a:solidFill>
                <a:srgbClr val="FF3399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pSp>
          <p:nvGrpSpPr>
            <p:cNvPr id="230" name="Groupe 229"/>
            <p:cNvGrpSpPr/>
            <p:nvPr/>
          </p:nvGrpSpPr>
          <p:grpSpPr>
            <a:xfrm>
              <a:off x="2019124" y="6581658"/>
              <a:ext cx="45590" cy="23952"/>
              <a:chOff x="1962230" y="3347224"/>
              <a:chExt cx="45590" cy="23952"/>
            </a:xfrm>
          </p:grpSpPr>
          <p:cxnSp>
            <p:nvCxnSpPr>
              <p:cNvPr id="234" name="Connecteur droit 233"/>
              <p:cNvCxnSpPr/>
              <p:nvPr/>
            </p:nvCxnSpPr>
            <p:spPr>
              <a:xfrm>
                <a:off x="1962230" y="3347224"/>
                <a:ext cx="43215" cy="22815"/>
              </a:xfrm>
              <a:prstGeom prst="line">
                <a:avLst/>
              </a:prstGeom>
              <a:ln>
                <a:solidFill>
                  <a:srgbClr val="FF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5" name="Connecteur droit 234"/>
              <p:cNvCxnSpPr/>
              <p:nvPr/>
            </p:nvCxnSpPr>
            <p:spPr>
              <a:xfrm flipH="1">
                <a:off x="1964605" y="3348361"/>
                <a:ext cx="43215" cy="22815"/>
              </a:xfrm>
              <a:prstGeom prst="line">
                <a:avLst/>
              </a:prstGeom>
              <a:ln>
                <a:solidFill>
                  <a:srgbClr val="FF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31" name="Connecteur droit 230"/>
            <p:cNvCxnSpPr/>
            <p:nvPr/>
          </p:nvCxnSpPr>
          <p:spPr>
            <a:xfrm>
              <a:off x="2040731" y="6393040"/>
              <a:ext cx="0" cy="113576"/>
            </a:xfrm>
            <a:prstGeom prst="line">
              <a:avLst/>
            </a:prstGeom>
            <a:ln>
              <a:solidFill>
                <a:srgbClr val="FF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2" name="Freeform 81"/>
            <p:cNvSpPr>
              <a:spLocks/>
            </p:cNvSpPr>
            <p:nvPr/>
          </p:nvSpPr>
          <p:spPr bwMode="auto">
            <a:xfrm>
              <a:off x="2020989" y="6551689"/>
              <a:ext cx="8836" cy="8787"/>
            </a:xfrm>
            <a:custGeom>
              <a:avLst/>
              <a:gdLst>
                <a:gd name="T0" fmla="*/ 3 w 14"/>
                <a:gd name="T1" fmla="*/ 1 h 14"/>
                <a:gd name="T2" fmla="*/ 14 w 14"/>
                <a:gd name="T3" fmla="*/ 5 h 14"/>
                <a:gd name="T4" fmla="*/ 3 w 14"/>
                <a:gd name="T5" fmla="*/ 12 h 14"/>
                <a:gd name="T6" fmla="*/ 7 w 14"/>
                <a:gd name="T7" fmla="*/ 1 h 14"/>
                <a:gd name="T8" fmla="*/ 3 w 14"/>
                <a:gd name="T9" fmla="*/ 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3" y="1"/>
                  </a:moveTo>
                  <a:cubicBezTo>
                    <a:pt x="7" y="2"/>
                    <a:pt x="14" y="1"/>
                    <a:pt x="14" y="5"/>
                  </a:cubicBezTo>
                  <a:cubicBezTo>
                    <a:pt x="14" y="9"/>
                    <a:pt x="7" y="14"/>
                    <a:pt x="3" y="12"/>
                  </a:cubicBezTo>
                  <a:cubicBezTo>
                    <a:pt x="0" y="10"/>
                    <a:pt x="7" y="5"/>
                    <a:pt x="7" y="1"/>
                  </a:cubicBezTo>
                  <a:cubicBezTo>
                    <a:pt x="7" y="0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3399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33" name="Freeform 80"/>
            <p:cNvSpPr>
              <a:spLocks/>
            </p:cNvSpPr>
            <p:nvPr/>
          </p:nvSpPr>
          <p:spPr bwMode="auto">
            <a:xfrm>
              <a:off x="2061384" y="6551689"/>
              <a:ext cx="8836" cy="8787"/>
            </a:xfrm>
            <a:custGeom>
              <a:avLst/>
              <a:gdLst>
                <a:gd name="T0" fmla="*/ 3 w 14"/>
                <a:gd name="T1" fmla="*/ 1 h 14"/>
                <a:gd name="T2" fmla="*/ 14 w 14"/>
                <a:gd name="T3" fmla="*/ 5 h 14"/>
                <a:gd name="T4" fmla="*/ 3 w 14"/>
                <a:gd name="T5" fmla="*/ 12 h 14"/>
                <a:gd name="T6" fmla="*/ 7 w 14"/>
                <a:gd name="T7" fmla="*/ 1 h 14"/>
                <a:gd name="T8" fmla="*/ 3 w 14"/>
                <a:gd name="T9" fmla="*/ 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3" y="1"/>
                  </a:moveTo>
                  <a:cubicBezTo>
                    <a:pt x="7" y="2"/>
                    <a:pt x="14" y="1"/>
                    <a:pt x="14" y="5"/>
                  </a:cubicBezTo>
                  <a:cubicBezTo>
                    <a:pt x="14" y="9"/>
                    <a:pt x="7" y="14"/>
                    <a:pt x="3" y="12"/>
                  </a:cubicBezTo>
                  <a:cubicBezTo>
                    <a:pt x="0" y="10"/>
                    <a:pt x="7" y="5"/>
                    <a:pt x="7" y="1"/>
                  </a:cubicBezTo>
                  <a:cubicBezTo>
                    <a:pt x="7" y="0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3399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pic>
        <p:nvPicPr>
          <p:cNvPr id="236" name="Image 235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328" t="39390" r="87555" b="46973"/>
          <a:stretch/>
        </p:blipFill>
        <p:spPr>
          <a:xfrm>
            <a:off x="3060102" y="1392726"/>
            <a:ext cx="274320" cy="273838"/>
          </a:xfrm>
          <a:prstGeom prst="rect">
            <a:avLst/>
          </a:prstGeom>
        </p:spPr>
      </p:pic>
      <p:sp>
        <p:nvSpPr>
          <p:cNvPr id="237" name="Bulle ronde 26"/>
          <p:cNvSpPr/>
          <p:nvPr/>
        </p:nvSpPr>
        <p:spPr>
          <a:xfrm>
            <a:off x="3362493" y="1395298"/>
            <a:ext cx="611965" cy="237195"/>
          </a:xfrm>
          <a:custGeom>
            <a:avLst/>
            <a:gdLst>
              <a:gd name="connsiteX0" fmla="*/ 22497 w 611508"/>
              <a:gd name="connsiteY0" fmla="*/ 251742 h 214533"/>
              <a:gd name="connsiteX1" fmla="*/ 87595 w 611508"/>
              <a:gd name="connsiteY1" fmla="*/ 182422 h 214533"/>
              <a:gd name="connsiteX2" fmla="*/ 258624 w 611508"/>
              <a:gd name="connsiteY2" fmla="*/ 1281 h 214533"/>
              <a:gd name="connsiteX3" fmla="*/ 469562 w 611508"/>
              <a:gd name="connsiteY3" fmla="*/ 16692 h 214533"/>
              <a:gd name="connsiteX4" fmla="*/ 375923 w 611508"/>
              <a:gd name="connsiteY4" fmla="*/ 211670 h 214533"/>
              <a:gd name="connsiteX5" fmla="*/ 183731 w 611508"/>
              <a:gd name="connsiteY5" fmla="*/ 205620 h 214533"/>
              <a:gd name="connsiteX6" fmla="*/ 22497 w 611508"/>
              <a:gd name="connsiteY6" fmla="*/ 251742 h 21453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22818 w 611965"/>
              <a:gd name="connsiteY7" fmla="*/ 251743 h 25174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107839 w 611965"/>
              <a:gd name="connsiteY7" fmla="*/ 245001 h 251743"/>
              <a:gd name="connsiteX8" fmla="*/ 22818 w 611965"/>
              <a:gd name="connsiteY8" fmla="*/ 251743 h 251743"/>
              <a:gd name="connsiteX0" fmla="*/ 14505 w 611965"/>
              <a:gd name="connsiteY0" fmla="*/ 237195 h 245001"/>
              <a:gd name="connsiteX1" fmla="*/ 91212 w 611965"/>
              <a:gd name="connsiteY1" fmla="*/ 199281 h 245001"/>
              <a:gd name="connsiteX2" fmla="*/ 87916 w 611965"/>
              <a:gd name="connsiteY2" fmla="*/ 182423 h 245001"/>
              <a:gd name="connsiteX3" fmla="*/ 258945 w 611965"/>
              <a:gd name="connsiteY3" fmla="*/ 1282 h 245001"/>
              <a:gd name="connsiteX4" fmla="*/ 469883 w 611965"/>
              <a:gd name="connsiteY4" fmla="*/ 16693 h 245001"/>
              <a:gd name="connsiteX5" fmla="*/ 376244 w 611965"/>
              <a:gd name="connsiteY5" fmla="*/ 211671 h 245001"/>
              <a:gd name="connsiteX6" fmla="*/ 184052 w 611965"/>
              <a:gd name="connsiteY6" fmla="*/ 205621 h 245001"/>
              <a:gd name="connsiteX7" fmla="*/ 107839 w 611965"/>
              <a:gd name="connsiteY7" fmla="*/ 245001 h 245001"/>
              <a:gd name="connsiteX8" fmla="*/ 14505 w 611965"/>
              <a:gd name="connsiteY8" fmla="*/ 237195 h 245001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03683 w 611965"/>
              <a:gd name="connsiteY7" fmla="*/ 236688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55637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55637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34855 w 611965"/>
              <a:gd name="connsiteY7" fmla="*/ 217985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1965" h="237195">
                <a:moveTo>
                  <a:pt x="14505" y="237195"/>
                </a:moveTo>
                <a:cubicBezTo>
                  <a:pt x="17419" y="228497"/>
                  <a:pt x="111599" y="207195"/>
                  <a:pt x="87916" y="182423"/>
                </a:cubicBezTo>
                <a:cubicBezTo>
                  <a:pt x="-86455" y="120125"/>
                  <a:pt x="13047" y="14741"/>
                  <a:pt x="258945" y="1282"/>
                </a:cubicBezTo>
                <a:cubicBezTo>
                  <a:pt x="332259" y="-2731"/>
                  <a:pt x="407230" y="2747"/>
                  <a:pt x="469883" y="16693"/>
                </a:cubicBezTo>
                <a:cubicBezTo>
                  <a:pt x="698453" y="67572"/>
                  <a:pt x="639716" y="189876"/>
                  <a:pt x="376244" y="211671"/>
                </a:cubicBezTo>
                <a:cubicBezTo>
                  <a:pt x="311998" y="216985"/>
                  <a:pt x="244575" y="214863"/>
                  <a:pt x="184052" y="205621"/>
                </a:cubicBezTo>
                <a:cubicBezTo>
                  <a:pt x="145899" y="207020"/>
                  <a:pt x="148250" y="212807"/>
                  <a:pt x="134855" y="217985"/>
                </a:cubicBezTo>
                <a:cubicBezTo>
                  <a:pt x="121460" y="223163"/>
                  <a:pt x="92569" y="231754"/>
                  <a:pt x="70432" y="234609"/>
                </a:cubicBezTo>
                <a:lnTo>
                  <a:pt x="14505" y="237195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8" name="ZoneTexte 237"/>
          <p:cNvSpPr txBox="1"/>
          <p:nvPr/>
        </p:nvSpPr>
        <p:spPr>
          <a:xfrm>
            <a:off x="3411070" y="1433002"/>
            <a:ext cx="703543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préposition</a:t>
            </a:r>
            <a:endParaRPr lang="fr-FR" sz="500" dirty="0">
              <a:solidFill>
                <a:schemeClr val="tx1">
                  <a:lumMod val="65000"/>
                  <a:lumOff val="35000"/>
                </a:schemeClr>
              </a:solidFill>
              <a:latin typeface="Andika Basic Dig1 Dig4 Dig7" panose="02000000000000000000" pitchFamily="2" charset="0"/>
              <a:cs typeface="Dekko" panose="02000600000000000000" pitchFamily="2" charset="0"/>
            </a:endParaRPr>
          </a:p>
        </p:txBody>
      </p:sp>
      <p:sp>
        <p:nvSpPr>
          <p:cNvPr id="239" name="ZoneTexte 238"/>
          <p:cNvSpPr txBox="1"/>
          <p:nvPr/>
        </p:nvSpPr>
        <p:spPr>
          <a:xfrm>
            <a:off x="3721147" y="2363508"/>
            <a:ext cx="466695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av</a:t>
            </a:r>
            <a:r>
              <a:rPr lang="fr-FR" sz="1500" dirty="0" smtClean="0">
                <a:solidFill>
                  <a:srgbClr val="FF3399"/>
                </a:solidFill>
                <a:latin typeface="Andika Basic Dig1 Dig4 Dig7" panose="02000000000000000000" pitchFamily="2" charset="0"/>
              </a:rPr>
              <a:t>e</a:t>
            </a:r>
            <a:r>
              <a:rPr lang="fr-FR" sz="1500" u="sng" dirty="0" smtClean="0">
                <a:solidFill>
                  <a:schemeClr val="bg2">
                    <a:lumMod val="50000"/>
                  </a:schemeClr>
                </a:solidFill>
                <a:latin typeface="Andika Basic Dig1 Dig4 Dig7" panose="02000000000000000000" pitchFamily="2" charset="0"/>
              </a:rPr>
              <a:t>c</a:t>
            </a:r>
            <a:endParaRPr lang="fr-FR" sz="1500" u="sng" dirty="0">
              <a:solidFill>
                <a:schemeClr val="bg2">
                  <a:lumMod val="50000"/>
                </a:schemeClr>
              </a:solidFill>
              <a:latin typeface="Andika Basic Dig1 Dig4 Dig7" panose="02000000000000000000" pitchFamily="2" charset="0"/>
            </a:endParaRPr>
          </a:p>
        </p:txBody>
      </p:sp>
      <p:sp>
        <p:nvSpPr>
          <p:cNvPr id="240" name="ZoneTexte 239"/>
          <p:cNvSpPr txBox="1"/>
          <p:nvPr/>
        </p:nvSpPr>
        <p:spPr>
          <a:xfrm>
            <a:off x="3308841" y="1700784"/>
            <a:ext cx="270993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ou</a:t>
            </a:r>
            <a:endParaRPr lang="fr-FR" sz="500" dirty="0">
              <a:solidFill>
                <a:schemeClr val="tx1">
                  <a:lumMod val="65000"/>
                  <a:lumOff val="35000"/>
                </a:schemeClr>
              </a:solidFill>
              <a:latin typeface="Andika Basic Dig1 Dig4 Dig7" panose="02000000000000000000" pitchFamily="2" charset="0"/>
              <a:cs typeface="Dekko" panose="02000600000000000000" pitchFamily="2" charset="0"/>
            </a:endParaRPr>
          </a:p>
        </p:txBody>
      </p:sp>
      <p:pic>
        <p:nvPicPr>
          <p:cNvPr id="241" name="Image 24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540350" y="1754555"/>
            <a:ext cx="172171" cy="170805"/>
          </a:xfrm>
          <a:prstGeom prst="rect">
            <a:avLst/>
          </a:prstGeom>
        </p:spPr>
      </p:pic>
      <p:sp>
        <p:nvSpPr>
          <p:cNvPr id="242" name="ZoneTexte 241"/>
          <p:cNvSpPr txBox="1"/>
          <p:nvPr/>
        </p:nvSpPr>
        <p:spPr>
          <a:xfrm>
            <a:off x="1369794" y="4541668"/>
            <a:ext cx="472196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(locution)</a:t>
            </a:r>
            <a:endParaRPr lang="fr-FR" sz="500" i="1" dirty="0">
              <a:solidFill>
                <a:schemeClr val="tx1">
                  <a:lumMod val="65000"/>
                  <a:lumOff val="35000"/>
                </a:schemeClr>
              </a:solidFill>
              <a:latin typeface="Andika Basic Dig1 Dig4 Dig7" panose="02000000000000000000" pitchFamily="2" charset="0"/>
              <a:cs typeface="Dekko" panose="02000600000000000000" pitchFamily="2" charset="0"/>
            </a:endParaRPr>
          </a:p>
        </p:txBody>
      </p:sp>
      <p:sp>
        <p:nvSpPr>
          <p:cNvPr id="243" name="ZoneTexte 242"/>
          <p:cNvSpPr txBox="1"/>
          <p:nvPr/>
        </p:nvSpPr>
        <p:spPr>
          <a:xfrm>
            <a:off x="1303780" y="5234606"/>
            <a:ext cx="831852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g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r</a:t>
            </a:r>
            <a:r>
              <a:rPr lang="fr-FR" sz="1500" dirty="0" smtClean="0">
                <a:solidFill>
                  <a:schemeClr val="accent6"/>
                </a:solidFill>
                <a:latin typeface="Andika Basic Dig1 Dig4 Dig7" panose="02000000000000000000" pitchFamily="2" charset="0"/>
              </a:rPr>
              <a:t>â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ce </a:t>
            </a:r>
            <a:r>
              <a:rPr lang="fr-FR" sz="1500" dirty="0" smtClean="0">
                <a:solidFill>
                  <a:schemeClr val="accent6"/>
                </a:solidFill>
                <a:latin typeface="Andika Basic Dig1 Dig4 Dig7" panose="02000000000000000000" pitchFamily="2" charset="0"/>
              </a:rPr>
              <a:t>a</a:t>
            </a:r>
            <a:r>
              <a:rPr lang="fr-FR" sz="1500" dirty="0" smtClean="0">
                <a:solidFill>
                  <a:srgbClr val="5B9BD5"/>
                </a:solidFill>
                <a:latin typeface="Andika Basic Dig1 Dig4 Dig7" panose="02000000000000000000" pitchFamily="2" charset="0"/>
              </a:rPr>
              <a:t>u</a:t>
            </a:r>
            <a:endParaRPr lang="fr-FR" sz="1500" u="sng" dirty="0">
              <a:solidFill>
                <a:srgbClr val="5B9BD5"/>
              </a:solidFill>
              <a:latin typeface="Andika Basic Dig1 Dig4 Dig7" panose="02000000000000000000" pitchFamily="2" charset="0"/>
            </a:endParaRPr>
          </a:p>
        </p:txBody>
      </p:sp>
      <p:grpSp>
        <p:nvGrpSpPr>
          <p:cNvPr id="244" name="Group 47"/>
          <p:cNvGrpSpPr>
            <a:grpSpLocks/>
          </p:cNvGrpSpPr>
          <p:nvPr/>
        </p:nvGrpSpPr>
        <p:grpSpPr bwMode="auto">
          <a:xfrm>
            <a:off x="998681" y="6238287"/>
            <a:ext cx="98425" cy="98425"/>
            <a:chOff x="3511" y="12476"/>
            <a:chExt cx="155" cy="155"/>
          </a:xfrm>
        </p:grpSpPr>
        <p:sp>
          <p:nvSpPr>
            <p:cNvPr id="245" name="Freeform 4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46" name="Freeform 4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247" name="Rectangle 135"/>
          <p:cNvSpPr>
            <a:spLocks noChangeArrowheads="1"/>
          </p:cNvSpPr>
          <p:nvPr/>
        </p:nvSpPr>
        <p:spPr bwMode="auto">
          <a:xfrm>
            <a:off x="975470" y="6213232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48" name="ZoneTexte 247"/>
          <p:cNvSpPr txBox="1"/>
          <p:nvPr/>
        </p:nvSpPr>
        <p:spPr>
          <a:xfrm>
            <a:off x="2165402" y="6328355"/>
            <a:ext cx="379575" cy="10772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invariable</a:t>
            </a:r>
            <a:endParaRPr lang="fr-FR" sz="6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pic>
        <p:nvPicPr>
          <p:cNvPr id="251" name="Image 25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65482" y="6098109"/>
            <a:ext cx="288178" cy="230245"/>
          </a:xfrm>
          <a:prstGeom prst="rect">
            <a:avLst/>
          </a:prstGeom>
        </p:spPr>
      </p:pic>
      <p:sp>
        <p:nvSpPr>
          <p:cNvPr id="253" name="ZoneTexte 252"/>
          <p:cNvSpPr txBox="1"/>
          <p:nvPr/>
        </p:nvSpPr>
        <p:spPr>
          <a:xfrm>
            <a:off x="1343880" y="5614089"/>
            <a:ext cx="131431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P</a:t>
            </a:r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luriel</a:t>
            </a:r>
            <a:r>
              <a:rPr lang="fr-FR" sz="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 </a:t>
            </a:r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:  </a:t>
            </a:r>
            <a:r>
              <a:rPr lang="fr-FR" sz="9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grâce au</a:t>
            </a:r>
            <a:r>
              <a:rPr lang="fr-FR" sz="900" u="sng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ndika Basic Dig1 Dig4 Dig7" panose="02000000000000000000" pitchFamily="2" charset="0"/>
              </a:rPr>
              <a:t>x</a:t>
            </a:r>
            <a:endParaRPr lang="fr-FR" sz="900" u="sng" dirty="0">
              <a:solidFill>
                <a:schemeClr val="tx1">
                  <a:lumMod val="50000"/>
                  <a:lumOff val="50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83383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4" name="Rectangle 160"/>
          <p:cNvSpPr>
            <a:spLocks noChangeArrowheads="1"/>
          </p:cNvSpPr>
          <p:nvPr/>
        </p:nvSpPr>
        <p:spPr bwMode="auto">
          <a:xfrm>
            <a:off x="1212592" y="590704"/>
            <a:ext cx="7559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921" name="ZoneTexte 920"/>
          <p:cNvSpPr txBox="1"/>
          <p:nvPr/>
        </p:nvSpPr>
        <p:spPr>
          <a:xfrm>
            <a:off x="333004" y="313028"/>
            <a:ext cx="1245546" cy="447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00B050"/>
                </a:solidFill>
                <a:latin typeface="Andika Basic Dig1 Dig4 Dig7" panose="02000000000000000000" pitchFamily="2" charset="0"/>
              </a:rPr>
              <a:t>Groupe vert</a:t>
            </a:r>
          </a:p>
          <a:p>
            <a:r>
              <a:rPr lang="fr-FR" b="1" dirty="0" smtClean="0">
                <a:solidFill>
                  <a:srgbClr val="00B050"/>
                </a:solidFill>
                <a:latin typeface="Andika Basic Dig1 Dig4 Dig7" panose="02000000000000000000" pitchFamily="2" charset="0"/>
              </a:rPr>
              <a:t>22 </a:t>
            </a:r>
            <a:r>
              <a:rPr lang="fr-FR" b="1" dirty="0" smtClean="0">
                <a:solidFill>
                  <a:srgbClr val="00B050"/>
                </a:solidFill>
                <a:latin typeface="Andika Basic Dig1 Dig4 Dig7" panose="02000000000000000000" pitchFamily="2" charset="0"/>
              </a:rPr>
              <a:t>mots</a:t>
            </a:r>
            <a:endParaRPr lang="fr-FR" b="1" dirty="0">
              <a:solidFill>
                <a:srgbClr val="00B050"/>
              </a:solidFill>
              <a:latin typeface="Andika Basic Dig1 Dig4 Dig7" panose="02000000000000000000" pitchFamily="2" charset="0"/>
            </a:endParaRPr>
          </a:p>
        </p:txBody>
      </p:sp>
      <p:sp>
        <p:nvSpPr>
          <p:cNvPr id="922" name="ZoneTexte 921"/>
          <p:cNvSpPr txBox="1"/>
          <p:nvPr/>
        </p:nvSpPr>
        <p:spPr>
          <a:xfrm>
            <a:off x="6813863" y="10289791"/>
            <a:ext cx="946797" cy="270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00B050"/>
                </a:solidFill>
                <a:latin typeface="Andika Basic Dig1 Dig4 Dig7" panose="02000000000000000000" pitchFamily="2" charset="0"/>
              </a:rPr>
              <a:t>Page 1</a:t>
            </a:r>
            <a:endParaRPr lang="fr-FR" b="1" dirty="0">
              <a:solidFill>
                <a:srgbClr val="00B050"/>
              </a:solidFill>
              <a:latin typeface="Andika Basic Dig1 Dig4 Dig7" panose="02000000000000000000" pitchFamily="2" charset="0"/>
            </a:endParaRPr>
          </a:p>
        </p:txBody>
      </p:sp>
      <p:pic>
        <p:nvPicPr>
          <p:cNvPr id="193" name="Image 192"/>
          <p:cNvPicPr>
            <a:picLocks noChangeAspect="1"/>
          </p:cNvPicPr>
          <p:nvPr/>
        </p:nvPicPr>
        <p:blipFill>
          <a:blip r:embed="rId4">
            <a:grayscl/>
          </a:blip>
          <a:stretch>
            <a:fillRect/>
          </a:stretch>
        </p:blipFill>
        <p:spPr>
          <a:xfrm>
            <a:off x="6355767" y="165778"/>
            <a:ext cx="901269" cy="318742"/>
          </a:xfrm>
          <a:prstGeom prst="rect">
            <a:avLst/>
          </a:prstGeom>
        </p:spPr>
      </p:pic>
      <p:pic>
        <p:nvPicPr>
          <p:cNvPr id="194" name="Image 193"/>
          <p:cNvPicPr>
            <a:picLocks noChangeAspect="1"/>
          </p:cNvPicPr>
          <p:nvPr/>
        </p:nvPicPr>
        <p:blipFill>
          <a:blip r:embed="rId5">
            <a:grayscl/>
          </a:blip>
          <a:stretch>
            <a:fillRect/>
          </a:stretch>
        </p:blipFill>
        <p:spPr>
          <a:xfrm>
            <a:off x="1819931" y="347425"/>
            <a:ext cx="4024833" cy="340311"/>
          </a:xfrm>
          <a:prstGeom prst="rect">
            <a:avLst/>
          </a:prstGeom>
        </p:spPr>
      </p:pic>
      <p:sp>
        <p:nvSpPr>
          <p:cNvPr id="195" name="Rectangle 50"/>
          <p:cNvSpPr>
            <a:spLocks noChangeArrowheads="1"/>
          </p:cNvSpPr>
          <p:nvPr/>
        </p:nvSpPr>
        <p:spPr bwMode="auto">
          <a:xfrm>
            <a:off x="831930" y="4236488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6" name="ZoneTexte 195"/>
          <p:cNvSpPr txBox="1"/>
          <p:nvPr/>
        </p:nvSpPr>
        <p:spPr>
          <a:xfrm>
            <a:off x="1366556" y="5337552"/>
            <a:ext cx="911676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 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poin</a:t>
            </a:r>
            <a:r>
              <a:rPr lang="fr-FR" sz="1500" dirty="0" smtClean="0">
                <a:solidFill>
                  <a:schemeClr val="accent6"/>
                </a:solidFill>
                <a:latin typeface="Andika Basic Dig1 Dig4 Dig7" panose="02000000000000000000" pitchFamily="2" charset="0"/>
              </a:rPr>
              <a:t>t</a:t>
            </a:r>
            <a:endParaRPr lang="fr-FR" sz="1500" dirty="0">
              <a:solidFill>
                <a:schemeClr val="accent6"/>
              </a:solidFill>
              <a:latin typeface="Andika Basic Dig1 Dig4 Dig7" panose="02000000000000000000" pitchFamily="2" charset="0"/>
            </a:endParaRPr>
          </a:p>
        </p:txBody>
      </p:sp>
      <p:grpSp>
        <p:nvGrpSpPr>
          <p:cNvPr id="197" name="Groupe 196"/>
          <p:cNvGrpSpPr/>
          <p:nvPr/>
        </p:nvGrpSpPr>
        <p:grpSpPr>
          <a:xfrm>
            <a:off x="823348" y="4090928"/>
            <a:ext cx="1720850" cy="124569"/>
            <a:chOff x="5500651" y="4343109"/>
            <a:chExt cx="1720850" cy="124569"/>
          </a:xfrm>
        </p:grpSpPr>
        <p:sp>
          <p:nvSpPr>
            <p:cNvPr id="198" name="Text Box 122"/>
            <p:cNvSpPr txBox="1">
              <a:spLocks noChangeArrowheads="1"/>
            </p:cNvSpPr>
            <p:nvPr/>
          </p:nvSpPr>
          <p:spPr bwMode="auto">
            <a:xfrm rot="16200000" flipH="1">
              <a:off x="5486472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9" name="Text Box 121"/>
            <p:cNvSpPr txBox="1">
              <a:spLocks noChangeArrowheads="1"/>
            </p:cNvSpPr>
            <p:nvPr/>
          </p:nvSpPr>
          <p:spPr bwMode="auto">
            <a:xfrm rot="16200000" flipH="1">
              <a:off x="566039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O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0" name="Text Box 120"/>
            <p:cNvSpPr txBox="1">
              <a:spLocks noChangeArrowheads="1"/>
            </p:cNvSpPr>
            <p:nvPr/>
          </p:nvSpPr>
          <p:spPr bwMode="auto">
            <a:xfrm rot="16200000" flipH="1">
              <a:off x="5850193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N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1" name="Text Box 119"/>
            <p:cNvSpPr txBox="1">
              <a:spLocks noChangeArrowheads="1"/>
            </p:cNvSpPr>
            <p:nvPr/>
          </p:nvSpPr>
          <p:spPr bwMode="auto">
            <a:xfrm rot="16200000" flipH="1">
              <a:off x="602792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D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2" name="Text Box 118"/>
            <p:cNvSpPr txBox="1">
              <a:spLocks noChangeArrowheads="1"/>
            </p:cNvSpPr>
            <p:nvPr/>
          </p:nvSpPr>
          <p:spPr bwMode="auto">
            <a:xfrm rot="16200000" flipH="1">
              <a:off x="6203758" y="4362024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3" name="Text Box 117"/>
            <p:cNvSpPr txBox="1">
              <a:spLocks noChangeArrowheads="1"/>
            </p:cNvSpPr>
            <p:nvPr/>
          </p:nvSpPr>
          <p:spPr bwMode="auto">
            <a:xfrm rot="16200000" flipH="1">
              <a:off x="6391648" y="4362051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F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4" name="Text Box 116"/>
            <p:cNvSpPr txBox="1">
              <a:spLocks noChangeArrowheads="1"/>
            </p:cNvSpPr>
            <p:nvPr/>
          </p:nvSpPr>
          <p:spPr bwMode="auto">
            <a:xfrm rot="16200000" flipH="1">
              <a:off x="6570017" y="4359669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5" name="Text Box 115"/>
            <p:cNvSpPr txBox="1">
              <a:spLocks noChangeArrowheads="1"/>
            </p:cNvSpPr>
            <p:nvPr/>
          </p:nvSpPr>
          <p:spPr bwMode="auto">
            <a:xfrm rot="16200000" flipH="1">
              <a:off x="6756004" y="4359712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A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6" name="Text Box 114"/>
            <p:cNvSpPr txBox="1">
              <a:spLocks noChangeArrowheads="1"/>
            </p:cNvSpPr>
            <p:nvPr/>
          </p:nvSpPr>
          <p:spPr bwMode="auto">
            <a:xfrm rot="16200000" flipH="1">
              <a:off x="6943895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7" name="Text Box 113"/>
            <p:cNvSpPr txBox="1">
              <a:spLocks noChangeArrowheads="1"/>
            </p:cNvSpPr>
            <p:nvPr/>
          </p:nvSpPr>
          <p:spPr bwMode="auto">
            <a:xfrm rot="16200000" flipH="1">
              <a:off x="7115916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208" name="Group 47"/>
          <p:cNvGrpSpPr>
            <a:grpSpLocks/>
          </p:cNvGrpSpPr>
          <p:nvPr/>
        </p:nvGrpSpPr>
        <p:grpSpPr bwMode="auto">
          <a:xfrm>
            <a:off x="1033721" y="6391584"/>
            <a:ext cx="98425" cy="98425"/>
            <a:chOff x="3511" y="12476"/>
            <a:chExt cx="155" cy="155"/>
          </a:xfrm>
        </p:grpSpPr>
        <p:sp>
          <p:nvSpPr>
            <p:cNvPr id="209" name="Freeform 4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10" name="Freeform 4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211" name="Rectangle 135"/>
          <p:cNvSpPr>
            <a:spLocks noChangeArrowheads="1"/>
          </p:cNvSpPr>
          <p:nvPr/>
        </p:nvSpPr>
        <p:spPr bwMode="auto">
          <a:xfrm>
            <a:off x="1011962" y="6370492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282" name="Image 281"/>
          <p:cNvPicPr>
            <a:picLocks noChangeAspect="1"/>
          </p:cNvPicPr>
          <p:nvPr/>
        </p:nvPicPr>
        <p:blipFill rotWithShape="1"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792" t="76076" r="26479" b="15767"/>
          <a:stretch/>
        </p:blipFill>
        <p:spPr>
          <a:xfrm>
            <a:off x="893467" y="4613913"/>
            <a:ext cx="279703" cy="139351"/>
          </a:xfrm>
          <a:prstGeom prst="rect">
            <a:avLst/>
          </a:prstGeom>
        </p:spPr>
      </p:pic>
      <p:pic>
        <p:nvPicPr>
          <p:cNvPr id="288" name="Image 287"/>
          <p:cNvPicPr>
            <a:picLocks noChangeAspect="1"/>
          </p:cNvPicPr>
          <p:nvPr/>
        </p:nvPicPr>
        <p:blipFill rotWithShape="1"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0534" t="17003" r="10602" b="70262"/>
          <a:stretch/>
        </p:blipFill>
        <p:spPr>
          <a:xfrm>
            <a:off x="893905" y="4358269"/>
            <a:ext cx="315016" cy="268921"/>
          </a:xfrm>
          <a:prstGeom prst="rect">
            <a:avLst/>
          </a:prstGeom>
        </p:spPr>
      </p:pic>
      <p:sp>
        <p:nvSpPr>
          <p:cNvPr id="289" name="Bulle ronde 2290"/>
          <p:cNvSpPr/>
          <p:nvPr/>
        </p:nvSpPr>
        <p:spPr>
          <a:xfrm>
            <a:off x="1270396" y="4327516"/>
            <a:ext cx="619836" cy="235893"/>
          </a:xfrm>
          <a:custGeom>
            <a:avLst/>
            <a:gdLst>
              <a:gd name="connsiteX0" fmla="*/ 60321 w 719824"/>
              <a:gd name="connsiteY0" fmla="*/ 182002 h 154391"/>
              <a:gd name="connsiteX1" fmla="*/ 116700 w 719824"/>
              <a:gd name="connsiteY1" fmla="*/ 134098 h 154391"/>
              <a:gd name="connsiteX2" fmla="*/ 335874 w 719824"/>
              <a:gd name="connsiteY2" fmla="*/ 171 h 154391"/>
              <a:gd name="connsiteX3" fmla="*/ 532049 w 719824"/>
              <a:gd name="connsiteY3" fmla="*/ 9400 h 154391"/>
              <a:gd name="connsiteX4" fmla="*/ 396804 w 719824"/>
              <a:gd name="connsiteY4" fmla="*/ 153984 h 154391"/>
              <a:gd name="connsiteX5" fmla="*/ 233794 w 719824"/>
              <a:gd name="connsiteY5" fmla="*/ 149496 h 154391"/>
              <a:gd name="connsiteX6" fmla="*/ 60321 w 719824"/>
              <a:gd name="connsiteY6" fmla="*/ 182002 h 154391"/>
              <a:gd name="connsiteX0" fmla="*/ 60869 w 720689"/>
              <a:gd name="connsiteY0" fmla="*/ 182003 h 182003"/>
              <a:gd name="connsiteX1" fmla="*/ 117248 w 720689"/>
              <a:gd name="connsiteY1" fmla="*/ 134099 h 182003"/>
              <a:gd name="connsiteX2" fmla="*/ 336422 w 720689"/>
              <a:gd name="connsiteY2" fmla="*/ 172 h 182003"/>
              <a:gd name="connsiteX3" fmla="*/ 532597 w 720689"/>
              <a:gd name="connsiteY3" fmla="*/ 9401 h 182003"/>
              <a:gd name="connsiteX4" fmla="*/ 397352 w 720689"/>
              <a:gd name="connsiteY4" fmla="*/ 153985 h 182003"/>
              <a:gd name="connsiteX5" fmla="*/ 234342 w 720689"/>
              <a:gd name="connsiteY5" fmla="*/ 149497 h 182003"/>
              <a:gd name="connsiteX6" fmla="*/ 158150 w 720689"/>
              <a:gd name="connsiteY6" fmla="*/ 175174 h 182003"/>
              <a:gd name="connsiteX7" fmla="*/ 60869 w 720689"/>
              <a:gd name="connsiteY7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58150 w 720689"/>
              <a:gd name="connsiteY7" fmla="*/ 175174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45681 w 720689"/>
              <a:gd name="connsiteY7" fmla="*/ 173096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86045 w 720689"/>
              <a:gd name="connsiteY7" fmla="*/ 162171 h 174642"/>
              <a:gd name="connsiteX8" fmla="*/ 116859 w 720689"/>
              <a:gd name="connsiteY8" fmla="*/ 171461 h 174642"/>
              <a:gd name="connsiteX9" fmla="*/ 34929 w 720689"/>
              <a:gd name="connsiteY9" fmla="*/ 174642 h 174642"/>
              <a:gd name="connsiteX0" fmla="*/ 34929 w 720689"/>
              <a:gd name="connsiteY0" fmla="*/ 174642 h 174642"/>
              <a:gd name="connsiteX1" fmla="*/ 108226 w 720689"/>
              <a:gd name="connsiteY1" fmla="*/ 154811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1094 w 720689"/>
              <a:gd name="connsiteY9" fmla="*/ 169825 h 174642"/>
              <a:gd name="connsiteX10" fmla="*/ 34929 w 720689"/>
              <a:gd name="connsiteY10" fmla="*/ 174642 h 174642"/>
              <a:gd name="connsiteX0" fmla="*/ 34929 w 720689"/>
              <a:gd name="connsiteY0" fmla="*/ 174642 h 174643"/>
              <a:gd name="connsiteX1" fmla="*/ 103903 w 720689"/>
              <a:gd name="connsiteY1" fmla="*/ 159718 h 174643"/>
              <a:gd name="connsiteX2" fmla="*/ 137369 w 720689"/>
              <a:gd name="connsiteY2" fmla="*/ 146079 h 174643"/>
              <a:gd name="connsiteX3" fmla="*/ 117248 w 720689"/>
              <a:gd name="connsiteY3" fmla="*/ 134099 h 174643"/>
              <a:gd name="connsiteX4" fmla="*/ 336422 w 720689"/>
              <a:gd name="connsiteY4" fmla="*/ 172 h 174643"/>
              <a:gd name="connsiteX5" fmla="*/ 532597 w 720689"/>
              <a:gd name="connsiteY5" fmla="*/ 9401 h 174643"/>
              <a:gd name="connsiteX6" fmla="*/ 397352 w 720689"/>
              <a:gd name="connsiteY6" fmla="*/ 153985 h 174643"/>
              <a:gd name="connsiteX7" fmla="*/ 234342 w 720689"/>
              <a:gd name="connsiteY7" fmla="*/ 149497 h 174643"/>
              <a:gd name="connsiteX8" fmla="*/ 175957 w 720689"/>
              <a:gd name="connsiteY8" fmla="*/ 160535 h 174643"/>
              <a:gd name="connsiteX9" fmla="*/ 34929 w 720689"/>
              <a:gd name="connsiteY9" fmla="*/ 174642 h 174643"/>
              <a:gd name="connsiteX0" fmla="*/ 34929 w 720689"/>
              <a:gd name="connsiteY0" fmla="*/ 174642 h 174807"/>
              <a:gd name="connsiteX1" fmla="*/ 103903 w 720689"/>
              <a:gd name="connsiteY1" fmla="*/ 159718 h 174807"/>
              <a:gd name="connsiteX2" fmla="*/ 137369 w 720689"/>
              <a:gd name="connsiteY2" fmla="*/ 146079 h 174807"/>
              <a:gd name="connsiteX3" fmla="*/ 117248 w 720689"/>
              <a:gd name="connsiteY3" fmla="*/ 134099 h 174807"/>
              <a:gd name="connsiteX4" fmla="*/ 336422 w 720689"/>
              <a:gd name="connsiteY4" fmla="*/ 172 h 174807"/>
              <a:gd name="connsiteX5" fmla="*/ 532597 w 720689"/>
              <a:gd name="connsiteY5" fmla="*/ 9401 h 174807"/>
              <a:gd name="connsiteX6" fmla="*/ 397352 w 720689"/>
              <a:gd name="connsiteY6" fmla="*/ 153985 h 174807"/>
              <a:gd name="connsiteX7" fmla="*/ 234342 w 720689"/>
              <a:gd name="connsiteY7" fmla="*/ 149497 h 174807"/>
              <a:gd name="connsiteX8" fmla="*/ 34929 w 720689"/>
              <a:gd name="connsiteY8" fmla="*/ 174642 h 174807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09667 w 720689"/>
              <a:gd name="connsiteY8" fmla="*/ 170349 h 175250"/>
              <a:gd name="connsiteX9" fmla="*/ 34929 w 720689"/>
              <a:gd name="connsiteY9" fmla="*/ 174642 h 175250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74517 w 720689"/>
              <a:gd name="connsiteY8" fmla="*/ 160535 h 175250"/>
              <a:gd name="connsiteX9" fmla="*/ 109667 w 720689"/>
              <a:gd name="connsiteY9" fmla="*/ 170349 h 175250"/>
              <a:gd name="connsiteX10" fmla="*/ 34929 w 720689"/>
              <a:gd name="connsiteY10" fmla="*/ 174642 h 175250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34342 w 720689"/>
              <a:gd name="connsiteY7" fmla="*/ 149497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17049 w 720689"/>
              <a:gd name="connsiteY7" fmla="*/ 156258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79604 w 720689"/>
              <a:gd name="connsiteY0" fmla="*/ 169233 h 172286"/>
              <a:gd name="connsiteX1" fmla="*/ 103903 w 720689"/>
              <a:gd name="connsiteY1" fmla="*/ 159718 h 172286"/>
              <a:gd name="connsiteX2" fmla="*/ 137369 w 720689"/>
              <a:gd name="connsiteY2" fmla="*/ 146079 h 172286"/>
              <a:gd name="connsiteX3" fmla="*/ 117248 w 720689"/>
              <a:gd name="connsiteY3" fmla="*/ 134099 h 172286"/>
              <a:gd name="connsiteX4" fmla="*/ 336422 w 720689"/>
              <a:gd name="connsiteY4" fmla="*/ 172 h 172286"/>
              <a:gd name="connsiteX5" fmla="*/ 532597 w 720689"/>
              <a:gd name="connsiteY5" fmla="*/ 9401 h 172286"/>
              <a:gd name="connsiteX6" fmla="*/ 397352 w 720689"/>
              <a:gd name="connsiteY6" fmla="*/ 153985 h 172286"/>
              <a:gd name="connsiteX7" fmla="*/ 217049 w 720689"/>
              <a:gd name="connsiteY7" fmla="*/ 156258 h 172286"/>
              <a:gd name="connsiteX8" fmla="*/ 174517 w 720689"/>
              <a:gd name="connsiteY8" fmla="*/ 160535 h 172286"/>
              <a:gd name="connsiteX9" fmla="*/ 109667 w 720689"/>
              <a:gd name="connsiteY9" fmla="*/ 170349 h 172286"/>
              <a:gd name="connsiteX10" fmla="*/ 79604 w 720689"/>
              <a:gd name="connsiteY10" fmla="*/ 169233 h 172286"/>
              <a:gd name="connsiteX0" fmla="*/ 68449 w 720689"/>
              <a:gd name="connsiteY0" fmla="*/ 170698 h 172761"/>
              <a:gd name="connsiteX1" fmla="*/ 103903 w 720689"/>
              <a:gd name="connsiteY1" fmla="*/ 159718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  <a:gd name="connsiteX0" fmla="*/ 68449 w 720689"/>
              <a:gd name="connsiteY0" fmla="*/ 170698 h 172761"/>
              <a:gd name="connsiteX1" fmla="*/ 110595 w 720689"/>
              <a:gd name="connsiteY1" fmla="*/ 156787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20689" h="172761">
                <a:moveTo>
                  <a:pt x="68449" y="170698"/>
                </a:moveTo>
                <a:cubicBezTo>
                  <a:pt x="46709" y="172402"/>
                  <a:pt x="93522" y="161547"/>
                  <a:pt x="110595" y="156787"/>
                </a:cubicBezTo>
                <a:cubicBezTo>
                  <a:pt x="127668" y="152027"/>
                  <a:pt x="128420" y="151167"/>
                  <a:pt x="137369" y="146079"/>
                </a:cubicBezTo>
                <a:lnTo>
                  <a:pt x="117248" y="134099"/>
                </a:lnTo>
                <a:cubicBezTo>
                  <a:pt x="-116124" y="88211"/>
                  <a:pt x="20532" y="4708"/>
                  <a:pt x="336422" y="172"/>
                </a:cubicBezTo>
                <a:cubicBezTo>
                  <a:pt x="404572" y="-806"/>
                  <a:pt x="472613" y="2395"/>
                  <a:pt x="532597" y="9401"/>
                </a:cubicBezTo>
                <a:cubicBezTo>
                  <a:pt x="843149" y="45676"/>
                  <a:pt x="749108" y="146210"/>
                  <a:pt x="397352" y="153985"/>
                </a:cubicBezTo>
                <a:cubicBezTo>
                  <a:pt x="342129" y="155206"/>
                  <a:pt x="269044" y="160430"/>
                  <a:pt x="217049" y="156258"/>
                </a:cubicBezTo>
                <a:cubicBezTo>
                  <a:pt x="178228" y="157077"/>
                  <a:pt x="195296" y="157060"/>
                  <a:pt x="174517" y="160535"/>
                </a:cubicBezTo>
                <a:cubicBezTo>
                  <a:pt x="153738" y="164010"/>
                  <a:pt x="131250" y="167725"/>
                  <a:pt x="109667" y="170349"/>
                </a:cubicBezTo>
                <a:cubicBezTo>
                  <a:pt x="76432" y="174540"/>
                  <a:pt x="64606" y="172334"/>
                  <a:pt x="68449" y="170698"/>
                </a:cubicBezTo>
                <a:close/>
              </a:path>
            </a:pathLst>
          </a:custGeom>
          <a:solidFill>
            <a:schemeClr val="bg1"/>
          </a:solidFill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0" name="ZoneTexte 289"/>
          <p:cNvSpPr txBox="1"/>
          <p:nvPr/>
        </p:nvSpPr>
        <p:spPr>
          <a:xfrm>
            <a:off x="1242858" y="4345071"/>
            <a:ext cx="71319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Nom masculin</a:t>
            </a:r>
            <a:endParaRPr lang="fr-FR" sz="7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sp>
        <p:nvSpPr>
          <p:cNvPr id="291" name="Rectangle 70"/>
          <p:cNvSpPr>
            <a:spLocks noChangeArrowheads="1"/>
          </p:cNvSpPr>
          <p:nvPr/>
        </p:nvSpPr>
        <p:spPr bwMode="auto">
          <a:xfrm>
            <a:off x="3041967" y="1288120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92" name="Rectangle 110"/>
          <p:cNvSpPr>
            <a:spLocks noChangeArrowheads="1"/>
          </p:cNvSpPr>
          <p:nvPr/>
        </p:nvSpPr>
        <p:spPr bwMode="auto">
          <a:xfrm>
            <a:off x="5260992" y="1288500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293" name="Group 67"/>
          <p:cNvGrpSpPr>
            <a:grpSpLocks/>
          </p:cNvGrpSpPr>
          <p:nvPr/>
        </p:nvGrpSpPr>
        <p:grpSpPr bwMode="auto">
          <a:xfrm>
            <a:off x="3237287" y="3401819"/>
            <a:ext cx="98425" cy="98425"/>
            <a:chOff x="3511" y="12476"/>
            <a:chExt cx="155" cy="155"/>
          </a:xfrm>
        </p:grpSpPr>
        <p:sp>
          <p:nvSpPr>
            <p:cNvPr id="294" name="Freeform 6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95" name="Freeform 6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296" name="ZoneTexte 295"/>
          <p:cNvSpPr txBox="1"/>
          <p:nvPr/>
        </p:nvSpPr>
        <p:spPr>
          <a:xfrm>
            <a:off x="5744664" y="2334644"/>
            <a:ext cx="818316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 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pa</a:t>
            </a:r>
            <a:r>
              <a:rPr lang="fr-FR" sz="1500" dirty="0" smtClean="0">
                <a:solidFill>
                  <a:schemeClr val="accent6"/>
                </a:solidFill>
                <a:latin typeface="Andika Basic Dig1 Dig4 Dig7" panose="02000000000000000000" pitchFamily="2" charset="0"/>
              </a:rPr>
              <a:t>y</a:t>
            </a:r>
            <a:r>
              <a:rPr lang="fr-FR" sz="1500" dirty="0" smtClean="0">
                <a:solidFill>
                  <a:srgbClr val="FF3399"/>
                </a:solidFill>
                <a:latin typeface="Andika Basic Dig1 Dig4 Dig7" panose="02000000000000000000" pitchFamily="2" charset="0"/>
              </a:rPr>
              <a:t>s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a</a:t>
            </a:r>
            <a:r>
              <a:rPr lang="fr-FR" sz="1500" dirty="0" smtClean="0">
                <a:solidFill>
                  <a:srgbClr val="FF3399"/>
                </a:solidFill>
                <a:latin typeface="Andika Basic Dig1 Dig4 Dig7" panose="02000000000000000000" pitchFamily="2" charset="0"/>
              </a:rPr>
              <a:t>g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e</a:t>
            </a:r>
            <a:endParaRPr lang="fr-FR" sz="1500" dirty="0">
              <a:latin typeface="Andika Basic Dig1 Dig4 Dig7" panose="02000000000000000000" pitchFamily="2" charset="0"/>
            </a:endParaRPr>
          </a:p>
        </p:txBody>
      </p:sp>
      <p:grpSp>
        <p:nvGrpSpPr>
          <p:cNvPr id="297" name="Group 112"/>
          <p:cNvGrpSpPr>
            <a:grpSpLocks/>
          </p:cNvGrpSpPr>
          <p:nvPr/>
        </p:nvGrpSpPr>
        <p:grpSpPr bwMode="auto">
          <a:xfrm rot="16200000" flipH="1">
            <a:off x="3842872" y="327383"/>
            <a:ext cx="131740" cy="1720850"/>
            <a:chOff x="7435" y="9002"/>
            <a:chExt cx="165" cy="2711"/>
          </a:xfrm>
        </p:grpSpPr>
        <p:sp>
          <p:nvSpPr>
            <p:cNvPr id="298" name="Text Box 122"/>
            <p:cNvSpPr txBox="1">
              <a:spLocks noChangeArrowheads="1"/>
            </p:cNvSpPr>
            <p:nvPr/>
          </p:nvSpPr>
          <p:spPr bwMode="auto">
            <a:xfrm>
              <a:off x="7450" y="900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9" name="Text Box 121"/>
            <p:cNvSpPr txBox="1">
              <a:spLocks noChangeArrowheads="1"/>
            </p:cNvSpPr>
            <p:nvPr/>
          </p:nvSpPr>
          <p:spPr bwMode="auto">
            <a:xfrm>
              <a:off x="7450" y="9276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O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0" name="Text Box 120"/>
            <p:cNvSpPr txBox="1">
              <a:spLocks noChangeArrowheads="1"/>
            </p:cNvSpPr>
            <p:nvPr/>
          </p:nvSpPr>
          <p:spPr bwMode="auto">
            <a:xfrm>
              <a:off x="7450" y="9575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N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1" name="Text Box 119"/>
            <p:cNvSpPr txBox="1">
              <a:spLocks noChangeArrowheads="1"/>
            </p:cNvSpPr>
            <p:nvPr/>
          </p:nvSpPr>
          <p:spPr bwMode="auto">
            <a:xfrm>
              <a:off x="7450" y="9855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D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2" name="Text Box 118"/>
            <p:cNvSpPr txBox="1">
              <a:spLocks noChangeArrowheads="1"/>
            </p:cNvSpPr>
            <p:nvPr/>
          </p:nvSpPr>
          <p:spPr bwMode="auto">
            <a:xfrm>
              <a:off x="7435" y="1013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3" name="Text Box 117"/>
            <p:cNvSpPr txBox="1">
              <a:spLocks noChangeArrowheads="1"/>
            </p:cNvSpPr>
            <p:nvPr/>
          </p:nvSpPr>
          <p:spPr bwMode="auto">
            <a:xfrm>
              <a:off x="7441" y="10428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F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4" name="Text Box 116"/>
            <p:cNvSpPr txBox="1">
              <a:spLocks noChangeArrowheads="1"/>
            </p:cNvSpPr>
            <p:nvPr/>
          </p:nvSpPr>
          <p:spPr bwMode="auto">
            <a:xfrm>
              <a:off x="7441" y="10709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8" name="Text Box 115"/>
            <p:cNvSpPr txBox="1">
              <a:spLocks noChangeArrowheads="1"/>
            </p:cNvSpPr>
            <p:nvPr/>
          </p:nvSpPr>
          <p:spPr bwMode="auto">
            <a:xfrm>
              <a:off x="7450" y="1100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A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9" name="Text Box 114"/>
            <p:cNvSpPr txBox="1">
              <a:spLocks noChangeArrowheads="1"/>
            </p:cNvSpPr>
            <p:nvPr/>
          </p:nvSpPr>
          <p:spPr bwMode="auto">
            <a:xfrm>
              <a:off x="7441" y="11298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0" name="Text Box 113"/>
            <p:cNvSpPr txBox="1">
              <a:spLocks noChangeArrowheads="1"/>
            </p:cNvSpPr>
            <p:nvPr/>
          </p:nvSpPr>
          <p:spPr bwMode="auto">
            <a:xfrm>
              <a:off x="7441" y="11569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349" name="Text Box 122"/>
          <p:cNvSpPr txBox="1">
            <a:spLocks noChangeArrowheads="1"/>
          </p:cNvSpPr>
          <p:nvPr/>
        </p:nvSpPr>
        <p:spPr bwMode="auto">
          <a:xfrm rot="16200000" flipH="1">
            <a:off x="5257009" y="1138695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S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0" name="Text Box 121"/>
          <p:cNvSpPr txBox="1">
            <a:spLocks noChangeArrowheads="1"/>
          </p:cNvSpPr>
          <p:nvPr/>
        </p:nvSpPr>
        <p:spPr bwMode="auto">
          <a:xfrm rot="16200000" flipH="1">
            <a:off x="5430935" y="1138695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O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1" name="Text Box 120"/>
          <p:cNvSpPr txBox="1">
            <a:spLocks noChangeArrowheads="1"/>
          </p:cNvSpPr>
          <p:nvPr/>
        </p:nvSpPr>
        <p:spPr bwMode="auto">
          <a:xfrm rot="16200000" flipH="1">
            <a:off x="5620730" y="1138695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N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2" name="Text Box 119"/>
          <p:cNvSpPr txBox="1">
            <a:spLocks noChangeArrowheads="1"/>
          </p:cNvSpPr>
          <p:nvPr/>
        </p:nvSpPr>
        <p:spPr bwMode="auto">
          <a:xfrm rot="16200000" flipH="1">
            <a:off x="5798465" y="1138695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D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3" name="Text Box 118"/>
          <p:cNvSpPr txBox="1">
            <a:spLocks noChangeArrowheads="1"/>
          </p:cNvSpPr>
          <p:nvPr/>
        </p:nvSpPr>
        <p:spPr bwMode="auto">
          <a:xfrm rot="16200000" flipH="1">
            <a:off x="5974295" y="1139419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J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4" name="Text Box 117"/>
          <p:cNvSpPr txBox="1">
            <a:spLocks noChangeArrowheads="1"/>
          </p:cNvSpPr>
          <p:nvPr/>
        </p:nvSpPr>
        <p:spPr bwMode="auto">
          <a:xfrm rot="16200000" flipH="1">
            <a:off x="6162185" y="1137859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F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5" name="Text Box 116"/>
          <p:cNvSpPr txBox="1">
            <a:spLocks noChangeArrowheads="1"/>
          </p:cNvSpPr>
          <p:nvPr/>
        </p:nvSpPr>
        <p:spPr bwMode="auto">
          <a:xfrm rot="16200000" flipH="1">
            <a:off x="6340554" y="1137859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M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6" name="Text Box 115"/>
          <p:cNvSpPr txBox="1">
            <a:spLocks noChangeArrowheads="1"/>
          </p:cNvSpPr>
          <p:nvPr/>
        </p:nvSpPr>
        <p:spPr bwMode="auto">
          <a:xfrm rot="16200000" flipH="1">
            <a:off x="6526541" y="1138695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A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7" name="Text Box 114"/>
          <p:cNvSpPr txBox="1">
            <a:spLocks noChangeArrowheads="1"/>
          </p:cNvSpPr>
          <p:nvPr/>
        </p:nvSpPr>
        <p:spPr bwMode="auto">
          <a:xfrm rot="16200000" flipH="1">
            <a:off x="6714432" y="1137859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M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8" name="Text Box 113"/>
          <p:cNvSpPr txBox="1">
            <a:spLocks noChangeArrowheads="1"/>
          </p:cNvSpPr>
          <p:nvPr/>
        </p:nvSpPr>
        <p:spPr bwMode="auto">
          <a:xfrm rot="16200000" flipH="1">
            <a:off x="6886453" y="1137859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J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9" name="Rectangle 135"/>
          <p:cNvSpPr>
            <a:spLocks noChangeArrowheads="1"/>
          </p:cNvSpPr>
          <p:nvPr/>
        </p:nvSpPr>
        <p:spPr bwMode="auto">
          <a:xfrm>
            <a:off x="3215660" y="3385329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360" name="Group 67"/>
          <p:cNvGrpSpPr>
            <a:grpSpLocks/>
          </p:cNvGrpSpPr>
          <p:nvPr/>
        </p:nvGrpSpPr>
        <p:grpSpPr bwMode="auto">
          <a:xfrm>
            <a:off x="5449038" y="3403576"/>
            <a:ext cx="98425" cy="98425"/>
            <a:chOff x="3511" y="12476"/>
            <a:chExt cx="155" cy="155"/>
          </a:xfrm>
        </p:grpSpPr>
        <p:sp>
          <p:nvSpPr>
            <p:cNvPr id="361" name="Freeform 6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362" name="Freeform 6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363" name="Rectangle 135"/>
          <p:cNvSpPr>
            <a:spLocks noChangeArrowheads="1"/>
          </p:cNvSpPr>
          <p:nvPr/>
        </p:nvSpPr>
        <p:spPr bwMode="auto">
          <a:xfrm>
            <a:off x="5427411" y="3380736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64" name="ZoneTexte 363"/>
          <p:cNvSpPr txBox="1"/>
          <p:nvPr/>
        </p:nvSpPr>
        <p:spPr>
          <a:xfrm>
            <a:off x="3547296" y="2306026"/>
            <a:ext cx="619425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err="1" smtClean="0">
                <a:solidFill>
                  <a:srgbClr val="00B0F0"/>
                </a:solidFill>
                <a:latin typeface="Andika Basic Dig1 Dig4 Dig7" panose="02000000000000000000" pitchFamily="2" charset="0"/>
              </a:rPr>
              <a:t>o</a:t>
            </a:r>
            <a:r>
              <a:rPr lang="fr-FR" sz="1500" dirty="0" err="1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e</a:t>
            </a:r>
            <a:r>
              <a:rPr lang="fr-FR" sz="1500" dirty="0" err="1" smtClean="0">
                <a:solidFill>
                  <a:srgbClr val="00B0F0"/>
                </a:solidFill>
                <a:latin typeface="Andika Basic Dig1 Dig4 Dig7" panose="02000000000000000000" pitchFamily="2" charset="0"/>
              </a:rPr>
              <a:t>u</a:t>
            </a:r>
            <a:r>
              <a:rPr lang="fr-FR" sz="1500" dirty="0" err="1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vre</a:t>
            </a:r>
            <a:endParaRPr lang="fr-FR" sz="1500" dirty="0">
              <a:latin typeface="Andika Basic Dig1 Dig4 Dig7" panose="02000000000000000000" pitchFamily="2" charset="0"/>
            </a:endParaRPr>
          </a:p>
        </p:txBody>
      </p:sp>
      <p:pic>
        <p:nvPicPr>
          <p:cNvPr id="365" name="Image 364"/>
          <p:cNvPicPr>
            <a:picLocks noChangeAspect="1"/>
          </p:cNvPicPr>
          <p:nvPr/>
        </p:nvPicPr>
        <p:blipFill rotWithShape="1"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0575" t="76551" r="40059" b="14404"/>
          <a:stretch/>
        </p:blipFill>
        <p:spPr>
          <a:xfrm>
            <a:off x="3157728" y="1601778"/>
            <a:ext cx="170925" cy="98072"/>
          </a:xfrm>
          <a:prstGeom prst="rect">
            <a:avLst/>
          </a:prstGeom>
        </p:spPr>
      </p:pic>
      <p:pic>
        <p:nvPicPr>
          <p:cNvPr id="366" name="Image 365"/>
          <p:cNvPicPr>
            <a:picLocks noChangeAspect="1"/>
          </p:cNvPicPr>
          <p:nvPr/>
        </p:nvPicPr>
        <p:blipFill rotWithShape="1"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0848" t="16960" r="10502" b="70486"/>
          <a:stretch/>
        </p:blipFill>
        <p:spPr>
          <a:xfrm>
            <a:off x="3098874" y="1336557"/>
            <a:ext cx="312214" cy="269218"/>
          </a:xfrm>
          <a:prstGeom prst="rect">
            <a:avLst/>
          </a:prstGeom>
        </p:spPr>
      </p:pic>
      <p:sp>
        <p:nvSpPr>
          <p:cNvPr id="367" name="Bulle ronde 2290"/>
          <p:cNvSpPr/>
          <p:nvPr/>
        </p:nvSpPr>
        <p:spPr>
          <a:xfrm>
            <a:off x="3428955" y="1332502"/>
            <a:ext cx="600094" cy="234211"/>
          </a:xfrm>
          <a:custGeom>
            <a:avLst/>
            <a:gdLst>
              <a:gd name="connsiteX0" fmla="*/ 60321 w 719824"/>
              <a:gd name="connsiteY0" fmla="*/ 182002 h 154391"/>
              <a:gd name="connsiteX1" fmla="*/ 116700 w 719824"/>
              <a:gd name="connsiteY1" fmla="*/ 134098 h 154391"/>
              <a:gd name="connsiteX2" fmla="*/ 335874 w 719824"/>
              <a:gd name="connsiteY2" fmla="*/ 171 h 154391"/>
              <a:gd name="connsiteX3" fmla="*/ 532049 w 719824"/>
              <a:gd name="connsiteY3" fmla="*/ 9400 h 154391"/>
              <a:gd name="connsiteX4" fmla="*/ 396804 w 719824"/>
              <a:gd name="connsiteY4" fmla="*/ 153984 h 154391"/>
              <a:gd name="connsiteX5" fmla="*/ 233794 w 719824"/>
              <a:gd name="connsiteY5" fmla="*/ 149496 h 154391"/>
              <a:gd name="connsiteX6" fmla="*/ 60321 w 719824"/>
              <a:gd name="connsiteY6" fmla="*/ 182002 h 154391"/>
              <a:gd name="connsiteX0" fmla="*/ 60869 w 720689"/>
              <a:gd name="connsiteY0" fmla="*/ 182003 h 182003"/>
              <a:gd name="connsiteX1" fmla="*/ 117248 w 720689"/>
              <a:gd name="connsiteY1" fmla="*/ 134099 h 182003"/>
              <a:gd name="connsiteX2" fmla="*/ 336422 w 720689"/>
              <a:gd name="connsiteY2" fmla="*/ 172 h 182003"/>
              <a:gd name="connsiteX3" fmla="*/ 532597 w 720689"/>
              <a:gd name="connsiteY3" fmla="*/ 9401 h 182003"/>
              <a:gd name="connsiteX4" fmla="*/ 397352 w 720689"/>
              <a:gd name="connsiteY4" fmla="*/ 153985 h 182003"/>
              <a:gd name="connsiteX5" fmla="*/ 234342 w 720689"/>
              <a:gd name="connsiteY5" fmla="*/ 149497 h 182003"/>
              <a:gd name="connsiteX6" fmla="*/ 158150 w 720689"/>
              <a:gd name="connsiteY6" fmla="*/ 175174 h 182003"/>
              <a:gd name="connsiteX7" fmla="*/ 60869 w 720689"/>
              <a:gd name="connsiteY7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58150 w 720689"/>
              <a:gd name="connsiteY7" fmla="*/ 175174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45681 w 720689"/>
              <a:gd name="connsiteY7" fmla="*/ 173096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86045 w 720689"/>
              <a:gd name="connsiteY7" fmla="*/ 162171 h 174642"/>
              <a:gd name="connsiteX8" fmla="*/ 116859 w 720689"/>
              <a:gd name="connsiteY8" fmla="*/ 171461 h 174642"/>
              <a:gd name="connsiteX9" fmla="*/ 34929 w 720689"/>
              <a:gd name="connsiteY9" fmla="*/ 174642 h 174642"/>
              <a:gd name="connsiteX0" fmla="*/ 34929 w 720689"/>
              <a:gd name="connsiteY0" fmla="*/ 174642 h 174642"/>
              <a:gd name="connsiteX1" fmla="*/ 108226 w 720689"/>
              <a:gd name="connsiteY1" fmla="*/ 154811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1094 w 720689"/>
              <a:gd name="connsiteY9" fmla="*/ 169825 h 174642"/>
              <a:gd name="connsiteX10" fmla="*/ 34929 w 720689"/>
              <a:gd name="connsiteY10" fmla="*/ 174642 h 174642"/>
              <a:gd name="connsiteX0" fmla="*/ 34929 w 720689"/>
              <a:gd name="connsiteY0" fmla="*/ 174642 h 174643"/>
              <a:gd name="connsiteX1" fmla="*/ 103903 w 720689"/>
              <a:gd name="connsiteY1" fmla="*/ 159718 h 174643"/>
              <a:gd name="connsiteX2" fmla="*/ 137369 w 720689"/>
              <a:gd name="connsiteY2" fmla="*/ 146079 h 174643"/>
              <a:gd name="connsiteX3" fmla="*/ 117248 w 720689"/>
              <a:gd name="connsiteY3" fmla="*/ 134099 h 174643"/>
              <a:gd name="connsiteX4" fmla="*/ 336422 w 720689"/>
              <a:gd name="connsiteY4" fmla="*/ 172 h 174643"/>
              <a:gd name="connsiteX5" fmla="*/ 532597 w 720689"/>
              <a:gd name="connsiteY5" fmla="*/ 9401 h 174643"/>
              <a:gd name="connsiteX6" fmla="*/ 397352 w 720689"/>
              <a:gd name="connsiteY6" fmla="*/ 153985 h 174643"/>
              <a:gd name="connsiteX7" fmla="*/ 234342 w 720689"/>
              <a:gd name="connsiteY7" fmla="*/ 149497 h 174643"/>
              <a:gd name="connsiteX8" fmla="*/ 175957 w 720689"/>
              <a:gd name="connsiteY8" fmla="*/ 160535 h 174643"/>
              <a:gd name="connsiteX9" fmla="*/ 34929 w 720689"/>
              <a:gd name="connsiteY9" fmla="*/ 174642 h 174643"/>
              <a:gd name="connsiteX0" fmla="*/ 34929 w 720689"/>
              <a:gd name="connsiteY0" fmla="*/ 174642 h 174807"/>
              <a:gd name="connsiteX1" fmla="*/ 103903 w 720689"/>
              <a:gd name="connsiteY1" fmla="*/ 159718 h 174807"/>
              <a:gd name="connsiteX2" fmla="*/ 137369 w 720689"/>
              <a:gd name="connsiteY2" fmla="*/ 146079 h 174807"/>
              <a:gd name="connsiteX3" fmla="*/ 117248 w 720689"/>
              <a:gd name="connsiteY3" fmla="*/ 134099 h 174807"/>
              <a:gd name="connsiteX4" fmla="*/ 336422 w 720689"/>
              <a:gd name="connsiteY4" fmla="*/ 172 h 174807"/>
              <a:gd name="connsiteX5" fmla="*/ 532597 w 720689"/>
              <a:gd name="connsiteY5" fmla="*/ 9401 h 174807"/>
              <a:gd name="connsiteX6" fmla="*/ 397352 w 720689"/>
              <a:gd name="connsiteY6" fmla="*/ 153985 h 174807"/>
              <a:gd name="connsiteX7" fmla="*/ 234342 w 720689"/>
              <a:gd name="connsiteY7" fmla="*/ 149497 h 174807"/>
              <a:gd name="connsiteX8" fmla="*/ 34929 w 720689"/>
              <a:gd name="connsiteY8" fmla="*/ 174642 h 174807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09667 w 720689"/>
              <a:gd name="connsiteY8" fmla="*/ 170349 h 175250"/>
              <a:gd name="connsiteX9" fmla="*/ 34929 w 720689"/>
              <a:gd name="connsiteY9" fmla="*/ 174642 h 175250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74517 w 720689"/>
              <a:gd name="connsiteY8" fmla="*/ 160535 h 175250"/>
              <a:gd name="connsiteX9" fmla="*/ 109667 w 720689"/>
              <a:gd name="connsiteY9" fmla="*/ 170349 h 175250"/>
              <a:gd name="connsiteX10" fmla="*/ 34929 w 720689"/>
              <a:gd name="connsiteY10" fmla="*/ 174642 h 175250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34342 w 720689"/>
              <a:gd name="connsiteY7" fmla="*/ 149497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17049 w 720689"/>
              <a:gd name="connsiteY7" fmla="*/ 156258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79604 w 720689"/>
              <a:gd name="connsiteY0" fmla="*/ 169233 h 172286"/>
              <a:gd name="connsiteX1" fmla="*/ 103903 w 720689"/>
              <a:gd name="connsiteY1" fmla="*/ 159718 h 172286"/>
              <a:gd name="connsiteX2" fmla="*/ 137369 w 720689"/>
              <a:gd name="connsiteY2" fmla="*/ 146079 h 172286"/>
              <a:gd name="connsiteX3" fmla="*/ 117248 w 720689"/>
              <a:gd name="connsiteY3" fmla="*/ 134099 h 172286"/>
              <a:gd name="connsiteX4" fmla="*/ 336422 w 720689"/>
              <a:gd name="connsiteY4" fmla="*/ 172 h 172286"/>
              <a:gd name="connsiteX5" fmla="*/ 532597 w 720689"/>
              <a:gd name="connsiteY5" fmla="*/ 9401 h 172286"/>
              <a:gd name="connsiteX6" fmla="*/ 397352 w 720689"/>
              <a:gd name="connsiteY6" fmla="*/ 153985 h 172286"/>
              <a:gd name="connsiteX7" fmla="*/ 217049 w 720689"/>
              <a:gd name="connsiteY7" fmla="*/ 156258 h 172286"/>
              <a:gd name="connsiteX8" fmla="*/ 174517 w 720689"/>
              <a:gd name="connsiteY8" fmla="*/ 160535 h 172286"/>
              <a:gd name="connsiteX9" fmla="*/ 109667 w 720689"/>
              <a:gd name="connsiteY9" fmla="*/ 170349 h 172286"/>
              <a:gd name="connsiteX10" fmla="*/ 79604 w 720689"/>
              <a:gd name="connsiteY10" fmla="*/ 169233 h 172286"/>
              <a:gd name="connsiteX0" fmla="*/ 68449 w 720689"/>
              <a:gd name="connsiteY0" fmla="*/ 170698 h 172761"/>
              <a:gd name="connsiteX1" fmla="*/ 103903 w 720689"/>
              <a:gd name="connsiteY1" fmla="*/ 159718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  <a:gd name="connsiteX0" fmla="*/ 68449 w 720689"/>
              <a:gd name="connsiteY0" fmla="*/ 170698 h 172761"/>
              <a:gd name="connsiteX1" fmla="*/ 110595 w 720689"/>
              <a:gd name="connsiteY1" fmla="*/ 156787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20689" h="172761">
                <a:moveTo>
                  <a:pt x="68449" y="170698"/>
                </a:moveTo>
                <a:cubicBezTo>
                  <a:pt x="46709" y="172402"/>
                  <a:pt x="93522" y="161547"/>
                  <a:pt x="110595" y="156787"/>
                </a:cubicBezTo>
                <a:cubicBezTo>
                  <a:pt x="127668" y="152027"/>
                  <a:pt x="128420" y="151167"/>
                  <a:pt x="137369" y="146079"/>
                </a:cubicBezTo>
                <a:lnTo>
                  <a:pt x="117248" y="134099"/>
                </a:lnTo>
                <a:cubicBezTo>
                  <a:pt x="-116124" y="88211"/>
                  <a:pt x="20532" y="4708"/>
                  <a:pt x="336422" y="172"/>
                </a:cubicBezTo>
                <a:cubicBezTo>
                  <a:pt x="404572" y="-806"/>
                  <a:pt x="472613" y="2395"/>
                  <a:pt x="532597" y="9401"/>
                </a:cubicBezTo>
                <a:cubicBezTo>
                  <a:pt x="843149" y="45676"/>
                  <a:pt x="749108" y="146210"/>
                  <a:pt x="397352" y="153985"/>
                </a:cubicBezTo>
                <a:cubicBezTo>
                  <a:pt x="342129" y="155206"/>
                  <a:pt x="269044" y="160430"/>
                  <a:pt x="217049" y="156258"/>
                </a:cubicBezTo>
                <a:cubicBezTo>
                  <a:pt x="178228" y="157077"/>
                  <a:pt x="195296" y="157060"/>
                  <a:pt x="174517" y="160535"/>
                </a:cubicBezTo>
                <a:cubicBezTo>
                  <a:pt x="153738" y="164010"/>
                  <a:pt x="131250" y="167725"/>
                  <a:pt x="109667" y="170349"/>
                </a:cubicBezTo>
                <a:cubicBezTo>
                  <a:pt x="76432" y="174540"/>
                  <a:pt x="64606" y="172334"/>
                  <a:pt x="68449" y="170698"/>
                </a:cubicBezTo>
                <a:close/>
              </a:path>
            </a:pathLst>
          </a:custGeom>
          <a:solidFill>
            <a:schemeClr val="bg1"/>
          </a:solidFill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8" name="Rectangle 70"/>
          <p:cNvSpPr>
            <a:spLocks noChangeArrowheads="1"/>
          </p:cNvSpPr>
          <p:nvPr/>
        </p:nvSpPr>
        <p:spPr bwMode="auto">
          <a:xfrm>
            <a:off x="829113" y="1296473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369" name="Group 112"/>
          <p:cNvGrpSpPr>
            <a:grpSpLocks/>
          </p:cNvGrpSpPr>
          <p:nvPr/>
        </p:nvGrpSpPr>
        <p:grpSpPr bwMode="auto">
          <a:xfrm rot="16200000" flipH="1">
            <a:off x="1630018" y="335736"/>
            <a:ext cx="131740" cy="1720850"/>
            <a:chOff x="7435" y="9002"/>
            <a:chExt cx="165" cy="2711"/>
          </a:xfrm>
        </p:grpSpPr>
        <p:sp>
          <p:nvSpPr>
            <p:cNvPr id="370" name="Text Box 122"/>
            <p:cNvSpPr txBox="1">
              <a:spLocks noChangeArrowheads="1"/>
            </p:cNvSpPr>
            <p:nvPr/>
          </p:nvSpPr>
          <p:spPr bwMode="auto">
            <a:xfrm>
              <a:off x="7450" y="900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1" name="Text Box 121"/>
            <p:cNvSpPr txBox="1">
              <a:spLocks noChangeArrowheads="1"/>
            </p:cNvSpPr>
            <p:nvPr/>
          </p:nvSpPr>
          <p:spPr bwMode="auto">
            <a:xfrm>
              <a:off x="7450" y="9276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O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2" name="Text Box 120"/>
            <p:cNvSpPr txBox="1">
              <a:spLocks noChangeArrowheads="1"/>
            </p:cNvSpPr>
            <p:nvPr/>
          </p:nvSpPr>
          <p:spPr bwMode="auto">
            <a:xfrm>
              <a:off x="7450" y="9575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N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3" name="Text Box 119"/>
            <p:cNvSpPr txBox="1">
              <a:spLocks noChangeArrowheads="1"/>
            </p:cNvSpPr>
            <p:nvPr/>
          </p:nvSpPr>
          <p:spPr bwMode="auto">
            <a:xfrm>
              <a:off x="7450" y="9855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D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4" name="Text Box 118"/>
            <p:cNvSpPr txBox="1">
              <a:spLocks noChangeArrowheads="1"/>
            </p:cNvSpPr>
            <p:nvPr/>
          </p:nvSpPr>
          <p:spPr bwMode="auto">
            <a:xfrm>
              <a:off x="7435" y="1013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5" name="Text Box 117"/>
            <p:cNvSpPr txBox="1">
              <a:spLocks noChangeArrowheads="1"/>
            </p:cNvSpPr>
            <p:nvPr/>
          </p:nvSpPr>
          <p:spPr bwMode="auto">
            <a:xfrm>
              <a:off x="7441" y="10428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F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6" name="Text Box 116"/>
            <p:cNvSpPr txBox="1">
              <a:spLocks noChangeArrowheads="1"/>
            </p:cNvSpPr>
            <p:nvPr/>
          </p:nvSpPr>
          <p:spPr bwMode="auto">
            <a:xfrm>
              <a:off x="7441" y="10709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7" name="Text Box 115"/>
            <p:cNvSpPr txBox="1">
              <a:spLocks noChangeArrowheads="1"/>
            </p:cNvSpPr>
            <p:nvPr/>
          </p:nvSpPr>
          <p:spPr bwMode="auto">
            <a:xfrm>
              <a:off x="7450" y="1100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A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8" name="Text Box 114"/>
            <p:cNvSpPr txBox="1">
              <a:spLocks noChangeArrowheads="1"/>
            </p:cNvSpPr>
            <p:nvPr/>
          </p:nvSpPr>
          <p:spPr bwMode="auto">
            <a:xfrm>
              <a:off x="7441" y="11298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9" name="Text Box 113"/>
            <p:cNvSpPr txBox="1">
              <a:spLocks noChangeArrowheads="1"/>
            </p:cNvSpPr>
            <p:nvPr/>
          </p:nvSpPr>
          <p:spPr bwMode="auto">
            <a:xfrm>
              <a:off x="7441" y="11569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380" name="ZoneTexte 379"/>
          <p:cNvSpPr txBox="1"/>
          <p:nvPr/>
        </p:nvSpPr>
        <p:spPr>
          <a:xfrm>
            <a:off x="1505632" y="2296279"/>
            <a:ext cx="397296" cy="23039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vu</a:t>
            </a:r>
            <a:r>
              <a:rPr lang="fr-FR" sz="1500" dirty="0" smtClean="0">
                <a:solidFill>
                  <a:srgbClr val="FF3399"/>
                </a:solidFill>
                <a:latin typeface="Andika Basic Dig1 Dig4 Dig7" panose="02000000000000000000" pitchFamily="2" charset="0"/>
              </a:rPr>
              <a:t>e</a:t>
            </a:r>
            <a:endParaRPr lang="fr-FR" sz="1500" dirty="0">
              <a:solidFill>
                <a:srgbClr val="FF3399"/>
              </a:solidFill>
              <a:latin typeface="Andika Basic Dig1 Dig4 Dig7" panose="02000000000000000000" pitchFamily="2" charset="0"/>
            </a:endParaRPr>
          </a:p>
        </p:txBody>
      </p:sp>
      <p:grpSp>
        <p:nvGrpSpPr>
          <p:cNvPr id="381" name="Groupe 380"/>
          <p:cNvGrpSpPr/>
          <p:nvPr/>
        </p:nvGrpSpPr>
        <p:grpSpPr>
          <a:xfrm>
            <a:off x="966568" y="3388236"/>
            <a:ext cx="131763" cy="136525"/>
            <a:chOff x="634123" y="4838678"/>
            <a:chExt cx="131763" cy="136525"/>
          </a:xfrm>
        </p:grpSpPr>
        <p:grpSp>
          <p:nvGrpSpPr>
            <p:cNvPr id="382" name="Group 67"/>
            <p:cNvGrpSpPr>
              <a:grpSpLocks/>
            </p:cNvGrpSpPr>
            <p:nvPr/>
          </p:nvGrpSpPr>
          <p:grpSpPr bwMode="auto">
            <a:xfrm>
              <a:off x="654603" y="4864168"/>
              <a:ext cx="98425" cy="98425"/>
              <a:chOff x="3511" y="12476"/>
              <a:chExt cx="155" cy="155"/>
            </a:xfrm>
          </p:grpSpPr>
          <p:sp>
            <p:nvSpPr>
              <p:cNvPr id="384" name="Freeform 69"/>
              <p:cNvSpPr>
                <a:spLocks/>
              </p:cNvSpPr>
              <p:nvPr/>
            </p:nvSpPr>
            <p:spPr bwMode="auto">
              <a:xfrm>
                <a:off x="3511" y="12476"/>
                <a:ext cx="143" cy="155"/>
              </a:xfrm>
              <a:custGeom>
                <a:avLst/>
                <a:gdLst>
                  <a:gd name="T0" fmla="*/ 0 w 143"/>
                  <a:gd name="T1" fmla="*/ 0 h 155"/>
                  <a:gd name="T2" fmla="*/ 143 w 143"/>
                  <a:gd name="T3" fmla="*/ 155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43" h="155">
                    <a:moveTo>
                      <a:pt x="0" y="0"/>
                    </a:moveTo>
                    <a:cubicBezTo>
                      <a:pt x="48" y="52"/>
                      <a:pt x="95" y="103"/>
                      <a:pt x="143" y="155"/>
                    </a:cubicBezTo>
                  </a:path>
                </a:pathLst>
              </a:custGeom>
              <a:noFill/>
              <a:ln w="9525">
                <a:solidFill>
                  <a:schemeClr val="bg2">
                    <a:lumMod val="7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385" name="Freeform 68"/>
              <p:cNvSpPr>
                <a:spLocks/>
              </p:cNvSpPr>
              <p:nvPr/>
            </p:nvSpPr>
            <p:spPr bwMode="auto">
              <a:xfrm rot="15936379">
                <a:off x="3517" y="12470"/>
                <a:ext cx="143" cy="155"/>
              </a:xfrm>
              <a:custGeom>
                <a:avLst/>
                <a:gdLst>
                  <a:gd name="T0" fmla="*/ 0 w 143"/>
                  <a:gd name="T1" fmla="*/ 0 h 155"/>
                  <a:gd name="T2" fmla="*/ 143 w 143"/>
                  <a:gd name="T3" fmla="*/ 155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43" h="155">
                    <a:moveTo>
                      <a:pt x="0" y="0"/>
                    </a:moveTo>
                    <a:cubicBezTo>
                      <a:pt x="48" y="52"/>
                      <a:pt x="95" y="103"/>
                      <a:pt x="143" y="155"/>
                    </a:cubicBezTo>
                  </a:path>
                </a:pathLst>
              </a:custGeom>
              <a:noFill/>
              <a:ln w="9525">
                <a:solidFill>
                  <a:schemeClr val="bg2">
                    <a:lumMod val="7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383" name="Rectangle 135"/>
            <p:cNvSpPr>
              <a:spLocks noChangeArrowheads="1"/>
            </p:cNvSpPr>
            <p:nvPr/>
          </p:nvSpPr>
          <p:spPr bwMode="auto">
            <a:xfrm>
              <a:off x="634123" y="4838678"/>
              <a:ext cx="131763" cy="136525"/>
            </a:xfrm>
            <a:prstGeom prst="rect">
              <a:avLst/>
            </a:prstGeom>
            <a:noFill/>
            <a:ln w="317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386" name="Bulle ronde 26"/>
          <p:cNvSpPr/>
          <p:nvPr/>
        </p:nvSpPr>
        <p:spPr>
          <a:xfrm>
            <a:off x="1248816" y="1365885"/>
            <a:ext cx="635893" cy="212996"/>
          </a:xfrm>
          <a:custGeom>
            <a:avLst/>
            <a:gdLst>
              <a:gd name="connsiteX0" fmla="*/ 22497 w 611508"/>
              <a:gd name="connsiteY0" fmla="*/ 251742 h 214533"/>
              <a:gd name="connsiteX1" fmla="*/ 87595 w 611508"/>
              <a:gd name="connsiteY1" fmla="*/ 182422 h 214533"/>
              <a:gd name="connsiteX2" fmla="*/ 258624 w 611508"/>
              <a:gd name="connsiteY2" fmla="*/ 1281 h 214533"/>
              <a:gd name="connsiteX3" fmla="*/ 469562 w 611508"/>
              <a:gd name="connsiteY3" fmla="*/ 16692 h 214533"/>
              <a:gd name="connsiteX4" fmla="*/ 375923 w 611508"/>
              <a:gd name="connsiteY4" fmla="*/ 211670 h 214533"/>
              <a:gd name="connsiteX5" fmla="*/ 183731 w 611508"/>
              <a:gd name="connsiteY5" fmla="*/ 205620 h 214533"/>
              <a:gd name="connsiteX6" fmla="*/ 22497 w 611508"/>
              <a:gd name="connsiteY6" fmla="*/ 251742 h 21453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22818 w 611965"/>
              <a:gd name="connsiteY7" fmla="*/ 251743 h 25174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107839 w 611965"/>
              <a:gd name="connsiteY7" fmla="*/ 245001 h 251743"/>
              <a:gd name="connsiteX8" fmla="*/ 22818 w 611965"/>
              <a:gd name="connsiteY8" fmla="*/ 251743 h 251743"/>
              <a:gd name="connsiteX0" fmla="*/ 14505 w 611965"/>
              <a:gd name="connsiteY0" fmla="*/ 237195 h 245001"/>
              <a:gd name="connsiteX1" fmla="*/ 91212 w 611965"/>
              <a:gd name="connsiteY1" fmla="*/ 199281 h 245001"/>
              <a:gd name="connsiteX2" fmla="*/ 87916 w 611965"/>
              <a:gd name="connsiteY2" fmla="*/ 182423 h 245001"/>
              <a:gd name="connsiteX3" fmla="*/ 258945 w 611965"/>
              <a:gd name="connsiteY3" fmla="*/ 1282 h 245001"/>
              <a:gd name="connsiteX4" fmla="*/ 469883 w 611965"/>
              <a:gd name="connsiteY4" fmla="*/ 16693 h 245001"/>
              <a:gd name="connsiteX5" fmla="*/ 376244 w 611965"/>
              <a:gd name="connsiteY5" fmla="*/ 211671 h 245001"/>
              <a:gd name="connsiteX6" fmla="*/ 184052 w 611965"/>
              <a:gd name="connsiteY6" fmla="*/ 205621 h 245001"/>
              <a:gd name="connsiteX7" fmla="*/ 107839 w 611965"/>
              <a:gd name="connsiteY7" fmla="*/ 245001 h 245001"/>
              <a:gd name="connsiteX8" fmla="*/ 14505 w 611965"/>
              <a:gd name="connsiteY8" fmla="*/ 237195 h 245001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03683 w 611965"/>
              <a:gd name="connsiteY7" fmla="*/ 236688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55637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55637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34855 w 611965"/>
              <a:gd name="connsiteY7" fmla="*/ 217985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60299 w 611965"/>
              <a:gd name="connsiteY1" fmla="*/ 212429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34855 w 611965"/>
              <a:gd name="connsiteY7" fmla="*/ 217985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6192 w 611965"/>
              <a:gd name="connsiteY0" fmla="*/ 220569 h 234609"/>
              <a:gd name="connsiteX1" fmla="*/ 60299 w 611965"/>
              <a:gd name="connsiteY1" fmla="*/ 212429 h 234609"/>
              <a:gd name="connsiteX2" fmla="*/ 87916 w 611965"/>
              <a:gd name="connsiteY2" fmla="*/ 182423 h 234609"/>
              <a:gd name="connsiteX3" fmla="*/ 258945 w 611965"/>
              <a:gd name="connsiteY3" fmla="*/ 1282 h 234609"/>
              <a:gd name="connsiteX4" fmla="*/ 469883 w 611965"/>
              <a:gd name="connsiteY4" fmla="*/ 16693 h 234609"/>
              <a:gd name="connsiteX5" fmla="*/ 376244 w 611965"/>
              <a:gd name="connsiteY5" fmla="*/ 211671 h 234609"/>
              <a:gd name="connsiteX6" fmla="*/ 184052 w 611965"/>
              <a:gd name="connsiteY6" fmla="*/ 205621 h 234609"/>
              <a:gd name="connsiteX7" fmla="*/ 134855 w 611965"/>
              <a:gd name="connsiteY7" fmla="*/ 217985 h 234609"/>
              <a:gd name="connsiteX8" fmla="*/ 70432 w 611965"/>
              <a:gd name="connsiteY8" fmla="*/ 234609 h 234609"/>
              <a:gd name="connsiteX9" fmla="*/ 6192 w 611965"/>
              <a:gd name="connsiteY9" fmla="*/ 220569 h 234609"/>
              <a:gd name="connsiteX0" fmla="*/ 6192 w 611965"/>
              <a:gd name="connsiteY0" fmla="*/ 220569 h 234609"/>
              <a:gd name="connsiteX1" fmla="*/ 54065 w 611965"/>
              <a:gd name="connsiteY1" fmla="*/ 206194 h 234609"/>
              <a:gd name="connsiteX2" fmla="*/ 87916 w 611965"/>
              <a:gd name="connsiteY2" fmla="*/ 182423 h 234609"/>
              <a:gd name="connsiteX3" fmla="*/ 258945 w 611965"/>
              <a:gd name="connsiteY3" fmla="*/ 1282 h 234609"/>
              <a:gd name="connsiteX4" fmla="*/ 469883 w 611965"/>
              <a:gd name="connsiteY4" fmla="*/ 16693 h 234609"/>
              <a:gd name="connsiteX5" fmla="*/ 376244 w 611965"/>
              <a:gd name="connsiteY5" fmla="*/ 211671 h 234609"/>
              <a:gd name="connsiteX6" fmla="*/ 184052 w 611965"/>
              <a:gd name="connsiteY6" fmla="*/ 205621 h 234609"/>
              <a:gd name="connsiteX7" fmla="*/ 134855 w 611965"/>
              <a:gd name="connsiteY7" fmla="*/ 217985 h 234609"/>
              <a:gd name="connsiteX8" fmla="*/ 70432 w 611965"/>
              <a:gd name="connsiteY8" fmla="*/ 234609 h 234609"/>
              <a:gd name="connsiteX9" fmla="*/ 6192 w 611965"/>
              <a:gd name="connsiteY9" fmla="*/ 220569 h 234609"/>
              <a:gd name="connsiteX0" fmla="*/ 6192 w 611965"/>
              <a:gd name="connsiteY0" fmla="*/ 220569 h 228374"/>
              <a:gd name="connsiteX1" fmla="*/ 54065 w 611965"/>
              <a:gd name="connsiteY1" fmla="*/ 206194 h 228374"/>
              <a:gd name="connsiteX2" fmla="*/ 87916 w 611965"/>
              <a:gd name="connsiteY2" fmla="*/ 182423 h 228374"/>
              <a:gd name="connsiteX3" fmla="*/ 258945 w 611965"/>
              <a:gd name="connsiteY3" fmla="*/ 1282 h 228374"/>
              <a:gd name="connsiteX4" fmla="*/ 469883 w 611965"/>
              <a:gd name="connsiteY4" fmla="*/ 16693 h 228374"/>
              <a:gd name="connsiteX5" fmla="*/ 376244 w 611965"/>
              <a:gd name="connsiteY5" fmla="*/ 211671 h 228374"/>
              <a:gd name="connsiteX6" fmla="*/ 184052 w 611965"/>
              <a:gd name="connsiteY6" fmla="*/ 205621 h 228374"/>
              <a:gd name="connsiteX7" fmla="*/ 134855 w 611965"/>
              <a:gd name="connsiteY7" fmla="*/ 217985 h 228374"/>
              <a:gd name="connsiteX8" fmla="*/ 80823 w 611965"/>
              <a:gd name="connsiteY8" fmla="*/ 228374 h 228374"/>
              <a:gd name="connsiteX9" fmla="*/ 6192 w 611965"/>
              <a:gd name="connsiteY9" fmla="*/ 220569 h 228374"/>
              <a:gd name="connsiteX0" fmla="*/ 6192 w 611965"/>
              <a:gd name="connsiteY0" fmla="*/ 220569 h 228374"/>
              <a:gd name="connsiteX1" fmla="*/ 54065 w 611965"/>
              <a:gd name="connsiteY1" fmla="*/ 206194 h 228374"/>
              <a:gd name="connsiteX2" fmla="*/ 87916 w 611965"/>
              <a:gd name="connsiteY2" fmla="*/ 182423 h 228374"/>
              <a:gd name="connsiteX3" fmla="*/ 258945 w 611965"/>
              <a:gd name="connsiteY3" fmla="*/ 1282 h 228374"/>
              <a:gd name="connsiteX4" fmla="*/ 469883 w 611965"/>
              <a:gd name="connsiteY4" fmla="*/ 16693 h 228374"/>
              <a:gd name="connsiteX5" fmla="*/ 376244 w 611965"/>
              <a:gd name="connsiteY5" fmla="*/ 211671 h 228374"/>
              <a:gd name="connsiteX6" fmla="*/ 184052 w 611965"/>
              <a:gd name="connsiteY6" fmla="*/ 205621 h 228374"/>
              <a:gd name="connsiteX7" fmla="*/ 132776 w 611965"/>
              <a:gd name="connsiteY7" fmla="*/ 215907 h 228374"/>
              <a:gd name="connsiteX8" fmla="*/ 80823 w 611965"/>
              <a:gd name="connsiteY8" fmla="*/ 228374 h 228374"/>
              <a:gd name="connsiteX9" fmla="*/ 6192 w 611965"/>
              <a:gd name="connsiteY9" fmla="*/ 220569 h 228374"/>
              <a:gd name="connsiteX0" fmla="*/ 6192 w 611965"/>
              <a:gd name="connsiteY0" fmla="*/ 220569 h 226296"/>
              <a:gd name="connsiteX1" fmla="*/ 54065 w 611965"/>
              <a:gd name="connsiteY1" fmla="*/ 206194 h 226296"/>
              <a:gd name="connsiteX2" fmla="*/ 87916 w 611965"/>
              <a:gd name="connsiteY2" fmla="*/ 182423 h 226296"/>
              <a:gd name="connsiteX3" fmla="*/ 258945 w 611965"/>
              <a:gd name="connsiteY3" fmla="*/ 1282 h 226296"/>
              <a:gd name="connsiteX4" fmla="*/ 469883 w 611965"/>
              <a:gd name="connsiteY4" fmla="*/ 16693 h 226296"/>
              <a:gd name="connsiteX5" fmla="*/ 376244 w 611965"/>
              <a:gd name="connsiteY5" fmla="*/ 211671 h 226296"/>
              <a:gd name="connsiteX6" fmla="*/ 184052 w 611965"/>
              <a:gd name="connsiteY6" fmla="*/ 205621 h 226296"/>
              <a:gd name="connsiteX7" fmla="*/ 132776 w 611965"/>
              <a:gd name="connsiteY7" fmla="*/ 215907 h 226296"/>
              <a:gd name="connsiteX8" fmla="*/ 74589 w 611965"/>
              <a:gd name="connsiteY8" fmla="*/ 226296 h 226296"/>
              <a:gd name="connsiteX9" fmla="*/ 6192 w 611965"/>
              <a:gd name="connsiteY9" fmla="*/ 220569 h 226296"/>
              <a:gd name="connsiteX0" fmla="*/ 6192 w 611965"/>
              <a:gd name="connsiteY0" fmla="*/ 220569 h 226296"/>
              <a:gd name="connsiteX1" fmla="*/ 54065 w 611965"/>
              <a:gd name="connsiteY1" fmla="*/ 206194 h 226296"/>
              <a:gd name="connsiteX2" fmla="*/ 68612 w 611965"/>
              <a:gd name="connsiteY2" fmla="*/ 195803 h 226296"/>
              <a:gd name="connsiteX3" fmla="*/ 87916 w 611965"/>
              <a:gd name="connsiteY3" fmla="*/ 182423 h 226296"/>
              <a:gd name="connsiteX4" fmla="*/ 258945 w 611965"/>
              <a:gd name="connsiteY4" fmla="*/ 1282 h 226296"/>
              <a:gd name="connsiteX5" fmla="*/ 469883 w 611965"/>
              <a:gd name="connsiteY5" fmla="*/ 16693 h 226296"/>
              <a:gd name="connsiteX6" fmla="*/ 376244 w 611965"/>
              <a:gd name="connsiteY6" fmla="*/ 211671 h 226296"/>
              <a:gd name="connsiteX7" fmla="*/ 184052 w 611965"/>
              <a:gd name="connsiteY7" fmla="*/ 205621 h 226296"/>
              <a:gd name="connsiteX8" fmla="*/ 132776 w 611965"/>
              <a:gd name="connsiteY8" fmla="*/ 215907 h 226296"/>
              <a:gd name="connsiteX9" fmla="*/ 74589 w 611965"/>
              <a:gd name="connsiteY9" fmla="*/ 226296 h 226296"/>
              <a:gd name="connsiteX10" fmla="*/ 6192 w 611965"/>
              <a:gd name="connsiteY10" fmla="*/ 220569 h 226296"/>
              <a:gd name="connsiteX0" fmla="*/ 6192 w 611965"/>
              <a:gd name="connsiteY0" fmla="*/ 220569 h 226296"/>
              <a:gd name="connsiteX1" fmla="*/ 54065 w 611965"/>
              <a:gd name="connsiteY1" fmla="*/ 206194 h 226296"/>
              <a:gd name="connsiteX2" fmla="*/ 87916 w 611965"/>
              <a:gd name="connsiteY2" fmla="*/ 182423 h 226296"/>
              <a:gd name="connsiteX3" fmla="*/ 258945 w 611965"/>
              <a:gd name="connsiteY3" fmla="*/ 1282 h 226296"/>
              <a:gd name="connsiteX4" fmla="*/ 469883 w 611965"/>
              <a:gd name="connsiteY4" fmla="*/ 16693 h 226296"/>
              <a:gd name="connsiteX5" fmla="*/ 376244 w 611965"/>
              <a:gd name="connsiteY5" fmla="*/ 211671 h 226296"/>
              <a:gd name="connsiteX6" fmla="*/ 184052 w 611965"/>
              <a:gd name="connsiteY6" fmla="*/ 205621 h 226296"/>
              <a:gd name="connsiteX7" fmla="*/ 132776 w 611965"/>
              <a:gd name="connsiteY7" fmla="*/ 215907 h 226296"/>
              <a:gd name="connsiteX8" fmla="*/ 74589 w 611965"/>
              <a:gd name="connsiteY8" fmla="*/ 226296 h 226296"/>
              <a:gd name="connsiteX9" fmla="*/ 6192 w 611965"/>
              <a:gd name="connsiteY9" fmla="*/ 220569 h 226296"/>
              <a:gd name="connsiteX0" fmla="*/ 6192 w 611965"/>
              <a:gd name="connsiteY0" fmla="*/ 220569 h 226296"/>
              <a:gd name="connsiteX1" fmla="*/ 54065 w 611965"/>
              <a:gd name="connsiteY1" fmla="*/ 202037 h 226296"/>
              <a:gd name="connsiteX2" fmla="*/ 87916 w 611965"/>
              <a:gd name="connsiteY2" fmla="*/ 182423 h 226296"/>
              <a:gd name="connsiteX3" fmla="*/ 258945 w 611965"/>
              <a:gd name="connsiteY3" fmla="*/ 1282 h 226296"/>
              <a:gd name="connsiteX4" fmla="*/ 469883 w 611965"/>
              <a:gd name="connsiteY4" fmla="*/ 16693 h 226296"/>
              <a:gd name="connsiteX5" fmla="*/ 376244 w 611965"/>
              <a:gd name="connsiteY5" fmla="*/ 211671 h 226296"/>
              <a:gd name="connsiteX6" fmla="*/ 184052 w 611965"/>
              <a:gd name="connsiteY6" fmla="*/ 205621 h 226296"/>
              <a:gd name="connsiteX7" fmla="*/ 132776 w 611965"/>
              <a:gd name="connsiteY7" fmla="*/ 215907 h 226296"/>
              <a:gd name="connsiteX8" fmla="*/ 74589 w 611965"/>
              <a:gd name="connsiteY8" fmla="*/ 226296 h 226296"/>
              <a:gd name="connsiteX9" fmla="*/ 6192 w 611965"/>
              <a:gd name="connsiteY9" fmla="*/ 220569 h 226296"/>
              <a:gd name="connsiteX0" fmla="*/ 6192 w 611965"/>
              <a:gd name="connsiteY0" fmla="*/ 220569 h 226296"/>
              <a:gd name="connsiteX1" fmla="*/ 87916 w 611965"/>
              <a:gd name="connsiteY1" fmla="*/ 182423 h 226296"/>
              <a:gd name="connsiteX2" fmla="*/ 258945 w 611965"/>
              <a:gd name="connsiteY2" fmla="*/ 1282 h 226296"/>
              <a:gd name="connsiteX3" fmla="*/ 469883 w 611965"/>
              <a:gd name="connsiteY3" fmla="*/ 16693 h 226296"/>
              <a:gd name="connsiteX4" fmla="*/ 376244 w 611965"/>
              <a:gd name="connsiteY4" fmla="*/ 211671 h 226296"/>
              <a:gd name="connsiteX5" fmla="*/ 184052 w 611965"/>
              <a:gd name="connsiteY5" fmla="*/ 205621 h 226296"/>
              <a:gd name="connsiteX6" fmla="*/ 132776 w 611965"/>
              <a:gd name="connsiteY6" fmla="*/ 215907 h 226296"/>
              <a:gd name="connsiteX7" fmla="*/ 74589 w 611965"/>
              <a:gd name="connsiteY7" fmla="*/ 226296 h 226296"/>
              <a:gd name="connsiteX8" fmla="*/ 6192 w 611965"/>
              <a:gd name="connsiteY8" fmla="*/ 220569 h 226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1965" h="226296">
                <a:moveTo>
                  <a:pt x="6192" y="220569"/>
                </a:moveTo>
                <a:cubicBezTo>
                  <a:pt x="8413" y="213257"/>
                  <a:pt x="45791" y="218971"/>
                  <a:pt x="87916" y="182423"/>
                </a:cubicBezTo>
                <a:cubicBezTo>
                  <a:pt x="-86455" y="120125"/>
                  <a:pt x="13047" y="14741"/>
                  <a:pt x="258945" y="1282"/>
                </a:cubicBezTo>
                <a:cubicBezTo>
                  <a:pt x="332259" y="-2731"/>
                  <a:pt x="407230" y="2747"/>
                  <a:pt x="469883" y="16693"/>
                </a:cubicBezTo>
                <a:cubicBezTo>
                  <a:pt x="698453" y="67572"/>
                  <a:pt x="639716" y="189876"/>
                  <a:pt x="376244" y="211671"/>
                </a:cubicBezTo>
                <a:cubicBezTo>
                  <a:pt x="311998" y="216985"/>
                  <a:pt x="244575" y="214863"/>
                  <a:pt x="184052" y="205621"/>
                </a:cubicBezTo>
                <a:cubicBezTo>
                  <a:pt x="145899" y="207020"/>
                  <a:pt x="146171" y="210729"/>
                  <a:pt x="132776" y="215907"/>
                </a:cubicBezTo>
                <a:cubicBezTo>
                  <a:pt x="119381" y="221085"/>
                  <a:pt x="96726" y="223441"/>
                  <a:pt x="74589" y="226296"/>
                </a:cubicBezTo>
                <a:lnTo>
                  <a:pt x="6192" y="220569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387" name="Image 386"/>
          <p:cNvPicPr>
            <a:picLocks noChangeAspect="1"/>
          </p:cNvPicPr>
          <p:nvPr/>
        </p:nvPicPr>
        <p:blipFill rotWithShape="1"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792" t="76076" r="26479" b="15767"/>
          <a:stretch/>
        </p:blipFill>
        <p:spPr>
          <a:xfrm>
            <a:off x="5349386" y="1652281"/>
            <a:ext cx="279703" cy="139351"/>
          </a:xfrm>
          <a:prstGeom prst="rect">
            <a:avLst/>
          </a:prstGeom>
        </p:spPr>
      </p:pic>
      <p:pic>
        <p:nvPicPr>
          <p:cNvPr id="388" name="Image 387"/>
          <p:cNvPicPr>
            <a:picLocks noChangeAspect="1"/>
          </p:cNvPicPr>
          <p:nvPr/>
        </p:nvPicPr>
        <p:blipFill rotWithShape="1"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0534" t="17003" r="10602" b="70262"/>
          <a:stretch/>
        </p:blipFill>
        <p:spPr>
          <a:xfrm>
            <a:off x="5349824" y="1396637"/>
            <a:ext cx="315016" cy="268921"/>
          </a:xfrm>
          <a:prstGeom prst="rect">
            <a:avLst/>
          </a:prstGeom>
        </p:spPr>
      </p:pic>
      <p:sp>
        <p:nvSpPr>
          <p:cNvPr id="389" name="Bulle ronde 2290"/>
          <p:cNvSpPr/>
          <p:nvPr/>
        </p:nvSpPr>
        <p:spPr>
          <a:xfrm>
            <a:off x="5726315" y="1365884"/>
            <a:ext cx="619836" cy="235893"/>
          </a:xfrm>
          <a:custGeom>
            <a:avLst/>
            <a:gdLst>
              <a:gd name="connsiteX0" fmla="*/ 60321 w 719824"/>
              <a:gd name="connsiteY0" fmla="*/ 182002 h 154391"/>
              <a:gd name="connsiteX1" fmla="*/ 116700 w 719824"/>
              <a:gd name="connsiteY1" fmla="*/ 134098 h 154391"/>
              <a:gd name="connsiteX2" fmla="*/ 335874 w 719824"/>
              <a:gd name="connsiteY2" fmla="*/ 171 h 154391"/>
              <a:gd name="connsiteX3" fmla="*/ 532049 w 719824"/>
              <a:gd name="connsiteY3" fmla="*/ 9400 h 154391"/>
              <a:gd name="connsiteX4" fmla="*/ 396804 w 719824"/>
              <a:gd name="connsiteY4" fmla="*/ 153984 h 154391"/>
              <a:gd name="connsiteX5" fmla="*/ 233794 w 719824"/>
              <a:gd name="connsiteY5" fmla="*/ 149496 h 154391"/>
              <a:gd name="connsiteX6" fmla="*/ 60321 w 719824"/>
              <a:gd name="connsiteY6" fmla="*/ 182002 h 154391"/>
              <a:gd name="connsiteX0" fmla="*/ 60869 w 720689"/>
              <a:gd name="connsiteY0" fmla="*/ 182003 h 182003"/>
              <a:gd name="connsiteX1" fmla="*/ 117248 w 720689"/>
              <a:gd name="connsiteY1" fmla="*/ 134099 h 182003"/>
              <a:gd name="connsiteX2" fmla="*/ 336422 w 720689"/>
              <a:gd name="connsiteY2" fmla="*/ 172 h 182003"/>
              <a:gd name="connsiteX3" fmla="*/ 532597 w 720689"/>
              <a:gd name="connsiteY3" fmla="*/ 9401 h 182003"/>
              <a:gd name="connsiteX4" fmla="*/ 397352 w 720689"/>
              <a:gd name="connsiteY4" fmla="*/ 153985 h 182003"/>
              <a:gd name="connsiteX5" fmla="*/ 234342 w 720689"/>
              <a:gd name="connsiteY5" fmla="*/ 149497 h 182003"/>
              <a:gd name="connsiteX6" fmla="*/ 158150 w 720689"/>
              <a:gd name="connsiteY6" fmla="*/ 175174 h 182003"/>
              <a:gd name="connsiteX7" fmla="*/ 60869 w 720689"/>
              <a:gd name="connsiteY7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58150 w 720689"/>
              <a:gd name="connsiteY7" fmla="*/ 175174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45681 w 720689"/>
              <a:gd name="connsiteY7" fmla="*/ 173096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86045 w 720689"/>
              <a:gd name="connsiteY7" fmla="*/ 162171 h 174642"/>
              <a:gd name="connsiteX8" fmla="*/ 116859 w 720689"/>
              <a:gd name="connsiteY8" fmla="*/ 171461 h 174642"/>
              <a:gd name="connsiteX9" fmla="*/ 34929 w 720689"/>
              <a:gd name="connsiteY9" fmla="*/ 174642 h 174642"/>
              <a:gd name="connsiteX0" fmla="*/ 34929 w 720689"/>
              <a:gd name="connsiteY0" fmla="*/ 174642 h 174642"/>
              <a:gd name="connsiteX1" fmla="*/ 108226 w 720689"/>
              <a:gd name="connsiteY1" fmla="*/ 154811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1094 w 720689"/>
              <a:gd name="connsiteY9" fmla="*/ 169825 h 174642"/>
              <a:gd name="connsiteX10" fmla="*/ 34929 w 720689"/>
              <a:gd name="connsiteY10" fmla="*/ 174642 h 174642"/>
              <a:gd name="connsiteX0" fmla="*/ 34929 w 720689"/>
              <a:gd name="connsiteY0" fmla="*/ 174642 h 174643"/>
              <a:gd name="connsiteX1" fmla="*/ 103903 w 720689"/>
              <a:gd name="connsiteY1" fmla="*/ 159718 h 174643"/>
              <a:gd name="connsiteX2" fmla="*/ 137369 w 720689"/>
              <a:gd name="connsiteY2" fmla="*/ 146079 h 174643"/>
              <a:gd name="connsiteX3" fmla="*/ 117248 w 720689"/>
              <a:gd name="connsiteY3" fmla="*/ 134099 h 174643"/>
              <a:gd name="connsiteX4" fmla="*/ 336422 w 720689"/>
              <a:gd name="connsiteY4" fmla="*/ 172 h 174643"/>
              <a:gd name="connsiteX5" fmla="*/ 532597 w 720689"/>
              <a:gd name="connsiteY5" fmla="*/ 9401 h 174643"/>
              <a:gd name="connsiteX6" fmla="*/ 397352 w 720689"/>
              <a:gd name="connsiteY6" fmla="*/ 153985 h 174643"/>
              <a:gd name="connsiteX7" fmla="*/ 234342 w 720689"/>
              <a:gd name="connsiteY7" fmla="*/ 149497 h 174643"/>
              <a:gd name="connsiteX8" fmla="*/ 175957 w 720689"/>
              <a:gd name="connsiteY8" fmla="*/ 160535 h 174643"/>
              <a:gd name="connsiteX9" fmla="*/ 34929 w 720689"/>
              <a:gd name="connsiteY9" fmla="*/ 174642 h 174643"/>
              <a:gd name="connsiteX0" fmla="*/ 34929 w 720689"/>
              <a:gd name="connsiteY0" fmla="*/ 174642 h 174807"/>
              <a:gd name="connsiteX1" fmla="*/ 103903 w 720689"/>
              <a:gd name="connsiteY1" fmla="*/ 159718 h 174807"/>
              <a:gd name="connsiteX2" fmla="*/ 137369 w 720689"/>
              <a:gd name="connsiteY2" fmla="*/ 146079 h 174807"/>
              <a:gd name="connsiteX3" fmla="*/ 117248 w 720689"/>
              <a:gd name="connsiteY3" fmla="*/ 134099 h 174807"/>
              <a:gd name="connsiteX4" fmla="*/ 336422 w 720689"/>
              <a:gd name="connsiteY4" fmla="*/ 172 h 174807"/>
              <a:gd name="connsiteX5" fmla="*/ 532597 w 720689"/>
              <a:gd name="connsiteY5" fmla="*/ 9401 h 174807"/>
              <a:gd name="connsiteX6" fmla="*/ 397352 w 720689"/>
              <a:gd name="connsiteY6" fmla="*/ 153985 h 174807"/>
              <a:gd name="connsiteX7" fmla="*/ 234342 w 720689"/>
              <a:gd name="connsiteY7" fmla="*/ 149497 h 174807"/>
              <a:gd name="connsiteX8" fmla="*/ 34929 w 720689"/>
              <a:gd name="connsiteY8" fmla="*/ 174642 h 174807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09667 w 720689"/>
              <a:gd name="connsiteY8" fmla="*/ 170349 h 175250"/>
              <a:gd name="connsiteX9" fmla="*/ 34929 w 720689"/>
              <a:gd name="connsiteY9" fmla="*/ 174642 h 175250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74517 w 720689"/>
              <a:gd name="connsiteY8" fmla="*/ 160535 h 175250"/>
              <a:gd name="connsiteX9" fmla="*/ 109667 w 720689"/>
              <a:gd name="connsiteY9" fmla="*/ 170349 h 175250"/>
              <a:gd name="connsiteX10" fmla="*/ 34929 w 720689"/>
              <a:gd name="connsiteY10" fmla="*/ 174642 h 175250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34342 w 720689"/>
              <a:gd name="connsiteY7" fmla="*/ 149497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17049 w 720689"/>
              <a:gd name="connsiteY7" fmla="*/ 156258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79604 w 720689"/>
              <a:gd name="connsiteY0" fmla="*/ 169233 h 172286"/>
              <a:gd name="connsiteX1" fmla="*/ 103903 w 720689"/>
              <a:gd name="connsiteY1" fmla="*/ 159718 h 172286"/>
              <a:gd name="connsiteX2" fmla="*/ 137369 w 720689"/>
              <a:gd name="connsiteY2" fmla="*/ 146079 h 172286"/>
              <a:gd name="connsiteX3" fmla="*/ 117248 w 720689"/>
              <a:gd name="connsiteY3" fmla="*/ 134099 h 172286"/>
              <a:gd name="connsiteX4" fmla="*/ 336422 w 720689"/>
              <a:gd name="connsiteY4" fmla="*/ 172 h 172286"/>
              <a:gd name="connsiteX5" fmla="*/ 532597 w 720689"/>
              <a:gd name="connsiteY5" fmla="*/ 9401 h 172286"/>
              <a:gd name="connsiteX6" fmla="*/ 397352 w 720689"/>
              <a:gd name="connsiteY6" fmla="*/ 153985 h 172286"/>
              <a:gd name="connsiteX7" fmla="*/ 217049 w 720689"/>
              <a:gd name="connsiteY7" fmla="*/ 156258 h 172286"/>
              <a:gd name="connsiteX8" fmla="*/ 174517 w 720689"/>
              <a:gd name="connsiteY8" fmla="*/ 160535 h 172286"/>
              <a:gd name="connsiteX9" fmla="*/ 109667 w 720689"/>
              <a:gd name="connsiteY9" fmla="*/ 170349 h 172286"/>
              <a:gd name="connsiteX10" fmla="*/ 79604 w 720689"/>
              <a:gd name="connsiteY10" fmla="*/ 169233 h 172286"/>
              <a:gd name="connsiteX0" fmla="*/ 68449 w 720689"/>
              <a:gd name="connsiteY0" fmla="*/ 170698 h 172761"/>
              <a:gd name="connsiteX1" fmla="*/ 103903 w 720689"/>
              <a:gd name="connsiteY1" fmla="*/ 159718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  <a:gd name="connsiteX0" fmla="*/ 68449 w 720689"/>
              <a:gd name="connsiteY0" fmla="*/ 170698 h 172761"/>
              <a:gd name="connsiteX1" fmla="*/ 110595 w 720689"/>
              <a:gd name="connsiteY1" fmla="*/ 156787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20689" h="172761">
                <a:moveTo>
                  <a:pt x="68449" y="170698"/>
                </a:moveTo>
                <a:cubicBezTo>
                  <a:pt x="46709" y="172402"/>
                  <a:pt x="93522" y="161547"/>
                  <a:pt x="110595" y="156787"/>
                </a:cubicBezTo>
                <a:cubicBezTo>
                  <a:pt x="127668" y="152027"/>
                  <a:pt x="128420" y="151167"/>
                  <a:pt x="137369" y="146079"/>
                </a:cubicBezTo>
                <a:lnTo>
                  <a:pt x="117248" y="134099"/>
                </a:lnTo>
                <a:cubicBezTo>
                  <a:pt x="-116124" y="88211"/>
                  <a:pt x="20532" y="4708"/>
                  <a:pt x="336422" y="172"/>
                </a:cubicBezTo>
                <a:cubicBezTo>
                  <a:pt x="404572" y="-806"/>
                  <a:pt x="472613" y="2395"/>
                  <a:pt x="532597" y="9401"/>
                </a:cubicBezTo>
                <a:cubicBezTo>
                  <a:pt x="843149" y="45676"/>
                  <a:pt x="749108" y="146210"/>
                  <a:pt x="397352" y="153985"/>
                </a:cubicBezTo>
                <a:cubicBezTo>
                  <a:pt x="342129" y="155206"/>
                  <a:pt x="269044" y="160430"/>
                  <a:pt x="217049" y="156258"/>
                </a:cubicBezTo>
                <a:cubicBezTo>
                  <a:pt x="178228" y="157077"/>
                  <a:pt x="195296" y="157060"/>
                  <a:pt x="174517" y="160535"/>
                </a:cubicBezTo>
                <a:cubicBezTo>
                  <a:pt x="153738" y="164010"/>
                  <a:pt x="131250" y="167725"/>
                  <a:pt x="109667" y="170349"/>
                </a:cubicBezTo>
                <a:cubicBezTo>
                  <a:pt x="76432" y="174540"/>
                  <a:pt x="64606" y="172334"/>
                  <a:pt x="68449" y="170698"/>
                </a:cubicBezTo>
                <a:close/>
              </a:path>
            </a:pathLst>
          </a:custGeom>
          <a:solidFill>
            <a:schemeClr val="bg1"/>
          </a:solidFill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390" name="Groupe 389"/>
          <p:cNvGrpSpPr/>
          <p:nvPr/>
        </p:nvGrpSpPr>
        <p:grpSpPr>
          <a:xfrm>
            <a:off x="1712297" y="2464440"/>
            <a:ext cx="123825" cy="241105"/>
            <a:chOff x="1984144" y="6393040"/>
            <a:chExt cx="123825" cy="241105"/>
          </a:xfrm>
        </p:grpSpPr>
        <p:sp>
          <p:nvSpPr>
            <p:cNvPr id="391" name="Oval 88"/>
            <p:cNvSpPr>
              <a:spLocks noChangeArrowheads="1"/>
            </p:cNvSpPr>
            <p:nvPr/>
          </p:nvSpPr>
          <p:spPr bwMode="auto">
            <a:xfrm>
              <a:off x="1984144" y="6503970"/>
              <a:ext cx="123825" cy="130175"/>
            </a:xfrm>
            <a:prstGeom prst="ellipse">
              <a:avLst/>
            </a:prstGeom>
            <a:solidFill>
              <a:srgbClr val="FFFFFF"/>
            </a:solidFill>
            <a:ln w="6350">
              <a:solidFill>
                <a:srgbClr val="FF3399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pSp>
          <p:nvGrpSpPr>
            <p:cNvPr id="392" name="Groupe 391"/>
            <p:cNvGrpSpPr/>
            <p:nvPr/>
          </p:nvGrpSpPr>
          <p:grpSpPr>
            <a:xfrm>
              <a:off x="2019124" y="6581658"/>
              <a:ext cx="45590" cy="23952"/>
              <a:chOff x="1962230" y="3347224"/>
              <a:chExt cx="45590" cy="23952"/>
            </a:xfrm>
          </p:grpSpPr>
          <p:cxnSp>
            <p:nvCxnSpPr>
              <p:cNvPr id="396" name="Connecteur droit 395"/>
              <p:cNvCxnSpPr/>
              <p:nvPr/>
            </p:nvCxnSpPr>
            <p:spPr>
              <a:xfrm>
                <a:off x="1962230" y="3347224"/>
                <a:ext cx="43215" cy="22815"/>
              </a:xfrm>
              <a:prstGeom prst="line">
                <a:avLst/>
              </a:prstGeom>
              <a:ln>
                <a:solidFill>
                  <a:srgbClr val="FF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7" name="Connecteur droit 396"/>
              <p:cNvCxnSpPr/>
              <p:nvPr/>
            </p:nvCxnSpPr>
            <p:spPr>
              <a:xfrm flipH="1">
                <a:off x="1964605" y="3348361"/>
                <a:ext cx="43215" cy="22815"/>
              </a:xfrm>
              <a:prstGeom prst="line">
                <a:avLst/>
              </a:prstGeom>
              <a:ln>
                <a:solidFill>
                  <a:srgbClr val="FF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93" name="Connecteur droit 392"/>
            <p:cNvCxnSpPr/>
            <p:nvPr/>
          </p:nvCxnSpPr>
          <p:spPr>
            <a:xfrm>
              <a:off x="2040731" y="6393040"/>
              <a:ext cx="0" cy="113576"/>
            </a:xfrm>
            <a:prstGeom prst="line">
              <a:avLst/>
            </a:prstGeom>
            <a:ln>
              <a:solidFill>
                <a:srgbClr val="FF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4" name="Freeform 81"/>
            <p:cNvSpPr>
              <a:spLocks/>
            </p:cNvSpPr>
            <p:nvPr/>
          </p:nvSpPr>
          <p:spPr bwMode="auto">
            <a:xfrm>
              <a:off x="2020989" y="6551689"/>
              <a:ext cx="8836" cy="8787"/>
            </a:xfrm>
            <a:custGeom>
              <a:avLst/>
              <a:gdLst>
                <a:gd name="T0" fmla="*/ 3 w 14"/>
                <a:gd name="T1" fmla="*/ 1 h 14"/>
                <a:gd name="T2" fmla="*/ 14 w 14"/>
                <a:gd name="T3" fmla="*/ 5 h 14"/>
                <a:gd name="T4" fmla="*/ 3 w 14"/>
                <a:gd name="T5" fmla="*/ 12 h 14"/>
                <a:gd name="T6" fmla="*/ 7 w 14"/>
                <a:gd name="T7" fmla="*/ 1 h 14"/>
                <a:gd name="T8" fmla="*/ 3 w 14"/>
                <a:gd name="T9" fmla="*/ 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3" y="1"/>
                  </a:moveTo>
                  <a:cubicBezTo>
                    <a:pt x="7" y="2"/>
                    <a:pt x="14" y="1"/>
                    <a:pt x="14" y="5"/>
                  </a:cubicBezTo>
                  <a:cubicBezTo>
                    <a:pt x="14" y="9"/>
                    <a:pt x="7" y="14"/>
                    <a:pt x="3" y="12"/>
                  </a:cubicBezTo>
                  <a:cubicBezTo>
                    <a:pt x="0" y="10"/>
                    <a:pt x="7" y="5"/>
                    <a:pt x="7" y="1"/>
                  </a:cubicBezTo>
                  <a:cubicBezTo>
                    <a:pt x="7" y="0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3399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95" name="Freeform 80"/>
            <p:cNvSpPr>
              <a:spLocks/>
            </p:cNvSpPr>
            <p:nvPr/>
          </p:nvSpPr>
          <p:spPr bwMode="auto">
            <a:xfrm>
              <a:off x="2061384" y="6551689"/>
              <a:ext cx="8836" cy="8787"/>
            </a:xfrm>
            <a:custGeom>
              <a:avLst/>
              <a:gdLst>
                <a:gd name="T0" fmla="*/ 3 w 14"/>
                <a:gd name="T1" fmla="*/ 1 h 14"/>
                <a:gd name="T2" fmla="*/ 14 w 14"/>
                <a:gd name="T3" fmla="*/ 5 h 14"/>
                <a:gd name="T4" fmla="*/ 3 w 14"/>
                <a:gd name="T5" fmla="*/ 12 h 14"/>
                <a:gd name="T6" fmla="*/ 7 w 14"/>
                <a:gd name="T7" fmla="*/ 1 h 14"/>
                <a:gd name="T8" fmla="*/ 3 w 14"/>
                <a:gd name="T9" fmla="*/ 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3" y="1"/>
                  </a:moveTo>
                  <a:cubicBezTo>
                    <a:pt x="7" y="2"/>
                    <a:pt x="14" y="1"/>
                    <a:pt x="14" y="5"/>
                  </a:cubicBezTo>
                  <a:cubicBezTo>
                    <a:pt x="14" y="9"/>
                    <a:pt x="7" y="14"/>
                    <a:pt x="3" y="12"/>
                  </a:cubicBezTo>
                  <a:cubicBezTo>
                    <a:pt x="0" y="10"/>
                    <a:pt x="7" y="5"/>
                    <a:pt x="7" y="1"/>
                  </a:cubicBezTo>
                  <a:cubicBezTo>
                    <a:pt x="7" y="0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3399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398" name="ZoneTexte 397"/>
          <p:cNvSpPr txBox="1"/>
          <p:nvPr/>
        </p:nvSpPr>
        <p:spPr>
          <a:xfrm>
            <a:off x="3425318" y="1355209"/>
            <a:ext cx="6658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Nom féminin</a:t>
            </a:r>
            <a:endParaRPr lang="fr-FR" sz="7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sp>
        <p:nvSpPr>
          <p:cNvPr id="399" name="ZoneTexte 398"/>
          <p:cNvSpPr txBox="1"/>
          <p:nvPr/>
        </p:nvSpPr>
        <p:spPr>
          <a:xfrm>
            <a:off x="5698777" y="1383439"/>
            <a:ext cx="71319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Nom masculin</a:t>
            </a:r>
            <a:endParaRPr lang="fr-FR" sz="7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pic>
        <p:nvPicPr>
          <p:cNvPr id="400" name="Image 399"/>
          <p:cNvPicPr>
            <a:picLocks noChangeAspect="1"/>
          </p:cNvPicPr>
          <p:nvPr/>
        </p:nvPicPr>
        <p:blipFill rotWithShape="1"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0575" t="76551" r="40059" b="14404"/>
          <a:stretch/>
        </p:blipFill>
        <p:spPr>
          <a:xfrm>
            <a:off x="995500" y="1639008"/>
            <a:ext cx="170925" cy="98072"/>
          </a:xfrm>
          <a:prstGeom prst="rect">
            <a:avLst/>
          </a:prstGeom>
        </p:spPr>
      </p:pic>
      <p:pic>
        <p:nvPicPr>
          <p:cNvPr id="401" name="Image 400"/>
          <p:cNvPicPr>
            <a:picLocks noChangeAspect="1"/>
          </p:cNvPicPr>
          <p:nvPr/>
        </p:nvPicPr>
        <p:blipFill rotWithShape="1"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0848" t="16960" r="10502" b="70486"/>
          <a:stretch/>
        </p:blipFill>
        <p:spPr>
          <a:xfrm>
            <a:off x="936646" y="1373787"/>
            <a:ext cx="312214" cy="269218"/>
          </a:xfrm>
          <a:prstGeom prst="rect">
            <a:avLst/>
          </a:prstGeom>
        </p:spPr>
      </p:pic>
      <p:sp>
        <p:nvSpPr>
          <p:cNvPr id="402" name="ZoneTexte 401"/>
          <p:cNvSpPr txBox="1"/>
          <p:nvPr/>
        </p:nvSpPr>
        <p:spPr>
          <a:xfrm>
            <a:off x="1263090" y="1392439"/>
            <a:ext cx="6658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Nom féminin</a:t>
            </a:r>
            <a:endParaRPr lang="fr-FR" sz="7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grpSp>
        <p:nvGrpSpPr>
          <p:cNvPr id="403" name="Groupe 402"/>
          <p:cNvGrpSpPr/>
          <p:nvPr/>
        </p:nvGrpSpPr>
        <p:grpSpPr>
          <a:xfrm>
            <a:off x="1772715" y="5500680"/>
            <a:ext cx="123825" cy="241105"/>
            <a:chOff x="1984144" y="6393040"/>
            <a:chExt cx="123825" cy="241105"/>
          </a:xfrm>
        </p:grpSpPr>
        <p:sp>
          <p:nvSpPr>
            <p:cNvPr id="404" name="Oval 88"/>
            <p:cNvSpPr>
              <a:spLocks noChangeArrowheads="1"/>
            </p:cNvSpPr>
            <p:nvPr/>
          </p:nvSpPr>
          <p:spPr bwMode="auto">
            <a:xfrm>
              <a:off x="1984144" y="6503970"/>
              <a:ext cx="123825" cy="130175"/>
            </a:xfrm>
            <a:prstGeom prst="ellipse">
              <a:avLst/>
            </a:prstGeom>
            <a:solidFill>
              <a:srgbClr val="FFFFFF"/>
            </a:solidFill>
            <a:ln w="6350">
              <a:solidFill>
                <a:schemeClr val="accent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pSp>
          <p:nvGrpSpPr>
            <p:cNvPr id="405" name="Groupe 404"/>
            <p:cNvGrpSpPr/>
            <p:nvPr/>
          </p:nvGrpSpPr>
          <p:grpSpPr>
            <a:xfrm>
              <a:off x="2019124" y="6581658"/>
              <a:ext cx="45590" cy="23952"/>
              <a:chOff x="1962230" y="3347224"/>
              <a:chExt cx="45590" cy="23952"/>
            </a:xfrm>
          </p:grpSpPr>
          <p:cxnSp>
            <p:nvCxnSpPr>
              <p:cNvPr id="409" name="Connecteur droit 408"/>
              <p:cNvCxnSpPr/>
              <p:nvPr/>
            </p:nvCxnSpPr>
            <p:spPr>
              <a:xfrm>
                <a:off x="1962230" y="3347224"/>
                <a:ext cx="43215" cy="22815"/>
              </a:xfrm>
              <a:prstGeom prst="line">
                <a:avLst/>
              </a:prstGeom>
              <a:ln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0" name="Connecteur droit 409"/>
              <p:cNvCxnSpPr/>
              <p:nvPr/>
            </p:nvCxnSpPr>
            <p:spPr>
              <a:xfrm flipH="1">
                <a:off x="1964605" y="3348361"/>
                <a:ext cx="43215" cy="22815"/>
              </a:xfrm>
              <a:prstGeom prst="line">
                <a:avLst/>
              </a:prstGeom>
              <a:ln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06" name="Connecteur droit 405"/>
            <p:cNvCxnSpPr/>
            <p:nvPr/>
          </p:nvCxnSpPr>
          <p:spPr>
            <a:xfrm>
              <a:off x="2040731" y="6393040"/>
              <a:ext cx="0" cy="113576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7" name="Freeform 81"/>
            <p:cNvSpPr>
              <a:spLocks/>
            </p:cNvSpPr>
            <p:nvPr/>
          </p:nvSpPr>
          <p:spPr bwMode="auto">
            <a:xfrm>
              <a:off x="2020989" y="6551689"/>
              <a:ext cx="8836" cy="8787"/>
            </a:xfrm>
            <a:custGeom>
              <a:avLst/>
              <a:gdLst>
                <a:gd name="T0" fmla="*/ 3 w 14"/>
                <a:gd name="T1" fmla="*/ 1 h 14"/>
                <a:gd name="T2" fmla="*/ 14 w 14"/>
                <a:gd name="T3" fmla="*/ 5 h 14"/>
                <a:gd name="T4" fmla="*/ 3 w 14"/>
                <a:gd name="T5" fmla="*/ 12 h 14"/>
                <a:gd name="T6" fmla="*/ 7 w 14"/>
                <a:gd name="T7" fmla="*/ 1 h 14"/>
                <a:gd name="T8" fmla="*/ 3 w 14"/>
                <a:gd name="T9" fmla="*/ 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3" y="1"/>
                  </a:moveTo>
                  <a:cubicBezTo>
                    <a:pt x="7" y="2"/>
                    <a:pt x="14" y="1"/>
                    <a:pt x="14" y="5"/>
                  </a:cubicBezTo>
                  <a:cubicBezTo>
                    <a:pt x="14" y="9"/>
                    <a:pt x="7" y="14"/>
                    <a:pt x="3" y="12"/>
                  </a:cubicBezTo>
                  <a:cubicBezTo>
                    <a:pt x="0" y="10"/>
                    <a:pt x="7" y="5"/>
                    <a:pt x="7" y="1"/>
                  </a:cubicBezTo>
                  <a:cubicBezTo>
                    <a:pt x="7" y="0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accent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08" name="Freeform 80"/>
            <p:cNvSpPr>
              <a:spLocks/>
            </p:cNvSpPr>
            <p:nvPr/>
          </p:nvSpPr>
          <p:spPr bwMode="auto">
            <a:xfrm>
              <a:off x="2061384" y="6551689"/>
              <a:ext cx="8836" cy="8787"/>
            </a:xfrm>
            <a:custGeom>
              <a:avLst/>
              <a:gdLst>
                <a:gd name="T0" fmla="*/ 3 w 14"/>
                <a:gd name="T1" fmla="*/ 1 h 14"/>
                <a:gd name="T2" fmla="*/ 14 w 14"/>
                <a:gd name="T3" fmla="*/ 5 h 14"/>
                <a:gd name="T4" fmla="*/ 3 w 14"/>
                <a:gd name="T5" fmla="*/ 12 h 14"/>
                <a:gd name="T6" fmla="*/ 7 w 14"/>
                <a:gd name="T7" fmla="*/ 1 h 14"/>
                <a:gd name="T8" fmla="*/ 3 w 14"/>
                <a:gd name="T9" fmla="*/ 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3" y="1"/>
                  </a:moveTo>
                  <a:cubicBezTo>
                    <a:pt x="7" y="2"/>
                    <a:pt x="14" y="1"/>
                    <a:pt x="14" y="5"/>
                  </a:cubicBezTo>
                  <a:cubicBezTo>
                    <a:pt x="14" y="9"/>
                    <a:pt x="7" y="14"/>
                    <a:pt x="3" y="12"/>
                  </a:cubicBezTo>
                  <a:cubicBezTo>
                    <a:pt x="0" y="10"/>
                    <a:pt x="7" y="5"/>
                    <a:pt x="7" y="1"/>
                  </a:cubicBezTo>
                  <a:cubicBezTo>
                    <a:pt x="7" y="0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accent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501" name="Rectangle 50"/>
          <p:cNvSpPr>
            <a:spLocks noChangeArrowheads="1"/>
          </p:cNvSpPr>
          <p:nvPr/>
        </p:nvSpPr>
        <p:spPr bwMode="auto">
          <a:xfrm>
            <a:off x="3076293" y="4274256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02" name="ZoneTexte 501"/>
          <p:cNvSpPr txBox="1"/>
          <p:nvPr/>
        </p:nvSpPr>
        <p:spPr>
          <a:xfrm>
            <a:off x="3644615" y="5379172"/>
            <a:ext cx="555802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 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mon</a:t>
            </a:r>
            <a:r>
              <a:rPr lang="fr-FR" sz="1500" dirty="0" smtClean="0">
                <a:solidFill>
                  <a:schemeClr val="accent6"/>
                </a:solidFill>
                <a:latin typeface="Andika Basic Dig1 Dig4 Dig7" panose="02000000000000000000" pitchFamily="2" charset="0"/>
              </a:rPr>
              <a:t>t</a:t>
            </a:r>
            <a:endParaRPr lang="fr-FR" sz="1500" dirty="0">
              <a:solidFill>
                <a:schemeClr val="accent6"/>
              </a:solidFill>
              <a:latin typeface="Andika Basic Dig1 Dig4 Dig7" panose="02000000000000000000" pitchFamily="2" charset="0"/>
            </a:endParaRPr>
          </a:p>
        </p:txBody>
      </p:sp>
      <p:grpSp>
        <p:nvGrpSpPr>
          <p:cNvPr id="503" name="Groupe 502"/>
          <p:cNvGrpSpPr/>
          <p:nvPr/>
        </p:nvGrpSpPr>
        <p:grpSpPr>
          <a:xfrm>
            <a:off x="3067711" y="4128696"/>
            <a:ext cx="1720850" cy="124569"/>
            <a:chOff x="5500651" y="4343109"/>
            <a:chExt cx="1720850" cy="124569"/>
          </a:xfrm>
        </p:grpSpPr>
        <p:sp>
          <p:nvSpPr>
            <p:cNvPr id="504" name="Text Box 122"/>
            <p:cNvSpPr txBox="1">
              <a:spLocks noChangeArrowheads="1"/>
            </p:cNvSpPr>
            <p:nvPr/>
          </p:nvSpPr>
          <p:spPr bwMode="auto">
            <a:xfrm rot="16200000" flipH="1">
              <a:off x="5486472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5" name="Text Box 121"/>
            <p:cNvSpPr txBox="1">
              <a:spLocks noChangeArrowheads="1"/>
            </p:cNvSpPr>
            <p:nvPr/>
          </p:nvSpPr>
          <p:spPr bwMode="auto">
            <a:xfrm rot="16200000" flipH="1">
              <a:off x="566039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O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6" name="Text Box 120"/>
            <p:cNvSpPr txBox="1">
              <a:spLocks noChangeArrowheads="1"/>
            </p:cNvSpPr>
            <p:nvPr/>
          </p:nvSpPr>
          <p:spPr bwMode="auto">
            <a:xfrm rot="16200000" flipH="1">
              <a:off x="5850193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N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7" name="Text Box 119"/>
            <p:cNvSpPr txBox="1">
              <a:spLocks noChangeArrowheads="1"/>
            </p:cNvSpPr>
            <p:nvPr/>
          </p:nvSpPr>
          <p:spPr bwMode="auto">
            <a:xfrm rot="16200000" flipH="1">
              <a:off x="602792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D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8" name="Text Box 118"/>
            <p:cNvSpPr txBox="1">
              <a:spLocks noChangeArrowheads="1"/>
            </p:cNvSpPr>
            <p:nvPr/>
          </p:nvSpPr>
          <p:spPr bwMode="auto">
            <a:xfrm rot="16200000" flipH="1">
              <a:off x="6203758" y="4362024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9" name="Text Box 117"/>
            <p:cNvSpPr txBox="1">
              <a:spLocks noChangeArrowheads="1"/>
            </p:cNvSpPr>
            <p:nvPr/>
          </p:nvSpPr>
          <p:spPr bwMode="auto">
            <a:xfrm rot="16200000" flipH="1">
              <a:off x="6391648" y="4362051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F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10" name="Text Box 116"/>
            <p:cNvSpPr txBox="1">
              <a:spLocks noChangeArrowheads="1"/>
            </p:cNvSpPr>
            <p:nvPr/>
          </p:nvSpPr>
          <p:spPr bwMode="auto">
            <a:xfrm rot="16200000" flipH="1">
              <a:off x="6570017" y="4359669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11" name="Text Box 115"/>
            <p:cNvSpPr txBox="1">
              <a:spLocks noChangeArrowheads="1"/>
            </p:cNvSpPr>
            <p:nvPr/>
          </p:nvSpPr>
          <p:spPr bwMode="auto">
            <a:xfrm rot="16200000" flipH="1">
              <a:off x="6756004" y="4359712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A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12" name="Text Box 114"/>
            <p:cNvSpPr txBox="1">
              <a:spLocks noChangeArrowheads="1"/>
            </p:cNvSpPr>
            <p:nvPr/>
          </p:nvSpPr>
          <p:spPr bwMode="auto">
            <a:xfrm rot="16200000" flipH="1">
              <a:off x="6943895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13" name="Text Box 113"/>
            <p:cNvSpPr txBox="1">
              <a:spLocks noChangeArrowheads="1"/>
            </p:cNvSpPr>
            <p:nvPr/>
          </p:nvSpPr>
          <p:spPr bwMode="auto">
            <a:xfrm rot="16200000" flipH="1">
              <a:off x="7115916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514" name="Group 47"/>
          <p:cNvGrpSpPr>
            <a:grpSpLocks/>
          </p:cNvGrpSpPr>
          <p:nvPr/>
        </p:nvGrpSpPr>
        <p:grpSpPr bwMode="auto">
          <a:xfrm>
            <a:off x="3278084" y="6429352"/>
            <a:ext cx="98425" cy="98425"/>
            <a:chOff x="3511" y="12476"/>
            <a:chExt cx="155" cy="155"/>
          </a:xfrm>
        </p:grpSpPr>
        <p:sp>
          <p:nvSpPr>
            <p:cNvPr id="515" name="Freeform 4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516" name="Freeform 4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517" name="Rectangle 135"/>
          <p:cNvSpPr>
            <a:spLocks noChangeArrowheads="1"/>
          </p:cNvSpPr>
          <p:nvPr/>
        </p:nvSpPr>
        <p:spPr bwMode="auto">
          <a:xfrm>
            <a:off x="3256325" y="6408260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518" name="Image 517"/>
          <p:cNvPicPr>
            <a:picLocks noChangeAspect="1"/>
          </p:cNvPicPr>
          <p:nvPr/>
        </p:nvPicPr>
        <p:blipFill rotWithShape="1"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792" t="76076" r="26479" b="15767"/>
          <a:stretch/>
        </p:blipFill>
        <p:spPr>
          <a:xfrm>
            <a:off x="3137830" y="4651681"/>
            <a:ext cx="279703" cy="139351"/>
          </a:xfrm>
          <a:prstGeom prst="rect">
            <a:avLst/>
          </a:prstGeom>
        </p:spPr>
      </p:pic>
      <p:pic>
        <p:nvPicPr>
          <p:cNvPr id="519" name="Image 518"/>
          <p:cNvPicPr>
            <a:picLocks noChangeAspect="1"/>
          </p:cNvPicPr>
          <p:nvPr/>
        </p:nvPicPr>
        <p:blipFill rotWithShape="1"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0534" t="17003" r="10602" b="70262"/>
          <a:stretch/>
        </p:blipFill>
        <p:spPr>
          <a:xfrm>
            <a:off x="3138268" y="4396037"/>
            <a:ext cx="315016" cy="268921"/>
          </a:xfrm>
          <a:prstGeom prst="rect">
            <a:avLst/>
          </a:prstGeom>
        </p:spPr>
      </p:pic>
      <p:sp>
        <p:nvSpPr>
          <p:cNvPr id="520" name="Bulle ronde 2290"/>
          <p:cNvSpPr/>
          <p:nvPr/>
        </p:nvSpPr>
        <p:spPr>
          <a:xfrm>
            <a:off x="3514759" y="4365284"/>
            <a:ext cx="619836" cy="235893"/>
          </a:xfrm>
          <a:custGeom>
            <a:avLst/>
            <a:gdLst>
              <a:gd name="connsiteX0" fmla="*/ 60321 w 719824"/>
              <a:gd name="connsiteY0" fmla="*/ 182002 h 154391"/>
              <a:gd name="connsiteX1" fmla="*/ 116700 w 719824"/>
              <a:gd name="connsiteY1" fmla="*/ 134098 h 154391"/>
              <a:gd name="connsiteX2" fmla="*/ 335874 w 719824"/>
              <a:gd name="connsiteY2" fmla="*/ 171 h 154391"/>
              <a:gd name="connsiteX3" fmla="*/ 532049 w 719824"/>
              <a:gd name="connsiteY3" fmla="*/ 9400 h 154391"/>
              <a:gd name="connsiteX4" fmla="*/ 396804 w 719824"/>
              <a:gd name="connsiteY4" fmla="*/ 153984 h 154391"/>
              <a:gd name="connsiteX5" fmla="*/ 233794 w 719824"/>
              <a:gd name="connsiteY5" fmla="*/ 149496 h 154391"/>
              <a:gd name="connsiteX6" fmla="*/ 60321 w 719824"/>
              <a:gd name="connsiteY6" fmla="*/ 182002 h 154391"/>
              <a:gd name="connsiteX0" fmla="*/ 60869 w 720689"/>
              <a:gd name="connsiteY0" fmla="*/ 182003 h 182003"/>
              <a:gd name="connsiteX1" fmla="*/ 117248 w 720689"/>
              <a:gd name="connsiteY1" fmla="*/ 134099 h 182003"/>
              <a:gd name="connsiteX2" fmla="*/ 336422 w 720689"/>
              <a:gd name="connsiteY2" fmla="*/ 172 h 182003"/>
              <a:gd name="connsiteX3" fmla="*/ 532597 w 720689"/>
              <a:gd name="connsiteY3" fmla="*/ 9401 h 182003"/>
              <a:gd name="connsiteX4" fmla="*/ 397352 w 720689"/>
              <a:gd name="connsiteY4" fmla="*/ 153985 h 182003"/>
              <a:gd name="connsiteX5" fmla="*/ 234342 w 720689"/>
              <a:gd name="connsiteY5" fmla="*/ 149497 h 182003"/>
              <a:gd name="connsiteX6" fmla="*/ 158150 w 720689"/>
              <a:gd name="connsiteY6" fmla="*/ 175174 h 182003"/>
              <a:gd name="connsiteX7" fmla="*/ 60869 w 720689"/>
              <a:gd name="connsiteY7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58150 w 720689"/>
              <a:gd name="connsiteY7" fmla="*/ 175174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45681 w 720689"/>
              <a:gd name="connsiteY7" fmla="*/ 173096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86045 w 720689"/>
              <a:gd name="connsiteY7" fmla="*/ 162171 h 174642"/>
              <a:gd name="connsiteX8" fmla="*/ 116859 w 720689"/>
              <a:gd name="connsiteY8" fmla="*/ 171461 h 174642"/>
              <a:gd name="connsiteX9" fmla="*/ 34929 w 720689"/>
              <a:gd name="connsiteY9" fmla="*/ 174642 h 174642"/>
              <a:gd name="connsiteX0" fmla="*/ 34929 w 720689"/>
              <a:gd name="connsiteY0" fmla="*/ 174642 h 174642"/>
              <a:gd name="connsiteX1" fmla="*/ 108226 w 720689"/>
              <a:gd name="connsiteY1" fmla="*/ 154811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1094 w 720689"/>
              <a:gd name="connsiteY9" fmla="*/ 169825 h 174642"/>
              <a:gd name="connsiteX10" fmla="*/ 34929 w 720689"/>
              <a:gd name="connsiteY10" fmla="*/ 174642 h 174642"/>
              <a:gd name="connsiteX0" fmla="*/ 34929 w 720689"/>
              <a:gd name="connsiteY0" fmla="*/ 174642 h 174643"/>
              <a:gd name="connsiteX1" fmla="*/ 103903 w 720689"/>
              <a:gd name="connsiteY1" fmla="*/ 159718 h 174643"/>
              <a:gd name="connsiteX2" fmla="*/ 137369 w 720689"/>
              <a:gd name="connsiteY2" fmla="*/ 146079 h 174643"/>
              <a:gd name="connsiteX3" fmla="*/ 117248 w 720689"/>
              <a:gd name="connsiteY3" fmla="*/ 134099 h 174643"/>
              <a:gd name="connsiteX4" fmla="*/ 336422 w 720689"/>
              <a:gd name="connsiteY4" fmla="*/ 172 h 174643"/>
              <a:gd name="connsiteX5" fmla="*/ 532597 w 720689"/>
              <a:gd name="connsiteY5" fmla="*/ 9401 h 174643"/>
              <a:gd name="connsiteX6" fmla="*/ 397352 w 720689"/>
              <a:gd name="connsiteY6" fmla="*/ 153985 h 174643"/>
              <a:gd name="connsiteX7" fmla="*/ 234342 w 720689"/>
              <a:gd name="connsiteY7" fmla="*/ 149497 h 174643"/>
              <a:gd name="connsiteX8" fmla="*/ 175957 w 720689"/>
              <a:gd name="connsiteY8" fmla="*/ 160535 h 174643"/>
              <a:gd name="connsiteX9" fmla="*/ 34929 w 720689"/>
              <a:gd name="connsiteY9" fmla="*/ 174642 h 174643"/>
              <a:gd name="connsiteX0" fmla="*/ 34929 w 720689"/>
              <a:gd name="connsiteY0" fmla="*/ 174642 h 174807"/>
              <a:gd name="connsiteX1" fmla="*/ 103903 w 720689"/>
              <a:gd name="connsiteY1" fmla="*/ 159718 h 174807"/>
              <a:gd name="connsiteX2" fmla="*/ 137369 w 720689"/>
              <a:gd name="connsiteY2" fmla="*/ 146079 h 174807"/>
              <a:gd name="connsiteX3" fmla="*/ 117248 w 720689"/>
              <a:gd name="connsiteY3" fmla="*/ 134099 h 174807"/>
              <a:gd name="connsiteX4" fmla="*/ 336422 w 720689"/>
              <a:gd name="connsiteY4" fmla="*/ 172 h 174807"/>
              <a:gd name="connsiteX5" fmla="*/ 532597 w 720689"/>
              <a:gd name="connsiteY5" fmla="*/ 9401 h 174807"/>
              <a:gd name="connsiteX6" fmla="*/ 397352 w 720689"/>
              <a:gd name="connsiteY6" fmla="*/ 153985 h 174807"/>
              <a:gd name="connsiteX7" fmla="*/ 234342 w 720689"/>
              <a:gd name="connsiteY7" fmla="*/ 149497 h 174807"/>
              <a:gd name="connsiteX8" fmla="*/ 34929 w 720689"/>
              <a:gd name="connsiteY8" fmla="*/ 174642 h 174807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09667 w 720689"/>
              <a:gd name="connsiteY8" fmla="*/ 170349 h 175250"/>
              <a:gd name="connsiteX9" fmla="*/ 34929 w 720689"/>
              <a:gd name="connsiteY9" fmla="*/ 174642 h 175250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74517 w 720689"/>
              <a:gd name="connsiteY8" fmla="*/ 160535 h 175250"/>
              <a:gd name="connsiteX9" fmla="*/ 109667 w 720689"/>
              <a:gd name="connsiteY9" fmla="*/ 170349 h 175250"/>
              <a:gd name="connsiteX10" fmla="*/ 34929 w 720689"/>
              <a:gd name="connsiteY10" fmla="*/ 174642 h 175250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34342 w 720689"/>
              <a:gd name="connsiteY7" fmla="*/ 149497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17049 w 720689"/>
              <a:gd name="connsiteY7" fmla="*/ 156258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79604 w 720689"/>
              <a:gd name="connsiteY0" fmla="*/ 169233 h 172286"/>
              <a:gd name="connsiteX1" fmla="*/ 103903 w 720689"/>
              <a:gd name="connsiteY1" fmla="*/ 159718 h 172286"/>
              <a:gd name="connsiteX2" fmla="*/ 137369 w 720689"/>
              <a:gd name="connsiteY2" fmla="*/ 146079 h 172286"/>
              <a:gd name="connsiteX3" fmla="*/ 117248 w 720689"/>
              <a:gd name="connsiteY3" fmla="*/ 134099 h 172286"/>
              <a:gd name="connsiteX4" fmla="*/ 336422 w 720689"/>
              <a:gd name="connsiteY4" fmla="*/ 172 h 172286"/>
              <a:gd name="connsiteX5" fmla="*/ 532597 w 720689"/>
              <a:gd name="connsiteY5" fmla="*/ 9401 h 172286"/>
              <a:gd name="connsiteX6" fmla="*/ 397352 w 720689"/>
              <a:gd name="connsiteY6" fmla="*/ 153985 h 172286"/>
              <a:gd name="connsiteX7" fmla="*/ 217049 w 720689"/>
              <a:gd name="connsiteY7" fmla="*/ 156258 h 172286"/>
              <a:gd name="connsiteX8" fmla="*/ 174517 w 720689"/>
              <a:gd name="connsiteY8" fmla="*/ 160535 h 172286"/>
              <a:gd name="connsiteX9" fmla="*/ 109667 w 720689"/>
              <a:gd name="connsiteY9" fmla="*/ 170349 h 172286"/>
              <a:gd name="connsiteX10" fmla="*/ 79604 w 720689"/>
              <a:gd name="connsiteY10" fmla="*/ 169233 h 172286"/>
              <a:gd name="connsiteX0" fmla="*/ 68449 w 720689"/>
              <a:gd name="connsiteY0" fmla="*/ 170698 h 172761"/>
              <a:gd name="connsiteX1" fmla="*/ 103903 w 720689"/>
              <a:gd name="connsiteY1" fmla="*/ 159718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  <a:gd name="connsiteX0" fmla="*/ 68449 w 720689"/>
              <a:gd name="connsiteY0" fmla="*/ 170698 h 172761"/>
              <a:gd name="connsiteX1" fmla="*/ 110595 w 720689"/>
              <a:gd name="connsiteY1" fmla="*/ 156787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20689" h="172761">
                <a:moveTo>
                  <a:pt x="68449" y="170698"/>
                </a:moveTo>
                <a:cubicBezTo>
                  <a:pt x="46709" y="172402"/>
                  <a:pt x="93522" y="161547"/>
                  <a:pt x="110595" y="156787"/>
                </a:cubicBezTo>
                <a:cubicBezTo>
                  <a:pt x="127668" y="152027"/>
                  <a:pt x="128420" y="151167"/>
                  <a:pt x="137369" y="146079"/>
                </a:cubicBezTo>
                <a:lnTo>
                  <a:pt x="117248" y="134099"/>
                </a:lnTo>
                <a:cubicBezTo>
                  <a:pt x="-116124" y="88211"/>
                  <a:pt x="20532" y="4708"/>
                  <a:pt x="336422" y="172"/>
                </a:cubicBezTo>
                <a:cubicBezTo>
                  <a:pt x="404572" y="-806"/>
                  <a:pt x="472613" y="2395"/>
                  <a:pt x="532597" y="9401"/>
                </a:cubicBezTo>
                <a:cubicBezTo>
                  <a:pt x="843149" y="45676"/>
                  <a:pt x="749108" y="146210"/>
                  <a:pt x="397352" y="153985"/>
                </a:cubicBezTo>
                <a:cubicBezTo>
                  <a:pt x="342129" y="155206"/>
                  <a:pt x="269044" y="160430"/>
                  <a:pt x="217049" y="156258"/>
                </a:cubicBezTo>
                <a:cubicBezTo>
                  <a:pt x="178228" y="157077"/>
                  <a:pt x="195296" y="157060"/>
                  <a:pt x="174517" y="160535"/>
                </a:cubicBezTo>
                <a:cubicBezTo>
                  <a:pt x="153738" y="164010"/>
                  <a:pt x="131250" y="167725"/>
                  <a:pt x="109667" y="170349"/>
                </a:cubicBezTo>
                <a:cubicBezTo>
                  <a:pt x="76432" y="174540"/>
                  <a:pt x="64606" y="172334"/>
                  <a:pt x="68449" y="170698"/>
                </a:cubicBezTo>
                <a:close/>
              </a:path>
            </a:pathLst>
          </a:custGeom>
          <a:solidFill>
            <a:schemeClr val="bg1"/>
          </a:solidFill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3" name="ZoneTexte 632"/>
          <p:cNvSpPr txBox="1"/>
          <p:nvPr/>
        </p:nvSpPr>
        <p:spPr>
          <a:xfrm>
            <a:off x="3487221" y="4382839"/>
            <a:ext cx="71319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Nom masculin</a:t>
            </a:r>
            <a:endParaRPr lang="fr-FR" sz="7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grpSp>
        <p:nvGrpSpPr>
          <p:cNvPr id="634" name="Groupe 633"/>
          <p:cNvGrpSpPr/>
          <p:nvPr/>
        </p:nvGrpSpPr>
        <p:grpSpPr>
          <a:xfrm>
            <a:off x="4039252" y="5538776"/>
            <a:ext cx="123825" cy="241105"/>
            <a:chOff x="1984144" y="6393040"/>
            <a:chExt cx="123825" cy="241105"/>
          </a:xfrm>
        </p:grpSpPr>
        <p:sp>
          <p:nvSpPr>
            <p:cNvPr id="635" name="Oval 88"/>
            <p:cNvSpPr>
              <a:spLocks noChangeArrowheads="1"/>
            </p:cNvSpPr>
            <p:nvPr/>
          </p:nvSpPr>
          <p:spPr bwMode="auto">
            <a:xfrm>
              <a:off x="1984144" y="6503970"/>
              <a:ext cx="123825" cy="130175"/>
            </a:xfrm>
            <a:prstGeom prst="ellipse">
              <a:avLst/>
            </a:prstGeom>
            <a:solidFill>
              <a:srgbClr val="FFFFFF"/>
            </a:solidFill>
            <a:ln w="6350">
              <a:solidFill>
                <a:schemeClr val="accent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pSp>
          <p:nvGrpSpPr>
            <p:cNvPr id="636" name="Groupe 635"/>
            <p:cNvGrpSpPr/>
            <p:nvPr/>
          </p:nvGrpSpPr>
          <p:grpSpPr>
            <a:xfrm>
              <a:off x="2019124" y="6581658"/>
              <a:ext cx="45590" cy="23952"/>
              <a:chOff x="1962230" y="3347224"/>
              <a:chExt cx="45590" cy="23952"/>
            </a:xfrm>
          </p:grpSpPr>
          <p:cxnSp>
            <p:nvCxnSpPr>
              <p:cNvPr id="640" name="Connecteur droit 639"/>
              <p:cNvCxnSpPr/>
              <p:nvPr/>
            </p:nvCxnSpPr>
            <p:spPr>
              <a:xfrm>
                <a:off x="1962230" y="3347224"/>
                <a:ext cx="43215" cy="22815"/>
              </a:xfrm>
              <a:prstGeom prst="line">
                <a:avLst/>
              </a:prstGeom>
              <a:ln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1" name="Connecteur droit 640"/>
              <p:cNvCxnSpPr/>
              <p:nvPr/>
            </p:nvCxnSpPr>
            <p:spPr>
              <a:xfrm flipH="1">
                <a:off x="1964605" y="3348361"/>
                <a:ext cx="43215" cy="22815"/>
              </a:xfrm>
              <a:prstGeom prst="line">
                <a:avLst/>
              </a:prstGeom>
              <a:ln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37" name="Connecteur droit 636"/>
            <p:cNvCxnSpPr/>
            <p:nvPr/>
          </p:nvCxnSpPr>
          <p:spPr>
            <a:xfrm>
              <a:off x="2040731" y="6393040"/>
              <a:ext cx="0" cy="113576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8" name="Freeform 81"/>
            <p:cNvSpPr>
              <a:spLocks/>
            </p:cNvSpPr>
            <p:nvPr/>
          </p:nvSpPr>
          <p:spPr bwMode="auto">
            <a:xfrm>
              <a:off x="2020989" y="6551689"/>
              <a:ext cx="8836" cy="8787"/>
            </a:xfrm>
            <a:custGeom>
              <a:avLst/>
              <a:gdLst>
                <a:gd name="T0" fmla="*/ 3 w 14"/>
                <a:gd name="T1" fmla="*/ 1 h 14"/>
                <a:gd name="T2" fmla="*/ 14 w 14"/>
                <a:gd name="T3" fmla="*/ 5 h 14"/>
                <a:gd name="T4" fmla="*/ 3 w 14"/>
                <a:gd name="T5" fmla="*/ 12 h 14"/>
                <a:gd name="T6" fmla="*/ 7 w 14"/>
                <a:gd name="T7" fmla="*/ 1 h 14"/>
                <a:gd name="T8" fmla="*/ 3 w 14"/>
                <a:gd name="T9" fmla="*/ 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3" y="1"/>
                  </a:moveTo>
                  <a:cubicBezTo>
                    <a:pt x="7" y="2"/>
                    <a:pt x="14" y="1"/>
                    <a:pt x="14" y="5"/>
                  </a:cubicBezTo>
                  <a:cubicBezTo>
                    <a:pt x="14" y="9"/>
                    <a:pt x="7" y="14"/>
                    <a:pt x="3" y="12"/>
                  </a:cubicBezTo>
                  <a:cubicBezTo>
                    <a:pt x="0" y="10"/>
                    <a:pt x="7" y="5"/>
                    <a:pt x="7" y="1"/>
                  </a:cubicBezTo>
                  <a:cubicBezTo>
                    <a:pt x="7" y="0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accent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39" name="Freeform 80"/>
            <p:cNvSpPr>
              <a:spLocks/>
            </p:cNvSpPr>
            <p:nvPr/>
          </p:nvSpPr>
          <p:spPr bwMode="auto">
            <a:xfrm>
              <a:off x="2061384" y="6551689"/>
              <a:ext cx="8836" cy="8787"/>
            </a:xfrm>
            <a:custGeom>
              <a:avLst/>
              <a:gdLst>
                <a:gd name="T0" fmla="*/ 3 w 14"/>
                <a:gd name="T1" fmla="*/ 1 h 14"/>
                <a:gd name="T2" fmla="*/ 14 w 14"/>
                <a:gd name="T3" fmla="*/ 5 h 14"/>
                <a:gd name="T4" fmla="*/ 3 w 14"/>
                <a:gd name="T5" fmla="*/ 12 h 14"/>
                <a:gd name="T6" fmla="*/ 7 w 14"/>
                <a:gd name="T7" fmla="*/ 1 h 14"/>
                <a:gd name="T8" fmla="*/ 3 w 14"/>
                <a:gd name="T9" fmla="*/ 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3" y="1"/>
                  </a:moveTo>
                  <a:cubicBezTo>
                    <a:pt x="7" y="2"/>
                    <a:pt x="14" y="1"/>
                    <a:pt x="14" y="5"/>
                  </a:cubicBezTo>
                  <a:cubicBezTo>
                    <a:pt x="14" y="9"/>
                    <a:pt x="7" y="14"/>
                    <a:pt x="3" y="12"/>
                  </a:cubicBezTo>
                  <a:cubicBezTo>
                    <a:pt x="0" y="10"/>
                    <a:pt x="7" y="5"/>
                    <a:pt x="7" y="1"/>
                  </a:cubicBezTo>
                  <a:cubicBezTo>
                    <a:pt x="7" y="0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accent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642" name="Rectangle 70"/>
          <p:cNvSpPr>
            <a:spLocks noChangeArrowheads="1"/>
          </p:cNvSpPr>
          <p:nvPr/>
        </p:nvSpPr>
        <p:spPr bwMode="auto">
          <a:xfrm>
            <a:off x="5269575" y="4303410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643" name="Group 112"/>
          <p:cNvGrpSpPr>
            <a:grpSpLocks/>
          </p:cNvGrpSpPr>
          <p:nvPr/>
        </p:nvGrpSpPr>
        <p:grpSpPr bwMode="auto">
          <a:xfrm rot="16200000" flipH="1">
            <a:off x="6070480" y="3342673"/>
            <a:ext cx="131740" cy="1720850"/>
            <a:chOff x="7435" y="9002"/>
            <a:chExt cx="165" cy="2711"/>
          </a:xfrm>
        </p:grpSpPr>
        <p:sp>
          <p:nvSpPr>
            <p:cNvPr id="644" name="Text Box 122"/>
            <p:cNvSpPr txBox="1">
              <a:spLocks noChangeArrowheads="1"/>
            </p:cNvSpPr>
            <p:nvPr/>
          </p:nvSpPr>
          <p:spPr bwMode="auto">
            <a:xfrm>
              <a:off x="7450" y="900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45" name="Text Box 121"/>
            <p:cNvSpPr txBox="1">
              <a:spLocks noChangeArrowheads="1"/>
            </p:cNvSpPr>
            <p:nvPr/>
          </p:nvSpPr>
          <p:spPr bwMode="auto">
            <a:xfrm>
              <a:off x="7450" y="9276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O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46" name="Text Box 120"/>
            <p:cNvSpPr txBox="1">
              <a:spLocks noChangeArrowheads="1"/>
            </p:cNvSpPr>
            <p:nvPr/>
          </p:nvSpPr>
          <p:spPr bwMode="auto">
            <a:xfrm>
              <a:off x="7450" y="9575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N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47" name="Text Box 119"/>
            <p:cNvSpPr txBox="1">
              <a:spLocks noChangeArrowheads="1"/>
            </p:cNvSpPr>
            <p:nvPr/>
          </p:nvSpPr>
          <p:spPr bwMode="auto">
            <a:xfrm>
              <a:off x="7450" y="9855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D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48" name="Text Box 118"/>
            <p:cNvSpPr txBox="1">
              <a:spLocks noChangeArrowheads="1"/>
            </p:cNvSpPr>
            <p:nvPr/>
          </p:nvSpPr>
          <p:spPr bwMode="auto">
            <a:xfrm>
              <a:off x="7435" y="1013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49" name="Text Box 117"/>
            <p:cNvSpPr txBox="1">
              <a:spLocks noChangeArrowheads="1"/>
            </p:cNvSpPr>
            <p:nvPr/>
          </p:nvSpPr>
          <p:spPr bwMode="auto">
            <a:xfrm>
              <a:off x="7441" y="10428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F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0" name="Text Box 116"/>
            <p:cNvSpPr txBox="1">
              <a:spLocks noChangeArrowheads="1"/>
            </p:cNvSpPr>
            <p:nvPr/>
          </p:nvSpPr>
          <p:spPr bwMode="auto">
            <a:xfrm>
              <a:off x="7441" y="10709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1" name="Text Box 115"/>
            <p:cNvSpPr txBox="1">
              <a:spLocks noChangeArrowheads="1"/>
            </p:cNvSpPr>
            <p:nvPr/>
          </p:nvSpPr>
          <p:spPr bwMode="auto">
            <a:xfrm>
              <a:off x="7450" y="1100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A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2" name="Text Box 114"/>
            <p:cNvSpPr txBox="1">
              <a:spLocks noChangeArrowheads="1"/>
            </p:cNvSpPr>
            <p:nvPr/>
          </p:nvSpPr>
          <p:spPr bwMode="auto">
            <a:xfrm>
              <a:off x="7441" y="11298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3" name="Text Box 113"/>
            <p:cNvSpPr txBox="1">
              <a:spLocks noChangeArrowheads="1"/>
            </p:cNvSpPr>
            <p:nvPr/>
          </p:nvSpPr>
          <p:spPr bwMode="auto">
            <a:xfrm>
              <a:off x="7441" y="11569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654" name="ZoneTexte 653"/>
          <p:cNvSpPr txBox="1"/>
          <p:nvPr/>
        </p:nvSpPr>
        <p:spPr>
          <a:xfrm>
            <a:off x="5762563" y="5356057"/>
            <a:ext cx="782517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br</a:t>
            </a:r>
            <a:r>
              <a:rPr lang="fr-FR" sz="1500" dirty="0" smtClean="0">
                <a:solidFill>
                  <a:schemeClr val="bg1">
                    <a:lumMod val="50000"/>
                  </a:schemeClr>
                </a:solidFill>
                <a:latin typeface="Andika Basic Dig1 Dig4 Dig7" panose="02000000000000000000" pitchFamily="2" charset="0"/>
              </a:rPr>
              <a:t>an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che</a:t>
            </a:r>
            <a:endParaRPr lang="fr-FR" sz="1500" dirty="0">
              <a:solidFill>
                <a:srgbClr val="FF3399"/>
              </a:solidFill>
              <a:latin typeface="Andika Basic Dig1 Dig4 Dig7" panose="02000000000000000000" pitchFamily="2" charset="0"/>
            </a:endParaRPr>
          </a:p>
        </p:txBody>
      </p:sp>
      <p:grpSp>
        <p:nvGrpSpPr>
          <p:cNvPr id="655" name="Groupe 654"/>
          <p:cNvGrpSpPr/>
          <p:nvPr/>
        </p:nvGrpSpPr>
        <p:grpSpPr>
          <a:xfrm>
            <a:off x="5407030" y="6395173"/>
            <a:ext cx="131763" cy="136525"/>
            <a:chOff x="634123" y="4838678"/>
            <a:chExt cx="131763" cy="136525"/>
          </a:xfrm>
        </p:grpSpPr>
        <p:grpSp>
          <p:nvGrpSpPr>
            <p:cNvPr id="656" name="Group 67"/>
            <p:cNvGrpSpPr>
              <a:grpSpLocks/>
            </p:cNvGrpSpPr>
            <p:nvPr/>
          </p:nvGrpSpPr>
          <p:grpSpPr bwMode="auto">
            <a:xfrm>
              <a:off x="654603" y="4864168"/>
              <a:ext cx="98425" cy="98425"/>
              <a:chOff x="3511" y="12476"/>
              <a:chExt cx="155" cy="155"/>
            </a:xfrm>
          </p:grpSpPr>
          <p:sp>
            <p:nvSpPr>
              <p:cNvPr id="658" name="Freeform 69"/>
              <p:cNvSpPr>
                <a:spLocks/>
              </p:cNvSpPr>
              <p:nvPr/>
            </p:nvSpPr>
            <p:spPr bwMode="auto">
              <a:xfrm>
                <a:off x="3511" y="12476"/>
                <a:ext cx="143" cy="155"/>
              </a:xfrm>
              <a:custGeom>
                <a:avLst/>
                <a:gdLst>
                  <a:gd name="T0" fmla="*/ 0 w 143"/>
                  <a:gd name="T1" fmla="*/ 0 h 155"/>
                  <a:gd name="T2" fmla="*/ 143 w 143"/>
                  <a:gd name="T3" fmla="*/ 155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43" h="155">
                    <a:moveTo>
                      <a:pt x="0" y="0"/>
                    </a:moveTo>
                    <a:cubicBezTo>
                      <a:pt x="48" y="52"/>
                      <a:pt x="95" y="103"/>
                      <a:pt x="143" y="155"/>
                    </a:cubicBezTo>
                  </a:path>
                </a:pathLst>
              </a:custGeom>
              <a:noFill/>
              <a:ln w="9525">
                <a:solidFill>
                  <a:schemeClr val="bg2">
                    <a:lumMod val="7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659" name="Freeform 68"/>
              <p:cNvSpPr>
                <a:spLocks/>
              </p:cNvSpPr>
              <p:nvPr/>
            </p:nvSpPr>
            <p:spPr bwMode="auto">
              <a:xfrm rot="15936379">
                <a:off x="3517" y="12470"/>
                <a:ext cx="143" cy="155"/>
              </a:xfrm>
              <a:custGeom>
                <a:avLst/>
                <a:gdLst>
                  <a:gd name="T0" fmla="*/ 0 w 143"/>
                  <a:gd name="T1" fmla="*/ 0 h 155"/>
                  <a:gd name="T2" fmla="*/ 143 w 143"/>
                  <a:gd name="T3" fmla="*/ 155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43" h="155">
                    <a:moveTo>
                      <a:pt x="0" y="0"/>
                    </a:moveTo>
                    <a:cubicBezTo>
                      <a:pt x="48" y="52"/>
                      <a:pt x="95" y="103"/>
                      <a:pt x="143" y="155"/>
                    </a:cubicBezTo>
                  </a:path>
                </a:pathLst>
              </a:custGeom>
              <a:noFill/>
              <a:ln w="9525">
                <a:solidFill>
                  <a:schemeClr val="bg2">
                    <a:lumMod val="7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657" name="Rectangle 135"/>
            <p:cNvSpPr>
              <a:spLocks noChangeArrowheads="1"/>
            </p:cNvSpPr>
            <p:nvPr/>
          </p:nvSpPr>
          <p:spPr bwMode="auto">
            <a:xfrm>
              <a:off x="634123" y="4838678"/>
              <a:ext cx="131763" cy="136525"/>
            </a:xfrm>
            <a:prstGeom prst="rect">
              <a:avLst/>
            </a:prstGeom>
            <a:noFill/>
            <a:ln w="317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660" name="Bulle ronde 26"/>
          <p:cNvSpPr/>
          <p:nvPr/>
        </p:nvSpPr>
        <p:spPr>
          <a:xfrm>
            <a:off x="5689278" y="4372822"/>
            <a:ext cx="635893" cy="212996"/>
          </a:xfrm>
          <a:custGeom>
            <a:avLst/>
            <a:gdLst>
              <a:gd name="connsiteX0" fmla="*/ 22497 w 611508"/>
              <a:gd name="connsiteY0" fmla="*/ 251742 h 214533"/>
              <a:gd name="connsiteX1" fmla="*/ 87595 w 611508"/>
              <a:gd name="connsiteY1" fmla="*/ 182422 h 214533"/>
              <a:gd name="connsiteX2" fmla="*/ 258624 w 611508"/>
              <a:gd name="connsiteY2" fmla="*/ 1281 h 214533"/>
              <a:gd name="connsiteX3" fmla="*/ 469562 w 611508"/>
              <a:gd name="connsiteY3" fmla="*/ 16692 h 214533"/>
              <a:gd name="connsiteX4" fmla="*/ 375923 w 611508"/>
              <a:gd name="connsiteY4" fmla="*/ 211670 h 214533"/>
              <a:gd name="connsiteX5" fmla="*/ 183731 w 611508"/>
              <a:gd name="connsiteY5" fmla="*/ 205620 h 214533"/>
              <a:gd name="connsiteX6" fmla="*/ 22497 w 611508"/>
              <a:gd name="connsiteY6" fmla="*/ 251742 h 21453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22818 w 611965"/>
              <a:gd name="connsiteY7" fmla="*/ 251743 h 25174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107839 w 611965"/>
              <a:gd name="connsiteY7" fmla="*/ 245001 h 251743"/>
              <a:gd name="connsiteX8" fmla="*/ 22818 w 611965"/>
              <a:gd name="connsiteY8" fmla="*/ 251743 h 251743"/>
              <a:gd name="connsiteX0" fmla="*/ 14505 w 611965"/>
              <a:gd name="connsiteY0" fmla="*/ 237195 h 245001"/>
              <a:gd name="connsiteX1" fmla="*/ 91212 w 611965"/>
              <a:gd name="connsiteY1" fmla="*/ 199281 h 245001"/>
              <a:gd name="connsiteX2" fmla="*/ 87916 w 611965"/>
              <a:gd name="connsiteY2" fmla="*/ 182423 h 245001"/>
              <a:gd name="connsiteX3" fmla="*/ 258945 w 611965"/>
              <a:gd name="connsiteY3" fmla="*/ 1282 h 245001"/>
              <a:gd name="connsiteX4" fmla="*/ 469883 w 611965"/>
              <a:gd name="connsiteY4" fmla="*/ 16693 h 245001"/>
              <a:gd name="connsiteX5" fmla="*/ 376244 w 611965"/>
              <a:gd name="connsiteY5" fmla="*/ 211671 h 245001"/>
              <a:gd name="connsiteX6" fmla="*/ 184052 w 611965"/>
              <a:gd name="connsiteY6" fmla="*/ 205621 h 245001"/>
              <a:gd name="connsiteX7" fmla="*/ 107839 w 611965"/>
              <a:gd name="connsiteY7" fmla="*/ 245001 h 245001"/>
              <a:gd name="connsiteX8" fmla="*/ 14505 w 611965"/>
              <a:gd name="connsiteY8" fmla="*/ 237195 h 245001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03683 w 611965"/>
              <a:gd name="connsiteY7" fmla="*/ 236688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55637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55637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34855 w 611965"/>
              <a:gd name="connsiteY7" fmla="*/ 217985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60299 w 611965"/>
              <a:gd name="connsiteY1" fmla="*/ 212429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34855 w 611965"/>
              <a:gd name="connsiteY7" fmla="*/ 217985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6192 w 611965"/>
              <a:gd name="connsiteY0" fmla="*/ 220569 h 234609"/>
              <a:gd name="connsiteX1" fmla="*/ 60299 w 611965"/>
              <a:gd name="connsiteY1" fmla="*/ 212429 h 234609"/>
              <a:gd name="connsiteX2" fmla="*/ 87916 w 611965"/>
              <a:gd name="connsiteY2" fmla="*/ 182423 h 234609"/>
              <a:gd name="connsiteX3" fmla="*/ 258945 w 611965"/>
              <a:gd name="connsiteY3" fmla="*/ 1282 h 234609"/>
              <a:gd name="connsiteX4" fmla="*/ 469883 w 611965"/>
              <a:gd name="connsiteY4" fmla="*/ 16693 h 234609"/>
              <a:gd name="connsiteX5" fmla="*/ 376244 w 611965"/>
              <a:gd name="connsiteY5" fmla="*/ 211671 h 234609"/>
              <a:gd name="connsiteX6" fmla="*/ 184052 w 611965"/>
              <a:gd name="connsiteY6" fmla="*/ 205621 h 234609"/>
              <a:gd name="connsiteX7" fmla="*/ 134855 w 611965"/>
              <a:gd name="connsiteY7" fmla="*/ 217985 h 234609"/>
              <a:gd name="connsiteX8" fmla="*/ 70432 w 611965"/>
              <a:gd name="connsiteY8" fmla="*/ 234609 h 234609"/>
              <a:gd name="connsiteX9" fmla="*/ 6192 w 611965"/>
              <a:gd name="connsiteY9" fmla="*/ 220569 h 234609"/>
              <a:gd name="connsiteX0" fmla="*/ 6192 w 611965"/>
              <a:gd name="connsiteY0" fmla="*/ 220569 h 234609"/>
              <a:gd name="connsiteX1" fmla="*/ 54065 w 611965"/>
              <a:gd name="connsiteY1" fmla="*/ 206194 h 234609"/>
              <a:gd name="connsiteX2" fmla="*/ 87916 w 611965"/>
              <a:gd name="connsiteY2" fmla="*/ 182423 h 234609"/>
              <a:gd name="connsiteX3" fmla="*/ 258945 w 611965"/>
              <a:gd name="connsiteY3" fmla="*/ 1282 h 234609"/>
              <a:gd name="connsiteX4" fmla="*/ 469883 w 611965"/>
              <a:gd name="connsiteY4" fmla="*/ 16693 h 234609"/>
              <a:gd name="connsiteX5" fmla="*/ 376244 w 611965"/>
              <a:gd name="connsiteY5" fmla="*/ 211671 h 234609"/>
              <a:gd name="connsiteX6" fmla="*/ 184052 w 611965"/>
              <a:gd name="connsiteY6" fmla="*/ 205621 h 234609"/>
              <a:gd name="connsiteX7" fmla="*/ 134855 w 611965"/>
              <a:gd name="connsiteY7" fmla="*/ 217985 h 234609"/>
              <a:gd name="connsiteX8" fmla="*/ 70432 w 611965"/>
              <a:gd name="connsiteY8" fmla="*/ 234609 h 234609"/>
              <a:gd name="connsiteX9" fmla="*/ 6192 w 611965"/>
              <a:gd name="connsiteY9" fmla="*/ 220569 h 234609"/>
              <a:gd name="connsiteX0" fmla="*/ 6192 w 611965"/>
              <a:gd name="connsiteY0" fmla="*/ 220569 h 228374"/>
              <a:gd name="connsiteX1" fmla="*/ 54065 w 611965"/>
              <a:gd name="connsiteY1" fmla="*/ 206194 h 228374"/>
              <a:gd name="connsiteX2" fmla="*/ 87916 w 611965"/>
              <a:gd name="connsiteY2" fmla="*/ 182423 h 228374"/>
              <a:gd name="connsiteX3" fmla="*/ 258945 w 611965"/>
              <a:gd name="connsiteY3" fmla="*/ 1282 h 228374"/>
              <a:gd name="connsiteX4" fmla="*/ 469883 w 611965"/>
              <a:gd name="connsiteY4" fmla="*/ 16693 h 228374"/>
              <a:gd name="connsiteX5" fmla="*/ 376244 w 611965"/>
              <a:gd name="connsiteY5" fmla="*/ 211671 h 228374"/>
              <a:gd name="connsiteX6" fmla="*/ 184052 w 611965"/>
              <a:gd name="connsiteY6" fmla="*/ 205621 h 228374"/>
              <a:gd name="connsiteX7" fmla="*/ 134855 w 611965"/>
              <a:gd name="connsiteY7" fmla="*/ 217985 h 228374"/>
              <a:gd name="connsiteX8" fmla="*/ 80823 w 611965"/>
              <a:gd name="connsiteY8" fmla="*/ 228374 h 228374"/>
              <a:gd name="connsiteX9" fmla="*/ 6192 w 611965"/>
              <a:gd name="connsiteY9" fmla="*/ 220569 h 228374"/>
              <a:gd name="connsiteX0" fmla="*/ 6192 w 611965"/>
              <a:gd name="connsiteY0" fmla="*/ 220569 h 228374"/>
              <a:gd name="connsiteX1" fmla="*/ 54065 w 611965"/>
              <a:gd name="connsiteY1" fmla="*/ 206194 h 228374"/>
              <a:gd name="connsiteX2" fmla="*/ 87916 w 611965"/>
              <a:gd name="connsiteY2" fmla="*/ 182423 h 228374"/>
              <a:gd name="connsiteX3" fmla="*/ 258945 w 611965"/>
              <a:gd name="connsiteY3" fmla="*/ 1282 h 228374"/>
              <a:gd name="connsiteX4" fmla="*/ 469883 w 611965"/>
              <a:gd name="connsiteY4" fmla="*/ 16693 h 228374"/>
              <a:gd name="connsiteX5" fmla="*/ 376244 w 611965"/>
              <a:gd name="connsiteY5" fmla="*/ 211671 h 228374"/>
              <a:gd name="connsiteX6" fmla="*/ 184052 w 611965"/>
              <a:gd name="connsiteY6" fmla="*/ 205621 h 228374"/>
              <a:gd name="connsiteX7" fmla="*/ 132776 w 611965"/>
              <a:gd name="connsiteY7" fmla="*/ 215907 h 228374"/>
              <a:gd name="connsiteX8" fmla="*/ 80823 w 611965"/>
              <a:gd name="connsiteY8" fmla="*/ 228374 h 228374"/>
              <a:gd name="connsiteX9" fmla="*/ 6192 w 611965"/>
              <a:gd name="connsiteY9" fmla="*/ 220569 h 228374"/>
              <a:gd name="connsiteX0" fmla="*/ 6192 w 611965"/>
              <a:gd name="connsiteY0" fmla="*/ 220569 h 226296"/>
              <a:gd name="connsiteX1" fmla="*/ 54065 w 611965"/>
              <a:gd name="connsiteY1" fmla="*/ 206194 h 226296"/>
              <a:gd name="connsiteX2" fmla="*/ 87916 w 611965"/>
              <a:gd name="connsiteY2" fmla="*/ 182423 h 226296"/>
              <a:gd name="connsiteX3" fmla="*/ 258945 w 611965"/>
              <a:gd name="connsiteY3" fmla="*/ 1282 h 226296"/>
              <a:gd name="connsiteX4" fmla="*/ 469883 w 611965"/>
              <a:gd name="connsiteY4" fmla="*/ 16693 h 226296"/>
              <a:gd name="connsiteX5" fmla="*/ 376244 w 611965"/>
              <a:gd name="connsiteY5" fmla="*/ 211671 h 226296"/>
              <a:gd name="connsiteX6" fmla="*/ 184052 w 611965"/>
              <a:gd name="connsiteY6" fmla="*/ 205621 h 226296"/>
              <a:gd name="connsiteX7" fmla="*/ 132776 w 611965"/>
              <a:gd name="connsiteY7" fmla="*/ 215907 h 226296"/>
              <a:gd name="connsiteX8" fmla="*/ 74589 w 611965"/>
              <a:gd name="connsiteY8" fmla="*/ 226296 h 226296"/>
              <a:gd name="connsiteX9" fmla="*/ 6192 w 611965"/>
              <a:gd name="connsiteY9" fmla="*/ 220569 h 226296"/>
              <a:gd name="connsiteX0" fmla="*/ 6192 w 611965"/>
              <a:gd name="connsiteY0" fmla="*/ 220569 h 226296"/>
              <a:gd name="connsiteX1" fmla="*/ 54065 w 611965"/>
              <a:gd name="connsiteY1" fmla="*/ 206194 h 226296"/>
              <a:gd name="connsiteX2" fmla="*/ 68612 w 611965"/>
              <a:gd name="connsiteY2" fmla="*/ 195803 h 226296"/>
              <a:gd name="connsiteX3" fmla="*/ 87916 w 611965"/>
              <a:gd name="connsiteY3" fmla="*/ 182423 h 226296"/>
              <a:gd name="connsiteX4" fmla="*/ 258945 w 611965"/>
              <a:gd name="connsiteY4" fmla="*/ 1282 h 226296"/>
              <a:gd name="connsiteX5" fmla="*/ 469883 w 611965"/>
              <a:gd name="connsiteY5" fmla="*/ 16693 h 226296"/>
              <a:gd name="connsiteX6" fmla="*/ 376244 w 611965"/>
              <a:gd name="connsiteY6" fmla="*/ 211671 h 226296"/>
              <a:gd name="connsiteX7" fmla="*/ 184052 w 611965"/>
              <a:gd name="connsiteY7" fmla="*/ 205621 h 226296"/>
              <a:gd name="connsiteX8" fmla="*/ 132776 w 611965"/>
              <a:gd name="connsiteY8" fmla="*/ 215907 h 226296"/>
              <a:gd name="connsiteX9" fmla="*/ 74589 w 611965"/>
              <a:gd name="connsiteY9" fmla="*/ 226296 h 226296"/>
              <a:gd name="connsiteX10" fmla="*/ 6192 w 611965"/>
              <a:gd name="connsiteY10" fmla="*/ 220569 h 226296"/>
              <a:gd name="connsiteX0" fmla="*/ 6192 w 611965"/>
              <a:gd name="connsiteY0" fmla="*/ 220569 h 226296"/>
              <a:gd name="connsiteX1" fmla="*/ 54065 w 611965"/>
              <a:gd name="connsiteY1" fmla="*/ 206194 h 226296"/>
              <a:gd name="connsiteX2" fmla="*/ 87916 w 611965"/>
              <a:gd name="connsiteY2" fmla="*/ 182423 h 226296"/>
              <a:gd name="connsiteX3" fmla="*/ 258945 w 611965"/>
              <a:gd name="connsiteY3" fmla="*/ 1282 h 226296"/>
              <a:gd name="connsiteX4" fmla="*/ 469883 w 611965"/>
              <a:gd name="connsiteY4" fmla="*/ 16693 h 226296"/>
              <a:gd name="connsiteX5" fmla="*/ 376244 w 611965"/>
              <a:gd name="connsiteY5" fmla="*/ 211671 h 226296"/>
              <a:gd name="connsiteX6" fmla="*/ 184052 w 611965"/>
              <a:gd name="connsiteY6" fmla="*/ 205621 h 226296"/>
              <a:gd name="connsiteX7" fmla="*/ 132776 w 611965"/>
              <a:gd name="connsiteY7" fmla="*/ 215907 h 226296"/>
              <a:gd name="connsiteX8" fmla="*/ 74589 w 611965"/>
              <a:gd name="connsiteY8" fmla="*/ 226296 h 226296"/>
              <a:gd name="connsiteX9" fmla="*/ 6192 w 611965"/>
              <a:gd name="connsiteY9" fmla="*/ 220569 h 226296"/>
              <a:gd name="connsiteX0" fmla="*/ 6192 w 611965"/>
              <a:gd name="connsiteY0" fmla="*/ 220569 h 226296"/>
              <a:gd name="connsiteX1" fmla="*/ 54065 w 611965"/>
              <a:gd name="connsiteY1" fmla="*/ 202037 h 226296"/>
              <a:gd name="connsiteX2" fmla="*/ 87916 w 611965"/>
              <a:gd name="connsiteY2" fmla="*/ 182423 h 226296"/>
              <a:gd name="connsiteX3" fmla="*/ 258945 w 611965"/>
              <a:gd name="connsiteY3" fmla="*/ 1282 h 226296"/>
              <a:gd name="connsiteX4" fmla="*/ 469883 w 611965"/>
              <a:gd name="connsiteY4" fmla="*/ 16693 h 226296"/>
              <a:gd name="connsiteX5" fmla="*/ 376244 w 611965"/>
              <a:gd name="connsiteY5" fmla="*/ 211671 h 226296"/>
              <a:gd name="connsiteX6" fmla="*/ 184052 w 611965"/>
              <a:gd name="connsiteY6" fmla="*/ 205621 h 226296"/>
              <a:gd name="connsiteX7" fmla="*/ 132776 w 611965"/>
              <a:gd name="connsiteY7" fmla="*/ 215907 h 226296"/>
              <a:gd name="connsiteX8" fmla="*/ 74589 w 611965"/>
              <a:gd name="connsiteY8" fmla="*/ 226296 h 226296"/>
              <a:gd name="connsiteX9" fmla="*/ 6192 w 611965"/>
              <a:gd name="connsiteY9" fmla="*/ 220569 h 226296"/>
              <a:gd name="connsiteX0" fmla="*/ 6192 w 611965"/>
              <a:gd name="connsiteY0" fmla="*/ 220569 h 226296"/>
              <a:gd name="connsiteX1" fmla="*/ 87916 w 611965"/>
              <a:gd name="connsiteY1" fmla="*/ 182423 h 226296"/>
              <a:gd name="connsiteX2" fmla="*/ 258945 w 611965"/>
              <a:gd name="connsiteY2" fmla="*/ 1282 h 226296"/>
              <a:gd name="connsiteX3" fmla="*/ 469883 w 611965"/>
              <a:gd name="connsiteY3" fmla="*/ 16693 h 226296"/>
              <a:gd name="connsiteX4" fmla="*/ 376244 w 611965"/>
              <a:gd name="connsiteY4" fmla="*/ 211671 h 226296"/>
              <a:gd name="connsiteX5" fmla="*/ 184052 w 611965"/>
              <a:gd name="connsiteY5" fmla="*/ 205621 h 226296"/>
              <a:gd name="connsiteX6" fmla="*/ 132776 w 611965"/>
              <a:gd name="connsiteY6" fmla="*/ 215907 h 226296"/>
              <a:gd name="connsiteX7" fmla="*/ 74589 w 611965"/>
              <a:gd name="connsiteY7" fmla="*/ 226296 h 226296"/>
              <a:gd name="connsiteX8" fmla="*/ 6192 w 611965"/>
              <a:gd name="connsiteY8" fmla="*/ 220569 h 226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1965" h="226296">
                <a:moveTo>
                  <a:pt x="6192" y="220569"/>
                </a:moveTo>
                <a:cubicBezTo>
                  <a:pt x="8413" y="213257"/>
                  <a:pt x="45791" y="218971"/>
                  <a:pt x="87916" y="182423"/>
                </a:cubicBezTo>
                <a:cubicBezTo>
                  <a:pt x="-86455" y="120125"/>
                  <a:pt x="13047" y="14741"/>
                  <a:pt x="258945" y="1282"/>
                </a:cubicBezTo>
                <a:cubicBezTo>
                  <a:pt x="332259" y="-2731"/>
                  <a:pt x="407230" y="2747"/>
                  <a:pt x="469883" y="16693"/>
                </a:cubicBezTo>
                <a:cubicBezTo>
                  <a:pt x="698453" y="67572"/>
                  <a:pt x="639716" y="189876"/>
                  <a:pt x="376244" y="211671"/>
                </a:cubicBezTo>
                <a:cubicBezTo>
                  <a:pt x="311998" y="216985"/>
                  <a:pt x="244575" y="214863"/>
                  <a:pt x="184052" y="205621"/>
                </a:cubicBezTo>
                <a:cubicBezTo>
                  <a:pt x="145899" y="207020"/>
                  <a:pt x="146171" y="210729"/>
                  <a:pt x="132776" y="215907"/>
                </a:cubicBezTo>
                <a:cubicBezTo>
                  <a:pt x="119381" y="221085"/>
                  <a:pt x="96726" y="223441"/>
                  <a:pt x="74589" y="226296"/>
                </a:cubicBezTo>
                <a:lnTo>
                  <a:pt x="6192" y="220569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669" name="Image 668"/>
          <p:cNvPicPr>
            <a:picLocks noChangeAspect="1"/>
          </p:cNvPicPr>
          <p:nvPr/>
        </p:nvPicPr>
        <p:blipFill rotWithShape="1"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0575" t="76551" r="40059" b="14404"/>
          <a:stretch/>
        </p:blipFill>
        <p:spPr>
          <a:xfrm>
            <a:off x="5435962" y="4645945"/>
            <a:ext cx="170925" cy="98072"/>
          </a:xfrm>
          <a:prstGeom prst="rect">
            <a:avLst/>
          </a:prstGeom>
        </p:spPr>
      </p:pic>
      <p:pic>
        <p:nvPicPr>
          <p:cNvPr id="670" name="Image 669"/>
          <p:cNvPicPr>
            <a:picLocks noChangeAspect="1"/>
          </p:cNvPicPr>
          <p:nvPr/>
        </p:nvPicPr>
        <p:blipFill rotWithShape="1"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0848" t="16960" r="10502" b="70486"/>
          <a:stretch/>
        </p:blipFill>
        <p:spPr>
          <a:xfrm>
            <a:off x="5377108" y="4380724"/>
            <a:ext cx="312214" cy="269218"/>
          </a:xfrm>
          <a:prstGeom prst="rect">
            <a:avLst/>
          </a:prstGeom>
        </p:spPr>
      </p:pic>
      <p:sp>
        <p:nvSpPr>
          <p:cNvPr id="671" name="ZoneTexte 670"/>
          <p:cNvSpPr txBox="1"/>
          <p:nvPr/>
        </p:nvSpPr>
        <p:spPr>
          <a:xfrm>
            <a:off x="5703552" y="4399376"/>
            <a:ext cx="6658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Nom féminin</a:t>
            </a:r>
            <a:endParaRPr lang="fr-FR" sz="7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sp>
        <p:nvSpPr>
          <p:cNvPr id="672" name="Rectangle 70"/>
          <p:cNvSpPr>
            <a:spLocks noChangeArrowheads="1"/>
          </p:cNvSpPr>
          <p:nvPr/>
        </p:nvSpPr>
        <p:spPr bwMode="auto">
          <a:xfrm>
            <a:off x="823348" y="7158126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673" name="Group 112"/>
          <p:cNvGrpSpPr>
            <a:grpSpLocks/>
          </p:cNvGrpSpPr>
          <p:nvPr/>
        </p:nvGrpSpPr>
        <p:grpSpPr bwMode="auto">
          <a:xfrm rot="16200000" flipH="1">
            <a:off x="1624253" y="6197389"/>
            <a:ext cx="131740" cy="1720850"/>
            <a:chOff x="7435" y="9002"/>
            <a:chExt cx="165" cy="2711"/>
          </a:xfrm>
        </p:grpSpPr>
        <p:sp>
          <p:nvSpPr>
            <p:cNvPr id="674" name="Text Box 122"/>
            <p:cNvSpPr txBox="1">
              <a:spLocks noChangeArrowheads="1"/>
            </p:cNvSpPr>
            <p:nvPr/>
          </p:nvSpPr>
          <p:spPr bwMode="auto">
            <a:xfrm>
              <a:off x="7450" y="900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75" name="Text Box 121"/>
            <p:cNvSpPr txBox="1">
              <a:spLocks noChangeArrowheads="1"/>
            </p:cNvSpPr>
            <p:nvPr/>
          </p:nvSpPr>
          <p:spPr bwMode="auto">
            <a:xfrm>
              <a:off x="7450" y="9276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O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76" name="Text Box 120"/>
            <p:cNvSpPr txBox="1">
              <a:spLocks noChangeArrowheads="1"/>
            </p:cNvSpPr>
            <p:nvPr/>
          </p:nvSpPr>
          <p:spPr bwMode="auto">
            <a:xfrm>
              <a:off x="7450" y="9575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N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77" name="Text Box 119"/>
            <p:cNvSpPr txBox="1">
              <a:spLocks noChangeArrowheads="1"/>
            </p:cNvSpPr>
            <p:nvPr/>
          </p:nvSpPr>
          <p:spPr bwMode="auto">
            <a:xfrm>
              <a:off x="7450" y="9855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D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78" name="Text Box 118"/>
            <p:cNvSpPr txBox="1">
              <a:spLocks noChangeArrowheads="1"/>
            </p:cNvSpPr>
            <p:nvPr/>
          </p:nvSpPr>
          <p:spPr bwMode="auto">
            <a:xfrm>
              <a:off x="7435" y="1013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79" name="Text Box 117"/>
            <p:cNvSpPr txBox="1">
              <a:spLocks noChangeArrowheads="1"/>
            </p:cNvSpPr>
            <p:nvPr/>
          </p:nvSpPr>
          <p:spPr bwMode="auto">
            <a:xfrm>
              <a:off x="7441" y="10428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F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80" name="Text Box 116"/>
            <p:cNvSpPr txBox="1">
              <a:spLocks noChangeArrowheads="1"/>
            </p:cNvSpPr>
            <p:nvPr/>
          </p:nvSpPr>
          <p:spPr bwMode="auto">
            <a:xfrm>
              <a:off x="7441" y="10709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81" name="Text Box 115"/>
            <p:cNvSpPr txBox="1">
              <a:spLocks noChangeArrowheads="1"/>
            </p:cNvSpPr>
            <p:nvPr/>
          </p:nvSpPr>
          <p:spPr bwMode="auto">
            <a:xfrm>
              <a:off x="7450" y="1100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A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82" name="Text Box 114"/>
            <p:cNvSpPr txBox="1">
              <a:spLocks noChangeArrowheads="1"/>
            </p:cNvSpPr>
            <p:nvPr/>
          </p:nvSpPr>
          <p:spPr bwMode="auto">
            <a:xfrm>
              <a:off x="7441" y="11298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83" name="Text Box 113"/>
            <p:cNvSpPr txBox="1">
              <a:spLocks noChangeArrowheads="1"/>
            </p:cNvSpPr>
            <p:nvPr/>
          </p:nvSpPr>
          <p:spPr bwMode="auto">
            <a:xfrm>
              <a:off x="7441" y="11569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684" name="ZoneTexte 683"/>
          <p:cNvSpPr txBox="1"/>
          <p:nvPr/>
        </p:nvSpPr>
        <p:spPr>
          <a:xfrm>
            <a:off x="1416857" y="8197477"/>
            <a:ext cx="509944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neige</a:t>
            </a:r>
            <a:endParaRPr lang="fr-FR" sz="1500" dirty="0">
              <a:solidFill>
                <a:srgbClr val="FF3399"/>
              </a:solidFill>
              <a:latin typeface="Andika Basic Dig1 Dig4 Dig7" panose="02000000000000000000" pitchFamily="2" charset="0"/>
            </a:endParaRPr>
          </a:p>
        </p:txBody>
      </p:sp>
      <p:grpSp>
        <p:nvGrpSpPr>
          <p:cNvPr id="685" name="Groupe 684"/>
          <p:cNvGrpSpPr/>
          <p:nvPr/>
        </p:nvGrpSpPr>
        <p:grpSpPr>
          <a:xfrm>
            <a:off x="960803" y="9249889"/>
            <a:ext cx="131763" cy="136525"/>
            <a:chOff x="634123" y="4838678"/>
            <a:chExt cx="131763" cy="136525"/>
          </a:xfrm>
        </p:grpSpPr>
        <p:grpSp>
          <p:nvGrpSpPr>
            <p:cNvPr id="686" name="Group 67"/>
            <p:cNvGrpSpPr>
              <a:grpSpLocks/>
            </p:cNvGrpSpPr>
            <p:nvPr/>
          </p:nvGrpSpPr>
          <p:grpSpPr bwMode="auto">
            <a:xfrm>
              <a:off x="654603" y="4864168"/>
              <a:ext cx="98425" cy="98425"/>
              <a:chOff x="3511" y="12476"/>
              <a:chExt cx="155" cy="155"/>
            </a:xfrm>
          </p:grpSpPr>
          <p:sp>
            <p:nvSpPr>
              <p:cNvPr id="688" name="Freeform 69"/>
              <p:cNvSpPr>
                <a:spLocks/>
              </p:cNvSpPr>
              <p:nvPr/>
            </p:nvSpPr>
            <p:spPr bwMode="auto">
              <a:xfrm>
                <a:off x="3511" y="12476"/>
                <a:ext cx="143" cy="155"/>
              </a:xfrm>
              <a:custGeom>
                <a:avLst/>
                <a:gdLst>
                  <a:gd name="T0" fmla="*/ 0 w 143"/>
                  <a:gd name="T1" fmla="*/ 0 h 155"/>
                  <a:gd name="T2" fmla="*/ 143 w 143"/>
                  <a:gd name="T3" fmla="*/ 155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43" h="155">
                    <a:moveTo>
                      <a:pt x="0" y="0"/>
                    </a:moveTo>
                    <a:cubicBezTo>
                      <a:pt x="48" y="52"/>
                      <a:pt x="95" y="103"/>
                      <a:pt x="143" y="155"/>
                    </a:cubicBezTo>
                  </a:path>
                </a:pathLst>
              </a:custGeom>
              <a:noFill/>
              <a:ln w="9525">
                <a:solidFill>
                  <a:schemeClr val="bg2">
                    <a:lumMod val="7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689" name="Freeform 68"/>
              <p:cNvSpPr>
                <a:spLocks/>
              </p:cNvSpPr>
              <p:nvPr/>
            </p:nvSpPr>
            <p:spPr bwMode="auto">
              <a:xfrm rot="15936379">
                <a:off x="3517" y="12470"/>
                <a:ext cx="143" cy="155"/>
              </a:xfrm>
              <a:custGeom>
                <a:avLst/>
                <a:gdLst>
                  <a:gd name="T0" fmla="*/ 0 w 143"/>
                  <a:gd name="T1" fmla="*/ 0 h 155"/>
                  <a:gd name="T2" fmla="*/ 143 w 143"/>
                  <a:gd name="T3" fmla="*/ 155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43" h="155">
                    <a:moveTo>
                      <a:pt x="0" y="0"/>
                    </a:moveTo>
                    <a:cubicBezTo>
                      <a:pt x="48" y="52"/>
                      <a:pt x="95" y="103"/>
                      <a:pt x="143" y="155"/>
                    </a:cubicBezTo>
                  </a:path>
                </a:pathLst>
              </a:custGeom>
              <a:noFill/>
              <a:ln w="9525">
                <a:solidFill>
                  <a:schemeClr val="bg2">
                    <a:lumMod val="7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687" name="Rectangle 135"/>
            <p:cNvSpPr>
              <a:spLocks noChangeArrowheads="1"/>
            </p:cNvSpPr>
            <p:nvPr/>
          </p:nvSpPr>
          <p:spPr bwMode="auto">
            <a:xfrm>
              <a:off x="634123" y="4838678"/>
              <a:ext cx="131763" cy="136525"/>
            </a:xfrm>
            <a:prstGeom prst="rect">
              <a:avLst/>
            </a:prstGeom>
            <a:noFill/>
            <a:ln w="317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690" name="Bulle ronde 26"/>
          <p:cNvSpPr/>
          <p:nvPr/>
        </p:nvSpPr>
        <p:spPr>
          <a:xfrm>
            <a:off x="1243051" y="7227538"/>
            <a:ext cx="635893" cy="212996"/>
          </a:xfrm>
          <a:custGeom>
            <a:avLst/>
            <a:gdLst>
              <a:gd name="connsiteX0" fmla="*/ 22497 w 611508"/>
              <a:gd name="connsiteY0" fmla="*/ 251742 h 214533"/>
              <a:gd name="connsiteX1" fmla="*/ 87595 w 611508"/>
              <a:gd name="connsiteY1" fmla="*/ 182422 h 214533"/>
              <a:gd name="connsiteX2" fmla="*/ 258624 w 611508"/>
              <a:gd name="connsiteY2" fmla="*/ 1281 h 214533"/>
              <a:gd name="connsiteX3" fmla="*/ 469562 w 611508"/>
              <a:gd name="connsiteY3" fmla="*/ 16692 h 214533"/>
              <a:gd name="connsiteX4" fmla="*/ 375923 w 611508"/>
              <a:gd name="connsiteY4" fmla="*/ 211670 h 214533"/>
              <a:gd name="connsiteX5" fmla="*/ 183731 w 611508"/>
              <a:gd name="connsiteY5" fmla="*/ 205620 h 214533"/>
              <a:gd name="connsiteX6" fmla="*/ 22497 w 611508"/>
              <a:gd name="connsiteY6" fmla="*/ 251742 h 21453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22818 w 611965"/>
              <a:gd name="connsiteY7" fmla="*/ 251743 h 25174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107839 w 611965"/>
              <a:gd name="connsiteY7" fmla="*/ 245001 h 251743"/>
              <a:gd name="connsiteX8" fmla="*/ 22818 w 611965"/>
              <a:gd name="connsiteY8" fmla="*/ 251743 h 251743"/>
              <a:gd name="connsiteX0" fmla="*/ 14505 w 611965"/>
              <a:gd name="connsiteY0" fmla="*/ 237195 h 245001"/>
              <a:gd name="connsiteX1" fmla="*/ 91212 w 611965"/>
              <a:gd name="connsiteY1" fmla="*/ 199281 h 245001"/>
              <a:gd name="connsiteX2" fmla="*/ 87916 w 611965"/>
              <a:gd name="connsiteY2" fmla="*/ 182423 h 245001"/>
              <a:gd name="connsiteX3" fmla="*/ 258945 w 611965"/>
              <a:gd name="connsiteY3" fmla="*/ 1282 h 245001"/>
              <a:gd name="connsiteX4" fmla="*/ 469883 w 611965"/>
              <a:gd name="connsiteY4" fmla="*/ 16693 h 245001"/>
              <a:gd name="connsiteX5" fmla="*/ 376244 w 611965"/>
              <a:gd name="connsiteY5" fmla="*/ 211671 h 245001"/>
              <a:gd name="connsiteX6" fmla="*/ 184052 w 611965"/>
              <a:gd name="connsiteY6" fmla="*/ 205621 h 245001"/>
              <a:gd name="connsiteX7" fmla="*/ 107839 w 611965"/>
              <a:gd name="connsiteY7" fmla="*/ 245001 h 245001"/>
              <a:gd name="connsiteX8" fmla="*/ 14505 w 611965"/>
              <a:gd name="connsiteY8" fmla="*/ 237195 h 245001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03683 w 611965"/>
              <a:gd name="connsiteY7" fmla="*/ 236688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55637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55637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34855 w 611965"/>
              <a:gd name="connsiteY7" fmla="*/ 217985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60299 w 611965"/>
              <a:gd name="connsiteY1" fmla="*/ 212429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34855 w 611965"/>
              <a:gd name="connsiteY7" fmla="*/ 217985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6192 w 611965"/>
              <a:gd name="connsiteY0" fmla="*/ 220569 h 234609"/>
              <a:gd name="connsiteX1" fmla="*/ 60299 w 611965"/>
              <a:gd name="connsiteY1" fmla="*/ 212429 h 234609"/>
              <a:gd name="connsiteX2" fmla="*/ 87916 w 611965"/>
              <a:gd name="connsiteY2" fmla="*/ 182423 h 234609"/>
              <a:gd name="connsiteX3" fmla="*/ 258945 w 611965"/>
              <a:gd name="connsiteY3" fmla="*/ 1282 h 234609"/>
              <a:gd name="connsiteX4" fmla="*/ 469883 w 611965"/>
              <a:gd name="connsiteY4" fmla="*/ 16693 h 234609"/>
              <a:gd name="connsiteX5" fmla="*/ 376244 w 611965"/>
              <a:gd name="connsiteY5" fmla="*/ 211671 h 234609"/>
              <a:gd name="connsiteX6" fmla="*/ 184052 w 611965"/>
              <a:gd name="connsiteY6" fmla="*/ 205621 h 234609"/>
              <a:gd name="connsiteX7" fmla="*/ 134855 w 611965"/>
              <a:gd name="connsiteY7" fmla="*/ 217985 h 234609"/>
              <a:gd name="connsiteX8" fmla="*/ 70432 w 611965"/>
              <a:gd name="connsiteY8" fmla="*/ 234609 h 234609"/>
              <a:gd name="connsiteX9" fmla="*/ 6192 w 611965"/>
              <a:gd name="connsiteY9" fmla="*/ 220569 h 234609"/>
              <a:gd name="connsiteX0" fmla="*/ 6192 w 611965"/>
              <a:gd name="connsiteY0" fmla="*/ 220569 h 234609"/>
              <a:gd name="connsiteX1" fmla="*/ 54065 w 611965"/>
              <a:gd name="connsiteY1" fmla="*/ 206194 h 234609"/>
              <a:gd name="connsiteX2" fmla="*/ 87916 w 611965"/>
              <a:gd name="connsiteY2" fmla="*/ 182423 h 234609"/>
              <a:gd name="connsiteX3" fmla="*/ 258945 w 611965"/>
              <a:gd name="connsiteY3" fmla="*/ 1282 h 234609"/>
              <a:gd name="connsiteX4" fmla="*/ 469883 w 611965"/>
              <a:gd name="connsiteY4" fmla="*/ 16693 h 234609"/>
              <a:gd name="connsiteX5" fmla="*/ 376244 w 611965"/>
              <a:gd name="connsiteY5" fmla="*/ 211671 h 234609"/>
              <a:gd name="connsiteX6" fmla="*/ 184052 w 611965"/>
              <a:gd name="connsiteY6" fmla="*/ 205621 h 234609"/>
              <a:gd name="connsiteX7" fmla="*/ 134855 w 611965"/>
              <a:gd name="connsiteY7" fmla="*/ 217985 h 234609"/>
              <a:gd name="connsiteX8" fmla="*/ 70432 w 611965"/>
              <a:gd name="connsiteY8" fmla="*/ 234609 h 234609"/>
              <a:gd name="connsiteX9" fmla="*/ 6192 w 611965"/>
              <a:gd name="connsiteY9" fmla="*/ 220569 h 234609"/>
              <a:gd name="connsiteX0" fmla="*/ 6192 w 611965"/>
              <a:gd name="connsiteY0" fmla="*/ 220569 h 228374"/>
              <a:gd name="connsiteX1" fmla="*/ 54065 w 611965"/>
              <a:gd name="connsiteY1" fmla="*/ 206194 h 228374"/>
              <a:gd name="connsiteX2" fmla="*/ 87916 w 611965"/>
              <a:gd name="connsiteY2" fmla="*/ 182423 h 228374"/>
              <a:gd name="connsiteX3" fmla="*/ 258945 w 611965"/>
              <a:gd name="connsiteY3" fmla="*/ 1282 h 228374"/>
              <a:gd name="connsiteX4" fmla="*/ 469883 w 611965"/>
              <a:gd name="connsiteY4" fmla="*/ 16693 h 228374"/>
              <a:gd name="connsiteX5" fmla="*/ 376244 w 611965"/>
              <a:gd name="connsiteY5" fmla="*/ 211671 h 228374"/>
              <a:gd name="connsiteX6" fmla="*/ 184052 w 611965"/>
              <a:gd name="connsiteY6" fmla="*/ 205621 h 228374"/>
              <a:gd name="connsiteX7" fmla="*/ 134855 w 611965"/>
              <a:gd name="connsiteY7" fmla="*/ 217985 h 228374"/>
              <a:gd name="connsiteX8" fmla="*/ 80823 w 611965"/>
              <a:gd name="connsiteY8" fmla="*/ 228374 h 228374"/>
              <a:gd name="connsiteX9" fmla="*/ 6192 w 611965"/>
              <a:gd name="connsiteY9" fmla="*/ 220569 h 228374"/>
              <a:gd name="connsiteX0" fmla="*/ 6192 w 611965"/>
              <a:gd name="connsiteY0" fmla="*/ 220569 h 228374"/>
              <a:gd name="connsiteX1" fmla="*/ 54065 w 611965"/>
              <a:gd name="connsiteY1" fmla="*/ 206194 h 228374"/>
              <a:gd name="connsiteX2" fmla="*/ 87916 w 611965"/>
              <a:gd name="connsiteY2" fmla="*/ 182423 h 228374"/>
              <a:gd name="connsiteX3" fmla="*/ 258945 w 611965"/>
              <a:gd name="connsiteY3" fmla="*/ 1282 h 228374"/>
              <a:gd name="connsiteX4" fmla="*/ 469883 w 611965"/>
              <a:gd name="connsiteY4" fmla="*/ 16693 h 228374"/>
              <a:gd name="connsiteX5" fmla="*/ 376244 w 611965"/>
              <a:gd name="connsiteY5" fmla="*/ 211671 h 228374"/>
              <a:gd name="connsiteX6" fmla="*/ 184052 w 611965"/>
              <a:gd name="connsiteY6" fmla="*/ 205621 h 228374"/>
              <a:gd name="connsiteX7" fmla="*/ 132776 w 611965"/>
              <a:gd name="connsiteY7" fmla="*/ 215907 h 228374"/>
              <a:gd name="connsiteX8" fmla="*/ 80823 w 611965"/>
              <a:gd name="connsiteY8" fmla="*/ 228374 h 228374"/>
              <a:gd name="connsiteX9" fmla="*/ 6192 w 611965"/>
              <a:gd name="connsiteY9" fmla="*/ 220569 h 228374"/>
              <a:gd name="connsiteX0" fmla="*/ 6192 w 611965"/>
              <a:gd name="connsiteY0" fmla="*/ 220569 h 226296"/>
              <a:gd name="connsiteX1" fmla="*/ 54065 w 611965"/>
              <a:gd name="connsiteY1" fmla="*/ 206194 h 226296"/>
              <a:gd name="connsiteX2" fmla="*/ 87916 w 611965"/>
              <a:gd name="connsiteY2" fmla="*/ 182423 h 226296"/>
              <a:gd name="connsiteX3" fmla="*/ 258945 w 611965"/>
              <a:gd name="connsiteY3" fmla="*/ 1282 h 226296"/>
              <a:gd name="connsiteX4" fmla="*/ 469883 w 611965"/>
              <a:gd name="connsiteY4" fmla="*/ 16693 h 226296"/>
              <a:gd name="connsiteX5" fmla="*/ 376244 w 611965"/>
              <a:gd name="connsiteY5" fmla="*/ 211671 h 226296"/>
              <a:gd name="connsiteX6" fmla="*/ 184052 w 611965"/>
              <a:gd name="connsiteY6" fmla="*/ 205621 h 226296"/>
              <a:gd name="connsiteX7" fmla="*/ 132776 w 611965"/>
              <a:gd name="connsiteY7" fmla="*/ 215907 h 226296"/>
              <a:gd name="connsiteX8" fmla="*/ 74589 w 611965"/>
              <a:gd name="connsiteY8" fmla="*/ 226296 h 226296"/>
              <a:gd name="connsiteX9" fmla="*/ 6192 w 611965"/>
              <a:gd name="connsiteY9" fmla="*/ 220569 h 226296"/>
              <a:gd name="connsiteX0" fmla="*/ 6192 w 611965"/>
              <a:gd name="connsiteY0" fmla="*/ 220569 h 226296"/>
              <a:gd name="connsiteX1" fmla="*/ 54065 w 611965"/>
              <a:gd name="connsiteY1" fmla="*/ 206194 h 226296"/>
              <a:gd name="connsiteX2" fmla="*/ 68612 w 611965"/>
              <a:gd name="connsiteY2" fmla="*/ 195803 h 226296"/>
              <a:gd name="connsiteX3" fmla="*/ 87916 w 611965"/>
              <a:gd name="connsiteY3" fmla="*/ 182423 h 226296"/>
              <a:gd name="connsiteX4" fmla="*/ 258945 w 611965"/>
              <a:gd name="connsiteY4" fmla="*/ 1282 h 226296"/>
              <a:gd name="connsiteX5" fmla="*/ 469883 w 611965"/>
              <a:gd name="connsiteY5" fmla="*/ 16693 h 226296"/>
              <a:gd name="connsiteX6" fmla="*/ 376244 w 611965"/>
              <a:gd name="connsiteY6" fmla="*/ 211671 h 226296"/>
              <a:gd name="connsiteX7" fmla="*/ 184052 w 611965"/>
              <a:gd name="connsiteY7" fmla="*/ 205621 h 226296"/>
              <a:gd name="connsiteX8" fmla="*/ 132776 w 611965"/>
              <a:gd name="connsiteY8" fmla="*/ 215907 h 226296"/>
              <a:gd name="connsiteX9" fmla="*/ 74589 w 611965"/>
              <a:gd name="connsiteY9" fmla="*/ 226296 h 226296"/>
              <a:gd name="connsiteX10" fmla="*/ 6192 w 611965"/>
              <a:gd name="connsiteY10" fmla="*/ 220569 h 226296"/>
              <a:gd name="connsiteX0" fmla="*/ 6192 w 611965"/>
              <a:gd name="connsiteY0" fmla="*/ 220569 h 226296"/>
              <a:gd name="connsiteX1" fmla="*/ 54065 w 611965"/>
              <a:gd name="connsiteY1" fmla="*/ 206194 h 226296"/>
              <a:gd name="connsiteX2" fmla="*/ 87916 w 611965"/>
              <a:gd name="connsiteY2" fmla="*/ 182423 h 226296"/>
              <a:gd name="connsiteX3" fmla="*/ 258945 w 611965"/>
              <a:gd name="connsiteY3" fmla="*/ 1282 h 226296"/>
              <a:gd name="connsiteX4" fmla="*/ 469883 w 611965"/>
              <a:gd name="connsiteY4" fmla="*/ 16693 h 226296"/>
              <a:gd name="connsiteX5" fmla="*/ 376244 w 611965"/>
              <a:gd name="connsiteY5" fmla="*/ 211671 h 226296"/>
              <a:gd name="connsiteX6" fmla="*/ 184052 w 611965"/>
              <a:gd name="connsiteY6" fmla="*/ 205621 h 226296"/>
              <a:gd name="connsiteX7" fmla="*/ 132776 w 611965"/>
              <a:gd name="connsiteY7" fmla="*/ 215907 h 226296"/>
              <a:gd name="connsiteX8" fmla="*/ 74589 w 611965"/>
              <a:gd name="connsiteY8" fmla="*/ 226296 h 226296"/>
              <a:gd name="connsiteX9" fmla="*/ 6192 w 611965"/>
              <a:gd name="connsiteY9" fmla="*/ 220569 h 226296"/>
              <a:gd name="connsiteX0" fmla="*/ 6192 w 611965"/>
              <a:gd name="connsiteY0" fmla="*/ 220569 h 226296"/>
              <a:gd name="connsiteX1" fmla="*/ 54065 w 611965"/>
              <a:gd name="connsiteY1" fmla="*/ 202037 h 226296"/>
              <a:gd name="connsiteX2" fmla="*/ 87916 w 611965"/>
              <a:gd name="connsiteY2" fmla="*/ 182423 h 226296"/>
              <a:gd name="connsiteX3" fmla="*/ 258945 w 611965"/>
              <a:gd name="connsiteY3" fmla="*/ 1282 h 226296"/>
              <a:gd name="connsiteX4" fmla="*/ 469883 w 611965"/>
              <a:gd name="connsiteY4" fmla="*/ 16693 h 226296"/>
              <a:gd name="connsiteX5" fmla="*/ 376244 w 611965"/>
              <a:gd name="connsiteY5" fmla="*/ 211671 h 226296"/>
              <a:gd name="connsiteX6" fmla="*/ 184052 w 611965"/>
              <a:gd name="connsiteY6" fmla="*/ 205621 h 226296"/>
              <a:gd name="connsiteX7" fmla="*/ 132776 w 611965"/>
              <a:gd name="connsiteY7" fmla="*/ 215907 h 226296"/>
              <a:gd name="connsiteX8" fmla="*/ 74589 w 611965"/>
              <a:gd name="connsiteY8" fmla="*/ 226296 h 226296"/>
              <a:gd name="connsiteX9" fmla="*/ 6192 w 611965"/>
              <a:gd name="connsiteY9" fmla="*/ 220569 h 226296"/>
              <a:gd name="connsiteX0" fmla="*/ 6192 w 611965"/>
              <a:gd name="connsiteY0" fmla="*/ 220569 h 226296"/>
              <a:gd name="connsiteX1" fmla="*/ 87916 w 611965"/>
              <a:gd name="connsiteY1" fmla="*/ 182423 h 226296"/>
              <a:gd name="connsiteX2" fmla="*/ 258945 w 611965"/>
              <a:gd name="connsiteY2" fmla="*/ 1282 h 226296"/>
              <a:gd name="connsiteX3" fmla="*/ 469883 w 611965"/>
              <a:gd name="connsiteY3" fmla="*/ 16693 h 226296"/>
              <a:gd name="connsiteX4" fmla="*/ 376244 w 611965"/>
              <a:gd name="connsiteY4" fmla="*/ 211671 h 226296"/>
              <a:gd name="connsiteX5" fmla="*/ 184052 w 611965"/>
              <a:gd name="connsiteY5" fmla="*/ 205621 h 226296"/>
              <a:gd name="connsiteX6" fmla="*/ 132776 w 611965"/>
              <a:gd name="connsiteY6" fmla="*/ 215907 h 226296"/>
              <a:gd name="connsiteX7" fmla="*/ 74589 w 611965"/>
              <a:gd name="connsiteY7" fmla="*/ 226296 h 226296"/>
              <a:gd name="connsiteX8" fmla="*/ 6192 w 611965"/>
              <a:gd name="connsiteY8" fmla="*/ 220569 h 226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1965" h="226296">
                <a:moveTo>
                  <a:pt x="6192" y="220569"/>
                </a:moveTo>
                <a:cubicBezTo>
                  <a:pt x="8413" y="213257"/>
                  <a:pt x="45791" y="218971"/>
                  <a:pt x="87916" y="182423"/>
                </a:cubicBezTo>
                <a:cubicBezTo>
                  <a:pt x="-86455" y="120125"/>
                  <a:pt x="13047" y="14741"/>
                  <a:pt x="258945" y="1282"/>
                </a:cubicBezTo>
                <a:cubicBezTo>
                  <a:pt x="332259" y="-2731"/>
                  <a:pt x="407230" y="2747"/>
                  <a:pt x="469883" y="16693"/>
                </a:cubicBezTo>
                <a:cubicBezTo>
                  <a:pt x="698453" y="67572"/>
                  <a:pt x="639716" y="189876"/>
                  <a:pt x="376244" y="211671"/>
                </a:cubicBezTo>
                <a:cubicBezTo>
                  <a:pt x="311998" y="216985"/>
                  <a:pt x="244575" y="214863"/>
                  <a:pt x="184052" y="205621"/>
                </a:cubicBezTo>
                <a:cubicBezTo>
                  <a:pt x="145899" y="207020"/>
                  <a:pt x="146171" y="210729"/>
                  <a:pt x="132776" y="215907"/>
                </a:cubicBezTo>
                <a:cubicBezTo>
                  <a:pt x="119381" y="221085"/>
                  <a:pt x="96726" y="223441"/>
                  <a:pt x="74589" y="226296"/>
                </a:cubicBezTo>
                <a:lnTo>
                  <a:pt x="6192" y="220569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691" name="Image 690"/>
          <p:cNvPicPr>
            <a:picLocks noChangeAspect="1"/>
          </p:cNvPicPr>
          <p:nvPr/>
        </p:nvPicPr>
        <p:blipFill rotWithShape="1"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0575" t="76551" r="40059" b="14404"/>
          <a:stretch/>
        </p:blipFill>
        <p:spPr>
          <a:xfrm>
            <a:off x="989735" y="7500661"/>
            <a:ext cx="170925" cy="98072"/>
          </a:xfrm>
          <a:prstGeom prst="rect">
            <a:avLst/>
          </a:prstGeom>
        </p:spPr>
      </p:pic>
      <p:pic>
        <p:nvPicPr>
          <p:cNvPr id="692" name="Image 691"/>
          <p:cNvPicPr>
            <a:picLocks noChangeAspect="1"/>
          </p:cNvPicPr>
          <p:nvPr/>
        </p:nvPicPr>
        <p:blipFill rotWithShape="1"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0848" t="16960" r="10502" b="70486"/>
          <a:stretch/>
        </p:blipFill>
        <p:spPr>
          <a:xfrm>
            <a:off x="930881" y="7235440"/>
            <a:ext cx="312214" cy="269218"/>
          </a:xfrm>
          <a:prstGeom prst="rect">
            <a:avLst/>
          </a:prstGeom>
        </p:spPr>
      </p:pic>
      <p:sp>
        <p:nvSpPr>
          <p:cNvPr id="693" name="ZoneTexte 692"/>
          <p:cNvSpPr txBox="1"/>
          <p:nvPr/>
        </p:nvSpPr>
        <p:spPr>
          <a:xfrm>
            <a:off x="1257325" y="7254092"/>
            <a:ext cx="6658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Nom féminin</a:t>
            </a:r>
            <a:endParaRPr lang="fr-FR" sz="7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sp>
        <p:nvSpPr>
          <p:cNvPr id="694" name="Rectangle 70"/>
          <p:cNvSpPr>
            <a:spLocks noChangeArrowheads="1"/>
          </p:cNvSpPr>
          <p:nvPr/>
        </p:nvSpPr>
        <p:spPr bwMode="auto">
          <a:xfrm>
            <a:off x="3112312" y="7209368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695" name="Group 112"/>
          <p:cNvGrpSpPr>
            <a:grpSpLocks/>
          </p:cNvGrpSpPr>
          <p:nvPr/>
        </p:nvGrpSpPr>
        <p:grpSpPr bwMode="auto">
          <a:xfrm rot="16200000" flipH="1">
            <a:off x="3913217" y="6248631"/>
            <a:ext cx="131740" cy="1720850"/>
            <a:chOff x="7435" y="9002"/>
            <a:chExt cx="165" cy="2711"/>
          </a:xfrm>
        </p:grpSpPr>
        <p:sp>
          <p:nvSpPr>
            <p:cNvPr id="696" name="Text Box 122"/>
            <p:cNvSpPr txBox="1">
              <a:spLocks noChangeArrowheads="1"/>
            </p:cNvSpPr>
            <p:nvPr/>
          </p:nvSpPr>
          <p:spPr bwMode="auto">
            <a:xfrm>
              <a:off x="7450" y="900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97" name="Text Box 121"/>
            <p:cNvSpPr txBox="1">
              <a:spLocks noChangeArrowheads="1"/>
            </p:cNvSpPr>
            <p:nvPr/>
          </p:nvSpPr>
          <p:spPr bwMode="auto">
            <a:xfrm>
              <a:off x="7450" y="9276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O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98" name="Text Box 120"/>
            <p:cNvSpPr txBox="1">
              <a:spLocks noChangeArrowheads="1"/>
            </p:cNvSpPr>
            <p:nvPr/>
          </p:nvSpPr>
          <p:spPr bwMode="auto">
            <a:xfrm>
              <a:off x="7450" y="9575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N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99" name="Text Box 119"/>
            <p:cNvSpPr txBox="1">
              <a:spLocks noChangeArrowheads="1"/>
            </p:cNvSpPr>
            <p:nvPr/>
          </p:nvSpPr>
          <p:spPr bwMode="auto">
            <a:xfrm>
              <a:off x="7450" y="9855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D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00" name="Text Box 118"/>
            <p:cNvSpPr txBox="1">
              <a:spLocks noChangeArrowheads="1"/>
            </p:cNvSpPr>
            <p:nvPr/>
          </p:nvSpPr>
          <p:spPr bwMode="auto">
            <a:xfrm>
              <a:off x="7435" y="1013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01" name="Text Box 117"/>
            <p:cNvSpPr txBox="1">
              <a:spLocks noChangeArrowheads="1"/>
            </p:cNvSpPr>
            <p:nvPr/>
          </p:nvSpPr>
          <p:spPr bwMode="auto">
            <a:xfrm>
              <a:off x="7441" y="10428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F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02" name="Text Box 116"/>
            <p:cNvSpPr txBox="1">
              <a:spLocks noChangeArrowheads="1"/>
            </p:cNvSpPr>
            <p:nvPr/>
          </p:nvSpPr>
          <p:spPr bwMode="auto">
            <a:xfrm>
              <a:off x="7441" y="10709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03" name="Text Box 115"/>
            <p:cNvSpPr txBox="1">
              <a:spLocks noChangeArrowheads="1"/>
            </p:cNvSpPr>
            <p:nvPr/>
          </p:nvSpPr>
          <p:spPr bwMode="auto">
            <a:xfrm>
              <a:off x="7450" y="1100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A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04" name="Text Box 114"/>
            <p:cNvSpPr txBox="1">
              <a:spLocks noChangeArrowheads="1"/>
            </p:cNvSpPr>
            <p:nvPr/>
          </p:nvSpPr>
          <p:spPr bwMode="auto">
            <a:xfrm>
              <a:off x="7441" y="11298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05" name="Text Box 113"/>
            <p:cNvSpPr txBox="1">
              <a:spLocks noChangeArrowheads="1"/>
            </p:cNvSpPr>
            <p:nvPr/>
          </p:nvSpPr>
          <p:spPr bwMode="auto">
            <a:xfrm>
              <a:off x="7441" y="11569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706" name="ZoneTexte 705"/>
          <p:cNvSpPr txBox="1"/>
          <p:nvPr/>
        </p:nvSpPr>
        <p:spPr>
          <a:xfrm>
            <a:off x="3705821" y="8248719"/>
            <a:ext cx="509944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fleur</a:t>
            </a:r>
            <a:endParaRPr lang="fr-FR" sz="1500" dirty="0">
              <a:solidFill>
                <a:srgbClr val="FF3399"/>
              </a:solidFill>
              <a:latin typeface="Andika Basic Dig1 Dig4 Dig7" panose="02000000000000000000" pitchFamily="2" charset="0"/>
            </a:endParaRPr>
          </a:p>
        </p:txBody>
      </p:sp>
      <p:grpSp>
        <p:nvGrpSpPr>
          <p:cNvPr id="707" name="Groupe 706"/>
          <p:cNvGrpSpPr/>
          <p:nvPr/>
        </p:nvGrpSpPr>
        <p:grpSpPr>
          <a:xfrm>
            <a:off x="3249767" y="9301131"/>
            <a:ext cx="131763" cy="136525"/>
            <a:chOff x="634123" y="4838678"/>
            <a:chExt cx="131763" cy="136525"/>
          </a:xfrm>
        </p:grpSpPr>
        <p:grpSp>
          <p:nvGrpSpPr>
            <p:cNvPr id="708" name="Group 67"/>
            <p:cNvGrpSpPr>
              <a:grpSpLocks/>
            </p:cNvGrpSpPr>
            <p:nvPr/>
          </p:nvGrpSpPr>
          <p:grpSpPr bwMode="auto">
            <a:xfrm>
              <a:off x="654603" y="4864168"/>
              <a:ext cx="98425" cy="98425"/>
              <a:chOff x="3511" y="12476"/>
              <a:chExt cx="155" cy="155"/>
            </a:xfrm>
          </p:grpSpPr>
          <p:sp>
            <p:nvSpPr>
              <p:cNvPr id="710" name="Freeform 69"/>
              <p:cNvSpPr>
                <a:spLocks/>
              </p:cNvSpPr>
              <p:nvPr/>
            </p:nvSpPr>
            <p:spPr bwMode="auto">
              <a:xfrm>
                <a:off x="3511" y="12476"/>
                <a:ext cx="143" cy="155"/>
              </a:xfrm>
              <a:custGeom>
                <a:avLst/>
                <a:gdLst>
                  <a:gd name="T0" fmla="*/ 0 w 143"/>
                  <a:gd name="T1" fmla="*/ 0 h 155"/>
                  <a:gd name="T2" fmla="*/ 143 w 143"/>
                  <a:gd name="T3" fmla="*/ 155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43" h="155">
                    <a:moveTo>
                      <a:pt x="0" y="0"/>
                    </a:moveTo>
                    <a:cubicBezTo>
                      <a:pt x="48" y="52"/>
                      <a:pt x="95" y="103"/>
                      <a:pt x="143" y="155"/>
                    </a:cubicBezTo>
                  </a:path>
                </a:pathLst>
              </a:custGeom>
              <a:noFill/>
              <a:ln w="9525">
                <a:solidFill>
                  <a:schemeClr val="bg2">
                    <a:lumMod val="7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711" name="Freeform 68"/>
              <p:cNvSpPr>
                <a:spLocks/>
              </p:cNvSpPr>
              <p:nvPr/>
            </p:nvSpPr>
            <p:spPr bwMode="auto">
              <a:xfrm rot="15936379">
                <a:off x="3517" y="12470"/>
                <a:ext cx="143" cy="155"/>
              </a:xfrm>
              <a:custGeom>
                <a:avLst/>
                <a:gdLst>
                  <a:gd name="T0" fmla="*/ 0 w 143"/>
                  <a:gd name="T1" fmla="*/ 0 h 155"/>
                  <a:gd name="T2" fmla="*/ 143 w 143"/>
                  <a:gd name="T3" fmla="*/ 155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43" h="155">
                    <a:moveTo>
                      <a:pt x="0" y="0"/>
                    </a:moveTo>
                    <a:cubicBezTo>
                      <a:pt x="48" y="52"/>
                      <a:pt x="95" y="103"/>
                      <a:pt x="143" y="155"/>
                    </a:cubicBezTo>
                  </a:path>
                </a:pathLst>
              </a:custGeom>
              <a:noFill/>
              <a:ln w="9525">
                <a:solidFill>
                  <a:schemeClr val="bg2">
                    <a:lumMod val="7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709" name="Rectangle 135"/>
            <p:cNvSpPr>
              <a:spLocks noChangeArrowheads="1"/>
            </p:cNvSpPr>
            <p:nvPr/>
          </p:nvSpPr>
          <p:spPr bwMode="auto">
            <a:xfrm>
              <a:off x="634123" y="4838678"/>
              <a:ext cx="131763" cy="136525"/>
            </a:xfrm>
            <a:prstGeom prst="rect">
              <a:avLst/>
            </a:prstGeom>
            <a:noFill/>
            <a:ln w="317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712" name="Bulle ronde 26"/>
          <p:cNvSpPr/>
          <p:nvPr/>
        </p:nvSpPr>
        <p:spPr>
          <a:xfrm>
            <a:off x="3532015" y="7278780"/>
            <a:ext cx="635893" cy="212996"/>
          </a:xfrm>
          <a:custGeom>
            <a:avLst/>
            <a:gdLst>
              <a:gd name="connsiteX0" fmla="*/ 22497 w 611508"/>
              <a:gd name="connsiteY0" fmla="*/ 251742 h 214533"/>
              <a:gd name="connsiteX1" fmla="*/ 87595 w 611508"/>
              <a:gd name="connsiteY1" fmla="*/ 182422 h 214533"/>
              <a:gd name="connsiteX2" fmla="*/ 258624 w 611508"/>
              <a:gd name="connsiteY2" fmla="*/ 1281 h 214533"/>
              <a:gd name="connsiteX3" fmla="*/ 469562 w 611508"/>
              <a:gd name="connsiteY3" fmla="*/ 16692 h 214533"/>
              <a:gd name="connsiteX4" fmla="*/ 375923 w 611508"/>
              <a:gd name="connsiteY4" fmla="*/ 211670 h 214533"/>
              <a:gd name="connsiteX5" fmla="*/ 183731 w 611508"/>
              <a:gd name="connsiteY5" fmla="*/ 205620 h 214533"/>
              <a:gd name="connsiteX6" fmla="*/ 22497 w 611508"/>
              <a:gd name="connsiteY6" fmla="*/ 251742 h 21453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22818 w 611965"/>
              <a:gd name="connsiteY7" fmla="*/ 251743 h 25174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107839 w 611965"/>
              <a:gd name="connsiteY7" fmla="*/ 245001 h 251743"/>
              <a:gd name="connsiteX8" fmla="*/ 22818 w 611965"/>
              <a:gd name="connsiteY8" fmla="*/ 251743 h 251743"/>
              <a:gd name="connsiteX0" fmla="*/ 14505 w 611965"/>
              <a:gd name="connsiteY0" fmla="*/ 237195 h 245001"/>
              <a:gd name="connsiteX1" fmla="*/ 91212 w 611965"/>
              <a:gd name="connsiteY1" fmla="*/ 199281 h 245001"/>
              <a:gd name="connsiteX2" fmla="*/ 87916 w 611965"/>
              <a:gd name="connsiteY2" fmla="*/ 182423 h 245001"/>
              <a:gd name="connsiteX3" fmla="*/ 258945 w 611965"/>
              <a:gd name="connsiteY3" fmla="*/ 1282 h 245001"/>
              <a:gd name="connsiteX4" fmla="*/ 469883 w 611965"/>
              <a:gd name="connsiteY4" fmla="*/ 16693 h 245001"/>
              <a:gd name="connsiteX5" fmla="*/ 376244 w 611965"/>
              <a:gd name="connsiteY5" fmla="*/ 211671 h 245001"/>
              <a:gd name="connsiteX6" fmla="*/ 184052 w 611965"/>
              <a:gd name="connsiteY6" fmla="*/ 205621 h 245001"/>
              <a:gd name="connsiteX7" fmla="*/ 107839 w 611965"/>
              <a:gd name="connsiteY7" fmla="*/ 245001 h 245001"/>
              <a:gd name="connsiteX8" fmla="*/ 14505 w 611965"/>
              <a:gd name="connsiteY8" fmla="*/ 237195 h 245001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03683 w 611965"/>
              <a:gd name="connsiteY7" fmla="*/ 236688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55637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55637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34855 w 611965"/>
              <a:gd name="connsiteY7" fmla="*/ 217985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60299 w 611965"/>
              <a:gd name="connsiteY1" fmla="*/ 212429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34855 w 611965"/>
              <a:gd name="connsiteY7" fmla="*/ 217985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6192 w 611965"/>
              <a:gd name="connsiteY0" fmla="*/ 220569 h 234609"/>
              <a:gd name="connsiteX1" fmla="*/ 60299 w 611965"/>
              <a:gd name="connsiteY1" fmla="*/ 212429 h 234609"/>
              <a:gd name="connsiteX2" fmla="*/ 87916 w 611965"/>
              <a:gd name="connsiteY2" fmla="*/ 182423 h 234609"/>
              <a:gd name="connsiteX3" fmla="*/ 258945 w 611965"/>
              <a:gd name="connsiteY3" fmla="*/ 1282 h 234609"/>
              <a:gd name="connsiteX4" fmla="*/ 469883 w 611965"/>
              <a:gd name="connsiteY4" fmla="*/ 16693 h 234609"/>
              <a:gd name="connsiteX5" fmla="*/ 376244 w 611965"/>
              <a:gd name="connsiteY5" fmla="*/ 211671 h 234609"/>
              <a:gd name="connsiteX6" fmla="*/ 184052 w 611965"/>
              <a:gd name="connsiteY6" fmla="*/ 205621 h 234609"/>
              <a:gd name="connsiteX7" fmla="*/ 134855 w 611965"/>
              <a:gd name="connsiteY7" fmla="*/ 217985 h 234609"/>
              <a:gd name="connsiteX8" fmla="*/ 70432 w 611965"/>
              <a:gd name="connsiteY8" fmla="*/ 234609 h 234609"/>
              <a:gd name="connsiteX9" fmla="*/ 6192 w 611965"/>
              <a:gd name="connsiteY9" fmla="*/ 220569 h 234609"/>
              <a:gd name="connsiteX0" fmla="*/ 6192 w 611965"/>
              <a:gd name="connsiteY0" fmla="*/ 220569 h 234609"/>
              <a:gd name="connsiteX1" fmla="*/ 54065 w 611965"/>
              <a:gd name="connsiteY1" fmla="*/ 206194 h 234609"/>
              <a:gd name="connsiteX2" fmla="*/ 87916 w 611965"/>
              <a:gd name="connsiteY2" fmla="*/ 182423 h 234609"/>
              <a:gd name="connsiteX3" fmla="*/ 258945 w 611965"/>
              <a:gd name="connsiteY3" fmla="*/ 1282 h 234609"/>
              <a:gd name="connsiteX4" fmla="*/ 469883 w 611965"/>
              <a:gd name="connsiteY4" fmla="*/ 16693 h 234609"/>
              <a:gd name="connsiteX5" fmla="*/ 376244 w 611965"/>
              <a:gd name="connsiteY5" fmla="*/ 211671 h 234609"/>
              <a:gd name="connsiteX6" fmla="*/ 184052 w 611965"/>
              <a:gd name="connsiteY6" fmla="*/ 205621 h 234609"/>
              <a:gd name="connsiteX7" fmla="*/ 134855 w 611965"/>
              <a:gd name="connsiteY7" fmla="*/ 217985 h 234609"/>
              <a:gd name="connsiteX8" fmla="*/ 70432 w 611965"/>
              <a:gd name="connsiteY8" fmla="*/ 234609 h 234609"/>
              <a:gd name="connsiteX9" fmla="*/ 6192 w 611965"/>
              <a:gd name="connsiteY9" fmla="*/ 220569 h 234609"/>
              <a:gd name="connsiteX0" fmla="*/ 6192 w 611965"/>
              <a:gd name="connsiteY0" fmla="*/ 220569 h 228374"/>
              <a:gd name="connsiteX1" fmla="*/ 54065 w 611965"/>
              <a:gd name="connsiteY1" fmla="*/ 206194 h 228374"/>
              <a:gd name="connsiteX2" fmla="*/ 87916 w 611965"/>
              <a:gd name="connsiteY2" fmla="*/ 182423 h 228374"/>
              <a:gd name="connsiteX3" fmla="*/ 258945 w 611965"/>
              <a:gd name="connsiteY3" fmla="*/ 1282 h 228374"/>
              <a:gd name="connsiteX4" fmla="*/ 469883 w 611965"/>
              <a:gd name="connsiteY4" fmla="*/ 16693 h 228374"/>
              <a:gd name="connsiteX5" fmla="*/ 376244 w 611965"/>
              <a:gd name="connsiteY5" fmla="*/ 211671 h 228374"/>
              <a:gd name="connsiteX6" fmla="*/ 184052 w 611965"/>
              <a:gd name="connsiteY6" fmla="*/ 205621 h 228374"/>
              <a:gd name="connsiteX7" fmla="*/ 134855 w 611965"/>
              <a:gd name="connsiteY7" fmla="*/ 217985 h 228374"/>
              <a:gd name="connsiteX8" fmla="*/ 80823 w 611965"/>
              <a:gd name="connsiteY8" fmla="*/ 228374 h 228374"/>
              <a:gd name="connsiteX9" fmla="*/ 6192 w 611965"/>
              <a:gd name="connsiteY9" fmla="*/ 220569 h 228374"/>
              <a:gd name="connsiteX0" fmla="*/ 6192 w 611965"/>
              <a:gd name="connsiteY0" fmla="*/ 220569 h 228374"/>
              <a:gd name="connsiteX1" fmla="*/ 54065 w 611965"/>
              <a:gd name="connsiteY1" fmla="*/ 206194 h 228374"/>
              <a:gd name="connsiteX2" fmla="*/ 87916 w 611965"/>
              <a:gd name="connsiteY2" fmla="*/ 182423 h 228374"/>
              <a:gd name="connsiteX3" fmla="*/ 258945 w 611965"/>
              <a:gd name="connsiteY3" fmla="*/ 1282 h 228374"/>
              <a:gd name="connsiteX4" fmla="*/ 469883 w 611965"/>
              <a:gd name="connsiteY4" fmla="*/ 16693 h 228374"/>
              <a:gd name="connsiteX5" fmla="*/ 376244 w 611965"/>
              <a:gd name="connsiteY5" fmla="*/ 211671 h 228374"/>
              <a:gd name="connsiteX6" fmla="*/ 184052 w 611965"/>
              <a:gd name="connsiteY6" fmla="*/ 205621 h 228374"/>
              <a:gd name="connsiteX7" fmla="*/ 132776 w 611965"/>
              <a:gd name="connsiteY7" fmla="*/ 215907 h 228374"/>
              <a:gd name="connsiteX8" fmla="*/ 80823 w 611965"/>
              <a:gd name="connsiteY8" fmla="*/ 228374 h 228374"/>
              <a:gd name="connsiteX9" fmla="*/ 6192 w 611965"/>
              <a:gd name="connsiteY9" fmla="*/ 220569 h 228374"/>
              <a:gd name="connsiteX0" fmla="*/ 6192 w 611965"/>
              <a:gd name="connsiteY0" fmla="*/ 220569 h 226296"/>
              <a:gd name="connsiteX1" fmla="*/ 54065 w 611965"/>
              <a:gd name="connsiteY1" fmla="*/ 206194 h 226296"/>
              <a:gd name="connsiteX2" fmla="*/ 87916 w 611965"/>
              <a:gd name="connsiteY2" fmla="*/ 182423 h 226296"/>
              <a:gd name="connsiteX3" fmla="*/ 258945 w 611965"/>
              <a:gd name="connsiteY3" fmla="*/ 1282 h 226296"/>
              <a:gd name="connsiteX4" fmla="*/ 469883 w 611965"/>
              <a:gd name="connsiteY4" fmla="*/ 16693 h 226296"/>
              <a:gd name="connsiteX5" fmla="*/ 376244 w 611965"/>
              <a:gd name="connsiteY5" fmla="*/ 211671 h 226296"/>
              <a:gd name="connsiteX6" fmla="*/ 184052 w 611965"/>
              <a:gd name="connsiteY6" fmla="*/ 205621 h 226296"/>
              <a:gd name="connsiteX7" fmla="*/ 132776 w 611965"/>
              <a:gd name="connsiteY7" fmla="*/ 215907 h 226296"/>
              <a:gd name="connsiteX8" fmla="*/ 74589 w 611965"/>
              <a:gd name="connsiteY8" fmla="*/ 226296 h 226296"/>
              <a:gd name="connsiteX9" fmla="*/ 6192 w 611965"/>
              <a:gd name="connsiteY9" fmla="*/ 220569 h 226296"/>
              <a:gd name="connsiteX0" fmla="*/ 6192 w 611965"/>
              <a:gd name="connsiteY0" fmla="*/ 220569 h 226296"/>
              <a:gd name="connsiteX1" fmla="*/ 54065 w 611965"/>
              <a:gd name="connsiteY1" fmla="*/ 206194 h 226296"/>
              <a:gd name="connsiteX2" fmla="*/ 68612 w 611965"/>
              <a:gd name="connsiteY2" fmla="*/ 195803 h 226296"/>
              <a:gd name="connsiteX3" fmla="*/ 87916 w 611965"/>
              <a:gd name="connsiteY3" fmla="*/ 182423 h 226296"/>
              <a:gd name="connsiteX4" fmla="*/ 258945 w 611965"/>
              <a:gd name="connsiteY4" fmla="*/ 1282 h 226296"/>
              <a:gd name="connsiteX5" fmla="*/ 469883 w 611965"/>
              <a:gd name="connsiteY5" fmla="*/ 16693 h 226296"/>
              <a:gd name="connsiteX6" fmla="*/ 376244 w 611965"/>
              <a:gd name="connsiteY6" fmla="*/ 211671 h 226296"/>
              <a:gd name="connsiteX7" fmla="*/ 184052 w 611965"/>
              <a:gd name="connsiteY7" fmla="*/ 205621 h 226296"/>
              <a:gd name="connsiteX8" fmla="*/ 132776 w 611965"/>
              <a:gd name="connsiteY8" fmla="*/ 215907 h 226296"/>
              <a:gd name="connsiteX9" fmla="*/ 74589 w 611965"/>
              <a:gd name="connsiteY9" fmla="*/ 226296 h 226296"/>
              <a:gd name="connsiteX10" fmla="*/ 6192 w 611965"/>
              <a:gd name="connsiteY10" fmla="*/ 220569 h 226296"/>
              <a:gd name="connsiteX0" fmla="*/ 6192 w 611965"/>
              <a:gd name="connsiteY0" fmla="*/ 220569 h 226296"/>
              <a:gd name="connsiteX1" fmla="*/ 54065 w 611965"/>
              <a:gd name="connsiteY1" fmla="*/ 206194 h 226296"/>
              <a:gd name="connsiteX2" fmla="*/ 87916 w 611965"/>
              <a:gd name="connsiteY2" fmla="*/ 182423 h 226296"/>
              <a:gd name="connsiteX3" fmla="*/ 258945 w 611965"/>
              <a:gd name="connsiteY3" fmla="*/ 1282 h 226296"/>
              <a:gd name="connsiteX4" fmla="*/ 469883 w 611965"/>
              <a:gd name="connsiteY4" fmla="*/ 16693 h 226296"/>
              <a:gd name="connsiteX5" fmla="*/ 376244 w 611965"/>
              <a:gd name="connsiteY5" fmla="*/ 211671 h 226296"/>
              <a:gd name="connsiteX6" fmla="*/ 184052 w 611965"/>
              <a:gd name="connsiteY6" fmla="*/ 205621 h 226296"/>
              <a:gd name="connsiteX7" fmla="*/ 132776 w 611965"/>
              <a:gd name="connsiteY7" fmla="*/ 215907 h 226296"/>
              <a:gd name="connsiteX8" fmla="*/ 74589 w 611965"/>
              <a:gd name="connsiteY8" fmla="*/ 226296 h 226296"/>
              <a:gd name="connsiteX9" fmla="*/ 6192 w 611965"/>
              <a:gd name="connsiteY9" fmla="*/ 220569 h 226296"/>
              <a:gd name="connsiteX0" fmla="*/ 6192 w 611965"/>
              <a:gd name="connsiteY0" fmla="*/ 220569 h 226296"/>
              <a:gd name="connsiteX1" fmla="*/ 54065 w 611965"/>
              <a:gd name="connsiteY1" fmla="*/ 202037 h 226296"/>
              <a:gd name="connsiteX2" fmla="*/ 87916 w 611965"/>
              <a:gd name="connsiteY2" fmla="*/ 182423 h 226296"/>
              <a:gd name="connsiteX3" fmla="*/ 258945 w 611965"/>
              <a:gd name="connsiteY3" fmla="*/ 1282 h 226296"/>
              <a:gd name="connsiteX4" fmla="*/ 469883 w 611965"/>
              <a:gd name="connsiteY4" fmla="*/ 16693 h 226296"/>
              <a:gd name="connsiteX5" fmla="*/ 376244 w 611965"/>
              <a:gd name="connsiteY5" fmla="*/ 211671 h 226296"/>
              <a:gd name="connsiteX6" fmla="*/ 184052 w 611965"/>
              <a:gd name="connsiteY6" fmla="*/ 205621 h 226296"/>
              <a:gd name="connsiteX7" fmla="*/ 132776 w 611965"/>
              <a:gd name="connsiteY7" fmla="*/ 215907 h 226296"/>
              <a:gd name="connsiteX8" fmla="*/ 74589 w 611965"/>
              <a:gd name="connsiteY8" fmla="*/ 226296 h 226296"/>
              <a:gd name="connsiteX9" fmla="*/ 6192 w 611965"/>
              <a:gd name="connsiteY9" fmla="*/ 220569 h 226296"/>
              <a:gd name="connsiteX0" fmla="*/ 6192 w 611965"/>
              <a:gd name="connsiteY0" fmla="*/ 220569 h 226296"/>
              <a:gd name="connsiteX1" fmla="*/ 87916 w 611965"/>
              <a:gd name="connsiteY1" fmla="*/ 182423 h 226296"/>
              <a:gd name="connsiteX2" fmla="*/ 258945 w 611965"/>
              <a:gd name="connsiteY2" fmla="*/ 1282 h 226296"/>
              <a:gd name="connsiteX3" fmla="*/ 469883 w 611965"/>
              <a:gd name="connsiteY3" fmla="*/ 16693 h 226296"/>
              <a:gd name="connsiteX4" fmla="*/ 376244 w 611965"/>
              <a:gd name="connsiteY4" fmla="*/ 211671 h 226296"/>
              <a:gd name="connsiteX5" fmla="*/ 184052 w 611965"/>
              <a:gd name="connsiteY5" fmla="*/ 205621 h 226296"/>
              <a:gd name="connsiteX6" fmla="*/ 132776 w 611965"/>
              <a:gd name="connsiteY6" fmla="*/ 215907 h 226296"/>
              <a:gd name="connsiteX7" fmla="*/ 74589 w 611965"/>
              <a:gd name="connsiteY7" fmla="*/ 226296 h 226296"/>
              <a:gd name="connsiteX8" fmla="*/ 6192 w 611965"/>
              <a:gd name="connsiteY8" fmla="*/ 220569 h 226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1965" h="226296">
                <a:moveTo>
                  <a:pt x="6192" y="220569"/>
                </a:moveTo>
                <a:cubicBezTo>
                  <a:pt x="8413" y="213257"/>
                  <a:pt x="45791" y="218971"/>
                  <a:pt x="87916" y="182423"/>
                </a:cubicBezTo>
                <a:cubicBezTo>
                  <a:pt x="-86455" y="120125"/>
                  <a:pt x="13047" y="14741"/>
                  <a:pt x="258945" y="1282"/>
                </a:cubicBezTo>
                <a:cubicBezTo>
                  <a:pt x="332259" y="-2731"/>
                  <a:pt x="407230" y="2747"/>
                  <a:pt x="469883" y="16693"/>
                </a:cubicBezTo>
                <a:cubicBezTo>
                  <a:pt x="698453" y="67572"/>
                  <a:pt x="639716" y="189876"/>
                  <a:pt x="376244" y="211671"/>
                </a:cubicBezTo>
                <a:cubicBezTo>
                  <a:pt x="311998" y="216985"/>
                  <a:pt x="244575" y="214863"/>
                  <a:pt x="184052" y="205621"/>
                </a:cubicBezTo>
                <a:cubicBezTo>
                  <a:pt x="145899" y="207020"/>
                  <a:pt x="146171" y="210729"/>
                  <a:pt x="132776" y="215907"/>
                </a:cubicBezTo>
                <a:cubicBezTo>
                  <a:pt x="119381" y="221085"/>
                  <a:pt x="96726" y="223441"/>
                  <a:pt x="74589" y="226296"/>
                </a:cubicBezTo>
                <a:lnTo>
                  <a:pt x="6192" y="220569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713" name="Image 712"/>
          <p:cNvPicPr>
            <a:picLocks noChangeAspect="1"/>
          </p:cNvPicPr>
          <p:nvPr/>
        </p:nvPicPr>
        <p:blipFill rotWithShape="1"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0575" t="76551" r="40059" b="14404"/>
          <a:stretch/>
        </p:blipFill>
        <p:spPr>
          <a:xfrm>
            <a:off x="3278699" y="7551903"/>
            <a:ext cx="170925" cy="98072"/>
          </a:xfrm>
          <a:prstGeom prst="rect">
            <a:avLst/>
          </a:prstGeom>
        </p:spPr>
      </p:pic>
      <p:pic>
        <p:nvPicPr>
          <p:cNvPr id="714" name="Image 713"/>
          <p:cNvPicPr>
            <a:picLocks noChangeAspect="1"/>
          </p:cNvPicPr>
          <p:nvPr/>
        </p:nvPicPr>
        <p:blipFill rotWithShape="1"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0848" t="16960" r="10502" b="70486"/>
          <a:stretch/>
        </p:blipFill>
        <p:spPr>
          <a:xfrm>
            <a:off x="3219845" y="7286682"/>
            <a:ext cx="312214" cy="269218"/>
          </a:xfrm>
          <a:prstGeom prst="rect">
            <a:avLst/>
          </a:prstGeom>
        </p:spPr>
      </p:pic>
      <p:sp>
        <p:nvSpPr>
          <p:cNvPr id="715" name="ZoneTexte 714"/>
          <p:cNvSpPr txBox="1"/>
          <p:nvPr/>
        </p:nvSpPr>
        <p:spPr>
          <a:xfrm>
            <a:off x="3546289" y="7305334"/>
            <a:ext cx="6658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Nom féminin</a:t>
            </a:r>
            <a:endParaRPr lang="fr-FR" sz="7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sp>
        <p:nvSpPr>
          <p:cNvPr id="716" name="Rectangle 50"/>
          <p:cNvSpPr>
            <a:spLocks noChangeArrowheads="1"/>
          </p:cNvSpPr>
          <p:nvPr/>
        </p:nvSpPr>
        <p:spPr bwMode="auto">
          <a:xfrm>
            <a:off x="5283216" y="7160355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17" name="ZoneTexte 716"/>
          <p:cNvSpPr txBox="1"/>
          <p:nvPr/>
        </p:nvSpPr>
        <p:spPr>
          <a:xfrm>
            <a:off x="5729761" y="8210206"/>
            <a:ext cx="911676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 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bourgeon</a:t>
            </a:r>
            <a:endParaRPr lang="fr-FR" sz="1500" dirty="0">
              <a:solidFill>
                <a:schemeClr val="accent6"/>
              </a:solidFill>
              <a:latin typeface="Andika Basic Dig1 Dig4 Dig7" panose="02000000000000000000" pitchFamily="2" charset="0"/>
            </a:endParaRPr>
          </a:p>
        </p:txBody>
      </p:sp>
      <p:grpSp>
        <p:nvGrpSpPr>
          <p:cNvPr id="718" name="Groupe 717"/>
          <p:cNvGrpSpPr/>
          <p:nvPr/>
        </p:nvGrpSpPr>
        <p:grpSpPr>
          <a:xfrm>
            <a:off x="5274634" y="7014795"/>
            <a:ext cx="1720850" cy="124569"/>
            <a:chOff x="5500651" y="4343109"/>
            <a:chExt cx="1720850" cy="124569"/>
          </a:xfrm>
        </p:grpSpPr>
        <p:sp>
          <p:nvSpPr>
            <p:cNvPr id="719" name="Text Box 122"/>
            <p:cNvSpPr txBox="1">
              <a:spLocks noChangeArrowheads="1"/>
            </p:cNvSpPr>
            <p:nvPr/>
          </p:nvSpPr>
          <p:spPr bwMode="auto">
            <a:xfrm rot="16200000" flipH="1">
              <a:off x="5486472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20" name="Text Box 121"/>
            <p:cNvSpPr txBox="1">
              <a:spLocks noChangeArrowheads="1"/>
            </p:cNvSpPr>
            <p:nvPr/>
          </p:nvSpPr>
          <p:spPr bwMode="auto">
            <a:xfrm rot="16200000" flipH="1">
              <a:off x="566039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O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21" name="Text Box 120"/>
            <p:cNvSpPr txBox="1">
              <a:spLocks noChangeArrowheads="1"/>
            </p:cNvSpPr>
            <p:nvPr/>
          </p:nvSpPr>
          <p:spPr bwMode="auto">
            <a:xfrm rot="16200000" flipH="1">
              <a:off x="5850193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N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22" name="Text Box 119"/>
            <p:cNvSpPr txBox="1">
              <a:spLocks noChangeArrowheads="1"/>
            </p:cNvSpPr>
            <p:nvPr/>
          </p:nvSpPr>
          <p:spPr bwMode="auto">
            <a:xfrm rot="16200000" flipH="1">
              <a:off x="602792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D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23" name="Text Box 118"/>
            <p:cNvSpPr txBox="1">
              <a:spLocks noChangeArrowheads="1"/>
            </p:cNvSpPr>
            <p:nvPr/>
          </p:nvSpPr>
          <p:spPr bwMode="auto">
            <a:xfrm rot="16200000" flipH="1">
              <a:off x="6203758" y="4362024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24" name="Text Box 117"/>
            <p:cNvSpPr txBox="1">
              <a:spLocks noChangeArrowheads="1"/>
            </p:cNvSpPr>
            <p:nvPr/>
          </p:nvSpPr>
          <p:spPr bwMode="auto">
            <a:xfrm rot="16200000" flipH="1">
              <a:off x="6391648" y="4362051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F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25" name="Text Box 116"/>
            <p:cNvSpPr txBox="1">
              <a:spLocks noChangeArrowheads="1"/>
            </p:cNvSpPr>
            <p:nvPr/>
          </p:nvSpPr>
          <p:spPr bwMode="auto">
            <a:xfrm rot="16200000" flipH="1">
              <a:off x="6570017" y="4359669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26" name="Text Box 115"/>
            <p:cNvSpPr txBox="1">
              <a:spLocks noChangeArrowheads="1"/>
            </p:cNvSpPr>
            <p:nvPr/>
          </p:nvSpPr>
          <p:spPr bwMode="auto">
            <a:xfrm rot="16200000" flipH="1">
              <a:off x="6756004" y="4359712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A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27" name="Text Box 114"/>
            <p:cNvSpPr txBox="1">
              <a:spLocks noChangeArrowheads="1"/>
            </p:cNvSpPr>
            <p:nvPr/>
          </p:nvSpPr>
          <p:spPr bwMode="auto">
            <a:xfrm rot="16200000" flipH="1">
              <a:off x="6943895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28" name="Text Box 113"/>
            <p:cNvSpPr txBox="1">
              <a:spLocks noChangeArrowheads="1"/>
            </p:cNvSpPr>
            <p:nvPr/>
          </p:nvSpPr>
          <p:spPr bwMode="auto">
            <a:xfrm rot="16200000" flipH="1">
              <a:off x="7115916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729" name="Group 47"/>
          <p:cNvGrpSpPr>
            <a:grpSpLocks/>
          </p:cNvGrpSpPr>
          <p:nvPr/>
        </p:nvGrpSpPr>
        <p:grpSpPr bwMode="auto">
          <a:xfrm>
            <a:off x="5485007" y="9315451"/>
            <a:ext cx="98425" cy="98425"/>
            <a:chOff x="3511" y="12476"/>
            <a:chExt cx="155" cy="155"/>
          </a:xfrm>
        </p:grpSpPr>
        <p:sp>
          <p:nvSpPr>
            <p:cNvPr id="730" name="Freeform 4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731" name="Freeform 4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732" name="Rectangle 135"/>
          <p:cNvSpPr>
            <a:spLocks noChangeArrowheads="1"/>
          </p:cNvSpPr>
          <p:nvPr/>
        </p:nvSpPr>
        <p:spPr bwMode="auto">
          <a:xfrm>
            <a:off x="5463248" y="9294359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733" name="Image 732"/>
          <p:cNvPicPr>
            <a:picLocks noChangeAspect="1"/>
          </p:cNvPicPr>
          <p:nvPr/>
        </p:nvPicPr>
        <p:blipFill rotWithShape="1"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792" t="76076" r="26479" b="15767"/>
          <a:stretch/>
        </p:blipFill>
        <p:spPr>
          <a:xfrm>
            <a:off x="5344753" y="7537780"/>
            <a:ext cx="279703" cy="139351"/>
          </a:xfrm>
          <a:prstGeom prst="rect">
            <a:avLst/>
          </a:prstGeom>
        </p:spPr>
      </p:pic>
      <p:pic>
        <p:nvPicPr>
          <p:cNvPr id="734" name="Image 733"/>
          <p:cNvPicPr>
            <a:picLocks noChangeAspect="1"/>
          </p:cNvPicPr>
          <p:nvPr/>
        </p:nvPicPr>
        <p:blipFill rotWithShape="1"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0534" t="17003" r="10602" b="70262"/>
          <a:stretch/>
        </p:blipFill>
        <p:spPr>
          <a:xfrm>
            <a:off x="5345191" y="7282136"/>
            <a:ext cx="315016" cy="268921"/>
          </a:xfrm>
          <a:prstGeom prst="rect">
            <a:avLst/>
          </a:prstGeom>
        </p:spPr>
      </p:pic>
      <p:sp>
        <p:nvSpPr>
          <p:cNvPr id="735" name="Bulle ronde 2290"/>
          <p:cNvSpPr/>
          <p:nvPr/>
        </p:nvSpPr>
        <p:spPr>
          <a:xfrm>
            <a:off x="5721682" y="7251383"/>
            <a:ext cx="619836" cy="235893"/>
          </a:xfrm>
          <a:custGeom>
            <a:avLst/>
            <a:gdLst>
              <a:gd name="connsiteX0" fmla="*/ 60321 w 719824"/>
              <a:gd name="connsiteY0" fmla="*/ 182002 h 154391"/>
              <a:gd name="connsiteX1" fmla="*/ 116700 w 719824"/>
              <a:gd name="connsiteY1" fmla="*/ 134098 h 154391"/>
              <a:gd name="connsiteX2" fmla="*/ 335874 w 719824"/>
              <a:gd name="connsiteY2" fmla="*/ 171 h 154391"/>
              <a:gd name="connsiteX3" fmla="*/ 532049 w 719824"/>
              <a:gd name="connsiteY3" fmla="*/ 9400 h 154391"/>
              <a:gd name="connsiteX4" fmla="*/ 396804 w 719824"/>
              <a:gd name="connsiteY4" fmla="*/ 153984 h 154391"/>
              <a:gd name="connsiteX5" fmla="*/ 233794 w 719824"/>
              <a:gd name="connsiteY5" fmla="*/ 149496 h 154391"/>
              <a:gd name="connsiteX6" fmla="*/ 60321 w 719824"/>
              <a:gd name="connsiteY6" fmla="*/ 182002 h 154391"/>
              <a:gd name="connsiteX0" fmla="*/ 60869 w 720689"/>
              <a:gd name="connsiteY0" fmla="*/ 182003 h 182003"/>
              <a:gd name="connsiteX1" fmla="*/ 117248 w 720689"/>
              <a:gd name="connsiteY1" fmla="*/ 134099 h 182003"/>
              <a:gd name="connsiteX2" fmla="*/ 336422 w 720689"/>
              <a:gd name="connsiteY2" fmla="*/ 172 h 182003"/>
              <a:gd name="connsiteX3" fmla="*/ 532597 w 720689"/>
              <a:gd name="connsiteY3" fmla="*/ 9401 h 182003"/>
              <a:gd name="connsiteX4" fmla="*/ 397352 w 720689"/>
              <a:gd name="connsiteY4" fmla="*/ 153985 h 182003"/>
              <a:gd name="connsiteX5" fmla="*/ 234342 w 720689"/>
              <a:gd name="connsiteY5" fmla="*/ 149497 h 182003"/>
              <a:gd name="connsiteX6" fmla="*/ 158150 w 720689"/>
              <a:gd name="connsiteY6" fmla="*/ 175174 h 182003"/>
              <a:gd name="connsiteX7" fmla="*/ 60869 w 720689"/>
              <a:gd name="connsiteY7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58150 w 720689"/>
              <a:gd name="connsiteY7" fmla="*/ 175174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45681 w 720689"/>
              <a:gd name="connsiteY7" fmla="*/ 173096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86045 w 720689"/>
              <a:gd name="connsiteY7" fmla="*/ 162171 h 174642"/>
              <a:gd name="connsiteX8" fmla="*/ 116859 w 720689"/>
              <a:gd name="connsiteY8" fmla="*/ 171461 h 174642"/>
              <a:gd name="connsiteX9" fmla="*/ 34929 w 720689"/>
              <a:gd name="connsiteY9" fmla="*/ 174642 h 174642"/>
              <a:gd name="connsiteX0" fmla="*/ 34929 w 720689"/>
              <a:gd name="connsiteY0" fmla="*/ 174642 h 174642"/>
              <a:gd name="connsiteX1" fmla="*/ 108226 w 720689"/>
              <a:gd name="connsiteY1" fmla="*/ 154811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1094 w 720689"/>
              <a:gd name="connsiteY9" fmla="*/ 169825 h 174642"/>
              <a:gd name="connsiteX10" fmla="*/ 34929 w 720689"/>
              <a:gd name="connsiteY10" fmla="*/ 174642 h 174642"/>
              <a:gd name="connsiteX0" fmla="*/ 34929 w 720689"/>
              <a:gd name="connsiteY0" fmla="*/ 174642 h 174643"/>
              <a:gd name="connsiteX1" fmla="*/ 103903 w 720689"/>
              <a:gd name="connsiteY1" fmla="*/ 159718 h 174643"/>
              <a:gd name="connsiteX2" fmla="*/ 137369 w 720689"/>
              <a:gd name="connsiteY2" fmla="*/ 146079 h 174643"/>
              <a:gd name="connsiteX3" fmla="*/ 117248 w 720689"/>
              <a:gd name="connsiteY3" fmla="*/ 134099 h 174643"/>
              <a:gd name="connsiteX4" fmla="*/ 336422 w 720689"/>
              <a:gd name="connsiteY4" fmla="*/ 172 h 174643"/>
              <a:gd name="connsiteX5" fmla="*/ 532597 w 720689"/>
              <a:gd name="connsiteY5" fmla="*/ 9401 h 174643"/>
              <a:gd name="connsiteX6" fmla="*/ 397352 w 720689"/>
              <a:gd name="connsiteY6" fmla="*/ 153985 h 174643"/>
              <a:gd name="connsiteX7" fmla="*/ 234342 w 720689"/>
              <a:gd name="connsiteY7" fmla="*/ 149497 h 174643"/>
              <a:gd name="connsiteX8" fmla="*/ 175957 w 720689"/>
              <a:gd name="connsiteY8" fmla="*/ 160535 h 174643"/>
              <a:gd name="connsiteX9" fmla="*/ 34929 w 720689"/>
              <a:gd name="connsiteY9" fmla="*/ 174642 h 174643"/>
              <a:gd name="connsiteX0" fmla="*/ 34929 w 720689"/>
              <a:gd name="connsiteY0" fmla="*/ 174642 h 174807"/>
              <a:gd name="connsiteX1" fmla="*/ 103903 w 720689"/>
              <a:gd name="connsiteY1" fmla="*/ 159718 h 174807"/>
              <a:gd name="connsiteX2" fmla="*/ 137369 w 720689"/>
              <a:gd name="connsiteY2" fmla="*/ 146079 h 174807"/>
              <a:gd name="connsiteX3" fmla="*/ 117248 w 720689"/>
              <a:gd name="connsiteY3" fmla="*/ 134099 h 174807"/>
              <a:gd name="connsiteX4" fmla="*/ 336422 w 720689"/>
              <a:gd name="connsiteY4" fmla="*/ 172 h 174807"/>
              <a:gd name="connsiteX5" fmla="*/ 532597 w 720689"/>
              <a:gd name="connsiteY5" fmla="*/ 9401 h 174807"/>
              <a:gd name="connsiteX6" fmla="*/ 397352 w 720689"/>
              <a:gd name="connsiteY6" fmla="*/ 153985 h 174807"/>
              <a:gd name="connsiteX7" fmla="*/ 234342 w 720689"/>
              <a:gd name="connsiteY7" fmla="*/ 149497 h 174807"/>
              <a:gd name="connsiteX8" fmla="*/ 34929 w 720689"/>
              <a:gd name="connsiteY8" fmla="*/ 174642 h 174807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09667 w 720689"/>
              <a:gd name="connsiteY8" fmla="*/ 170349 h 175250"/>
              <a:gd name="connsiteX9" fmla="*/ 34929 w 720689"/>
              <a:gd name="connsiteY9" fmla="*/ 174642 h 175250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74517 w 720689"/>
              <a:gd name="connsiteY8" fmla="*/ 160535 h 175250"/>
              <a:gd name="connsiteX9" fmla="*/ 109667 w 720689"/>
              <a:gd name="connsiteY9" fmla="*/ 170349 h 175250"/>
              <a:gd name="connsiteX10" fmla="*/ 34929 w 720689"/>
              <a:gd name="connsiteY10" fmla="*/ 174642 h 175250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34342 w 720689"/>
              <a:gd name="connsiteY7" fmla="*/ 149497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17049 w 720689"/>
              <a:gd name="connsiteY7" fmla="*/ 156258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79604 w 720689"/>
              <a:gd name="connsiteY0" fmla="*/ 169233 h 172286"/>
              <a:gd name="connsiteX1" fmla="*/ 103903 w 720689"/>
              <a:gd name="connsiteY1" fmla="*/ 159718 h 172286"/>
              <a:gd name="connsiteX2" fmla="*/ 137369 w 720689"/>
              <a:gd name="connsiteY2" fmla="*/ 146079 h 172286"/>
              <a:gd name="connsiteX3" fmla="*/ 117248 w 720689"/>
              <a:gd name="connsiteY3" fmla="*/ 134099 h 172286"/>
              <a:gd name="connsiteX4" fmla="*/ 336422 w 720689"/>
              <a:gd name="connsiteY4" fmla="*/ 172 h 172286"/>
              <a:gd name="connsiteX5" fmla="*/ 532597 w 720689"/>
              <a:gd name="connsiteY5" fmla="*/ 9401 h 172286"/>
              <a:gd name="connsiteX6" fmla="*/ 397352 w 720689"/>
              <a:gd name="connsiteY6" fmla="*/ 153985 h 172286"/>
              <a:gd name="connsiteX7" fmla="*/ 217049 w 720689"/>
              <a:gd name="connsiteY7" fmla="*/ 156258 h 172286"/>
              <a:gd name="connsiteX8" fmla="*/ 174517 w 720689"/>
              <a:gd name="connsiteY8" fmla="*/ 160535 h 172286"/>
              <a:gd name="connsiteX9" fmla="*/ 109667 w 720689"/>
              <a:gd name="connsiteY9" fmla="*/ 170349 h 172286"/>
              <a:gd name="connsiteX10" fmla="*/ 79604 w 720689"/>
              <a:gd name="connsiteY10" fmla="*/ 169233 h 172286"/>
              <a:gd name="connsiteX0" fmla="*/ 68449 w 720689"/>
              <a:gd name="connsiteY0" fmla="*/ 170698 h 172761"/>
              <a:gd name="connsiteX1" fmla="*/ 103903 w 720689"/>
              <a:gd name="connsiteY1" fmla="*/ 159718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  <a:gd name="connsiteX0" fmla="*/ 68449 w 720689"/>
              <a:gd name="connsiteY0" fmla="*/ 170698 h 172761"/>
              <a:gd name="connsiteX1" fmla="*/ 110595 w 720689"/>
              <a:gd name="connsiteY1" fmla="*/ 156787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20689" h="172761">
                <a:moveTo>
                  <a:pt x="68449" y="170698"/>
                </a:moveTo>
                <a:cubicBezTo>
                  <a:pt x="46709" y="172402"/>
                  <a:pt x="93522" y="161547"/>
                  <a:pt x="110595" y="156787"/>
                </a:cubicBezTo>
                <a:cubicBezTo>
                  <a:pt x="127668" y="152027"/>
                  <a:pt x="128420" y="151167"/>
                  <a:pt x="137369" y="146079"/>
                </a:cubicBezTo>
                <a:lnTo>
                  <a:pt x="117248" y="134099"/>
                </a:lnTo>
                <a:cubicBezTo>
                  <a:pt x="-116124" y="88211"/>
                  <a:pt x="20532" y="4708"/>
                  <a:pt x="336422" y="172"/>
                </a:cubicBezTo>
                <a:cubicBezTo>
                  <a:pt x="404572" y="-806"/>
                  <a:pt x="472613" y="2395"/>
                  <a:pt x="532597" y="9401"/>
                </a:cubicBezTo>
                <a:cubicBezTo>
                  <a:pt x="843149" y="45676"/>
                  <a:pt x="749108" y="146210"/>
                  <a:pt x="397352" y="153985"/>
                </a:cubicBezTo>
                <a:cubicBezTo>
                  <a:pt x="342129" y="155206"/>
                  <a:pt x="269044" y="160430"/>
                  <a:pt x="217049" y="156258"/>
                </a:cubicBezTo>
                <a:cubicBezTo>
                  <a:pt x="178228" y="157077"/>
                  <a:pt x="195296" y="157060"/>
                  <a:pt x="174517" y="160535"/>
                </a:cubicBezTo>
                <a:cubicBezTo>
                  <a:pt x="153738" y="164010"/>
                  <a:pt x="131250" y="167725"/>
                  <a:pt x="109667" y="170349"/>
                </a:cubicBezTo>
                <a:cubicBezTo>
                  <a:pt x="76432" y="174540"/>
                  <a:pt x="64606" y="172334"/>
                  <a:pt x="68449" y="170698"/>
                </a:cubicBezTo>
                <a:close/>
              </a:path>
            </a:pathLst>
          </a:custGeom>
          <a:solidFill>
            <a:schemeClr val="bg1"/>
          </a:solidFill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6" name="ZoneTexte 735"/>
          <p:cNvSpPr txBox="1"/>
          <p:nvPr/>
        </p:nvSpPr>
        <p:spPr>
          <a:xfrm>
            <a:off x="5694144" y="7268938"/>
            <a:ext cx="71319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Nom masculin</a:t>
            </a:r>
            <a:endParaRPr lang="fr-FR" sz="7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20792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4" name="Rectangle 160"/>
          <p:cNvSpPr>
            <a:spLocks noChangeArrowheads="1"/>
          </p:cNvSpPr>
          <p:nvPr/>
        </p:nvSpPr>
        <p:spPr bwMode="auto">
          <a:xfrm>
            <a:off x="1212592" y="590704"/>
            <a:ext cx="7559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275" name="Rectangle 161"/>
          <p:cNvSpPr>
            <a:spLocks noChangeArrowheads="1"/>
          </p:cNvSpPr>
          <p:nvPr/>
        </p:nvSpPr>
        <p:spPr bwMode="auto">
          <a:xfrm>
            <a:off x="1285163" y="1190288"/>
            <a:ext cx="75596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76" name="Rectangle 258"/>
          <p:cNvSpPr>
            <a:spLocks noChangeArrowheads="1"/>
          </p:cNvSpPr>
          <p:nvPr/>
        </p:nvSpPr>
        <p:spPr bwMode="auto">
          <a:xfrm>
            <a:off x="1285163" y="1190288"/>
            <a:ext cx="75596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fr-F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79" name="ZoneTexte 478"/>
          <p:cNvSpPr txBox="1"/>
          <p:nvPr/>
        </p:nvSpPr>
        <p:spPr>
          <a:xfrm>
            <a:off x="6813863" y="10289791"/>
            <a:ext cx="946797" cy="270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00B050"/>
                </a:solidFill>
                <a:latin typeface="Andika Basic Dig1 Dig4 Dig7" panose="02000000000000000000" pitchFamily="2" charset="0"/>
              </a:rPr>
              <a:t>Page 2</a:t>
            </a:r>
            <a:endParaRPr lang="fr-FR" b="1" dirty="0">
              <a:solidFill>
                <a:srgbClr val="00B050"/>
              </a:solidFill>
              <a:latin typeface="Andika Basic Dig1 Dig4 Dig7" panose="02000000000000000000" pitchFamily="2" charset="0"/>
            </a:endParaRPr>
          </a:p>
        </p:txBody>
      </p:sp>
      <p:pic>
        <p:nvPicPr>
          <p:cNvPr id="152" name="Image 151"/>
          <p:cNvPicPr>
            <a:picLocks noChangeAspect="1"/>
          </p:cNvPicPr>
          <p:nvPr/>
        </p:nvPicPr>
        <p:blipFill>
          <a:blip r:embed="rId4">
            <a:grayscl/>
          </a:blip>
          <a:stretch>
            <a:fillRect/>
          </a:stretch>
        </p:blipFill>
        <p:spPr>
          <a:xfrm>
            <a:off x="6355767" y="165778"/>
            <a:ext cx="901269" cy="318742"/>
          </a:xfrm>
          <a:prstGeom prst="rect">
            <a:avLst/>
          </a:prstGeom>
        </p:spPr>
      </p:pic>
      <p:sp>
        <p:nvSpPr>
          <p:cNvPr id="408" name="Rectangle 50"/>
          <p:cNvSpPr>
            <a:spLocks noChangeArrowheads="1"/>
          </p:cNvSpPr>
          <p:nvPr/>
        </p:nvSpPr>
        <p:spPr bwMode="auto">
          <a:xfrm>
            <a:off x="3081261" y="1453258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09" name="ZoneTexte 408"/>
          <p:cNvSpPr txBox="1"/>
          <p:nvPr/>
        </p:nvSpPr>
        <p:spPr>
          <a:xfrm>
            <a:off x="3527806" y="2503109"/>
            <a:ext cx="911676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 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ciel</a:t>
            </a:r>
            <a:endParaRPr lang="fr-FR" sz="1500" dirty="0">
              <a:solidFill>
                <a:schemeClr val="accent6"/>
              </a:solidFill>
              <a:latin typeface="Andika Basic Dig1 Dig4 Dig7" panose="02000000000000000000" pitchFamily="2" charset="0"/>
            </a:endParaRPr>
          </a:p>
        </p:txBody>
      </p:sp>
      <p:grpSp>
        <p:nvGrpSpPr>
          <p:cNvPr id="410" name="Groupe 409"/>
          <p:cNvGrpSpPr/>
          <p:nvPr/>
        </p:nvGrpSpPr>
        <p:grpSpPr>
          <a:xfrm>
            <a:off x="3072679" y="1307698"/>
            <a:ext cx="1720850" cy="124569"/>
            <a:chOff x="5500651" y="4343109"/>
            <a:chExt cx="1720850" cy="124569"/>
          </a:xfrm>
        </p:grpSpPr>
        <p:sp>
          <p:nvSpPr>
            <p:cNvPr id="411" name="Text Box 122"/>
            <p:cNvSpPr txBox="1">
              <a:spLocks noChangeArrowheads="1"/>
            </p:cNvSpPr>
            <p:nvPr/>
          </p:nvSpPr>
          <p:spPr bwMode="auto">
            <a:xfrm rot="16200000" flipH="1">
              <a:off x="5486472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2" name="Text Box 121"/>
            <p:cNvSpPr txBox="1">
              <a:spLocks noChangeArrowheads="1"/>
            </p:cNvSpPr>
            <p:nvPr/>
          </p:nvSpPr>
          <p:spPr bwMode="auto">
            <a:xfrm rot="16200000" flipH="1">
              <a:off x="566039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O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3" name="Text Box 120"/>
            <p:cNvSpPr txBox="1">
              <a:spLocks noChangeArrowheads="1"/>
            </p:cNvSpPr>
            <p:nvPr/>
          </p:nvSpPr>
          <p:spPr bwMode="auto">
            <a:xfrm rot="16200000" flipH="1">
              <a:off x="5850193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N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4" name="Text Box 119"/>
            <p:cNvSpPr txBox="1">
              <a:spLocks noChangeArrowheads="1"/>
            </p:cNvSpPr>
            <p:nvPr/>
          </p:nvSpPr>
          <p:spPr bwMode="auto">
            <a:xfrm rot="16200000" flipH="1">
              <a:off x="602792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D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5" name="Text Box 118"/>
            <p:cNvSpPr txBox="1">
              <a:spLocks noChangeArrowheads="1"/>
            </p:cNvSpPr>
            <p:nvPr/>
          </p:nvSpPr>
          <p:spPr bwMode="auto">
            <a:xfrm rot="16200000" flipH="1">
              <a:off x="6203758" y="4362024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6" name="Text Box 117"/>
            <p:cNvSpPr txBox="1">
              <a:spLocks noChangeArrowheads="1"/>
            </p:cNvSpPr>
            <p:nvPr/>
          </p:nvSpPr>
          <p:spPr bwMode="auto">
            <a:xfrm rot="16200000" flipH="1">
              <a:off x="6391648" y="4362051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F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7" name="Text Box 116"/>
            <p:cNvSpPr txBox="1">
              <a:spLocks noChangeArrowheads="1"/>
            </p:cNvSpPr>
            <p:nvPr/>
          </p:nvSpPr>
          <p:spPr bwMode="auto">
            <a:xfrm rot="16200000" flipH="1">
              <a:off x="6570017" y="4359669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8" name="Text Box 115"/>
            <p:cNvSpPr txBox="1">
              <a:spLocks noChangeArrowheads="1"/>
            </p:cNvSpPr>
            <p:nvPr/>
          </p:nvSpPr>
          <p:spPr bwMode="auto">
            <a:xfrm rot="16200000" flipH="1">
              <a:off x="6756004" y="4359712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A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9" name="Text Box 114"/>
            <p:cNvSpPr txBox="1">
              <a:spLocks noChangeArrowheads="1"/>
            </p:cNvSpPr>
            <p:nvPr/>
          </p:nvSpPr>
          <p:spPr bwMode="auto">
            <a:xfrm rot="16200000" flipH="1">
              <a:off x="6943895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0" name="Text Box 113"/>
            <p:cNvSpPr txBox="1">
              <a:spLocks noChangeArrowheads="1"/>
            </p:cNvSpPr>
            <p:nvPr/>
          </p:nvSpPr>
          <p:spPr bwMode="auto">
            <a:xfrm rot="16200000" flipH="1">
              <a:off x="7115916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421" name="Group 47"/>
          <p:cNvGrpSpPr>
            <a:grpSpLocks/>
          </p:cNvGrpSpPr>
          <p:nvPr/>
        </p:nvGrpSpPr>
        <p:grpSpPr bwMode="auto">
          <a:xfrm>
            <a:off x="3283052" y="3608354"/>
            <a:ext cx="98425" cy="98425"/>
            <a:chOff x="3511" y="12476"/>
            <a:chExt cx="155" cy="155"/>
          </a:xfrm>
        </p:grpSpPr>
        <p:sp>
          <p:nvSpPr>
            <p:cNvPr id="422" name="Freeform 4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423" name="Freeform 4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424" name="Rectangle 135"/>
          <p:cNvSpPr>
            <a:spLocks noChangeArrowheads="1"/>
          </p:cNvSpPr>
          <p:nvPr/>
        </p:nvSpPr>
        <p:spPr bwMode="auto">
          <a:xfrm>
            <a:off x="3261293" y="3587262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425" name="Image 424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792" t="76076" r="26479" b="15767"/>
          <a:stretch/>
        </p:blipFill>
        <p:spPr>
          <a:xfrm>
            <a:off x="3142798" y="1830683"/>
            <a:ext cx="279703" cy="139351"/>
          </a:xfrm>
          <a:prstGeom prst="rect">
            <a:avLst/>
          </a:prstGeom>
        </p:spPr>
      </p:pic>
      <p:pic>
        <p:nvPicPr>
          <p:cNvPr id="426" name="Image 425"/>
          <p:cNvPicPr>
            <a:picLocks noChangeAspect="1"/>
          </p:cNvPicPr>
          <p:nvPr/>
        </p:nvPicPr>
        <p:blipFill rotWithShape="1"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0534" t="17003" r="10602" b="70262"/>
          <a:stretch/>
        </p:blipFill>
        <p:spPr>
          <a:xfrm>
            <a:off x="3143236" y="1575039"/>
            <a:ext cx="315016" cy="268921"/>
          </a:xfrm>
          <a:prstGeom prst="rect">
            <a:avLst/>
          </a:prstGeom>
        </p:spPr>
      </p:pic>
      <p:sp>
        <p:nvSpPr>
          <p:cNvPr id="427" name="Bulle ronde 2290"/>
          <p:cNvSpPr/>
          <p:nvPr/>
        </p:nvSpPr>
        <p:spPr>
          <a:xfrm>
            <a:off x="3519727" y="1544286"/>
            <a:ext cx="619836" cy="235893"/>
          </a:xfrm>
          <a:custGeom>
            <a:avLst/>
            <a:gdLst>
              <a:gd name="connsiteX0" fmla="*/ 60321 w 719824"/>
              <a:gd name="connsiteY0" fmla="*/ 182002 h 154391"/>
              <a:gd name="connsiteX1" fmla="*/ 116700 w 719824"/>
              <a:gd name="connsiteY1" fmla="*/ 134098 h 154391"/>
              <a:gd name="connsiteX2" fmla="*/ 335874 w 719824"/>
              <a:gd name="connsiteY2" fmla="*/ 171 h 154391"/>
              <a:gd name="connsiteX3" fmla="*/ 532049 w 719824"/>
              <a:gd name="connsiteY3" fmla="*/ 9400 h 154391"/>
              <a:gd name="connsiteX4" fmla="*/ 396804 w 719824"/>
              <a:gd name="connsiteY4" fmla="*/ 153984 h 154391"/>
              <a:gd name="connsiteX5" fmla="*/ 233794 w 719824"/>
              <a:gd name="connsiteY5" fmla="*/ 149496 h 154391"/>
              <a:gd name="connsiteX6" fmla="*/ 60321 w 719824"/>
              <a:gd name="connsiteY6" fmla="*/ 182002 h 154391"/>
              <a:gd name="connsiteX0" fmla="*/ 60869 w 720689"/>
              <a:gd name="connsiteY0" fmla="*/ 182003 h 182003"/>
              <a:gd name="connsiteX1" fmla="*/ 117248 w 720689"/>
              <a:gd name="connsiteY1" fmla="*/ 134099 h 182003"/>
              <a:gd name="connsiteX2" fmla="*/ 336422 w 720689"/>
              <a:gd name="connsiteY2" fmla="*/ 172 h 182003"/>
              <a:gd name="connsiteX3" fmla="*/ 532597 w 720689"/>
              <a:gd name="connsiteY3" fmla="*/ 9401 h 182003"/>
              <a:gd name="connsiteX4" fmla="*/ 397352 w 720689"/>
              <a:gd name="connsiteY4" fmla="*/ 153985 h 182003"/>
              <a:gd name="connsiteX5" fmla="*/ 234342 w 720689"/>
              <a:gd name="connsiteY5" fmla="*/ 149497 h 182003"/>
              <a:gd name="connsiteX6" fmla="*/ 158150 w 720689"/>
              <a:gd name="connsiteY6" fmla="*/ 175174 h 182003"/>
              <a:gd name="connsiteX7" fmla="*/ 60869 w 720689"/>
              <a:gd name="connsiteY7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58150 w 720689"/>
              <a:gd name="connsiteY7" fmla="*/ 175174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45681 w 720689"/>
              <a:gd name="connsiteY7" fmla="*/ 173096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86045 w 720689"/>
              <a:gd name="connsiteY7" fmla="*/ 162171 h 174642"/>
              <a:gd name="connsiteX8" fmla="*/ 116859 w 720689"/>
              <a:gd name="connsiteY8" fmla="*/ 171461 h 174642"/>
              <a:gd name="connsiteX9" fmla="*/ 34929 w 720689"/>
              <a:gd name="connsiteY9" fmla="*/ 174642 h 174642"/>
              <a:gd name="connsiteX0" fmla="*/ 34929 w 720689"/>
              <a:gd name="connsiteY0" fmla="*/ 174642 h 174642"/>
              <a:gd name="connsiteX1" fmla="*/ 108226 w 720689"/>
              <a:gd name="connsiteY1" fmla="*/ 154811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1094 w 720689"/>
              <a:gd name="connsiteY9" fmla="*/ 169825 h 174642"/>
              <a:gd name="connsiteX10" fmla="*/ 34929 w 720689"/>
              <a:gd name="connsiteY10" fmla="*/ 174642 h 174642"/>
              <a:gd name="connsiteX0" fmla="*/ 34929 w 720689"/>
              <a:gd name="connsiteY0" fmla="*/ 174642 h 174643"/>
              <a:gd name="connsiteX1" fmla="*/ 103903 w 720689"/>
              <a:gd name="connsiteY1" fmla="*/ 159718 h 174643"/>
              <a:gd name="connsiteX2" fmla="*/ 137369 w 720689"/>
              <a:gd name="connsiteY2" fmla="*/ 146079 h 174643"/>
              <a:gd name="connsiteX3" fmla="*/ 117248 w 720689"/>
              <a:gd name="connsiteY3" fmla="*/ 134099 h 174643"/>
              <a:gd name="connsiteX4" fmla="*/ 336422 w 720689"/>
              <a:gd name="connsiteY4" fmla="*/ 172 h 174643"/>
              <a:gd name="connsiteX5" fmla="*/ 532597 w 720689"/>
              <a:gd name="connsiteY5" fmla="*/ 9401 h 174643"/>
              <a:gd name="connsiteX6" fmla="*/ 397352 w 720689"/>
              <a:gd name="connsiteY6" fmla="*/ 153985 h 174643"/>
              <a:gd name="connsiteX7" fmla="*/ 234342 w 720689"/>
              <a:gd name="connsiteY7" fmla="*/ 149497 h 174643"/>
              <a:gd name="connsiteX8" fmla="*/ 175957 w 720689"/>
              <a:gd name="connsiteY8" fmla="*/ 160535 h 174643"/>
              <a:gd name="connsiteX9" fmla="*/ 34929 w 720689"/>
              <a:gd name="connsiteY9" fmla="*/ 174642 h 174643"/>
              <a:gd name="connsiteX0" fmla="*/ 34929 w 720689"/>
              <a:gd name="connsiteY0" fmla="*/ 174642 h 174807"/>
              <a:gd name="connsiteX1" fmla="*/ 103903 w 720689"/>
              <a:gd name="connsiteY1" fmla="*/ 159718 h 174807"/>
              <a:gd name="connsiteX2" fmla="*/ 137369 w 720689"/>
              <a:gd name="connsiteY2" fmla="*/ 146079 h 174807"/>
              <a:gd name="connsiteX3" fmla="*/ 117248 w 720689"/>
              <a:gd name="connsiteY3" fmla="*/ 134099 h 174807"/>
              <a:gd name="connsiteX4" fmla="*/ 336422 w 720689"/>
              <a:gd name="connsiteY4" fmla="*/ 172 h 174807"/>
              <a:gd name="connsiteX5" fmla="*/ 532597 w 720689"/>
              <a:gd name="connsiteY5" fmla="*/ 9401 h 174807"/>
              <a:gd name="connsiteX6" fmla="*/ 397352 w 720689"/>
              <a:gd name="connsiteY6" fmla="*/ 153985 h 174807"/>
              <a:gd name="connsiteX7" fmla="*/ 234342 w 720689"/>
              <a:gd name="connsiteY7" fmla="*/ 149497 h 174807"/>
              <a:gd name="connsiteX8" fmla="*/ 34929 w 720689"/>
              <a:gd name="connsiteY8" fmla="*/ 174642 h 174807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09667 w 720689"/>
              <a:gd name="connsiteY8" fmla="*/ 170349 h 175250"/>
              <a:gd name="connsiteX9" fmla="*/ 34929 w 720689"/>
              <a:gd name="connsiteY9" fmla="*/ 174642 h 175250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74517 w 720689"/>
              <a:gd name="connsiteY8" fmla="*/ 160535 h 175250"/>
              <a:gd name="connsiteX9" fmla="*/ 109667 w 720689"/>
              <a:gd name="connsiteY9" fmla="*/ 170349 h 175250"/>
              <a:gd name="connsiteX10" fmla="*/ 34929 w 720689"/>
              <a:gd name="connsiteY10" fmla="*/ 174642 h 175250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34342 w 720689"/>
              <a:gd name="connsiteY7" fmla="*/ 149497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17049 w 720689"/>
              <a:gd name="connsiteY7" fmla="*/ 156258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79604 w 720689"/>
              <a:gd name="connsiteY0" fmla="*/ 169233 h 172286"/>
              <a:gd name="connsiteX1" fmla="*/ 103903 w 720689"/>
              <a:gd name="connsiteY1" fmla="*/ 159718 h 172286"/>
              <a:gd name="connsiteX2" fmla="*/ 137369 w 720689"/>
              <a:gd name="connsiteY2" fmla="*/ 146079 h 172286"/>
              <a:gd name="connsiteX3" fmla="*/ 117248 w 720689"/>
              <a:gd name="connsiteY3" fmla="*/ 134099 h 172286"/>
              <a:gd name="connsiteX4" fmla="*/ 336422 w 720689"/>
              <a:gd name="connsiteY4" fmla="*/ 172 h 172286"/>
              <a:gd name="connsiteX5" fmla="*/ 532597 w 720689"/>
              <a:gd name="connsiteY5" fmla="*/ 9401 h 172286"/>
              <a:gd name="connsiteX6" fmla="*/ 397352 w 720689"/>
              <a:gd name="connsiteY6" fmla="*/ 153985 h 172286"/>
              <a:gd name="connsiteX7" fmla="*/ 217049 w 720689"/>
              <a:gd name="connsiteY7" fmla="*/ 156258 h 172286"/>
              <a:gd name="connsiteX8" fmla="*/ 174517 w 720689"/>
              <a:gd name="connsiteY8" fmla="*/ 160535 h 172286"/>
              <a:gd name="connsiteX9" fmla="*/ 109667 w 720689"/>
              <a:gd name="connsiteY9" fmla="*/ 170349 h 172286"/>
              <a:gd name="connsiteX10" fmla="*/ 79604 w 720689"/>
              <a:gd name="connsiteY10" fmla="*/ 169233 h 172286"/>
              <a:gd name="connsiteX0" fmla="*/ 68449 w 720689"/>
              <a:gd name="connsiteY0" fmla="*/ 170698 h 172761"/>
              <a:gd name="connsiteX1" fmla="*/ 103903 w 720689"/>
              <a:gd name="connsiteY1" fmla="*/ 159718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  <a:gd name="connsiteX0" fmla="*/ 68449 w 720689"/>
              <a:gd name="connsiteY0" fmla="*/ 170698 h 172761"/>
              <a:gd name="connsiteX1" fmla="*/ 110595 w 720689"/>
              <a:gd name="connsiteY1" fmla="*/ 156787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20689" h="172761">
                <a:moveTo>
                  <a:pt x="68449" y="170698"/>
                </a:moveTo>
                <a:cubicBezTo>
                  <a:pt x="46709" y="172402"/>
                  <a:pt x="93522" y="161547"/>
                  <a:pt x="110595" y="156787"/>
                </a:cubicBezTo>
                <a:cubicBezTo>
                  <a:pt x="127668" y="152027"/>
                  <a:pt x="128420" y="151167"/>
                  <a:pt x="137369" y="146079"/>
                </a:cubicBezTo>
                <a:lnTo>
                  <a:pt x="117248" y="134099"/>
                </a:lnTo>
                <a:cubicBezTo>
                  <a:pt x="-116124" y="88211"/>
                  <a:pt x="20532" y="4708"/>
                  <a:pt x="336422" y="172"/>
                </a:cubicBezTo>
                <a:cubicBezTo>
                  <a:pt x="404572" y="-806"/>
                  <a:pt x="472613" y="2395"/>
                  <a:pt x="532597" y="9401"/>
                </a:cubicBezTo>
                <a:cubicBezTo>
                  <a:pt x="843149" y="45676"/>
                  <a:pt x="749108" y="146210"/>
                  <a:pt x="397352" y="153985"/>
                </a:cubicBezTo>
                <a:cubicBezTo>
                  <a:pt x="342129" y="155206"/>
                  <a:pt x="269044" y="160430"/>
                  <a:pt x="217049" y="156258"/>
                </a:cubicBezTo>
                <a:cubicBezTo>
                  <a:pt x="178228" y="157077"/>
                  <a:pt x="195296" y="157060"/>
                  <a:pt x="174517" y="160535"/>
                </a:cubicBezTo>
                <a:cubicBezTo>
                  <a:pt x="153738" y="164010"/>
                  <a:pt x="131250" y="167725"/>
                  <a:pt x="109667" y="170349"/>
                </a:cubicBezTo>
                <a:cubicBezTo>
                  <a:pt x="76432" y="174540"/>
                  <a:pt x="64606" y="172334"/>
                  <a:pt x="68449" y="170698"/>
                </a:cubicBezTo>
                <a:close/>
              </a:path>
            </a:pathLst>
          </a:custGeom>
          <a:solidFill>
            <a:schemeClr val="bg1"/>
          </a:solidFill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8" name="ZoneTexte 427"/>
          <p:cNvSpPr txBox="1"/>
          <p:nvPr/>
        </p:nvSpPr>
        <p:spPr>
          <a:xfrm>
            <a:off x="3492189" y="1561841"/>
            <a:ext cx="71319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Nom masculin</a:t>
            </a:r>
            <a:endParaRPr lang="fr-FR" sz="7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sp>
        <p:nvSpPr>
          <p:cNvPr id="429" name="Rectangle 70"/>
          <p:cNvSpPr>
            <a:spLocks noChangeArrowheads="1"/>
          </p:cNvSpPr>
          <p:nvPr/>
        </p:nvSpPr>
        <p:spPr bwMode="auto">
          <a:xfrm>
            <a:off x="3063798" y="4392012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430" name="Group 112"/>
          <p:cNvGrpSpPr>
            <a:grpSpLocks/>
          </p:cNvGrpSpPr>
          <p:nvPr/>
        </p:nvGrpSpPr>
        <p:grpSpPr bwMode="auto">
          <a:xfrm rot="16200000" flipH="1">
            <a:off x="3864703" y="3431275"/>
            <a:ext cx="131740" cy="1720850"/>
            <a:chOff x="7435" y="9002"/>
            <a:chExt cx="165" cy="2711"/>
          </a:xfrm>
        </p:grpSpPr>
        <p:sp>
          <p:nvSpPr>
            <p:cNvPr id="431" name="Text Box 122"/>
            <p:cNvSpPr txBox="1">
              <a:spLocks noChangeArrowheads="1"/>
            </p:cNvSpPr>
            <p:nvPr/>
          </p:nvSpPr>
          <p:spPr bwMode="auto">
            <a:xfrm>
              <a:off x="7450" y="900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32" name="Text Box 121"/>
            <p:cNvSpPr txBox="1">
              <a:spLocks noChangeArrowheads="1"/>
            </p:cNvSpPr>
            <p:nvPr/>
          </p:nvSpPr>
          <p:spPr bwMode="auto">
            <a:xfrm>
              <a:off x="7450" y="9276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O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33" name="Text Box 120"/>
            <p:cNvSpPr txBox="1">
              <a:spLocks noChangeArrowheads="1"/>
            </p:cNvSpPr>
            <p:nvPr/>
          </p:nvSpPr>
          <p:spPr bwMode="auto">
            <a:xfrm>
              <a:off x="7450" y="9575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N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34" name="Text Box 119"/>
            <p:cNvSpPr txBox="1">
              <a:spLocks noChangeArrowheads="1"/>
            </p:cNvSpPr>
            <p:nvPr/>
          </p:nvSpPr>
          <p:spPr bwMode="auto">
            <a:xfrm>
              <a:off x="7450" y="9855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D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35" name="Text Box 118"/>
            <p:cNvSpPr txBox="1">
              <a:spLocks noChangeArrowheads="1"/>
            </p:cNvSpPr>
            <p:nvPr/>
          </p:nvSpPr>
          <p:spPr bwMode="auto">
            <a:xfrm>
              <a:off x="7435" y="1013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36" name="Text Box 117"/>
            <p:cNvSpPr txBox="1">
              <a:spLocks noChangeArrowheads="1"/>
            </p:cNvSpPr>
            <p:nvPr/>
          </p:nvSpPr>
          <p:spPr bwMode="auto">
            <a:xfrm>
              <a:off x="7441" y="10428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F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37" name="Text Box 116"/>
            <p:cNvSpPr txBox="1">
              <a:spLocks noChangeArrowheads="1"/>
            </p:cNvSpPr>
            <p:nvPr/>
          </p:nvSpPr>
          <p:spPr bwMode="auto">
            <a:xfrm>
              <a:off x="7441" y="10709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38" name="Text Box 115"/>
            <p:cNvSpPr txBox="1">
              <a:spLocks noChangeArrowheads="1"/>
            </p:cNvSpPr>
            <p:nvPr/>
          </p:nvSpPr>
          <p:spPr bwMode="auto">
            <a:xfrm>
              <a:off x="7450" y="1100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A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39" name="Text Box 114"/>
            <p:cNvSpPr txBox="1">
              <a:spLocks noChangeArrowheads="1"/>
            </p:cNvSpPr>
            <p:nvPr/>
          </p:nvSpPr>
          <p:spPr bwMode="auto">
            <a:xfrm>
              <a:off x="7441" y="11298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40" name="Text Box 113"/>
            <p:cNvSpPr txBox="1">
              <a:spLocks noChangeArrowheads="1"/>
            </p:cNvSpPr>
            <p:nvPr/>
          </p:nvSpPr>
          <p:spPr bwMode="auto">
            <a:xfrm>
              <a:off x="7441" y="11569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441" name="ZoneTexte 440"/>
          <p:cNvSpPr txBox="1"/>
          <p:nvPr/>
        </p:nvSpPr>
        <p:spPr>
          <a:xfrm>
            <a:off x="3685587" y="5430183"/>
            <a:ext cx="599363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rgbClr val="FF3399"/>
                </a:solidFill>
                <a:latin typeface="Andika Basic Dig1 Dig4 Dig7" panose="02000000000000000000" pitchFamily="2" charset="0"/>
              </a:rPr>
              <a:t>g</a:t>
            </a:r>
            <a:r>
              <a:rPr lang="fr-FR" sz="1500" dirty="0" smtClean="0">
                <a:solidFill>
                  <a:schemeClr val="bg1">
                    <a:lumMod val="50000"/>
                  </a:schemeClr>
                </a:solidFill>
                <a:latin typeface="Andika Basic Dig1 Dig4 Dig7" panose="02000000000000000000" pitchFamily="2" charset="0"/>
              </a:rPr>
              <a:t>é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nial</a:t>
            </a:r>
            <a:endParaRPr lang="fr-FR" sz="1500" dirty="0">
              <a:solidFill>
                <a:srgbClr val="E45585"/>
              </a:solidFill>
              <a:latin typeface="Andika Basic Dig1 Dig4 Dig7" panose="02000000000000000000" pitchFamily="2" charset="0"/>
            </a:endParaRPr>
          </a:p>
        </p:txBody>
      </p:sp>
      <p:grpSp>
        <p:nvGrpSpPr>
          <p:cNvPr id="442" name="Groupe 441"/>
          <p:cNvGrpSpPr/>
          <p:nvPr/>
        </p:nvGrpSpPr>
        <p:grpSpPr>
          <a:xfrm>
            <a:off x="3201253" y="6483775"/>
            <a:ext cx="131763" cy="136525"/>
            <a:chOff x="634123" y="4838678"/>
            <a:chExt cx="131763" cy="136525"/>
          </a:xfrm>
        </p:grpSpPr>
        <p:grpSp>
          <p:nvGrpSpPr>
            <p:cNvPr id="443" name="Group 67"/>
            <p:cNvGrpSpPr>
              <a:grpSpLocks/>
            </p:cNvGrpSpPr>
            <p:nvPr/>
          </p:nvGrpSpPr>
          <p:grpSpPr bwMode="auto">
            <a:xfrm>
              <a:off x="654603" y="4864168"/>
              <a:ext cx="98425" cy="98425"/>
              <a:chOff x="3511" y="12476"/>
              <a:chExt cx="155" cy="155"/>
            </a:xfrm>
          </p:grpSpPr>
          <p:sp>
            <p:nvSpPr>
              <p:cNvPr id="445" name="Freeform 69"/>
              <p:cNvSpPr>
                <a:spLocks/>
              </p:cNvSpPr>
              <p:nvPr/>
            </p:nvSpPr>
            <p:spPr bwMode="auto">
              <a:xfrm>
                <a:off x="3511" y="12476"/>
                <a:ext cx="143" cy="155"/>
              </a:xfrm>
              <a:custGeom>
                <a:avLst/>
                <a:gdLst>
                  <a:gd name="T0" fmla="*/ 0 w 143"/>
                  <a:gd name="T1" fmla="*/ 0 h 155"/>
                  <a:gd name="T2" fmla="*/ 143 w 143"/>
                  <a:gd name="T3" fmla="*/ 155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43" h="155">
                    <a:moveTo>
                      <a:pt x="0" y="0"/>
                    </a:moveTo>
                    <a:cubicBezTo>
                      <a:pt x="48" y="52"/>
                      <a:pt x="95" y="103"/>
                      <a:pt x="143" y="155"/>
                    </a:cubicBezTo>
                  </a:path>
                </a:pathLst>
              </a:custGeom>
              <a:noFill/>
              <a:ln w="9525">
                <a:solidFill>
                  <a:schemeClr val="bg2">
                    <a:lumMod val="7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446" name="Freeform 68"/>
              <p:cNvSpPr>
                <a:spLocks/>
              </p:cNvSpPr>
              <p:nvPr/>
            </p:nvSpPr>
            <p:spPr bwMode="auto">
              <a:xfrm rot="15936379">
                <a:off x="3517" y="12470"/>
                <a:ext cx="143" cy="155"/>
              </a:xfrm>
              <a:custGeom>
                <a:avLst/>
                <a:gdLst>
                  <a:gd name="T0" fmla="*/ 0 w 143"/>
                  <a:gd name="T1" fmla="*/ 0 h 155"/>
                  <a:gd name="T2" fmla="*/ 143 w 143"/>
                  <a:gd name="T3" fmla="*/ 155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43" h="155">
                    <a:moveTo>
                      <a:pt x="0" y="0"/>
                    </a:moveTo>
                    <a:cubicBezTo>
                      <a:pt x="48" y="52"/>
                      <a:pt x="95" y="103"/>
                      <a:pt x="143" y="155"/>
                    </a:cubicBezTo>
                  </a:path>
                </a:pathLst>
              </a:custGeom>
              <a:noFill/>
              <a:ln w="9525">
                <a:solidFill>
                  <a:schemeClr val="bg2">
                    <a:lumMod val="7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444" name="Rectangle 135"/>
            <p:cNvSpPr>
              <a:spLocks noChangeArrowheads="1"/>
            </p:cNvSpPr>
            <p:nvPr/>
          </p:nvSpPr>
          <p:spPr bwMode="auto">
            <a:xfrm>
              <a:off x="634123" y="4838678"/>
              <a:ext cx="131763" cy="136525"/>
            </a:xfrm>
            <a:prstGeom prst="rect">
              <a:avLst/>
            </a:prstGeom>
            <a:noFill/>
            <a:ln w="317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447" name="ZoneTexte 446"/>
          <p:cNvSpPr txBox="1"/>
          <p:nvPr/>
        </p:nvSpPr>
        <p:spPr>
          <a:xfrm>
            <a:off x="3457220" y="5881014"/>
            <a:ext cx="57545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Féminin</a:t>
            </a:r>
            <a:r>
              <a:rPr lang="fr-FR" sz="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 </a:t>
            </a:r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:</a:t>
            </a:r>
            <a:endParaRPr lang="fr-FR" sz="9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sp>
        <p:nvSpPr>
          <p:cNvPr id="448" name="ZoneTexte 447"/>
          <p:cNvSpPr txBox="1"/>
          <p:nvPr/>
        </p:nvSpPr>
        <p:spPr>
          <a:xfrm>
            <a:off x="3932516" y="5881641"/>
            <a:ext cx="748668" cy="161583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05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génial</a:t>
            </a:r>
            <a:r>
              <a:rPr lang="fr-FR" sz="1050" dirty="0" smtClean="0">
                <a:solidFill>
                  <a:schemeClr val="bg1">
                    <a:lumMod val="50000"/>
                  </a:schemeClr>
                </a:solidFill>
                <a:latin typeface="Andika Basic Dig1 Dig4 Dig7" panose="02000000000000000000" pitchFamily="2" charset="0"/>
              </a:rPr>
              <a:t>e</a:t>
            </a:r>
            <a:endParaRPr lang="fr-FR" sz="1050" dirty="0">
              <a:solidFill>
                <a:schemeClr val="bg1">
                  <a:lumMod val="50000"/>
                </a:schemeClr>
              </a:solidFill>
              <a:latin typeface="Andika Basic Dig1 Dig4 Dig7" panose="02000000000000000000" pitchFamily="2" charset="0"/>
            </a:endParaRPr>
          </a:p>
        </p:txBody>
      </p:sp>
      <p:pic>
        <p:nvPicPr>
          <p:cNvPr id="449" name="Image 448"/>
          <p:cNvPicPr>
            <a:picLocks noChangeAspect="1"/>
          </p:cNvPicPr>
          <p:nvPr/>
        </p:nvPicPr>
        <p:blipFill rotWithShape="1"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0575" t="76551" r="40059" b="14404"/>
          <a:stretch/>
        </p:blipFill>
        <p:spPr>
          <a:xfrm>
            <a:off x="4275545" y="6028733"/>
            <a:ext cx="139104" cy="79814"/>
          </a:xfrm>
          <a:prstGeom prst="rect">
            <a:avLst/>
          </a:prstGeom>
        </p:spPr>
      </p:pic>
      <p:pic>
        <p:nvPicPr>
          <p:cNvPr id="450" name="Image 449"/>
          <p:cNvPicPr>
            <a:picLocks noChangeAspect="1"/>
          </p:cNvPicPr>
          <p:nvPr/>
        </p:nvPicPr>
        <p:blipFill rotWithShape="1"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228" t="14664" r="79558" b="70548"/>
          <a:stretch/>
        </p:blipFill>
        <p:spPr>
          <a:xfrm>
            <a:off x="3141939" y="4478513"/>
            <a:ext cx="366643" cy="315458"/>
          </a:xfrm>
          <a:prstGeom prst="rect">
            <a:avLst/>
          </a:prstGeom>
        </p:spPr>
      </p:pic>
      <p:sp>
        <p:nvSpPr>
          <p:cNvPr id="451" name="Bulle ronde 26"/>
          <p:cNvSpPr/>
          <p:nvPr/>
        </p:nvSpPr>
        <p:spPr>
          <a:xfrm>
            <a:off x="3500864" y="4484503"/>
            <a:ext cx="734861" cy="271578"/>
          </a:xfrm>
          <a:custGeom>
            <a:avLst/>
            <a:gdLst>
              <a:gd name="connsiteX0" fmla="*/ 22497 w 611508"/>
              <a:gd name="connsiteY0" fmla="*/ 251742 h 214533"/>
              <a:gd name="connsiteX1" fmla="*/ 87595 w 611508"/>
              <a:gd name="connsiteY1" fmla="*/ 182422 h 214533"/>
              <a:gd name="connsiteX2" fmla="*/ 258624 w 611508"/>
              <a:gd name="connsiteY2" fmla="*/ 1281 h 214533"/>
              <a:gd name="connsiteX3" fmla="*/ 469562 w 611508"/>
              <a:gd name="connsiteY3" fmla="*/ 16692 h 214533"/>
              <a:gd name="connsiteX4" fmla="*/ 375923 w 611508"/>
              <a:gd name="connsiteY4" fmla="*/ 211670 h 214533"/>
              <a:gd name="connsiteX5" fmla="*/ 183731 w 611508"/>
              <a:gd name="connsiteY5" fmla="*/ 205620 h 214533"/>
              <a:gd name="connsiteX6" fmla="*/ 22497 w 611508"/>
              <a:gd name="connsiteY6" fmla="*/ 251742 h 21453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22818 w 611965"/>
              <a:gd name="connsiteY7" fmla="*/ 251743 h 25174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107839 w 611965"/>
              <a:gd name="connsiteY7" fmla="*/ 245001 h 251743"/>
              <a:gd name="connsiteX8" fmla="*/ 22818 w 611965"/>
              <a:gd name="connsiteY8" fmla="*/ 251743 h 251743"/>
              <a:gd name="connsiteX0" fmla="*/ 14505 w 611965"/>
              <a:gd name="connsiteY0" fmla="*/ 237195 h 245001"/>
              <a:gd name="connsiteX1" fmla="*/ 91212 w 611965"/>
              <a:gd name="connsiteY1" fmla="*/ 199281 h 245001"/>
              <a:gd name="connsiteX2" fmla="*/ 87916 w 611965"/>
              <a:gd name="connsiteY2" fmla="*/ 182423 h 245001"/>
              <a:gd name="connsiteX3" fmla="*/ 258945 w 611965"/>
              <a:gd name="connsiteY3" fmla="*/ 1282 h 245001"/>
              <a:gd name="connsiteX4" fmla="*/ 469883 w 611965"/>
              <a:gd name="connsiteY4" fmla="*/ 16693 h 245001"/>
              <a:gd name="connsiteX5" fmla="*/ 376244 w 611965"/>
              <a:gd name="connsiteY5" fmla="*/ 211671 h 245001"/>
              <a:gd name="connsiteX6" fmla="*/ 184052 w 611965"/>
              <a:gd name="connsiteY6" fmla="*/ 205621 h 245001"/>
              <a:gd name="connsiteX7" fmla="*/ 107839 w 611965"/>
              <a:gd name="connsiteY7" fmla="*/ 245001 h 245001"/>
              <a:gd name="connsiteX8" fmla="*/ 14505 w 611965"/>
              <a:gd name="connsiteY8" fmla="*/ 237195 h 245001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03683 w 611965"/>
              <a:gd name="connsiteY7" fmla="*/ 236688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55637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55637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34855 w 611965"/>
              <a:gd name="connsiteY7" fmla="*/ 217985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60299 w 611965"/>
              <a:gd name="connsiteY1" fmla="*/ 212429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34855 w 611965"/>
              <a:gd name="connsiteY7" fmla="*/ 217985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6192 w 611965"/>
              <a:gd name="connsiteY0" fmla="*/ 220569 h 234609"/>
              <a:gd name="connsiteX1" fmla="*/ 60299 w 611965"/>
              <a:gd name="connsiteY1" fmla="*/ 212429 h 234609"/>
              <a:gd name="connsiteX2" fmla="*/ 87916 w 611965"/>
              <a:gd name="connsiteY2" fmla="*/ 182423 h 234609"/>
              <a:gd name="connsiteX3" fmla="*/ 258945 w 611965"/>
              <a:gd name="connsiteY3" fmla="*/ 1282 h 234609"/>
              <a:gd name="connsiteX4" fmla="*/ 469883 w 611965"/>
              <a:gd name="connsiteY4" fmla="*/ 16693 h 234609"/>
              <a:gd name="connsiteX5" fmla="*/ 376244 w 611965"/>
              <a:gd name="connsiteY5" fmla="*/ 211671 h 234609"/>
              <a:gd name="connsiteX6" fmla="*/ 184052 w 611965"/>
              <a:gd name="connsiteY6" fmla="*/ 205621 h 234609"/>
              <a:gd name="connsiteX7" fmla="*/ 134855 w 611965"/>
              <a:gd name="connsiteY7" fmla="*/ 217985 h 234609"/>
              <a:gd name="connsiteX8" fmla="*/ 70432 w 611965"/>
              <a:gd name="connsiteY8" fmla="*/ 234609 h 234609"/>
              <a:gd name="connsiteX9" fmla="*/ 6192 w 611965"/>
              <a:gd name="connsiteY9" fmla="*/ 220569 h 234609"/>
              <a:gd name="connsiteX0" fmla="*/ 6192 w 611965"/>
              <a:gd name="connsiteY0" fmla="*/ 220569 h 234609"/>
              <a:gd name="connsiteX1" fmla="*/ 54065 w 611965"/>
              <a:gd name="connsiteY1" fmla="*/ 206194 h 234609"/>
              <a:gd name="connsiteX2" fmla="*/ 87916 w 611965"/>
              <a:gd name="connsiteY2" fmla="*/ 182423 h 234609"/>
              <a:gd name="connsiteX3" fmla="*/ 258945 w 611965"/>
              <a:gd name="connsiteY3" fmla="*/ 1282 h 234609"/>
              <a:gd name="connsiteX4" fmla="*/ 469883 w 611965"/>
              <a:gd name="connsiteY4" fmla="*/ 16693 h 234609"/>
              <a:gd name="connsiteX5" fmla="*/ 376244 w 611965"/>
              <a:gd name="connsiteY5" fmla="*/ 211671 h 234609"/>
              <a:gd name="connsiteX6" fmla="*/ 184052 w 611965"/>
              <a:gd name="connsiteY6" fmla="*/ 205621 h 234609"/>
              <a:gd name="connsiteX7" fmla="*/ 134855 w 611965"/>
              <a:gd name="connsiteY7" fmla="*/ 217985 h 234609"/>
              <a:gd name="connsiteX8" fmla="*/ 70432 w 611965"/>
              <a:gd name="connsiteY8" fmla="*/ 234609 h 234609"/>
              <a:gd name="connsiteX9" fmla="*/ 6192 w 611965"/>
              <a:gd name="connsiteY9" fmla="*/ 220569 h 234609"/>
              <a:gd name="connsiteX0" fmla="*/ 6192 w 611965"/>
              <a:gd name="connsiteY0" fmla="*/ 220569 h 228374"/>
              <a:gd name="connsiteX1" fmla="*/ 54065 w 611965"/>
              <a:gd name="connsiteY1" fmla="*/ 206194 h 228374"/>
              <a:gd name="connsiteX2" fmla="*/ 87916 w 611965"/>
              <a:gd name="connsiteY2" fmla="*/ 182423 h 228374"/>
              <a:gd name="connsiteX3" fmla="*/ 258945 w 611965"/>
              <a:gd name="connsiteY3" fmla="*/ 1282 h 228374"/>
              <a:gd name="connsiteX4" fmla="*/ 469883 w 611965"/>
              <a:gd name="connsiteY4" fmla="*/ 16693 h 228374"/>
              <a:gd name="connsiteX5" fmla="*/ 376244 w 611965"/>
              <a:gd name="connsiteY5" fmla="*/ 211671 h 228374"/>
              <a:gd name="connsiteX6" fmla="*/ 184052 w 611965"/>
              <a:gd name="connsiteY6" fmla="*/ 205621 h 228374"/>
              <a:gd name="connsiteX7" fmla="*/ 134855 w 611965"/>
              <a:gd name="connsiteY7" fmla="*/ 217985 h 228374"/>
              <a:gd name="connsiteX8" fmla="*/ 80823 w 611965"/>
              <a:gd name="connsiteY8" fmla="*/ 228374 h 228374"/>
              <a:gd name="connsiteX9" fmla="*/ 6192 w 611965"/>
              <a:gd name="connsiteY9" fmla="*/ 220569 h 228374"/>
              <a:gd name="connsiteX0" fmla="*/ 6192 w 611965"/>
              <a:gd name="connsiteY0" fmla="*/ 220569 h 228374"/>
              <a:gd name="connsiteX1" fmla="*/ 54065 w 611965"/>
              <a:gd name="connsiteY1" fmla="*/ 206194 h 228374"/>
              <a:gd name="connsiteX2" fmla="*/ 87916 w 611965"/>
              <a:gd name="connsiteY2" fmla="*/ 182423 h 228374"/>
              <a:gd name="connsiteX3" fmla="*/ 258945 w 611965"/>
              <a:gd name="connsiteY3" fmla="*/ 1282 h 228374"/>
              <a:gd name="connsiteX4" fmla="*/ 469883 w 611965"/>
              <a:gd name="connsiteY4" fmla="*/ 16693 h 228374"/>
              <a:gd name="connsiteX5" fmla="*/ 376244 w 611965"/>
              <a:gd name="connsiteY5" fmla="*/ 211671 h 228374"/>
              <a:gd name="connsiteX6" fmla="*/ 184052 w 611965"/>
              <a:gd name="connsiteY6" fmla="*/ 205621 h 228374"/>
              <a:gd name="connsiteX7" fmla="*/ 132776 w 611965"/>
              <a:gd name="connsiteY7" fmla="*/ 215907 h 228374"/>
              <a:gd name="connsiteX8" fmla="*/ 80823 w 611965"/>
              <a:gd name="connsiteY8" fmla="*/ 228374 h 228374"/>
              <a:gd name="connsiteX9" fmla="*/ 6192 w 611965"/>
              <a:gd name="connsiteY9" fmla="*/ 220569 h 228374"/>
              <a:gd name="connsiteX0" fmla="*/ 6192 w 611965"/>
              <a:gd name="connsiteY0" fmla="*/ 220569 h 226296"/>
              <a:gd name="connsiteX1" fmla="*/ 54065 w 611965"/>
              <a:gd name="connsiteY1" fmla="*/ 206194 h 226296"/>
              <a:gd name="connsiteX2" fmla="*/ 87916 w 611965"/>
              <a:gd name="connsiteY2" fmla="*/ 182423 h 226296"/>
              <a:gd name="connsiteX3" fmla="*/ 258945 w 611965"/>
              <a:gd name="connsiteY3" fmla="*/ 1282 h 226296"/>
              <a:gd name="connsiteX4" fmla="*/ 469883 w 611965"/>
              <a:gd name="connsiteY4" fmla="*/ 16693 h 226296"/>
              <a:gd name="connsiteX5" fmla="*/ 376244 w 611965"/>
              <a:gd name="connsiteY5" fmla="*/ 211671 h 226296"/>
              <a:gd name="connsiteX6" fmla="*/ 184052 w 611965"/>
              <a:gd name="connsiteY6" fmla="*/ 205621 h 226296"/>
              <a:gd name="connsiteX7" fmla="*/ 132776 w 611965"/>
              <a:gd name="connsiteY7" fmla="*/ 215907 h 226296"/>
              <a:gd name="connsiteX8" fmla="*/ 74589 w 611965"/>
              <a:gd name="connsiteY8" fmla="*/ 226296 h 226296"/>
              <a:gd name="connsiteX9" fmla="*/ 6192 w 611965"/>
              <a:gd name="connsiteY9" fmla="*/ 220569 h 226296"/>
              <a:gd name="connsiteX0" fmla="*/ 6192 w 611965"/>
              <a:gd name="connsiteY0" fmla="*/ 220569 h 226296"/>
              <a:gd name="connsiteX1" fmla="*/ 54065 w 611965"/>
              <a:gd name="connsiteY1" fmla="*/ 206194 h 226296"/>
              <a:gd name="connsiteX2" fmla="*/ 68612 w 611965"/>
              <a:gd name="connsiteY2" fmla="*/ 195803 h 226296"/>
              <a:gd name="connsiteX3" fmla="*/ 87916 w 611965"/>
              <a:gd name="connsiteY3" fmla="*/ 182423 h 226296"/>
              <a:gd name="connsiteX4" fmla="*/ 258945 w 611965"/>
              <a:gd name="connsiteY4" fmla="*/ 1282 h 226296"/>
              <a:gd name="connsiteX5" fmla="*/ 469883 w 611965"/>
              <a:gd name="connsiteY5" fmla="*/ 16693 h 226296"/>
              <a:gd name="connsiteX6" fmla="*/ 376244 w 611965"/>
              <a:gd name="connsiteY6" fmla="*/ 211671 h 226296"/>
              <a:gd name="connsiteX7" fmla="*/ 184052 w 611965"/>
              <a:gd name="connsiteY7" fmla="*/ 205621 h 226296"/>
              <a:gd name="connsiteX8" fmla="*/ 132776 w 611965"/>
              <a:gd name="connsiteY8" fmla="*/ 215907 h 226296"/>
              <a:gd name="connsiteX9" fmla="*/ 74589 w 611965"/>
              <a:gd name="connsiteY9" fmla="*/ 226296 h 226296"/>
              <a:gd name="connsiteX10" fmla="*/ 6192 w 611965"/>
              <a:gd name="connsiteY10" fmla="*/ 220569 h 226296"/>
              <a:gd name="connsiteX0" fmla="*/ 6192 w 611965"/>
              <a:gd name="connsiteY0" fmla="*/ 220569 h 226296"/>
              <a:gd name="connsiteX1" fmla="*/ 54065 w 611965"/>
              <a:gd name="connsiteY1" fmla="*/ 206194 h 226296"/>
              <a:gd name="connsiteX2" fmla="*/ 87916 w 611965"/>
              <a:gd name="connsiteY2" fmla="*/ 182423 h 226296"/>
              <a:gd name="connsiteX3" fmla="*/ 258945 w 611965"/>
              <a:gd name="connsiteY3" fmla="*/ 1282 h 226296"/>
              <a:gd name="connsiteX4" fmla="*/ 469883 w 611965"/>
              <a:gd name="connsiteY4" fmla="*/ 16693 h 226296"/>
              <a:gd name="connsiteX5" fmla="*/ 376244 w 611965"/>
              <a:gd name="connsiteY5" fmla="*/ 211671 h 226296"/>
              <a:gd name="connsiteX6" fmla="*/ 184052 w 611965"/>
              <a:gd name="connsiteY6" fmla="*/ 205621 h 226296"/>
              <a:gd name="connsiteX7" fmla="*/ 132776 w 611965"/>
              <a:gd name="connsiteY7" fmla="*/ 215907 h 226296"/>
              <a:gd name="connsiteX8" fmla="*/ 74589 w 611965"/>
              <a:gd name="connsiteY8" fmla="*/ 226296 h 226296"/>
              <a:gd name="connsiteX9" fmla="*/ 6192 w 611965"/>
              <a:gd name="connsiteY9" fmla="*/ 220569 h 226296"/>
              <a:gd name="connsiteX0" fmla="*/ 6192 w 611965"/>
              <a:gd name="connsiteY0" fmla="*/ 220569 h 226296"/>
              <a:gd name="connsiteX1" fmla="*/ 54065 w 611965"/>
              <a:gd name="connsiteY1" fmla="*/ 202037 h 226296"/>
              <a:gd name="connsiteX2" fmla="*/ 87916 w 611965"/>
              <a:gd name="connsiteY2" fmla="*/ 182423 h 226296"/>
              <a:gd name="connsiteX3" fmla="*/ 258945 w 611965"/>
              <a:gd name="connsiteY3" fmla="*/ 1282 h 226296"/>
              <a:gd name="connsiteX4" fmla="*/ 469883 w 611965"/>
              <a:gd name="connsiteY4" fmla="*/ 16693 h 226296"/>
              <a:gd name="connsiteX5" fmla="*/ 376244 w 611965"/>
              <a:gd name="connsiteY5" fmla="*/ 211671 h 226296"/>
              <a:gd name="connsiteX6" fmla="*/ 184052 w 611965"/>
              <a:gd name="connsiteY6" fmla="*/ 205621 h 226296"/>
              <a:gd name="connsiteX7" fmla="*/ 132776 w 611965"/>
              <a:gd name="connsiteY7" fmla="*/ 215907 h 226296"/>
              <a:gd name="connsiteX8" fmla="*/ 74589 w 611965"/>
              <a:gd name="connsiteY8" fmla="*/ 226296 h 226296"/>
              <a:gd name="connsiteX9" fmla="*/ 6192 w 611965"/>
              <a:gd name="connsiteY9" fmla="*/ 220569 h 226296"/>
              <a:gd name="connsiteX0" fmla="*/ 6192 w 611965"/>
              <a:gd name="connsiteY0" fmla="*/ 220569 h 226296"/>
              <a:gd name="connsiteX1" fmla="*/ 87916 w 611965"/>
              <a:gd name="connsiteY1" fmla="*/ 182423 h 226296"/>
              <a:gd name="connsiteX2" fmla="*/ 258945 w 611965"/>
              <a:gd name="connsiteY2" fmla="*/ 1282 h 226296"/>
              <a:gd name="connsiteX3" fmla="*/ 469883 w 611965"/>
              <a:gd name="connsiteY3" fmla="*/ 16693 h 226296"/>
              <a:gd name="connsiteX4" fmla="*/ 376244 w 611965"/>
              <a:gd name="connsiteY4" fmla="*/ 211671 h 226296"/>
              <a:gd name="connsiteX5" fmla="*/ 184052 w 611965"/>
              <a:gd name="connsiteY5" fmla="*/ 205621 h 226296"/>
              <a:gd name="connsiteX6" fmla="*/ 132776 w 611965"/>
              <a:gd name="connsiteY6" fmla="*/ 215907 h 226296"/>
              <a:gd name="connsiteX7" fmla="*/ 74589 w 611965"/>
              <a:gd name="connsiteY7" fmla="*/ 226296 h 226296"/>
              <a:gd name="connsiteX8" fmla="*/ 6192 w 611965"/>
              <a:gd name="connsiteY8" fmla="*/ 220569 h 226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1965" h="226296">
                <a:moveTo>
                  <a:pt x="6192" y="220569"/>
                </a:moveTo>
                <a:cubicBezTo>
                  <a:pt x="8413" y="213257"/>
                  <a:pt x="45791" y="218971"/>
                  <a:pt x="87916" y="182423"/>
                </a:cubicBezTo>
                <a:cubicBezTo>
                  <a:pt x="-86455" y="120125"/>
                  <a:pt x="13047" y="14741"/>
                  <a:pt x="258945" y="1282"/>
                </a:cubicBezTo>
                <a:cubicBezTo>
                  <a:pt x="332259" y="-2731"/>
                  <a:pt x="407230" y="2747"/>
                  <a:pt x="469883" y="16693"/>
                </a:cubicBezTo>
                <a:cubicBezTo>
                  <a:pt x="698453" y="67572"/>
                  <a:pt x="639716" y="189876"/>
                  <a:pt x="376244" y="211671"/>
                </a:cubicBezTo>
                <a:cubicBezTo>
                  <a:pt x="311998" y="216985"/>
                  <a:pt x="244575" y="214863"/>
                  <a:pt x="184052" y="205621"/>
                </a:cubicBezTo>
                <a:cubicBezTo>
                  <a:pt x="145899" y="207020"/>
                  <a:pt x="146171" y="210729"/>
                  <a:pt x="132776" y="215907"/>
                </a:cubicBezTo>
                <a:cubicBezTo>
                  <a:pt x="119381" y="221085"/>
                  <a:pt x="96726" y="223441"/>
                  <a:pt x="74589" y="226296"/>
                </a:cubicBezTo>
                <a:lnTo>
                  <a:pt x="6192" y="220569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52" name="ZoneTexte 451"/>
          <p:cNvSpPr txBox="1"/>
          <p:nvPr/>
        </p:nvSpPr>
        <p:spPr>
          <a:xfrm>
            <a:off x="3486757" y="4536121"/>
            <a:ext cx="80301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 </a:t>
            </a:r>
            <a:r>
              <a:rPr lang="fr-FR" sz="700" dirty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Adjectif masculin</a:t>
            </a:r>
          </a:p>
        </p:txBody>
      </p:sp>
      <p:pic>
        <p:nvPicPr>
          <p:cNvPr id="453" name="Image 452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792" t="76076" r="26479" b="15767"/>
          <a:stretch/>
        </p:blipFill>
        <p:spPr>
          <a:xfrm>
            <a:off x="3188523" y="4792161"/>
            <a:ext cx="279703" cy="139351"/>
          </a:xfrm>
          <a:prstGeom prst="rect">
            <a:avLst/>
          </a:prstGeom>
        </p:spPr>
      </p:pic>
      <p:sp>
        <p:nvSpPr>
          <p:cNvPr id="517" name="Rectangle 70"/>
          <p:cNvSpPr>
            <a:spLocks noChangeArrowheads="1"/>
          </p:cNvSpPr>
          <p:nvPr/>
        </p:nvSpPr>
        <p:spPr bwMode="auto">
          <a:xfrm>
            <a:off x="843695" y="4380036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518" name="Group 112"/>
          <p:cNvGrpSpPr>
            <a:grpSpLocks/>
          </p:cNvGrpSpPr>
          <p:nvPr/>
        </p:nvGrpSpPr>
        <p:grpSpPr bwMode="auto">
          <a:xfrm rot="16200000" flipH="1">
            <a:off x="1644600" y="3419299"/>
            <a:ext cx="131740" cy="1720850"/>
            <a:chOff x="7435" y="9002"/>
            <a:chExt cx="165" cy="2711"/>
          </a:xfrm>
        </p:grpSpPr>
        <p:sp>
          <p:nvSpPr>
            <p:cNvPr id="519" name="Text Box 122"/>
            <p:cNvSpPr txBox="1">
              <a:spLocks noChangeArrowheads="1"/>
            </p:cNvSpPr>
            <p:nvPr/>
          </p:nvSpPr>
          <p:spPr bwMode="auto">
            <a:xfrm>
              <a:off x="7450" y="900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20" name="Text Box 121"/>
            <p:cNvSpPr txBox="1">
              <a:spLocks noChangeArrowheads="1"/>
            </p:cNvSpPr>
            <p:nvPr/>
          </p:nvSpPr>
          <p:spPr bwMode="auto">
            <a:xfrm>
              <a:off x="7450" y="9276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O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21" name="Text Box 120"/>
            <p:cNvSpPr txBox="1">
              <a:spLocks noChangeArrowheads="1"/>
            </p:cNvSpPr>
            <p:nvPr/>
          </p:nvSpPr>
          <p:spPr bwMode="auto">
            <a:xfrm>
              <a:off x="7450" y="9575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N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22" name="Text Box 119"/>
            <p:cNvSpPr txBox="1">
              <a:spLocks noChangeArrowheads="1"/>
            </p:cNvSpPr>
            <p:nvPr/>
          </p:nvSpPr>
          <p:spPr bwMode="auto">
            <a:xfrm>
              <a:off x="7450" y="9855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D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23" name="Text Box 118"/>
            <p:cNvSpPr txBox="1">
              <a:spLocks noChangeArrowheads="1"/>
            </p:cNvSpPr>
            <p:nvPr/>
          </p:nvSpPr>
          <p:spPr bwMode="auto">
            <a:xfrm>
              <a:off x="7435" y="1013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24" name="Text Box 117"/>
            <p:cNvSpPr txBox="1">
              <a:spLocks noChangeArrowheads="1"/>
            </p:cNvSpPr>
            <p:nvPr/>
          </p:nvSpPr>
          <p:spPr bwMode="auto">
            <a:xfrm>
              <a:off x="7441" y="10428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F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25" name="Text Box 116"/>
            <p:cNvSpPr txBox="1">
              <a:spLocks noChangeArrowheads="1"/>
            </p:cNvSpPr>
            <p:nvPr/>
          </p:nvSpPr>
          <p:spPr bwMode="auto">
            <a:xfrm>
              <a:off x="7441" y="10709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26" name="Text Box 115"/>
            <p:cNvSpPr txBox="1">
              <a:spLocks noChangeArrowheads="1"/>
            </p:cNvSpPr>
            <p:nvPr/>
          </p:nvSpPr>
          <p:spPr bwMode="auto">
            <a:xfrm>
              <a:off x="7450" y="1100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A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27" name="Text Box 114"/>
            <p:cNvSpPr txBox="1">
              <a:spLocks noChangeArrowheads="1"/>
            </p:cNvSpPr>
            <p:nvPr/>
          </p:nvSpPr>
          <p:spPr bwMode="auto">
            <a:xfrm>
              <a:off x="7441" y="11298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28" name="Text Box 113"/>
            <p:cNvSpPr txBox="1">
              <a:spLocks noChangeArrowheads="1"/>
            </p:cNvSpPr>
            <p:nvPr/>
          </p:nvSpPr>
          <p:spPr bwMode="auto">
            <a:xfrm>
              <a:off x="7441" y="11569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529" name="ZoneTexte 528"/>
          <p:cNvSpPr txBox="1"/>
          <p:nvPr/>
        </p:nvSpPr>
        <p:spPr>
          <a:xfrm>
            <a:off x="1323296" y="5416893"/>
            <a:ext cx="841984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ap</a:t>
            </a:r>
            <a:r>
              <a:rPr lang="fr-FR" sz="1500" dirty="0">
                <a:solidFill>
                  <a:schemeClr val="accent6"/>
                </a:solidFill>
                <a:latin typeface="Andika Basic Dig1 Dig4 Dig7" panose="02000000000000000000" pitchFamily="2" charset="0"/>
              </a:rPr>
              <a:t>a</a:t>
            </a:r>
            <a:r>
              <a:rPr lang="fr-FR" sz="1500" dirty="0">
                <a:solidFill>
                  <a:srgbClr val="FF3399"/>
                </a:solidFill>
                <a:latin typeface="Andika Basic Dig1 Dig4 Dig7" panose="02000000000000000000" pitchFamily="2" charset="0"/>
              </a:rPr>
              <a:t>i</a:t>
            </a:r>
            <a:r>
              <a:rPr lang="fr-FR" sz="1500" u="sng" dirty="0">
                <a:solidFill>
                  <a:srgbClr val="FF7A9C"/>
                </a:solidFill>
                <a:latin typeface="Andika Basic Dig1 Dig4 Dig7" panose="02000000000000000000" pitchFamily="2" charset="0"/>
              </a:rPr>
              <a:t>s</a:t>
            </a:r>
            <a:r>
              <a:rPr lang="fr-FR" sz="1500" dirty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an</a:t>
            </a:r>
            <a:r>
              <a:rPr lang="fr-FR" sz="1500" dirty="0">
                <a:solidFill>
                  <a:schemeClr val="accent6"/>
                </a:solidFill>
                <a:latin typeface="Andika Basic Dig1 Dig4 Dig7" panose="02000000000000000000" pitchFamily="2" charset="0"/>
              </a:rPr>
              <a:t>t</a:t>
            </a:r>
            <a:endParaRPr lang="fr-FR" sz="1500" dirty="0">
              <a:solidFill>
                <a:schemeClr val="accent6"/>
              </a:solidFill>
              <a:latin typeface="Andika Basic Dig1 Dig4 Dig7" panose="02000000000000000000" pitchFamily="2" charset="0"/>
            </a:endParaRPr>
          </a:p>
        </p:txBody>
      </p:sp>
      <p:grpSp>
        <p:nvGrpSpPr>
          <p:cNvPr id="530" name="Groupe 529"/>
          <p:cNvGrpSpPr/>
          <p:nvPr/>
        </p:nvGrpSpPr>
        <p:grpSpPr>
          <a:xfrm>
            <a:off x="981150" y="6471799"/>
            <a:ext cx="131763" cy="136525"/>
            <a:chOff x="634123" y="4838678"/>
            <a:chExt cx="131763" cy="136525"/>
          </a:xfrm>
        </p:grpSpPr>
        <p:grpSp>
          <p:nvGrpSpPr>
            <p:cNvPr id="531" name="Group 67"/>
            <p:cNvGrpSpPr>
              <a:grpSpLocks/>
            </p:cNvGrpSpPr>
            <p:nvPr/>
          </p:nvGrpSpPr>
          <p:grpSpPr bwMode="auto">
            <a:xfrm>
              <a:off x="654603" y="4864168"/>
              <a:ext cx="98425" cy="98425"/>
              <a:chOff x="3511" y="12476"/>
              <a:chExt cx="155" cy="155"/>
            </a:xfrm>
          </p:grpSpPr>
          <p:sp>
            <p:nvSpPr>
              <p:cNvPr id="533" name="Freeform 69"/>
              <p:cNvSpPr>
                <a:spLocks/>
              </p:cNvSpPr>
              <p:nvPr/>
            </p:nvSpPr>
            <p:spPr bwMode="auto">
              <a:xfrm>
                <a:off x="3511" y="12476"/>
                <a:ext cx="143" cy="155"/>
              </a:xfrm>
              <a:custGeom>
                <a:avLst/>
                <a:gdLst>
                  <a:gd name="T0" fmla="*/ 0 w 143"/>
                  <a:gd name="T1" fmla="*/ 0 h 155"/>
                  <a:gd name="T2" fmla="*/ 143 w 143"/>
                  <a:gd name="T3" fmla="*/ 155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43" h="155">
                    <a:moveTo>
                      <a:pt x="0" y="0"/>
                    </a:moveTo>
                    <a:cubicBezTo>
                      <a:pt x="48" y="52"/>
                      <a:pt x="95" y="103"/>
                      <a:pt x="143" y="155"/>
                    </a:cubicBezTo>
                  </a:path>
                </a:pathLst>
              </a:custGeom>
              <a:noFill/>
              <a:ln w="9525">
                <a:solidFill>
                  <a:schemeClr val="bg2">
                    <a:lumMod val="7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534" name="Freeform 68"/>
              <p:cNvSpPr>
                <a:spLocks/>
              </p:cNvSpPr>
              <p:nvPr/>
            </p:nvSpPr>
            <p:spPr bwMode="auto">
              <a:xfrm rot="15936379">
                <a:off x="3517" y="12470"/>
                <a:ext cx="143" cy="155"/>
              </a:xfrm>
              <a:custGeom>
                <a:avLst/>
                <a:gdLst>
                  <a:gd name="T0" fmla="*/ 0 w 143"/>
                  <a:gd name="T1" fmla="*/ 0 h 155"/>
                  <a:gd name="T2" fmla="*/ 143 w 143"/>
                  <a:gd name="T3" fmla="*/ 155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43" h="155">
                    <a:moveTo>
                      <a:pt x="0" y="0"/>
                    </a:moveTo>
                    <a:cubicBezTo>
                      <a:pt x="48" y="52"/>
                      <a:pt x="95" y="103"/>
                      <a:pt x="143" y="155"/>
                    </a:cubicBezTo>
                  </a:path>
                </a:pathLst>
              </a:custGeom>
              <a:noFill/>
              <a:ln w="9525">
                <a:solidFill>
                  <a:schemeClr val="bg2">
                    <a:lumMod val="7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532" name="Rectangle 135"/>
            <p:cNvSpPr>
              <a:spLocks noChangeArrowheads="1"/>
            </p:cNvSpPr>
            <p:nvPr/>
          </p:nvSpPr>
          <p:spPr bwMode="auto">
            <a:xfrm>
              <a:off x="634123" y="4838678"/>
              <a:ext cx="131763" cy="136525"/>
            </a:xfrm>
            <a:prstGeom prst="rect">
              <a:avLst/>
            </a:prstGeom>
            <a:noFill/>
            <a:ln w="317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535" name="ZoneTexte 534"/>
          <p:cNvSpPr txBox="1"/>
          <p:nvPr/>
        </p:nvSpPr>
        <p:spPr>
          <a:xfrm>
            <a:off x="1237117" y="5869038"/>
            <a:ext cx="57545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Féminin</a:t>
            </a:r>
            <a:r>
              <a:rPr lang="fr-FR" sz="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 </a:t>
            </a:r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:</a:t>
            </a:r>
            <a:endParaRPr lang="fr-FR" sz="9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sp>
        <p:nvSpPr>
          <p:cNvPr id="536" name="ZoneTexte 535"/>
          <p:cNvSpPr txBox="1"/>
          <p:nvPr/>
        </p:nvSpPr>
        <p:spPr>
          <a:xfrm>
            <a:off x="1712413" y="5869665"/>
            <a:ext cx="748668" cy="161583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05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apaisant</a:t>
            </a:r>
            <a:r>
              <a:rPr lang="fr-FR" sz="1050" dirty="0" smtClean="0">
                <a:solidFill>
                  <a:schemeClr val="bg1">
                    <a:lumMod val="50000"/>
                  </a:schemeClr>
                </a:solidFill>
                <a:latin typeface="Andika Basic Dig1 Dig4 Dig7" panose="02000000000000000000" pitchFamily="2" charset="0"/>
              </a:rPr>
              <a:t>e</a:t>
            </a:r>
            <a:endParaRPr lang="fr-FR" sz="1050" dirty="0">
              <a:solidFill>
                <a:schemeClr val="bg1">
                  <a:lumMod val="50000"/>
                </a:schemeClr>
              </a:solidFill>
              <a:latin typeface="Andika Basic Dig1 Dig4 Dig7" panose="02000000000000000000" pitchFamily="2" charset="0"/>
            </a:endParaRPr>
          </a:p>
        </p:txBody>
      </p:sp>
      <p:pic>
        <p:nvPicPr>
          <p:cNvPr id="537" name="Image 536"/>
          <p:cNvPicPr>
            <a:picLocks noChangeAspect="1"/>
          </p:cNvPicPr>
          <p:nvPr/>
        </p:nvPicPr>
        <p:blipFill rotWithShape="1"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0575" t="76551" r="40059" b="14404"/>
          <a:stretch/>
        </p:blipFill>
        <p:spPr>
          <a:xfrm>
            <a:off x="2231030" y="6031248"/>
            <a:ext cx="139104" cy="79814"/>
          </a:xfrm>
          <a:prstGeom prst="rect">
            <a:avLst/>
          </a:prstGeom>
        </p:spPr>
      </p:pic>
      <p:pic>
        <p:nvPicPr>
          <p:cNvPr id="538" name="Image 537"/>
          <p:cNvPicPr>
            <a:picLocks noChangeAspect="1"/>
          </p:cNvPicPr>
          <p:nvPr/>
        </p:nvPicPr>
        <p:blipFill rotWithShape="1"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228" t="14664" r="79558" b="70548"/>
          <a:stretch/>
        </p:blipFill>
        <p:spPr>
          <a:xfrm>
            <a:off x="921836" y="4466537"/>
            <a:ext cx="366643" cy="315458"/>
          </a:xfrm>
          <a:prstGeom prst="rect">
            <a:avLst/>
          </a:prstGeom>
        </p:spPr>
      </p:pic>
      <p:sp>
        <p:nvSpPr>
          <p:cNvPr id="539" name="Bulle ronde 26"/>
          <p:cNvSpPr/>
          <p:nvPr/>
        </p:nvSpPr>
        <p:spPr>
          <a:xfrm>
            <a:off x="1280761" y="4472527"/>
            <a:ext cx="734861" cy="271578"/>
          </a:xfrm>
          <a:custGeom>
            <a:avLst/>
            <a:gdLst>
              <a:gd name="connsiteX0" fmla="*/ 22497 w 611508"/>
              <a:gd name="connsiteY0" fmla="*/ 251742 h 214533"/>
              <a:gd name="connsiteX1" fmla="*/ 87595 w 611508"/>
              <a:gd name="connsiteY1" fmla="*/ 182422 h 214533"/>
              <a:gd name="connsiteX2" fmla="*/ 258624 w 611508"/>
              <a:gd name="connsiteY2" fmla="*/ 1281 h 214533"/>
              <a:gd name="connsiteX3" fmla="*/ 469562 w 611508"/>
              <a:gd name="connsiteY3" fmla="*/ 16692 h 214533"/>
              <a:gd name="connsiteX4" fmla="*/ 375923 w 611508"/>
              <a:gd name="connsiteY4" fmla="*/ 211670 h 214533"/>
              <a:gd name="connsiteX5" fmla="*/ 183731 w 611508"/>
              <a:gd name="connsiteY5" fmla="*/ 205620 h 214533"/>
              <a:gd name="connsiteX6" fmla="*/ 22497 w 611508"/>
              <a:gd name="connsiteY6" fmla="*/ 251742 h 21453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22818 w 611965"/>
              <a:gd name="connsiteY7" fmla="*/ 251743 h 25174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107839 w 611965"/>
              <a:gd name="connsiteY7" fmla="*/ 245001 h 251743"/>
              <a:gd name="connsiteX8" fmla="*/ 22818 w 611965"/>
              <a:gd name="connsiteY8" fmla="*/ 251743 h 251743"/>
              <a:gd name="connsiteX0" fmla="*/ 14505 w 611965"/>
              <a:gd name="connsiteY0" fmla="*/ 237195 h 245001"/>
              <a:gd name="connsiteX1" fmla="*/ 91212 w 611965"/>
              <a:gd name="connsiteY1" fmla="*/ 199281 h 245001"/>
              <a:gd name="connsiteX2" fmla="*/ 87916 w 611965"/>
              <a:gd name="connsiteY2" fmla="*/ 182423 h 245001"/>
              <a:gd name="connsiteX3" fmla="*/ 258945 w 611965"/>
              <a:gd name="connsiteY3" fmla="*/ 1282 h 245001"/>
              <a:gd name="connsiteX4" fmla="*/ 469883 w 611965"/>
              <a:gd name="connsiteY4" fmla="*/ 16693 h 245001"/>
              <a:gd name="connsiteX5" fmla="*/ 376244 w 611965"/>
              <a:gd name="connsiteY5" fmla="*/ 211671 h 245001"/>
              <a:gd name="connsiteX6" fmla="*/ 184052 w 611965"/>
              <a:gd name="connsiteY6" fmla="*/ 205621 h 245001"/>
              <a:gd name="connsiteX7" fmla="*/ 107839 w 611965"/>
              <a:gd name="connsiteY7" fmla="*/ 245001 h 245001"/>
              <a:gd name="connsiteX8" fmla="*/ 14505 w 611965"/>
              <a:gd name="connsiteY8" fmla="*/ 237195 h 245001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03683 w 611965"/>
              <a:gd name="connsiteY7" fmla="*/ 236688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55637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55637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34855 w 611965"/>
              <a:gd name="connsiteY7" fmla="*/ 217985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60299 w 611965"/>
              <a:gd name="connsiteY1" fmla="*/ 212429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34855 w 611965"/>
              <a:gd name="connsiteY7" fmla="*/ 217985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6192 w 611965"/>
              <a:gd name="connsiteY0" fmla="*/ 220569 h 234609"/>
              <a:gd name="connsiteX1" fmla="*/ 60299 w 611965"/>
              <a:gd name="connsiteY1" fmla="*/ 212429 h 234609"/>
              <a:gd name="connsiteX2" fmla="*/ 87916 w 611965"/>
              <a:gd name="connsiteY2" fmla="*/ 182423 h 234609"/>
              <a:gd name="connsiteX3" fmla="*/ 258945 w 611965"/>
              <a:gd name="connsiteY3" fmla="*/ 1282 h 234609"/>
              <a:gd name="connsiteX4" fmla="*/ 469883 w 611965"/>
              <a:gd name="connsiteY4" fmla="*/ 16693 h 234609"/>
              <a:gd name="connsiteX5" fmla="*/ 376244 w 611965"/>
              <a:gd name="connsiteY5" fmla="*/ 211671 h 234609"/>
              <a:gd name="connsiteX6" fmla="*/ 184052 w 611965"/>
              <a:gd name="connsiteY6" fmla="*/ 205621 h 234609"/>
              <a:gd name="connsiteX7" fmla="*/ 134855 w 611965"/>
              <a:gd name="connsiteY7" fmla="*/ 217985 h 234609"/>
              <a:gd name="connsiteX8" fmla="*/ 70432 w 611965"/>
              <a:gd name="connsiteY8" fmla="*/ 234609 h 234609"/>
              <a:gd name="connsiteX9" fmla="*/ 6192 w 611965"/>
              <a:gd name="connsiteY9" fmla="*/ 220569 h 234609"/>
              <a:gd name="connsiteX0" fmla="*/ 6192 w 611965"/>
              <a:gd name="connsiteY0" fmla="*/ 220569 h 234609"/>
              <a:gd name="connsiteX1" fmla="*/ 54065 w 611965"/>
              <a:gd name="connsiteY1" fmla="*/ 206194 h 234609"/>
              <a:gd name="connsiteX2" fmla="*/ 87916 w 611965"/>
              <a:gd name="connsiteY2" fmla="*/ 182423 h 234609"/>
              <a:gd name="connsiteX3" fmla="*/ 258945 w 611965"/>
              <a:gd name="connsiteY3" fmla="*/ 1282 h 234609"/>
              <a:gd name="connsiteX4" fmla="*/ 469883 w 611965"/>
              <a:gd name="connsiteY4" fmla="*/ 16693 h 234609"/>
              <a:gd name="connsiteX5" fmla="*/ 376244 w 611965"/>
              <a:gd name="connsiteY5" fmla="*/ 211671 h 234609"/>
              <a:gd name="connsiteX6" fmla="*/ 184052 w 611965"/>
              <a:gd name="connsiteY6" fmla="*/ 205621 h 234609"/>
              <a:gd name="connsiteX7" fmla="*/ 134855 w 611965"/>
              <a:gd name="connsiteY7" fmla="*/ 217985 h 234609"/>
              <a:gd name="connsiteX8" fmla="*/ 70432 w 611965"/>
              <a:gd name="connsiteY8" fmla="*/ 234609 h 234609"/>
              <a:gd name="connsiteX9" fmla="*/ 6192 w 611965"/>
              <a:gd name="connsiteY9" fmla="*/ 220569 h 234609"/>
              <a:gd name="connsiteX0" fmla="*/ 6192 w 611965"/>
              <a:gd name="connsiteY0" fmla="*/ 220569 h 228374"/>
              <a:gd name="connsiteX1" fmla="*/ 54065 w 611965"/>
              <a:gd name="connsiteY1" fmla="*/ 206194 h 228374"/>
              <a:gd name="connsiteX2" fmla="*/ 87916 w 611965"/>
              <a:gd name="connsiteY2" fmla="*/ 182423 h 228374"/>
              <a:gd name="connsiteX3" fmla="*/ 258945 w 611965"/>
              <a:gd name="connsiteY3" fmla="*/ 1282 h 228374"/>
              <a:gd name="connsiteX4" fmla="*/ 469883 w 611965"/>
              <a:gd name="connsiteY4" fmla="*/ 16693 h 228374"/>
              <a:gd name="connsiteX5" fmla="*/ 376244 w 611965"/>
              <a:gd name="connsiteY5" fmla="*/ 211671 h 228374"/>
              <a:gd name="connsiteX6" fmla="*/ 184052 w 611965"/>
              <a:gd name="connsiteY6" fmla="*/ 205621 h 228374"/>
              <a:gd name="connsiteX7" fmla="*/ 134855 w 611965"/>
              <a:gd name="connsiteY7" fmla="*/ 217985 h 228374"/>
              <a:gd name="connsiteX8" fmla="*/ 80823 w 611965"/>
              <a:gd name="connsiteY8" fmla="*/ 228374 h 228374"/>
              <a:gd name="connsiteX9" fmla="*/ 6192 w 611965"/>
              <a:gd name="connsiteY9" fmla="*/ 220569 h 228374"/>
              <a:gd name="connsiteX0" fmla="*/ 6192 w 611965"/>
              <a:gd name="connsiteY0" fmla="*/ 220569 h 228374"/>
              <a:gd name="connsiteX1" fmla="*/ 54065 w 611965"/>
              <a:gd name="connsiteY1" fmla="*/ 206194 h 228374"/>
              <a:gd name="connsiteX2" fmla="*/ 87916 w 611965"/>
              <a:gd name="connsiteY2" fmla="*/ 182423 h 228374"/>
              <a:gd name="connsiteX3" fmla="*/ 258945 w 611965"/>
              <a:gd name="connsiteY3" fmla="*/ 1282 h 228374"/>
              <a:gd name="connsiteX4" fmla="*/ 469883 w 611965"/>
              <a:gd name="connsiteY4" fmla="*/ 16693 h 228374"/>
              <a:gd name="connsiteX5" fmla="*/ 376244 w 611965"/>
              <a:gd name="connsiteY5" fmla="*/ 211671 h 228374"/>
              <a:gd name="connsiteX6" fmla="*/ 184052 w 611965"/>
              <a:gd name="connsiteY6" fmla="*/ 205621 h 228374"/>
              <a:gd name="connsiteX7" fmla="*/ 132776 w 611965"/>
              <a:gd name="connsiteY7" fmla="*/ 215907 h 228374"/>
              <a:gd name="connsiteX8" fmla="*/ 80823 w 611965"/>
              <a:gd name="connsiteY8" fmla="*/ 228374 h 228374"/>
              <a:gd name="connsiteX9" fmla="*/ 6192 w 611965"/>
              <a:gd name="connsiteY9" fmla="*/ 220569 h 228374"/>
              <a:gd name="connsiteX0" fmla="*/ 6192 w 611965"/>
              <a:gd name="connsiteY0" fmla="*/ 220569 h 226296"/>
              <a:gd name="connsiteX1" fmla="*/ 54065 w 611965"/>
              <a:gd name="connsiteY1" fmla="*/ 206194 h 226296"/>
              <a:gd name="connsiteX2" fmla="*/ 87916 w 611965"/>
              <a:gd name="connsiteY2" fmla="*/ 182423 h 226296"/>
              <a:gd name="connsiteX3" fmla="*/ 258945 w 611965"/>
              <a:gd name="connsiteY3" fmla="*/ 1282 h 226296"/>
              <a:gd name="connsiteX4" fmla="*/ 469883 w 611965"/>
              <a:gd name="connsiteY4" fmla="*/ 16693 h 226296"/>
              <a:gd name="connsiteX5" fmla="*/ 376244 w 611965"/>
              <a:gd name="connsiteY5" fmla="*/ 211671 h 226296"/>
              <a:gd name="connsiteX6" fmla="*/ 184052 w 611965"/>
              <a:gd name="connsiteY6" fmla="*/ 205621 h 226296"/>
              <a:gd name="connsiteX7" fmla="*/ 132776 w 611965"/>
              <a:gd name="connsiteY7" fmla="*/ 215907 h 226296"/>
              <a:gd name="connsiteX8" fmla="*/ 74589 w 611965"/>
              <a:gd name="connsiteY8" fmla="*/ 226296 h 226296"/>
              <a:gd name="connsiteX9" fmla="*/ 6192 w 611965"/>
              <a:gd name="connsiteY9" fmla="*/ 220569 h 226296"/>
              <a:gd name="connsiteX0" fmla="*/ 6192 w 611965"/>
              <a:gd name="connsiteY0" fmla="*/ 220569 h 226296"/>
              <a:gd name="connsiteX1" fmla="*/ 54065 w 611965"/>
              <a:gd name="connsiteY1" fmla="*/ 206194 h 226296"/>
              <a:gd name="connsiteX2" fmla="*/ 68612 w 611965"/>
              <a:gd name="connsiteY2" fmla="*/ 195803 h 226296"/>
              <a:gd name="connsiteX3" fmla="*/ 87916 w 611965"/>
              <a:gd name="connsiteY3" fmla="*/ 182423 h 226296"/>
              <a:gd name="connsiteX4" fmla="*/ 258945 w 611965"/>
              <a:gd name="connsiteY4" fmla="*/ 1282 h 226296"/>
              <a:gd name="connsiteX5" fmla="*/ 469883 w 611965"/>
              <a:gd name="connsiteY5" fmla="*/ 16693 h 226296"/>
              <a:gd name="connsiteX6" fmla="*/ 376244 w 611965"/>
              <a:gd name="connsiteY6" fmla="*/ 211671 h 226296"/>
              <a:gd name="connsiteX7" fmla="*/ 184052 w 611965"/>
              <a:gd name="connsiteY7" fmla="*/ 205621 h 226296"/>
              <a:gd name="connsiteX8" fmla="*/ 132776 w 611965"/>
              <a:gd name="connsiteY8" fmla="*/ 215907 h 226296"/>
              <a:gd name="connsiteX9" fmla="*/ 74589 w 611965"/>
              <a:gd name="connsiteY9" fmla="*/ 226296 h 226296"/>
              <a:gd name="connsiteX10" fmla="*/ 6192 w 611965"/>
              <a:gd name="connsiteY10" fmla="*/ 220569 h 226296"/>
              <a:gd name="connsiteX0" fmla="*/ 6192 w 611965"/>
              <a:gd name="connsiteY0" fmla="*/ 220569 h 226296"/>
              <a:gd name="connsiteX1" fmla="*/ 54065 w 611965"/>
              <a:gd name="connsiteY1" fmla="*/ 206194 h 226296"/>
              <a:gd name="connsiteX2" fmla="*/ 87916 w 611965"/>
              <a:gd name="connsiteY2" fmla="*/ 182423 h 226296"/>
              <a:gd name="connsiteX3" fmla="*/ 258945 w 611965"/>
              <a:gd name="connsiteY3" fmla="*/ 1282 h 226296"/>
              <a:gd name="connsiteX4" fmla="*/ 469883 w 611965"/>
              <a:gd name="connsiteY4" fmla="*/ 16693 h 226296"/>
              <a:gd name="connsiteX5" fmla="*/ 376244 w 611965"/>
              <a:gd name="connsiteY5" fmla="*/ 211671 h 226296"/>
              <a:gd name="connsiteX6" fmla="*/ 184052 w 611965"/>
              <a:gd name="connsiteY6" fmla="*/ 205621 h 226296"/>
              <a:gd name="connsiteX7" fmla="*/ 132776 w 611965"/>
              <a:gd name="connsiteY7" fmla="*/ 215907 h 226296"/>
              <a:gd name="connsiteX8" fmla="*/ 74589 w 611965"/>
              <a:gd name="connsiteY8" fmla="*/ 226296 h 226296"/>
              <a:gd name="connsiteX9" fmla="*/ 6192 w 611965"/>
              <a:gd name="connsiteY9" fmla="*/ 220569 h 226296"/>
              <a:gd name="connsiteX0" fmla="*/ 6192 w 611965"/>
              <a:gd name="connsiteY0" fmla="*/ 220569 h 226296"/>
              <a:gd name="connsiteX1" fmla="*/ 54065 w 611965"/>
              <a:gd name="connsiteY1" fmla="*/ 202037 h 226296"/>
              <a:gd name="connsiteX2" fmla="*/ 87916 w 611965"/>
              <a:gd name="connsiteY2" fmla="*/ 182423 h 226296"/>
              <a:gd name="connsiteX3" fmla="*/ 258945 w 611965"/>
              <a:gd name="connsiteY3" fmla="*/ 1282 h 226296"/>
              <a:gd name="connsiteX4" fmla="*/ 469883 w 611965"/>
              <a:gd name="connsiteY4" fmla="*/ 16693 h 226296"/>
              <a:gd name="connsiteX5" fmla="*/ 376244 w 611965"/>
              <a:gd name="connsiteY5" fmla="*/ 211671 h 226296"/>
              <a:gd name="connsiteX6" fmla="*/ 184052 w 611965"/>
              <a:gd name="connsiteY6" fmla="*/ 205621 h 226296"/>
              <a:gd name="connsiteX7" fmla="*/ 132776 w 611965"/>
              <a:gd name="connsiteY7" fmla="*/ 215907 h 226296"/>
              <a:gd name="connsiteX8" fmla="*/ 74589 w 611965"/>
              <a:gd name="connsiteY8" fmla="*/ 226296 h 226296"/>
              <a:gd name="connsiteX9" fmla="*/ 6192 w 611965"/>
              <a:gd name="connsiteY9" fmla="*/ 220569 h 226296"/>
              <a:gd name="connsiteX0" fmla="*/ 6192 w 611965"/>
              <a:gd name="connsiteY0" fmla="*/ 220569 h 226296"/>
              <a:gd name="connsiteX1" fmla="*/ 87916 w 611965"/>
              <a:gd name="connsiteY1" fmla="*/ 182423 h 226296"/>
              <a:gd name="connsiteX2" fmla="*/ 258945 w 611965"/>
              <a:gd name="connsiteY2" fmla="*/ 1282 h 226296"/>
              <a:gd name="connsiteX3" fmla="*/ 469883 w 611965"/>
              <a:gd name="connsiteY3" fmla="*/ 16693 h 226296"/>
              <a:gd name="connsiteX4" fmla="*/ 376244 w 611965"/>
              <a:gd name="connsiteY4" fmla="*/ 211671 h 226296"/>
              <a:gd name="connsiteX5" fmla="*/ 184052 w 611965"/>
              <a:gd name="connsiteY5" fmla="*/ 205621 h 226296"/>
              <a:gd name="connsiteX6" fmla="*/ 132776 w 611965"/>
              <a:gd name="connsiteY6" fmla="*/ 215907 h 226296"/>
              <a:gd name="connsiteX7" fmla="*/ 74589 w 611965"/>
              <a:gd name="connsiteY7" fmla="*/ 226296 h 226296"/>
              <a:gd name="connsiteX8" fmla="*/ 6192 w 611965"/>
              <a:gd name="connsiteY8" fmla="*/ 220569 h 226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1965" h="226296">
                <a:moveTo>
                  <a:pt x="6192" y="220569"/>
                </a:moveTo>
                <a:cubicBezTo>
                  <a:pt x="8413" y="213257"/>
                  <a:pt x="45791" y="218971"/>
                  <a:pt x="87916" y="182423"/>
                </a:cubicBezTo>
                <a:cubicBezTo>
                  <a:pt x="-86455" y="120125"/>
                  <a:pt x="13047" y="14741"/>
                  <a:pt x="258945" y="1282"/>
                </a:cubicBezTo>
                <a:cubicBezTo>
                  <a:pt x="332259" y="-2731"/>
                  <a:pt x="407230" y="2747"/>
                  <a:pt x="469883" y="16693"/>
                </a:cubicBezTo>
                <a:cubicBezTo>
                  <a:pt x="698453" y="67572"/>
                  <a:pt x="639716" y="189876"/>
                  <a:pt x="376244" y="211671"/>
                </a:cubicBezTo>
                <a:cubicBezTo>
                  <a:pt x="311998" y="216985"/>
                  <a:pt x="244575" y="214863"/>
                  <a:pt x="184052" y="205621"/>
                </a:cubicBezTo>
                <a:cubicBezTo>
                  <a:pt x="145899" y="207020"/>
                  <a:pt x="146171" y="210729"/>
                  <a:pt x="132776" y="215907"/>
                </a:cubicBezTo>
                <a:cubicBezTo>
                  <a:pt x="119381" y="221085"/>
                  <a:pt x="96726" y="223441"/>
                  <a:pt x="74589" y="226296"/>
                </a:cubicBezTo>
                <a:lnTo>
                  <a:pt x="6192" y="220569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40" name="ZoneTexte 539"/>
          <p:cNvSpPr txBox="1"/>
          <p:nvPr/>
        </p:nvSpPr>
        <p:spPr>
          <a:xfrm>
            <a:off x="1266654" y="4524145"/>
            <a:ext cx="80301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 </a:t>
            </a:r>
            <a:r>
              <a:rPr lang="fr-FR" sz="700" dirty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Adjectif masculin</a:t>
            </a:r>
          </a:p>
        </p:txBody>
      </p:sp>
      <p:pic>
        <p:nvPicPr>
          <p:cNvPr id="541" name="Image 540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792" t="76076" r="26479" b="15767"/>
          <a:stretch/>
        </p:blipFill>
        <p:spPr>
          <a:xfrm>
            <a:off x="968420" y="4780185"/>
            <a:ext cx="279703" cy="139351"/>
          </a:xfrm>
          <a:prstGeom prst="rect">
            <a:avLst/>
          </a:prstGeom>
        </p:spPr>
      </p:pic>
      <p:grpSp>
        <p:nvGrpSpPr>
          <p:cNvPr id="542" name="Groupe 541"/>
          <p:cNvGrpSpPr/>
          <p:nvPr/>
        </p:nvGrpSpPr>
        <p:grpSpPr>
          <a:xfrm>
            <a:off x="1979293" y="5578598"/>
            <a:ext cx="123825" cy="241105"/>
            <a:chOff x="1984144" y="6393040"/>
            <a:chExt cx="123825" cy="241105"/>
          </a:xfrm>
        </p:grpSpPr>
        <p:sp>
          <p:nvSpPr>
            <p:cNvPr id="597" name="Oval 88"/>
            <p:cNvSpPr>
              <a:spLocks noChangeArrowheads="1"/>
            </p:cNvSpPr>
            <p:nvPr/>
          </p:nvSpPr>
          <p:spPr bwMode="auto">
            <a:xfrm>
              <a:off x="1984144" y="6503970"/>
              <a:ext cx="123825" cy="130175"/>
            </a:xfrm>
            <a:prstGeom prst="ellipse">
              <a:avLst/>
            </a:prstGeom>
            <a:solidFill>
              <a:srgbClr val="FFFFFF"/>
            </a:solidFill>
            <a:ln w="6350">
              <a:solidFill>
                <a:schemeClr val="accent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pSp>
          <p:nvGrpSpPr>
            <p:cNvPr id="598" name="Groupe 597"/>
            <p:cNvGrpSpPr/>
            <p:nvPr/>
          </p:nvGrpSpPr>
          <p:grpSpPr>
            <a:xfrm>
              <a:off x="2019124" y="6581658"/>
              <a:ext cx="45590" cy="23952"/>
              <a:chOff x="1962230" y="3347224"/>
              <a:chExt cx="45590" cy="23952"/>
            </a:xfrm>
          </p:grpSpPr>
          <p:cxnSp>
            <p:nvCxnSpPr>
              <p:cNvPr id="602" name="Connecteur droit 601"/>
              <p:cNvCxnSpPr/>
              <p:nvPr/>
            </p:nvCxnSpPr>
            <p:spPr>
              <a:xfrm>
                <a:off x="1962230" y="3347224"/>
                <a:ext cx="43215" cy="22815"/>
              </a:xfrm>
              <a:prstGeom prst="line">
                <a:avLst/>
              </a:prstGeom>
              <a:ln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3" name="Connecteur droit 602"/>
              <p:cNvCxnSpPr/>
              <p:nvPr/>
            </p:nvCxnSpPr>
            <p:spPr>
              <a:xfrm flipH="1">
                <a:off x="1964605" y="3348361"/>
                <a:ext cx="43215" cy="22815"/>
              </a:xfrm>
              <a:prstGeom prst="line">
                <a:avLst/>
              </a:prstGeom>
              <a:ln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99" name="Connecteur droit 598"/>
            <p:cNvCxnSpPr/>
            <p:nvPr/>
          </p:nvCxnSpPr>
          <p:spPr>
            <a:xfrm>
              <a:off x="2040731" y="6393040"/>
              <a:ext cx="0" cy="113576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0" name="Freeform 81"/>
            <p:cNvSpPr>
              <a:spLocks/>
            </p:cNvSpPr>
            <p:nvPr/>
          </p:nvSpPr>
          <p:spPr bwMode="auto">
            <a:xfrm>
              <a:off x="2020989" y="6551689"/>
              <a:ext cx="8836" cy="8787"/>
            </a:xfrm>
            <a:custGeom>
              <a:avLst/>
              <a:gdLst>
                <a:gd name="T0" fmla="*/ 3 w 14"/>
                <a:gd name="T1" fmla="*/ 1 h 14"/>
                <a:gd name="T2" fmla="*/ 14 w 14"/>
                <a:gd name="T3" fmla="*/ 5 h 14"/>
                <a:gd name="T4" fmla="*/ 3 w 14"/>
                <a:gd name="T5" fmla="*/ 12 h 14"/>
                <a:gd name="T6" fmla="*/ 7 w 14"/>
                <a:gd name="T7" fmla="*/ 1 h 14"/>
                <a:gd name="T8" fmla="*/ 3 w 14"/>
                <a:gd name="T9" fmla="*/ 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3" y="1"/>
                  </a:moveTo>
                  <a:cubicBezTo>
                    <a:pt x="7" y="2"/>
                    <a:pt x="14" y="1"/>
                    <a:pt x="14" y="5"/>
                  </a:cubicBezTo>
                  <a:cubicBezTo>
                    <a:pt x="14" y="9"/>
                    <a:pt x="7" y="14"/>
                    <a:pt x="3" y="12"/>
                  </a:cubicBezTo>
                  <a:cubicBezTo>
                    <a:pt x="0" y="10"/>
                    <a:pt x="7" y="5"/>
                    <a:pt x="7" y="1"/>
                  </a:cubicBezTo>
                  <a:cubicBezTo>
                    <a:pt x="7" y="0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accent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01" name="Freeform 80"/>
            <p:cNvSpPr>
              <a:spLocks/>
            </p:cNvSpPr>
            <p:nvPr/>
          </p:nvSpPr>
          <p:spPr bwMode="auto">
            <a:xfrm>
              <a:off x="2061384" y="6551689"/>
              <a:ext cx="8836" cy="8787"/>
            </a:xfrm>
            <a:custGeom>
              <a:avLst/>
              <a:gdLst>
                <a:gd name="T0" fmla="*/ 3 w 14"/>
                <a:gd name="T1" fmla="*/ 1 h 14"/>
                <a:gd name="T2" fmla="*/ 14 w 14"/>
                <a:gd name="T3" fmla="*/ 5 h 14"/>
                <a:gd name="T4" fmla="*/ 3 w 14"/>
                <a:gd name="T5" fmla="*/ 12 h 14"/>
                <a:gd name="T6" fmla="*/ 7 w 14"/>
                <a:gd name="T7" fmla="*/ 1 h 14"/>
                <a:gd name="T8" fmla="*/ 3 w 14"/>
                <a:gd name="T9" fmla="*/ 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3" y="1"/>
                  </a:moveTo>
                  <a:cubicBezTo>
                    <a:pt x="7" y="2"/>
                    <a:pt x="14" y="1"/>
                    <a:pt x="14" y="5"/>
                  </a:cubicBezTo>
                  <a:cubicBezTo>
                    <a:pt x="14" y="9"/>
                    <a:pt x="7" y="14"/>
                    <a:pt x="3" y="12"/>
                  </a:cubicBezTo>
                  <a:cubicBezTo>
                    <a:pt x="0" y="10"/>
                    <a:pt x="7" y="5"/>
                    <a:pt x="7" y="1"/>
                  </a:cubicBezTo>
                  <a:cubicBezTo>
                    <a:pt x="7" y="0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accent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604" name="Rectangle 70"/>
          <p:cNvSpPr>
            <a:spLocks noChangeArrowheads="1"/>
          </p:cNvSpPr>
          <p:nvPr/>
        </p:nvSpPr>
        <p:spPr bwMode="auto">
          <a:xfrm>
            <a:off x="5188481" y="1475068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645" name="Group 67"/>
          <p:cNvGrpSpPr>
            <a:grpSpLocks/>
          </p:cNvGrpSpPr>
          <p:nvPr/>
        </p:nvGrpSpPr>
        <p:grpSpPr bwMode="auto">
          <a:xfrm>
            <a:off x="5383801" y="3588767"/>
            <a:ext cx="98425" cy="98425"/>
            <a:chOff x="3511" y="12476"/>
            <a:chExt cx="155" cy="155"/>
          </a:xfrm>
        </p:grpSpPr>
        <p:sp>
          <p:nvSpPr>
            <p:cNvPr id="646" name="Freeform 6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647" name="Freeform 6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pSp>
        <p:nvGrpSpPr>
          <p:cNvPr id="648" name="Group 112"/>
          <p:cNvGrpSpPr>
            <a:grpSpLocks/>
          </p:cNvGrpSpPr>
          <p:nvPr/>
        </p:nvGrpSpPr>
        <p:grpSpPr bwMode="auto">
          <a:xfrm rot="16200000" flipH="1">
            <a:off x="5989386" y="514331"/>
            <a:ext cx="131740" cy="1720850"/>
            <a:chOff x="7435" y="9002"/>
            <a:chExt cx="165" cy="2711"/>
          </a:xfrm>
        </p:grpSpPr>
        <p:sp>
          <p:nvSpPr>
            <p:cNvPr id="649" name="Text Box 122"/>
            <p:cNvSpPr txBox="1">
              <a:spLocks noChangeArrowheads="1"/>
            </p:cNvSpPr>
            <p:nvPr/>
          </p:nvSpPr>
          <p:spPr bwMode="auto">
            <a:xfrm>
              <a:off x="7450" y="900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0" name="Text Box 121"/>
            <p:cNvSpPr txBox="1">
              <a:spLocks noChangeArrowheads="1"/>
            </p:cNvSpPr>
            <p:nvPr/>
          </p:nvSpPr>
          <p:spPr bwMode="auto">
            <a:xfrm>
              <a:off x="7450" y="9276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O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1" name="Text Box 120"/>
            <p:cNvSpPr txBox="1">
              <a:spLocks noChangeArrowheads="1"/>
            </p:cNvSpPr>
            <p:nvPr/>
          </p:nvSpPr>
          <p:spPr bwMode="auto">
            <a:xfrm>
              <a:off x="7450" y="9575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N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2" name="Text Box 119"/>
            <p:cNvSpPr txBox="1">
              <a:spLocks noChangeArrowheads="1"/>
            </p:cNvSpPr>
            <p:nvPr/>
          </p:nvSpPr>
          <p:spPr bwMode="auto">
            <a:xfrm>
              <a:off x="7450" y="9855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D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3" name="Text Box 118"/>
            <p:cNvSpPr txBox="1">
              <a:spLocks noChangeArrowheads="1"/>
            </p:cNvSpPr>
            <p:nvPr/>
          </p:nvSpPr>
          <p:spPr bwMode="auto">
            <a:xfrm>
              <a:off x="7435" y="1013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4" name="Text Box 117"/>
            <p:cNvSpPr txBox="1">
              <a:spLocks noChangeArrowheads="1"/>
            </p:cNvSpPr>
            <p:nvPr/>
          </p:nvSpPr>
          <p:spPr bwMode="auto">
            <a:xfrm>
              <a:off x="7441" y="10428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F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5" name="Text Box 116"/>
            <p:cNvSpPr txBox="1">
              <a:spLocks noChangeArrowheads="1"/>
            </p:cNvSpPr>
            <p:nvPr/>
          </p:nvSpPr>
          <p:spPr bwMode="auto">
            <a:xfrm>
              <a:off x="7441" y="10709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6" name="Text Box 115"/>
            <p:cNvSpPr txBox="1">
              <a:spLocks noChangeArrowheads="1"/>
            </p:cNvSpPr>
            <p:nvPr/>
          </p:nvSpPr>
          <p:spPr bwMode="auto">
            <a:xfrm>
              <a:off x="7450" y="1100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A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7" name="Text Box 114"/>
            <p:cNvSpPr txBox="1">
              <a:spLocks noChangeArrowheads="1"/>
            </p:cNvSpPr>
            <p:nvPr/>
          </p:nvSpPr>
          <p:spPr bwMode="auto">
            <a:xfrm>
              <a:off x="7441" y="11298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8" name="Text Box 113"/>
            <p:cNvSpPr txBox="1">
              <a:spLocks noChangeArrowheads="1"/>
            </p:cNvSpPr>
            <p:nvPr/>
          </p:nvSpPr>
          <p:spPr bwMode="auto">
            <a:xfrm>
              <a:off x="7441" y="11569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659" name="Rectangle 135"/>
          <p:cNvSpPr>
            <a:spLocks noChangeArrowheads="1"/>
          </p:cNvSpPr>
          <p:nvPr/>
        </p:nvSpPr>
        <p:spPr bwMode="auto">
          <a:xfrm>
            <a:off x="5362174" y="3572277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60" name="ZoneTexte 659"/>
          <p:cNvSpPr txBox="1"/>
          <p:nvPr/>
        </p:nvSpPr>
        <p:spPr>
          <a:xfrm>
            <a:off x="5751941" y="2521592"/>
            <a:ext cx="705195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ori</a:t>
            </a:r>
            <a:r>
              <a:rPr lang="fr-FR" sz="1500" dirty="0" smtClean="0">
                <a:solidFill>
                  <a:srgbClr val="FF3399"/>
                </a:solidFill>
                <a:latin typeface="Andika Basic Dig1 Dig4 Dig7" panose="02000000000000000000" pitchFamily="2" charset="0"/>
              </a:rPr>
              <a:t>g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inal</a:t>
            </a:r>
            <a:endParaRPr lang="fr-FR" sz="1500" dirty="0">
              <a:latin typeface="Andika Basic Dig1 Dig4 Dig7" panose="02000000000000000000" pitchFamily="2" charset="0"/>
            </a:endParaRPr>
          </a:p>
        </p:txBody>
      </p:sp>
      <p:pic>
        <p:nvPicPr>
          <p:cNvPr id="661" name="Image 660"/>
          <p:cNvPicPr>
            <a:picLocks noChangeAspect="1"/>
          </p:cNvPicPr>
          <p:nvPr/>
        </p:nvPicPr>
        <p:blipFill rotWithShape="1"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228" t="14664" r="79558" b="70548"/>
          <a:stretch/>
        </p:blipFill>
        <p:spPr>
          <a:xfrm>
            <a:off x="5257195" y="1550576"/>
            <a:ext cx="366643" cy="315458"/>
          </a:xfrm>
          <a:prstGeom prst="rect">
            <a:avLst/>
          </a:prstGeom>
        </p:spPr>
      </p:pic>
      <p:sp>
        <p:nvSpPr>
          <p:cNvPr id="662" name="Bulle ronde 26"/>
          <p:cNvSpPr/>
          <p:nvPr/>
        </p:nvSpPr>
        <p:spPr>
          <a:xfrm>
            <a:off x="5616120" y="1556566"/>
            <a:ext cx="734861" cy="271578"/>
          </a:xfrm>
          <a:custGeom>
            <a:avLst/>
            <a:gdLst>
              <a:gd name="connsiteX0" fmla="*/ 22497 w 611508"/>
              <a:gd name="connsiteY0" fmla="*/ 251742 h 214533"/>
              <a:gd name="connsiteX1" fmla="*/ 87595 w 611508"/>
              <a:gd name="connsiteY1" fmla="*/ 182422 h 214533"/>
              <a:gd name="connsiteX2" fmla="*/ 258624 w 611508"/>
              <a:gd name="connsiteY2" fmla="*/ 1281 h 214533"/>
              <a:gd name="connsiteX3" fmla="*/ 469562 w 611508"/>
              <a:gd name="connsiteY3" fmla="*/ 16692 h 214533"/>
              <a:gd name="connsiteX4" fmla="*/ 375923 w 611508"/>
              <a:gd name="connsiteY4" fmla="*/ 211670 h 214533"/>
              <a:gd name="connsiteX5" fmla="*/ 183731 w 611508"/>
              <a:gd name="connsiteY5" fmla="*/ 205620 h 214533"/>
              <a:gd name="connsiteX6" fmla="*/ 22497 w 611508"/>
              <a:gd name="connsiteY6" fmla="*/ 251742 h 21453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22818 w 611965"/>
              <a:gd name="connsiteY7" fmla="*/ 251743 h 25174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107839 w 611965"/>
              <a:gd name="connsiteY7" fmla="*/ 245001 h 251743"/>
              <a:gd name="connsiteX8" fmla="*/ 22818 w 611965"/>
              <a:gd name="connsiteY8" fmla="*/ 251743 h 251743"/>
              <a:gd name="connsiteX0" fmla="*/ 14505 w 611965"/>
              <a:gd name="connsiteY0" fmla="*/ 237195 h 245001"/>
              <a:gd name="connsiteX1" fmla="*/ 91212 w 611965"/>
              <a:gd name="connsiteY1" fmla="*/ 199281 h 245001"/>
              <a:gd name="connsiteX2" fmla="*/ 87916 w 611965"/>
              <a:gd name="connsiteY2" fmla="*/ 182423 h 245001"/>
              <a:gd name="connsiteX3" fmla="*/ 258945 w 611965"/>
              <a:gd name="connsiteY3" fmla="*/ 1282 h 245001"/>
              <a:gd name="connsiteX4" fmla="*/ 469883 w 611965"/>
              <a:gd name="connsiteY4" fmla="*/ 16693 h 245001"/>
              <a:gd name="connsiteX5" fmla="*/ 376244 w 611965"/>
              <a:gd name="connsiteY5" fmla="*/ 211671 h 245001"/>
              <a:gd name="connsiteX6" fmla="*/ 184052 w 611965"/>
              <a:gd name="connsiteY6" fmla="*/ 205621 h 245001"/>
              <a:gd name="connsiteX7" fmla="*/ 107839 w 611965"/>
              <a:gd name="connsiteY7" fmla="*/ 245001 h 245001"/>
              <a:gd name="connsiteX8" fmla="*/ 14505 w 611965"/>
              <a:gd name="connsiteY8" fmla="*/ 237195 h 245001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03683 w 611965"/>
              <a:gd name="connsiteY7" fmla="*/ 236688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55637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55637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34855 w 611965"/>
              <a:gd name="connsiteY7" fmla="*/ 217985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60299 w 611965"/>
              <a:gd name="connsiteY1" fmla="*/ 212429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34855 w 611965"/>
              <a:gd name="connsiteY7" fmla="*/ 217985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6192 w 611965"/>
              <a:gd name="connsiteY0" fmla="*/ 220569 h 234609"/>
              <a:gd name="connsiteX1" fmla="*/ 60299 w 611965"/>
              <a:gd name="connsiteY1" fmla="*/ 212429 h 234609"/>
              <a:gd name="connsiteX2" fmla="*/ 87916 w 611965"/>
              <a:gd name="connsiteY2" fmla="*/ 182423 h 234609"/>
              <a:gd name="connsiteX3" fmla="*/ 258945 w 611965"/>
              <a:gd name="connsiteY3" fmla="*/ 1282 h 234609"/>
              <a:gd name="connsiteX4" fmla="*/ 469883 w 611965"/>
              <a:gd name="connsiteY4" fmla="*/ 16693 h 234609"/>
              <a:gd name="connsiteX5" fmla="*/ 376244 w 611965"/>
              <a:gd name="connsiteY5" fmla="*/ 211671 h 234609"/>
              <a:gd name="connsiteX6" fmla="*/ 184052 w 611965"/>
              <a:gd name="connsiteY6" fmla="*/ 205621 h 234609"/>
              <a:gd name="connsiteX7" fmla="*/ 134855 w 611965"/>
              <a:gd name="connsiteY7" fmla="*/ 217985 h 234609"/>
              <a:gd name="connsiteX8" fmla="*/ 70432 w 611965"/>
              <a:gd name="connsiteY8" fmla="*/ 234609 h 234609"/>
              <a:gd name="connsiteX9" fmla="*/ 6192 w 611965"/>
              <a:gd name="connsiteY9" fmla="*/ 220569 h 234609"/>
              <a:gd name="connsiteX0" fmla="*/ 6192 w 611965"/>
              <a:gd name="connsiteY0" fmla="*/ 220569 h 234609"/>
              <a:gd name="connsiteX1" fmla="*/ 54065 w 611965"/>
              <a:gd name="connsiteY1" fmla="*/ 206194 h 234609"/>
              <a:gd name="connsiteX2" fmla="*/ 87916 w 611965"/>
              <a:gd name="connsiteY2" fmla="*/ 182423 h 234609"/>
              <a:gd name="connsiteX3" fmla="*/ 258945 w 611965"/>
              <a:gd name="connsiteY3" fmla="*/ 1282 h 234609"/>
              <a:gd name="connsiteX4" fmla="*/ 469883 w 611965"/>
              <a:gd name="connsiteY4" fmla="*/ 16693 h 234609"/>
              <a:gd name="connsiteX5" fmla="*/ 376244 w 611965"/>
              <a:gd name="connsiteY5" fmla="*/ 211671 h 234609"/>
              <a:gd name="connsiteX6" fmla="*/ 184052 w 611965"/>
              <a:gd name="connsiteY6" fmla="*/ 205621 h 234609"/>
              <a:gd name="connsiteX7" fmla="*/ 134855 w 611965"/>
              <a:gd name="connsiteY7" fmla="*/ 217985 h 234609"/>
              <a:gd name="connsiteX8" fmla="*/ 70432 w 611965"/>
              <a:gd name="connsiteY8" fmla="*/ 234609 h 234609"/>
              <a:gd name="connsiteX9" fmla="*/ 6192 w 611965"/>
              <a:gd name="connsiteY9" fmla="*/ 220569 h 234609"/>
              <a:gd name="connsiteX0" fmla="*/ 6192 w 611965"/>
              <a:gd name="connsiteY0" fmla="*/ 220569 h 228374"/>
              <a:gd name="connsiteX1" fmla="*/ 54065 w 611965"/>
              <a:gd name="connsiteY1" fmla="*/ 206194 h 228374"/>
              <a:gd name="connsiteX2" fmla="*/ 87916 w 611965"/>
              <a:gd name="connsiteY2" fmla="*/ 182423 h 228374"/>
              <a:gd name="connsiteX3" fmla="*/ 258945 w 611965"/>
              <a:gd name="connsiteY3" fmla="*/ 1282 h 228374"/>
              <a:gd name="connsiteX4" fmla="*/ 469883 w 611965"/>
              <a:gd name="connsiteY4" fmla="*/ 16693 h 228374"/>
              <a:gd name="connsiteX5" fmla="*/ 376244 w 611965"/>
              <a:gd name="connsiteY5" fmla="*/ 211671 h 228374"/>
              <a:gd name="connsiteX6" fmla="*/ 184052 w 611965"/>
              <a:gd name="connsiteY6" fmla="*/ 205621 h 228374"/>
              <a:gd name="connsiteX7" fmla="*/ 134855 w 611965"/>
              <a:gd name="connsiteY7" fmla="*/ 217985 h 228374"/>
              <a:gd name="connsiteX8" fmla="*/ 80823 w 611965"/>
              <a:gd name="connsiteY8" fmla="*/ 228374 h 228374"/>
              <a:gd name="connsiteX9" fmla="*/ 6192 w 611965"/>
              <a:gd name="connsiteY9" fmla="*/ 220569 h 228374"/>
              <a:gd name="connsiteX0" fmla="*/ 6192 w 611965"/>
              <a:gd name="connsiteY0" fmla="*/ 220569 h 228374"/>
              <a:gd name="connsiteX1" fmla="*/ 54065 w 611965"/>
              <a:gd name="connsiteY1" fmla="*/ 206194 h 228374"/>
              <a:gd name="connsiteX2" fmla="*/ 87916 w 611965"/>
              <a:gd name="connsiteY2" fmla="*/ 182423 h 228374"/>
              <a:gd name="connsiteX3" fmla="*/ 258945 w 611965"/>
              <a:gd name="connsiteY3" fmla="*/ 1282 h 228374"/>
              <a:gd name="connsiteX4" fmla="*/ 469883 w 611965"/>
              <a:gd name="connsiteY4" fmla="*/ 16693 h 228374"/>
              <a:gd name="connsiteX5" fmla="*/ 376244 w 611965"/>
              <a:gd name="connsiteY5" fmla="*/ 211671 h 228374"/>
              <a:gd name="connsiteX6" fmla="*/ 184052 w 611965"/>
              <a:gd name="connsiteY6" fmla="*/ 205621 h 228374"/>
              <a:gd name="connsiteX7" fmla="*/ 132776 w 611965"/>
              <a:gd name="connsiteY7" fmla="*/ 215907 h 228374"/>
              <a:gd name="connsiteX8" fmla="*/ 80823 w 611965"/>
              <a:gd name="connsiteY8" fmla="*/ 228374 h 228374"/>
              <a:gd name="connsiteX9" fmla="*/ 6192 w 611965"/>
              <a:gd name="connsiteY9" fmla="*/ 220569 h 228374"/>
              <a:gd name="connsiteX0" fmla="*/ 6192 w 611965"/>
              <a:gd name="connsiteY0" fmla="*/ 220569 h 226296"/>
              <a:gd name="connsiteX1" fmla="*/ 54065 w 611965"/>
              <a:gd name="connsiteY1" fmla="*/ 206194 h 226296"/>
              <a:gd name="connsiteX2" fmla="*/ 87916 w 611965"/>
              <a:gd name="connsiteY2" fmla="*/ 182423 h 226296"/>
              <a:gd name="connsiteX3" fmla="*/ 258945 w 611965"/>
              <a:gd name="connsiteY3" fmla="*/ 1282 h 226296"/>
              <a:gd name="connsiteX4" fmla="*/ 469883 w 611965"/>
              <a:gd name="connsiteY4" fmla="*/ 16693 h 226296"/>
              <a:gd name="connsiteX5" fmla="*/ 376244 w 611965"/>
              <a:gd name="connsiteY5" fmla="*/ 211671 h 226296"/>
              <a:gd name="connsiteX6" fmla="*/ 184052 w 611965"/>
              <a:gd name="connsiteY6" fmla="*/ 205621 h 226296"/>
              <a:gd name="connsiteX7" fmla="*/ 132776 w 611965"/>
              <a:gd name="connsiteY7" fmla="*/ 215907 h 226296"/>
              <a:gd name="connsiteX8" fmla="*/ 74589 w 611965"/>
              <a:gd name="connsiteY8" fmla="*/ 226296 h 226296"/>
              <a:gd name="connsiteX9" fmla="*/ 6192 w 611965"/>
              <a:gd name="connsiteY9" fmla="*/ 220569 h 226296"/>
              <a:gd name="connsiteX0" fmla="*/ 6192 w 611965"/>
              <a:gd name="connsiteY0" fmla="*/ 220569 h 226296"/>
              <a:gd name="connsiteX1" fmla="*/ 54065 w 611965"/>
              <a:gd name="connsiteY1" fmla="*/ 206194 h 226296"/>
              <a:gd name="connsiteX2" fmla="*/ 68612 w 611965"/>
              <a:gd name="connsiteY2" fmla="*/ 195803 h 226296"/>
              <a:gd name="connsiteX3" fmla="*/ 87916 w 611965"/>
              <a:gd name="connsiteY3" fmla="*/ 182423 h 226296"/>
              <a:gd name="connsiteX4" fmla="*/ 258945 w 611965"/>
              <a:gd name="connsiteY4" fmla="*/ 1282 h 226296"/>
              <a:gd name="connsiteX5" fmla="*/ 469883 w 611965"/>
              <a:gd name="connsiteY5" fmla="*/ 16693 h 226296"/>
              <a:gd name="connsiteX6" fmla="*/ 376244 w 611965"/>
              <a:gd name="connsiteY6" fmla="*/ 211671 h 226296"/>
              <a:gd name="connsiteX7" fmla="*/ 184052 w 611965"/>
              <a:gd name="connsiteY7" fmla="*/ 205621 h 226296"/>
              <a:gd name="connsiteX8" fmla="*/ 132776 w 611965"/>
              <a:gd name="connsiteY8" fmla="*/ 215907 h 226296"/>
              <a:gd name="connsiteX9" fmla="*/ 74589 w 611965"/>
              <a:gd name="connsiteY9" fmla="*/ 226296 h 226296"/>
              <a:gd name="connsiteX10" fmla="*/ 6192 w 611965"/>
              <a:gd name="connsiteY10" fmla="*/ 220569 h 226296"/>
              <a:gd name="connsiteX0" fmla="*/ 6192 w 611965"/>
              <a:gd name="connsiteY0" fmla="*/ 220569 h 226296"/>
              <a:gd name="connsiteX1" fmla="*/ 54065 w 611965"/>
              <a:gd name="connsiteY1" fmla="*/ 206194 h 226296"/>
              <a:gd name="connsiteX2" fmla="*/ 87916 w 611965"/>
              <a:gd name="connsiteY2" fmla="*/ 182423 h 226296"/>
              <a:gd name="connsiteX3" fmla="*/ 258945 w 611965"/>
              <a:gd name="connsiteY3" fmla="*/ 1282 h 226296"/>
              <a:gd name="connsiteX4" fmla="*/ 469883 w 611965"/>
              <a:gd name="connsiteY4" fmla="*/ 16693 h 226296"/>
              <a:gd name="connsiteX5" fmla="*/ 376244 w 611965"/>
              <a:gd name="connsiteY5" fmla="*/ 211671 h 226296"/>
              <a:gd name="connsiteX6" fmla="*/ 184052 w 611965"/>
              <a:gd name="connsiteY6" fmla="*/ 205621 h 226296"/>
              <a:gd name="connsiteX7" fmla="*/ 132776 w 611965"/>
              <a:gd name="connsiteY7" fmla="*/ 215907 h 226296"/>
              <a:gd name="connsiteX8" fmla="*/ 74589 w 611965"/>
              <a:gd name="connsiteY8" fmla="*/ 226296 h 226296"/>
              <a:gd name="connsiteX9" fmla="*/ 6192 w 611965"/>
              <a:gd name="connsiteY9" fmla="*/ 220569 h 226296"/>
              <a:gd name="connsiteX0" fmla="*/ 6192 w 611965"/>
              <a:gd name="connsiteY0" fmla="*/ 220569 h 226296"/>
              <a:gd name="connsiteX1" fmla="*/ 54065 w 611965"/>
              <a:gd name="connsiteY1" fmla="*/ 202037 h 226296"/>
              <a:gd name="connsiteX2" fmla="*/ 87916 w 611965"/>
              <a:gd name="connsiteY2" fmla="*/ 182423 h 226296"/>
              <a:gd name="connsiteX3" fmla="*/ 258945 w 611965"/>
              <a:gd name="connsiteY3" fmla="*/ 1282 h 226296"/>
              <a:gd name="connsiteX4" fmla="*/ 469883 w 611965"/>
              <a:gd name="connsiteY4" fmla="*/ 16693 h 226296"/>
              <a:gd name="connsiteX5" fmla="*/ 376244 w 611965"/>
              <a:gd name="connsiteY5" fmla="*/ 211671 h 226296"/>
              <a:gd name="connsiteX6" fmla="*/ 184052 w 611965"/>
              <a:gd name="connsiteY6" fmla="*/ 205621 h 226296"/>
              <a:gd name="connsiteX7" fmla="*/ 132776 w 611965"/>
              <a:gd name="connsiteY7" fmla="*/ 215907 h 226296"/>
              <a:gd name="connsiteX8" fmla="*/ 74589 w 611965"/>
              <a:gd name="connsiteY8" fmla="*/ 226296 h 226296"/>
              <a:gd name="connsiteX9" fmla="*/ 6192 w 611965"/>
              <a:gd name="connsiteY9" fmla="*/ 220569 h 226296"/>
              <a:gd name="connsiteX0" fmla="*/ 6192 w 611965"/>
              <a:gd name="connsiteY0" fmla="*/ 220569 h 226296"/>
              <a:gd name="connsiteX1" fmla="*/ 87916 w 611965"/>
              <a:gd name="connsiteY1" fmla="*/ 182423 h 226296"/>
              <a:gd name="connsiteX2" fmla="*/ 258945 w 611965"/>
              <a:gd name="connsiteY2" fmla="*/ 1282 h 226296"/>
              <a:gd name="connsiteX3" fmla="*/ 469883 w 611965"/>
              <a:gd name="connsiteY3" fmla="*/ 16693 h 226296"/>
              <a:gd name="connsiteX4" fmla="*/ 376244 w 611965"/>
              <a:gd name="connsiteY4" fmla="*/ 211671 h 226296"/>
              <a:gd name="connsiteX5" fmla="*/ 184052 w 611965"/>
              <a:gd name="connsiteY5" fmla="*/ 205621 h 226296"/>
              <a:gd name="connsiteX6" fmla="*/ 132776 w 611965"/>
              <a:gd name="connsiteY6" fmla="*/ 215907 h 226296"/>
              <a:gd name="connsiteX7" fmla="*/ 74589 w 611965"/>
              <a:gd name="connsiteY7" fmla="*/ 226296 h 226296"/>
              <a:gd name="connsiteX8" fmla="*/ 6192 w 611965"/>
              <a:gd name="connsiteY8" fmla="*/ 220569 h 226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1965" h="226296">
                <a:moveTo>
                  <a:pt x="6192" y="220569"/>
                </a:moveTo>
                <a:cubicBezTo>
                  <a:pt x="8413" y="213257"/>
                  <a:pt x="45791" y="218971"/>
                  <a:pt x="87916" y="182423"/>
                </a:cubicBezTo>
                <a:cubicBezTo>
                  <a:pt x="-86455" y="120125"/>
                  <a:pt x="13047" y="14741"/>
                  <a:pt x="258945" y="1282"/>
                </a:cubicBezTo>
                <a:cubicBezTo>
                  <a:pt x="332259" y="-2731"/>
                  <a:pt x="407230" y="2747"/>
                  <a:pt x="469883" y="16693"/>
                </a:cubicBezTo>
                <a:cubicBezTo>
                  <a:pt x="698453" y="67572"/>
                  <a:pt x="639716" y="189876"/>
                  <a:pt x="376244" y="211671"/>
                </a:cubicBezTo>
                <a:cubicBezTo>
                  <a:pt x="311998" y="216985"/>
                  <a:pt x="244575" y="214863"/>
                  <a:pt x="184052" y="205621"/>
                </a:cubicBezTo>
                <a:cubicBezTo>
                  <a:pt x="145899" y="207020"/>
                  <a:pt x="146171" y="210729"/>
                  <a:pt x="132776" y="215907"/>
                </a:cubicBezTo>
                <a:cubicBezTo>
                  <a:pt x="119381" y="221085"/>
                  <a:pt x="96726" y="223441"/>
                  <a:pt x="74589" y="226296"/>
                </a:cubicBezTo>
                <a:lnTo>
                  <a:pt x="6192" y="220569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63" name="ZoneTexte 662"/>
          <p:cNvSpPr txBox="1"/>
          <p:nvPr/>
        </p:nvSpPr>
        <p:spPr>
          <a:xfrm>
            <a:off x="5602013" y="1608184"/>
            <a:ext cx="80301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 </a:t>
            </a:r>
            <a:r>
              <a:rPr lang="fr-FR" sz="700" dirty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Adjectif masculin</a:t>
            </a:r>
          </a:p>
        </p:txBody>
      </p:sp>
      <p:pic>
        <p:nvPicPr>
          <p:cNvPr id="664" name="Image 663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792" t="76076" r="26479" b="15767"/>
          <a:stretch/>
        </p:blipFill>
        <p:spPr>
          <a:xfrm>
            <a:off x="5303779" y="1864224"/>
            <a:ext cx="279703" cy="139351"/>
          </a:xfrm>
          <a:prstGeom prst="rect">
            <a:avLst/>
          </a:prstGeom>
        </p:spPr>
      </p:pic>
      <p:sp>
        <p:nvSpPr>
          <p:cNvPr id="665" name="ZoneTexte 664"/>
          <p:cNvSpPr txBox="1"/>
          <p:nvPr/>
        </p:nvSpPr>
        <p:spPr>
          <a:xfrm>
            <a:off x="5711862" y="3060667"/>
            <a:ext cx="57545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Féminin</a:t>
            </a:r>
            <a:r>
              <a:rPr lang="fr-FR" sz="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 </a:t>
            </a:r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:</a:t>
            </a:r>
            <a:endParaRPr lang="fr-FR" sz="9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sp>
        <p:nvSpPr>
          <p:cNvPr id="666" name="ZoneTexte 665"/>
          <p:cNvSpPr txBox="1"/>
          <p:nvPr/>
        </p:nvSpPr>
        <p:spPr>
          <a:xfrm>
            <a:off x="6187158" y="3060668"/>
            <a:ext cx="576096" cy="162210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05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original</a:t>
            </a:r>
            <a:r>
              <a:rPr lang="fr-FR" sz="1050" dirty="0" smtClean="0">
                <a:solidFill>
                  <a:schemeClr val="bg1">
                    <a:lumMod val="50000"/>
                  </a:schemeClr>
                </a:solidFill>
                <a:latin typeface="Andika Basic Dig1 Dig4 Dig7" panose="02000000000000000000" pitchFamily="2" charset="0"/>
              </a:rPr>
              <a:t>e</a:t>
            </a:r>
            <a:endParaRPr lang="fr-FR" sz="1050" dirty="0">
              <a:solidFill>
                <a:schemeClr val="bg1">
                  <a:lumMod val="50000"/>
                </a:schemeClr>
              </a:solidFill>
              <a:latin typeface="Andika Basic Dig1 Dig4 Dig7" panose="02000000000000000000" pitchFamily="2" charset="0"/>
            </a:endParaRPr>
          </a:p>
        </p:txBody>
      </p:sp>
      <p:pic>
        <p:nvPicPr>
          <p:cNvPr id="667" name="Image 666"/>
          <p:cNvPicPr>
            <a:picLocks noChangeAspect="1"/>
          </p:cNvPicPr>
          <p:nvPr/>
        </p:nvPicPr>
        <p:blipFill rotWithShape="1"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0575" t="76551" r="40059" b="14404"/>
          <a:stretch/>
        </p:blipFill>
        <p:spPr>
          <a:xfrm>
            <a:off x="6624150" y="3203961"/>
            <a:ext cx="139104" cy="79814"/>
          </a:xfrm>
          <a:prstGeom prst="rect">
            <a:avLst/>
          </a:prstGeom>
        </p:spPr>
      </p:pic>
      <p:sp>
        <p:nvSpPr>
          <p:cNvPr id="668" name="Rectangle 70"/>
          <p:cNvSpPr>
            <a:spLocks noChangeArrowheads="1"/>
          </p:cNvSpPr>
          <p:nvPr/>
        </p:nvSpPr>
        <p:spPr bwMode="auto">
          <a:xfrm>
            <a:off x="825156" y="1467228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669" name="Group 112"/>
          <p:cNvGrpSpPr>
            <a:grpSpLocks/>
          </p:cNvGrpSpPr>
          <p:nvPr/>
        </p:nvGrpSpPr>
        <p:grpSpPr bwMode="auto">
          <a:xfrm rot="16200000" flipH="1">
            <a:off x="1626061" y="506491"/>
            <a:ext cx="131740" cy="1720850"/>
            <a:chOff x="7435" y="9002"/>
            <a:chExt cx="165" cy="2711"/>
          </a:xfrm>
        </p:grpSpPr>
        <p:sp>
          <p:nvSpPr>
            <p:cNvPr id="670" name="Text Box 122"/>
            <p:cNvSpPr txBox="1">
              <a:spLocks noChangeArrowheads="1"/>
            </p:cNvSpPr>
            <p:nvPr/>
          </p:nvSpPr>
          <p:spPr bwMode="auto">
            <a:xfrm>
              <a:off x="7450" y="900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71" name="Text Box 121"/>
            <p:cNvSpPr txBox="1">
              <a:spLocks noChangeArrowheads="1"/>
            </p:cNvSpPr>
            <p:nvPr/>
          </p:nvSpPr>
          <p:spPr bwMode="auto">
            <a:xfrm>
              <a:off x="7450" y="9276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O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72" name="Text Box 120"/>
            <p:cNvSpPr txBox="1">
              <a:spLocks noChangeArrowheads="1"/>
            </p:cNvSpPr>
            <p:nvPr/>
          </p:nvSpPr>
          <p:spPr bwMode="auto">
            <a:xfrm>
              <a:off x="7450" y="9575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N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73" name="Text Box 119"/>
            <p:cNvSpPr txBox="1">
              <a:spLocks noChangeArrowheads="1"/>
            </p:cNvSpPr>
            <p:nvPr/>
          </p:nvSpPr>
          <p:spPr bwMode="auto">
            <a:xfrm>
              <a:off x="7450" y="9855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D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74" name="Text Box 118"/>
            <p:cNvSpPr txBox="1">
              <a:spLocks noChangeArrowheads="1"/>
            </p:cNvSpPr>
            <p:nvPr/>
          </p:nvSpPr>
          <p:spPr bwMode="auto">
            <a:xfrm>
              <a:off x="7435" y="1013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75" name="Text Box 117"/>
            <p:cNvSpPr txBox="1">
              <a:spLocks noChangeArrowheads="1"/>
            </p:cNvSpPr>
            <p:nvPr/>
          </p:nvSpPr>
          <p:spPr bwMode="auto">
            <a:xfrm>
              <a:off x="7441" y="10428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F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76" name="Text Box 116"/>
            <p:cNvSpPr txBox="1">
              <a:spLocks noChangeArrowheads="1"/>
            </p:cNvSpPr>
            <p:nvPr/>
          </p:nvSpPr>
          <p:spPr bwMode="auto">
            <a:xfrm>
              <a:off x="7441" y="10709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77" name="Text Box 115"/>
            <p:cNvSpPr txBox="1">
              <a:spLocks noChangeArrowheads="1"/>
            </p:cNvSpPr>
            <p:nvPr/>
          </p:nvSpPr>
          <p:spPr bwMode="auto">
            <a:xfrm>
              <a:off x="7450" y="1100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A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78" name="Text Box 114"/>
            <p:cNvSpPr txBox="1">
              <a:spLocks noChangeArrowheads="1"/>
            </p:cNvSpPr>
            <p:nvPr/>
          </p:nvSpPr>
          <p:spPr bwMode="auto">
            <a:xfrm>
              <a:off x="7441" y="11298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79" name="Text Box 113"/>
            <p:cNvSpPr txBox="1">
              <a:spLocks noChangeArrowheads="1"/>
            </p:cNvSpPr>
            <p:nvPr/>
          </p:nvSpPr>
          <p:spPr bwMode="auto">
            <a:xfrm>
              <a:off x="7441" y="11569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680" name="ZoneTexte 679"/>
          <p:cNvSpPr txBox="1"/>
          <p:nvPr/>
        </p:nvSpPr>
        <p:spPr>
          <a:xfrm>
            <a:off x="1190121" y="2519308"/>
            <a:ext cx="1069285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rougeoyant</a:t>
            </a:r>
            <a:endParaRPr lang="fr-FR" sz="1500" dirty="0">
              <a:solidFill>
                <a:srgbClr val="FF3399"/>
              </a:solidFill>
              <a:latin typeface="Andika Basic Dig1 Dig4 Dig7" panose="02000000000000000000" pitchFamily="2" charset="0"/>
            </a:endParaRPr>
          </a:p>
        </p:txBody>
      </p:sp>
      <p:grpSp>
        <p:nvGrpSpPr>
          <p:cNvPr id="681" name="Groupe 680"/>
          <p:cNvGrpSpPr/>
          <p:nvPr/>
        </p:nvGrpSpPr>
        <p:grpSpPr>
          <a:xfrm>
            <a:off x="962611" y="3558991"/>
            <a:ext cx="131763" cy="136525"/>
            <a:chOff x="634123" y="4838678"/>
            <a:chExt cx="131763" cy="136525"/>
          </a:xfrm>
        </p:grpSpPr>
        <p:grpSp>
          <p:nvGrpSpPr>
            <p:cNvPr id="682" name="Group 67"/>
            <p:cNvGrpSpPr>
              <a:grpSpLocks/>
            </p:cNvGrpSpPr>
            <p:nvPr/>
          </p:nvGrpSpPr>
          <p:grpSpPr bwMode="auto">
            <a:xfrm>
              <a:off x="654603" y="4864168"/>
              <a:ext cx="98425" cy="98425"/>
              <a:chOff x="3511" y="12476"/>
              <a:chExt cx="155" cy="155"/>
            </a:xfrm>
          </p:grpSpPr>
          <p:sp>
            <p:nvSpPr>
              <p:cNvPr id="684" name="Freeform 69"/>
              <p:cNvSpPr>
                <a:spLocks/>
              </p:cNvSpPr>
              <p:nvPr/>
            </p:nvSpPr>
            <p:spPr bwMode="auto">
              <a:xfrm>
                <a:off x="3511" y="12476"/>
                <a:ext cx="143" cy="155"/>
              </a:xfrm>
              <a:custGeom>
                <a:avLst/>
                <a:gdLst>
                  <a:gd name="T0" fmla="*/ 0 w 143"/>
                  <a:gd name="T1" fmla="*/ 0 h 155"/>
                  <a:gd name="T2" fmla="*/ 143 w 143"/>
                  <a:gd name="T3" fmla="*/ 155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43" h="155">
                    <a:moveTo>
                      <a:pt x="0" y="0"/>
                    </a:moveTo>
                    <a:cubicBezTo>
                      <a:pt x="48" y="52"/>
                      <a:pt x="95" y="103"/>
                      <a:pt x="143" y="155"/>
                    </a:cubicBezTo>
                  </a:path>
                </a:pathLst>
              </a:custGeom>
              <a:noFill/>
              <a:ln w="9525">
                <a:solidFill>
                  <a:schemeClr val="bg2">
                    <a:lumMod val="7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685" name="Freeform 68"/>
              <p:cNvSpPr>
                <a:spLocks/>
              </p:cNvSpPr>
              <p:nvPr/>
            </p:nvSpPr>
            <p:spPr bwMode="auto">
              <a:xfrm rot="15936379">
                <a:off x="3517" y="12470"/>
                <a:ext cx="143" cy="155"/>
              </a:xfrm>
              <a:custGeom>
                <a:avLst/>
                <a:gdLst>
                  <a:gd name="T0" fmla="*/ 0 w 143"/>
                  <a:gd name="T1" fmla="*/ 0 h 155"/>
                  <a:gd name="T2" fmla="*/ 143 w 143"/>
                  <a:gd name="T3" fmla="*/ 155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43" h="155">
                    <a:moveTo>
                      <a:pt x="0" y="0"/>
                    </a:moveTo>
                    <a:cubicBezTo>
                      <a:pt x="48" y="52"/>
                      <a:pt x="95" y="103"/>
                      <a:pt x="143" y="155"/>
                    </a:cubicBezTo>
                  </a:path>
                </a:pathLst>
              </a:custGeom>
              <a:noFill/>
              <a:ln w="9525">
                <a:solidFill>
                  <a:schemeClr val="bg2">
                    <a:lumMod val="7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683" name="Rectangle 135"/>
            <p:cNvSpPr>
              <a:spLocks noChangeArrowheads="1"/>
            </p:cNvSpPr>
            <p:nvPr/>
          </p:nvSpPr>
          <p:spPr bwMode="auto">
            <a:xfrm>
              <a:off x="634123" y="4838678"/>
              <a:ext cx="131763" cy="136525"/>
            </a:xfrm>
            <a:prstGeom prst="rect">
              <a:avLst/>
            </a:prstGeom>
            <a:noFill/>
            <a:ln w="317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733" name="ZoneTexte 732"/>
          <p:cNvSpPr txBox="1"/>
          <p:nvPr/>
        </p:nvSpPr>
        <p:spPr>
          <a:xfrm>
            <a:off x="1192150" y="2974613"/>
            <a:ext cx="67268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Féminin</a:t>
            </a:r>
            <a:r>
              <a:rPr lang="fr-FR" sz="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 </a:t>
            </a:r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:</a:t>
            </a:r>
            <a:endParaRPr lang="fr-FR" sz="9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sp>
        <p:nvSpPr>
          <p:cNvPr id="734" name="ZoneTexte 733"/>
          <p:cNvSpPr txBox="1"/>
          <p:nvPr/>
        </p:nvSpPr>
        <p:spPr>
          <a:xfrm>
            <a:off x="1676121" y="2986806"/>
            <a:ext cx="799119" cy="161583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05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rougeoyant</a:t>
            </a:r>
            <a:r>
              <a:rPr lang="fr-FR" sz="1050" dirty="0" smtClean="0">
                <a:solidFill>
                  <a:schemeClr val="bg1">
                    <a:lumMod val="50000"/>
                  </a:schemeClr>
                </a:solidFill>
                <a:latin typeface="Andika Basic Dig1 Dig4 Dig7" panose="02000000000000000000" pitchFamily="2" charset="0"/>
              </a:rPr>
              <a:t>e</a:t>
            </a:r>
            <a:endParaRPr lang="fr-FR" sz="1050" dirty="0">
              <a:solidFill>
                <a:schemeClr val="bg1">
                  <a:lumMod val="50000"/>
                </a:schemeClr>
              </a:solidFill>
              <a:latin typeface="Andika Basic Dig1 Dig4 Dig7" panose="02000000000000000000" pitchFamily="2" charset="0"/>
            </a:endParaRPr>
          </a:p>
        </p:txBody>
      </p:sp>
      <p:pic>
        <p:nvPicPr>
          <p:cNvPr id="735" name="Image 734"/>
          <p:cNvPicPr>
            <a:picLocks noChangeAspect="1"/>
          </p:cNvPicPr>
          <p:nvPr/>
        </p:nvPicPr>
        <p:blipFill rotWithShape="1"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0575" t="76551" r="40059" b="14404"/>
          <a:stretch/>
        </p:blipFill>
        <p:spPr>
          <a:xfrm>
            <a:off x="2349964" y="3148389"/>
            <a:ext cx="139104" cy="79814"/>
          </a:xfrm>
          <a:prstGeom prst="rect">
            <a:avLst/>
          </a:prstGeom>
        </p:spPr>
      </p:pic>
      <p:pic>
        <p:nvPicPr>
          <p:cNvPr id="736" name="Image 735"/>
          <p:cNvPicPr>
            <a:picLocks noChangeAspect="1"/>
          </p:cNvPicPr>
          <p:nvPr/>
        </p:nvPicPr>
        <p:blipFill rotWithShape="1"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228" t="14664" r="79558" b="70548"/>
          <a:stretch/>
        </p:blipFill>
        <p:spPr>
          <a:xfrm>
            <a:off x="868244" y="1547198"/>
            <a:ext cx="366643" cy="315458"/>
          </a:xfrm>
          <a:prstGeom prst="rect">
            <a:avLst/>
          </a:prstGeom>
        </p:spPr>
      </p:pic>
      <p:sp>
        <p:nvSpPr>
          <p:cNvPr id="737" name="Bulle ronde 26"/>
          <p:cNvSpPr/>
          <p:nvPr/>
        </p:nvSpPr>
        <p:spPr>
          <a:xfrm>
            <a:off x="1227169" y="1553188"/>
            <a:ext cx="734861" cy="271578"/>
          </a:xfrm>
          <a:custGeom>
            <a:avLst/>
            <a:gdLst>
              <a:gd name="connsiteX0" fmla="*/ 22497 w 611508"/>
              <a:gd name="connsiteY0" fmla="*/ 251742 h 214533"/>
              <a:gd name="connsiteX1" fmla="*/ 87595 w 611508"/>
              <a:gd name="connsiteY1" fmla="*/ 182422 h 214533"/>
              <a:gd name="connsiteX2" fmla="*/ 258624 w 611508"/>
              <a:gd name="connsiteY2" fmla="*/ 1281 h 214533"/>
              <a:gd name="connsiteX3" fmla="*/ 469562 w 611508"/>
              <a:gd name="connsiteY3" fmla="*/ 16692 h 214533"/>
              <a:gd name="connsiteX4" fmla="*/ 375923 w 611508"/>
              <a:gd name="connsiteY4" fmla="*/ 211670 h 214533"/>
              <a:gd name="connsiteX5" fmla="*/ 183731 w 611508"/>
              <a:gd name="connsiteY5" fmla="*/ 205620 h 214533"/>
              <a:gd name="connsiteX6" fmla="*/ 22497 w 611508"/>
              <a:gd name="connsiteY6" fmla="*/ 251742 h 21453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22818 w 611965"/>
              <a:gd name="connsiteY7" fmla="*/ 251743 h 25174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107839 w 611965"/>
              <a:gd name="connsiteY7" fmla="*/ 245001 h 251743"/>
              <a:gd name="connsiteX8" fmla="*/ 22818 w 611965"/>
              <a:gd name="connsiteY8" fmla="*/ 251743 h 251743"/>
              <a:gd name="connsiteX0" fmla="*/ 14505 w 611965"/>
              <a:gd name="connsiteY0" fmla="*/ 237195 h 245001"/>
              <a:gd name="connsiteX1" fmla="*/ 91212 w 611965"/>
              <a:gd name="connsiteY1" fmla="*/ 199281 h 245001"/>
              <a:gd name="connsiteX2" fmla="*/ 87916 w 611965"/>
              <a:gd name="connsiteY2" fmla="*/ 182423 h 245001"/>
              <a:gd name="connsiteX3" fmla="*/ 258945 w 611965"/>
              <a:gd name="connsiteY3" fmla="*/ 1282 h 245001"/>
              <a:gd name="connsiteX4" fmla="*/ 469883 w 611965"/>
              <a:gd name="connsiteY4" fmla="*/ 16693 h 245001"/>
              <a:gd name="connsiteX5" fmla="*/ 376244 w 611965"/>
              <a:gd name="connsiteY5" fmla="*/ 211671 h 245001"/>
              <a:gd name="connsiteX6" fmla="*/ 184052 w 611965"/>
              <a:gd name="connsiteY6" fmla="*/ 205621 h 245001"/>
              <a:gd name="connsiteX7" fmla="*/ 107839 w 611965"/>
              <a:gd name="connsiteY7" fmla="*/ 245001 h 245001"/>
              <a:gd name="connsiteX8" fmla="*/ 14505 w 611965"/>
              <a:gd name="connsiteY8" fmla="*/ 237195 h 245001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03683 w 611965"/>
              <a:gd name="connsiteY7" fmla="*/ 236688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55637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55637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34855 w 611965"/>
              <a:gd name="connsiteY7" fmla="*/ 217985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60299 w 611965"/>
              <a:gd name="connsiteY1" fmla="*/ 212429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34855 w 611965"/>
              <a:gd name="connsiteY7" fmla="*/ 217985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6192 w 611965"/>
              <a:gd name="connsiteY0" fmla="*/ 220569 h 234609"/>
              <a:gd name="connsiteX1" fmla="*/ 60299 w 611965"/>
              <a:gd name="connsiteY1" fmla="*/ 212429 h 234609"/>
              <a:gd name="connsiteX2" fmla="*/ 87916 w 611965"/>
              <a:gd name="connsiteY2" fmla="*/ 182423 h 234609"/>
              <a:gd name="connsiteX3" fmla="*/ 258945 w 611965"/>
              <a:gd name="connsiteY3" fmla="*/ 1282 h 234609"/>
              <a:gd name="connsiteX4" fmla="*/ 469883 w 611965"/>
              <a:gd name="connsiteY4" fmla="*/ 16693 h 234609"/>
              <a:gd name="connsiteX5" fmla="*/ 376244 w 611965"/>
              <a:gd name="connsiteY5" fmla="*/ 211671 h 234609"/>
              <a:gd name="connsiteX6" fmla="*/ 184052 w 611965"/>
              <a:gd name="connsiteY6" fmla="*/ 205621 h 234609"/>
              <a:gd name="connsiteX7" fmla="*/ 134855 w 611965"/>
              <a:gd name="connsiteY7" fmla="*/ 217985 h 234609"/>
              <a:gd name="connsiteX8" fmla="*/ 70432 w 611965"/>
              <a:gd name="connsiteY8" fmla="*/ 234609 h 234609"/>
              <a:gd name="connsiteX9" fmla="*/ 6192 w 611965"/>
              <a:gd name="connsiteY9" fmla="*/ 220569 h 234609"/>
              <a:gd name="connsiteX0" fmla="*/ 6192 w 611965"/>
              <a:gd name="connsiteY0" fmla="*/ 220569 h 234609"/>
              <a:gd name="connsiteX1" fmla="*/ 54065 w 611965"/>
              <a:gd name="connsiteY1" fmla="*/ 206194 h 234609"/>
              <a:gd name="connsiteX2" fmla="*/ 87916 w 611965"/>
              <a:gd name="connsiteY2" fmla="*/ 182423 h 234609"/>
              <a:gd name="connsiteX3" fmla="*/ 258945 w 611965"/>
              <a:gd name="connsiteY3" fmla="*/ 1282 h 234609"/>
              <a:gd name="connsiteX4" fmla="*/ 469883 w 611965"/>
              <a:gd name="connsiteY4" fmla="*/ 16693 h 234609"/>
              <a:gd name="connsiteX5" fmla="*/ 376244 w 611965"/>
              <a:gd name="connsiteY5" fmla="*/ 211671 h 234609"/>
              <a:gd name="connsiteX6" fmla="*/ 184052 w 611965"/>
              <a:gd name="connsiteY6" fmla="*/ 205621 h 234609"/>
              <a:gd name="connsiteX7" fmla="*/ 134855 w 611965"/>
              <a:gd name="connsiteY7" fmla="*/ 217985 h 234609"/>
              <a:gd name="connsiteX8" fmla="*/ 70432 w 611965"/>
              <a:gd name="connsiteY8" fmla="*/ 234609 h 234609"/>
              <a:gd name="connsiteX9" fmla="*/ 6192 w 611965"/>
              <a:gd name="connsiteY9" fmla="*/ 220569 h 234609"/>
              <a:gd name="connsiteX0" fmla="*/ 6192 w 611965"/>
              <a:gd name="connsiteY0" fmla="*/ 220569 h 228374"/>
              <a:gd name="connsiteX1" fmla="*/ 54065 w 611965"/>
              <a:gd name="connsiteY1" fmla="*/ 206194 h 228374"/>
              <a:gd name="connsiteX2" fmla="*/ 87916 w 611965"/>
              <a:gd name="connsiteY2" fmla="*/ 182423 h 228374"/>
              <a:gd name="connsiteX3" fmla="*/ 258945 w 611965"/>
              <a:gd name="connsiteY3" fmla="*/ 1282 h 228374"/>
              <a:gd name="connsiteX4" fmla="*/ 469883 w 611965"/>
              <a:gd name="connsiteY4" fmla="*/ 16693 h 228374"/>
              <a:gd name="connsiteX5" fmla="*/ 376244 w 611965"/>
              <a:gd name="connsiteY5" fmla="*/ 211671 h 228374"/>
              <a:gd name="connsiteX6" fmla="*/ 184052 w 611965"/>
              <a:gd name="connsiteY6" fmla="*/ 205621 h 228374"/>
              <a:gd name="connsiteX7" fmla="*/ 134855 w 611965"/>
              <a:gd name="connsiteY7" fmla="*/ 217985 h 228374"/>
              <a:gd name="connsiteX8" fmla="*/ 80823 w 611965"/>
              <a:gd name="connsiteY8" fmla="*/ 228374 h 228374"/>
              <a:gd name="connsiteX9" fmla="*/ 6192 w 611965"/>
              <a:gd name="connsiteY9" fmla="*/ 220569 h 228374"/>
              <a:gd name="connsiteX0" fmla="*/ 6192 w 611965"/>
              <a:gd name="connsiteY0" fmla="*/ 220569 h 228374"/>
              <a:gd name="connsiteX1" fmla="*/ 54065 w 611965"/>
              <a:gd name="connsiteY1" fmla="*/ 206194 h 228374"/>
              <a:gd name="connsiteX2" fmla="*/ 87916 w 611965"/>
              <a:gd name="connsiteY2" fmla="*/ 182423 h 228374"/>
              <a:gd name="connsiteX3" fmla="*/ 258945 w 611965"/>
              <a:gd name="connsiteY3" fmla="*/ 1282 h 228374"/>
              <a:gd name="connsiteX4" fmla="*/ 469883 w 611965"/>
              <a:gd name="connsiteY4" fmla="*/ 16693 h 228374"/>
              <a:gd name="connsiteX5" fmla="*/ 376244 w 611965"/>
              <a:gd name="connsiteY5" fmla="*/ 211671 h 228374"/>
              <a:gd name="connsiteX6" fmla="*/ 184052 w 611965"/>
              <a:gd name="connsiteY6" fmla="*/ 205621 h 228374"/>
              <a:gd name="connsiteX7" fmla="*/ 132776 w 611965"/>
              <a:gd name="connsiteY7" fmla="*/ 215907 h 228374"/>
              <a:gd name="connsiteX8" fmla="*/ 80823 w 611965"/>
              <a:gd name="connsiteY8" fmla="*/ 228374 h 228374"/>
              <a:gd name="connsiteX9" fmla="*/ 6192 w 611965"/>
              <a:gd name="connsiteY9" fmla="*/ 220569 h 228374"/>
              <a:gd name="connsiteX0" fmla="*/ 6192 w 611965"/>
              <a:gd name="connsiteY0" fmla="*/ 220569 h 226296"/>
              <a:gd name="connsiteX1" fmla="*/ 54065 w 611965"/>
              <a:gd name="connsiteY1" fmla="*/ 206194 h 226296"/>
              <a:gd name="connsiteX2" fmla="*/ 87916 w 611965"/>
              <a:gd name="connsiteY2" fmla="*/ 182423 h 226296"/>
              <a:gd name="connsiteX3" fmla="*/ 258945 w 611965"/>
              <a:gd name="connsiteY3" fmla="*/ 1282 h 226296"/>
              <a:gd name="connsiteX4" fmla="*/ 469883 w 611965"/>
              <a:gd name="connsiteY4" fmla="*/ 16693 h 226296"/>
              <a:gd name="connsiteX5" fmla="*/ 376244 w 611965"/>
              <a:gd name="connsiteY5" fmla="*/ 211671 h 226296"/>
              <a:gd name="connsiteX6" fmla="*/ 184052 w 611965"/>
              <a:gd name="connsiteY6" fmla="*/ 205621 h 226296"/>
              <a:gd name="connsiteX7" fmla="*/ 132776 w 611965"/>
              <a:gd name="connsiteY7" fmla="*/ 215907 h 226296"/>
              <a:gd name="connsiteX8" fmla="*/ 74589 w 611965"/>
              <a:gd name="connsiteY8" fmla="*/ 226296 h 226296"/>
              <a:gd name="connsiteX9" fmla="*/ 6192 w 611965"/>
              <a:gd name="connsiteY9" fmla="*/ 220569 h 226296"/>
              <a:gd name="connsiteX0" fmla="*/ 6192 w 611965"/>
              <a:gd name="connsiteY0" fmla="*/ 220569 h 226296"/>
              <a:gd name="connsiteX1" fmla="*/ 54065 w 611965"/>
              <a:gd name="connsiteY1" fmla="*/ 206194 h 226296"/>
              <a:gd name="connsiteX2" fmla="*/ 68612 w 611965"/>
              <a:gd name="connsiteY2" fmla="*/ 195803 h 226296"/>
              <a:gd name="connsiteX3" fmla="*/ 87916 w 611965"/>
              <a:gd name="connsiteY3" fmla="*/ 182423 h 226296"/>
              <a:gd name="connsiteX4" fmla="*/ 258945 w 611965"/>
              <a:gd name="connsiteY4" fmla="*/ 1282 h 226296"/>
              <a:gd name="connsiteX5" fmla="*/ 469883 w 611965"/>
              <a:gd name="connsiteY5" fmla="*/ 16693 h 226296"/>
              <a:gd name="connsiteX6" fmla="*/ 376244 w 611965"/>
              <a:gd name="connsiteY6" fmla="*/ 211671 h 226296"/>
              <a:gd name="connsiteX7" fmla="*/ 184052 w 611965"/>
              <a:gd name="connsiteY7" fmla="*/ 205621 h 226296"/>
              <a:gd name="connsiteX8" fmla="*/ 132776 w 611965"/>
              <a:gd name="connsiteY8" fmla="*/ 215907 h 226296"/>
              <a:gd name="connsiteX9" fmla="*/ 74589 w 611965"/>
              <a:gd name="connsiteY9" fmla="*/ 226296 h 226296"/>
              <a:gd name="connsiteX10" fmla="*/ 6192 w 611965"/>
              <a:gd name="connsiteY10" fmla="*/ 220569 h 226296"/>
              <a:gd name="connsiteX0" fmla="*/ 6192 w 611965"/>
              <a:gd name="connsiteY0" fmla="*/ 220569 h 226296"/>
              <a:gd name="connsiteX1" fmla="*/ 54065 w 611965"/>
              <a:gd name="connsiteY1" fmla="*/ 206194 h 226296"/>
              <a:gd name="connsiteX2" fmla="*/ 87916 w 611965"/>
              <a:gd name="connsiteY2" fmla="*/ 182423 h 226296"/>
              <a:gd name="connsiteX3" fmla="*/ 258945 w 611965"/>
              <a:gd name="connsiteY3" fmla="*/ 1282 h 226296"/>
              <a:gd name="connsiteX4" fmla="*/ 469883 w 611965"/>
              <a:gd name="connsiteY4" fmla="*/ 16693 h 226296"/>
              <a:gd name="connsiteX5" fmla="*/ 376244 w 611965"/>
              <a:gd name="connsiteY5" fmla="*/ 211671 h 226296"/>
              <a:gd name="connsiteX6" fmla="*/ 184052 w 611965"/>
              <a:gd name="connsiteY6" fmla="*/ 205621 h 226296"/>
              <a:gd name="connsiteX7" fmla="*/ 132776 w 611965"/>
              <a:gd name="connsiteY7" fmla="*/ 215907 h 226296"/>
              <a:gd name="connsiteX8" fmla="*/ 74589 w 611965"/>
              <a:gd name="connsiteY8" fmla="*/ 226296 h 226296"/>
              <a:gd name="connsiteX9" fmla="*/ 6192 w 611965"/>
              <a:gd name="connsiteY9" fmla="*/ 220569 h 226296"/>
              <a:gd name="connsiteX0" fmla="*/ 6192 w 611965"/>
              <a:gd name="connsiteY0" fmla="*/ 220569 h 226296"/>
              <a:gd name="connsiteX1" fmla="*/ 54065 w 611965"/>
              <a:gd name="connsiteY1" fmla="*/ 202037 h 226296"/>
              <a:gd name="connsiteX2" fmla="*/ 87916 w 611965"/>
              <a:gd name="connsiteY2" fmla="*/ 182423 h 226296"/>
              <a:gd name="connsiteX3" fmla="*/ 258945 w 611965"/>
              <a:gd name="connsiteY3" fmla="*/ 1282 h 226296"/>
              <a:gd name="connsiteX4" fmla="*/ 469883 w 611965"/>
              <a:gd name="connsiteY4" fmla="*/ 16693 h 226296"/>
              <a:gd name="connsiteX5" fmla="*/ 376244 w 611965"/>
              <a:gd name="connsiteY5" fmla="*/ 211671 h 226296"/>
              <a:gd name="connsiteX6" fmla="*/ 184052 w 611965"/>
              <a:gd name="connsiteY6" fmla="*/ 205621 h 226296"/>
              <a:gd name="connsiteX7" fmla="*/ 132776 w 611965"/>
              <a:gd name="connsiteY7" fmla="*/ 215907 h 226296"/>
              <a:gd name="connsiteX8" fmla="*/ 74589 w 611965"/>
              <a:gd name="connsiteY8" fmla="*/ 226296 h 226296"/>
              <a:gd name="connsiteX9" fmla="*/ 6192 w 611965"/>
              <a:gd name="connsiteY9" fmla="*/ 220569 h 226296"/>
              <a:gd name="connsiteX0" fmla="*/ 6192 w 611965"/>
              <a:gd name="connsiteY0" fmla="*/ 220569 h 226296"/>
              <a:gd name="connsiteX1" fmla="*/ 87916 w 611965"/>
              <a:gd name="connsiteY1" fmla="*/ 182423 h 226296"/>
              <a:gd name="connsiteX2" fmla="*/ 258945 w 611965"/>
              <a:gd name="connsiteY2" fmla="*/ 1282 h 226296"/>
              <a:gd name="connsiteX3" fmla="*/ 469883 w 611965"/>
              <a:gd name="connsiteY3" fmla="*/ 16693 h 226296"/>
              <a:gd name="connsiteX4" fmla="*/ 376244 w 611965"/>
              <a:gd name="connsiteY4" fmla="*/ 211671 h 226296"/>
              <a:gd name="connsiteX5" fmla="*/ 184052 w 611965"/>
              <a:gd name="connsiteY5" fmla="*/ 205621 h 226296"/>
              <a:gd name="connsiteX6" fmla="*/ 132776 w 611965"/>
              <a:gd name="connsiteY6" fmla="*/ 215907 h 226296"/>
              <a:gd name="connsiteX7" fmla="*/ 74589 w 611965"/>
              <a:gd name="connsiteY7" fmla="*/ 226296 h 226296"/>
              <a:gd name="connsiteX8" fmla="*/ 6192 w 611965"/>
              <a:gd name="connsiteY8" fmla="*/ 220569 h 226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1965" h="226296">
                <a:moveTo>
                  <a:pt x="6192" y="220569"/>
                </a:moveTo>
                <a:cubicBezTo>
                  <a:pt x="8413" y="213257"/>
                  <a:pt x="45791" y="218971"/>
                  <a:pt x="87916" y="182423"/>
                </a:cubicBezTo>
                <a:cubicBezTo>
                  <a:pt x="-86455" y="120125"/>
                  <a:pt x="13047" y="14741"/>
                  <a:pt x="258945" y="1282"/>
                </a:cubicBezTo>
                <a:cubicBezTo>
                  <a:pt x="332259" y="-2731"/>
                  <a:pt x="407230" y="2747"/>
                  <a:pt x="469883" y="16693"/>
                </a:cubicBezTo>
                <a:cubicBezTo>
                  <a:pt x="698453" y="67572"/>
                  <a:pt x="639716" y="189876"/>
                  <a:pt x="376244" y="211671"/>
                </a:cubicBezTo>
                <a:cubicBezTo>
                  <a:pt x="311998" y="216985"/>
                  <a:pt x="244575" y="214863"/>
                  <a:pt x="184052" y="205621"/>
                </a:cubicBezTo>
                <a:cubicBezTo>
                  <a:pt x="145899" y="207020"/>
                  <a:pt x="146171" y="210729"/>
                  <a:pt x="132776" y="215907"/>
                </a:cubicBezTo>
                <a:cubicBezTo>
                  <a:pt x="119381" y="221085"/>
                  <a:pt x="96726" y="223441"/>
                  <a:pt x="74589" y="226296"/>
                </a:cubicBezTo>
                <a:lnTo>
                  <a:pt x="6192" y="220569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38" name="ZoneTexte 737"/>
          <p:cNvSpPr txBox="1"/>
          <p:nvPr/>
        </p:nvSpPr>
        <p:spPr>
          <a:xfrm>
            <a:off x="1213062" y="1604806"/>
            <a:ext cx="80301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 </a:t>
            </a:r>
            <a:r>
              <a:rPr lang="fr-FR" sz="700" dirty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Adjectif masculin</a:t>
            </a:r>
          </a:p>
        </p:txBody>
      </p:sp>
      <p:pic>
        <p:nvPicPr>
          <p:cNvPr id="739" name="Image 738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792" t="76076" r="26479" b="15767"/>
          <a:stretch/>
        </p:blipFill>
        <p:spPr>
          <a:xfrm>
            <a:off x="914828" y="1860846"/>
            <a:ext cx="279703" cy="139351"/>
          </a:xfrm>
          <a:prstGeom prst="rect">
            <a:avLst/>
          </a:prstGeom>
        </p:spPr>
      </p:pic>
      <p:sp>
        <p:nvSpPr>
          <p:cNvPr id="744" name="Rectangle 34"/>
          <p:cNvSpPr>
            <a:spLocks noChangeArrowheads="1"/>
          </p:cNvSpPr>
          <p:nvPr/>
        </p:nvSpPr>
        <p:spPr bwMode="auto">
          <a:xfrm>
            <a:off x="5201527" y="4398993"/>
            <a:ext cx="1751013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745" name="Group 47"/>
          <p:cNvGrpSpPr>
            <a:grpSpLocks/>
          </p:cNvGrpSpPr>
          <p:nvPr/>
        </p:nvGrpSpPr>
        <p:grpSpPr bwMode="auto">
          <a:xfrm>
            <a:off x="5386992" y="6546246"/>
            <a:ext cx="98425" cy="98425"/>
            <a:chOff x="3511" y="12476"/>
            <a:chExt cx="155" cy="155"/>
          </a:xfrm>
        </p:grpSpPr>
        <p:sp>
          <p:nvSpPr>
            <p:cNvPr id="746" name="Freeform 4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747" name="Freeform 4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748" name="Rectangle 135"/>
          <p:cNvSpPr>
            <a:spLocks noChangeArrowheads="1"/>
          </p:cNvSpPr>
          <p:nvPr/>
        </p:nvSpPr>
        <p:spPr bwMode="auto">
          <a:xfrm>
            <a:off x="5363781" y="6521191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49" name="Text Box 122"/>
          <p:cNvSpPr txBox="1">
            <a:spLocks noChangeArrowheads="1"/>
          </p:cNvSpPr>
          <p:nvPr/>
        </p:nvSpPr>
        <p:spPr bwMode="auto">
          <a:xfrm rot="16200000" flipH="1">
            <a:off x="5195965" y="4252820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S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50" name="Text Box 121"/>
          <p:cNvSpPr txBox="1">
            <a:spLocks noChangeArrowheads="1"/>
          </p:cNvSpPr>
          <p:nvPr/>
        </p:nvSpPr>
        <p:spPr bwMode="auto">
          <a:xfrm rot="16200000" flipH="1">
            <a:off x="5369891" y="4252820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O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51" name="Text Box 120"/>
          <p:cNvSpPr txBox="1">
            <a:spLocks noChangeArrowheads="1"/>
          </p:cNvSpPr>
          <p:nvPr/>
        </p:nvSpPr>
        <p:spPr bwMode="auto">
          <a:xfrm rot="16200000" flipH="1">
            <a:off x="5559686" y="4252820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N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52" name="Text Box 119"/>
          <p:cNvSpPr txBox="1">
            <a:spLocks noChangeArrowheads="1"/>
          </p:cNvSpPr>
          <p:nvPr/>
        </p:nvSpPr>
        <p:spPr bwMode="auto">
          <a:xfrm rot="16200000" flipH="1">
            <a:off x="5737421" y="4252820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D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53" name="Text Box 118"/>
          <p:cNvSpPr txBox="1">
            <a:spLocks noChangeArrowheads="1"/>
          </p:cNvSpPr>
          <p:nvPr/>
        </p:nvSpPr>
        <p:spPr bwMode="auto">
          <a:xfrm rot="16200000" flipH="1">
            <a:off x="5913251" y="4253544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J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54" name="Text Box 117"/>
          <p:cNvSpPr txBox="1">
            <a:spLocks noChangeArrowheads="1"/>
          </p:cNvSpPr>
          <p:nvPr/>
        </p:nvSpPr>
        <p:spPr bwMode="auto">
          <a:xfrm rot="16200000" flipH="1">
            <a:off x="6101141" y="4251984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F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55" name="Text Box 116"/>
          <p:cNvSpPr txBox="1">
            <a:spLocks noChangeArrowheads="1"/>
          </p:cNvSpPr>
          <p:nvPr/>
        </p:nvSpPr>
        <p:spPr bwMode="auto">
          <a:xfrm rot="16200000" flipH="1">
            <a:off x="6279510" y="4251984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M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56" name="Text Box 115"/>
          <p:cNvSpPr txBox="1">
            <a:spLocks noChangeArrowheads="1"/>
          </p:cNvSpPr>
          <p:nvPr/>
        </p:nvSpPr>
        <p:spPr bwMode="auto">
          <a:xfrm rot="16200000" flipH="1">
            <a:off x="6465497" y="4252820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A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57" name="Text Box 114"/>
          <p:cNvSpPr txBox="1">
            <a:spLocks noChangeArrowheads="1"/>
          </p:cNvSpPr>
          <p:nvPr/>
        </p:nvSpPr>
        <p:spPr bwMode="auto">
          <a:xfrm rot="16200000" flipH="1">
            <a:off x="6653388" y="4251984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M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58" name="Text Box 113"/>
          <p:cNvSpPr txBox="1">
            <a:spLocks noChangeArrowheads="1"/>
          </p:cNvSpPr>
          <p:nvPr/>
        </p:nvSpPr>
        <p:spPr bwMode="auto">
          <a:xfrm rot="16200000" flipH="1">
            <a:off x="6825409" y="4251984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J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59" name="ZoneTexte 758"/>
          <p:cNvSpPr txBox="1"/>
          <p:nvPr/>
        </p:nvSpPr>
        <p:spPr>
          <a:xfrm>
            <a:off x="6553713" y="6636314"/>
            <a:ext cx="379575" cy="10772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invariable</a:t>
            </a:r>
            <a:endParaRPr lang="fr-FR" sz="6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pic>
        <p:nvPicPr>
          <p:cNvPr id="760" name="Image 759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553793" y="6406068"/>
            <a:ext cx="288178" cy="230245"/>
          </a:xfrm>
          <a:prstGeom prst="rect">
            <a:avLst/>
          </a:prstGeom>
        </p:spPr>
      </p:pic>
      <p:pic>
        <p:nvPicPr>
          <p:cNvPr id="761" name="Image 760"/>
          <p:cNvPicPr>
            <a:picLocks noChangeAspect="1"/>
          </p:cNvPicPr>
          <p:nvPr/>
        </p:nvPicPr>
        <p:blipFill rotWithShape="1"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328" t="39390" r="87555" b="46973"/>
          <a:stretch/>
        </p:blipFill>
        <p:spPr>
          <a:xfrm>
            <a:off x="5271352" y="4482586"/>
            <a:ext cx="274320" cy="273838"/>
          </a:xfrm>
          <a:prstGeom prst="rect">
            <a:avLst/>
          </a:prstGeom>
        </p:spPr>
      </p:pic>
      <p:sp>
        <p:nvSpPr>
          <p:cNvPr id="762" name="Bulle ronde 26"/>
          <p:cNvSpPr/>
          <p:nvPr/>
        </p:nvSpPr>
        <p:spPr>
          <a:xfrm>
            <a:off x="5573743" y="4485158"/>
            <a:ext cx="611965" cy="237195"/>
          </a:xfrm>
          <a:custGeom>
            <a:avLst/>
            <a:gdLst>
              <a:gd name="connsiteX0" fmla="*/ 22497 w 611508"/>
              <a:gd name="connsiteY0" fmla="*/ 251742 h 214533"/>
              <a:gd name="connsiteX1" fmla="*/ 87595 w 611508"/>
              <a:gd name="connsiteY1" fmla="*/ 182422 h 214533"/>
              <a:gd name="connsiteX2" fmla="*/ 258624 w 611508"/>
              <a:gd name="connsiteY2" fmla="*/ 1281 h 214533"/>
              <a:gd name="connsiteX3" fmla="*/ 469562 w 611508"/>
              <a:gd name="connsiteY3" fmla="*/ 16692 h 214533"/>
              <a:gd name="connsiteX4" fmla="*/ 375923 w 611508"/>
              <a:gd name="connsiteY4" fmla="*/ 211670 h 214533"/>
              <a:gd name="connsiteX5" fmla="*/ 183731 w 611508"/>
              <a:gd name="connsiteY5" fmla="*/ 205620 h 214533"/>
              <a:gd name="connsiteX6" fmla="*/ 22497 w 611508"/>
              <a:gd name="connsiteY6" fmla="*/ 251742 h 21453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22818 w 611965"/>
              <a:gd name="connsiteY7" fmla="*/ 251743 h 25174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107839 w 611965"/>
              <a:gd name="connsiteY7" fmla="*/ 245001 h 251743"/>
              <a:gd name="connsiteX8" fmla="*/ 22818 w 611965"/>
              <a:gd name="connsiteY8" fmla="*/ 251743 h 251743"/>
              <a:gd name="connsiteX0" fmla="*/ 14505 w 611965"/>
              <a:gd name="connsiteY0" fmla="*/ 237195 h 245001"/>
              <a:gd name="connsiteX1" fmla="*/ 91212 w 611965"/>
              <a:gd name="connsiteY1" fmla="*/ 199281 h 245001"/>
              <a:gd name="connsiteX2" fmla="*/ 87916 w 611965"/>
              <a:gd name="connsiteY2" fmla="*/ 182423 h 245001"/>
              <a:gd name="connsiteX3" fmla="*/ 258945 w 611965"/>
              <a:gd name="connsiteY3" fmla="*/ 1282 h 245001"/>
              <a:gd name="connsiteX4" fmla="*/ 469883 w 611965"/>
              <a:gd name="connsiteY4" fmla="*/ 16693 h 245001"/>
              <a:gd name="connsiteX5" fmla="*/ 376244 w 611965"/>
              <a:gd name="connsiteY5" fmla="*/ 211671 h 245001"/>
              <a:gd name="connsiteX6" fmla="*/ 184052 w 611965"/>
              <a:gd name="connsiteY6" fmla="*/ 205621 h 245001"/>
              <a:gd name="connsiteX7" fmla="*/ 107839 w 611965"/>
              <a:gd name="connsiteY7" fmla="*/ 245001 h 245001"/>
              <a:gd name="connsiteX8" fmla="*/ 14505 w 611965"/>
              <a:gd name="connsiteY8" fmla="*/ 237195 h 245001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03683 w 611965"/>
              <a:gd name="connsiteY7" fmla="*/ 236688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55637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55637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34855 w 611965"/>
              <a:gd name="connsiteY7" fmla="*/ 217985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1965" h="237195">
                <a:moveTo>
                  <a:pt x="14505" y="237195"/>
                </a:moveTo>
                <a:cubicBezTo>
                  <a:pt x="17419" y="228497"/>
                  <a:pt x="111599" y="207195"/>
                  <a:pt x="87916" y="182423"/>
                </a:cubicBezTo>
                <a:cubicBezTo>
                  <a:pt x="-86455" y="120125"/>
                  <a:pt x="13047" y="14741"/>
                  <a:pt x="258945" y="1282"/>
                </a:cubicBezTo>
                <a:cubicBezTo>
                  <a:pt x="332259" y="-2731"/>
                  <a:pt x="407230" y="2747"/>
                  <a:pt x="469883" y="16693"/>
                </a:cubicBezTo>
                <a:cubicBezTo>
                  <a:pt x="698453" y="67572"/>
                  <a:pt x="639716" y="189876"/>
                  <a:pt x="376244" y="211671"/>
                </a:cubicBezTo>
                <a:cubicBezTo>
                  <a:pt x="311998" y="216985"/>
                  <a:pt x="244575" y="214863"/>
                  <a:pt x="184052" y="205621"/>
                </a:cubicBezTo>
                <a:cubicBezTo>
                  <a:pt x="145899" y="207020"/>
                  <a:pt x="148250" y="212807"/>
                  <a:pt x="134855" y="217985"/>
                </a:cubicBezTo>
                <a:cubicBezTo>
                  <a:pt x="121460" y="223163"/>
                  <a:pt x="92569" y="231754"/>
                  <a:pt x="70432" y="234609"/>
                </a:cubicBezTo>
                <a:lnTo>
                  <a:pt x="14505" y="237195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3" name="ZoneTexte 762"/>
          <p:cNvSpPr txBox="1"/>
          <p:nvPr/>
        </p:nvSpPr>
        <p:spPr>
          <a:xfrm>
            <a:off x="5622320" y="4522862"/>
            <a:ext cx="703543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préposition</a:t>
            </a:r>
            <a:endParaRPr lang="fr-FR" sz="500" dirty="0">
              <a:solidFill>
                <a:schemeClr val="tx1">
                  <a:lumMod val="65000"/>
                  <a:lumOff val="35000"/>
                </a:schemeClr>
              </a:solidFill>
              <a:latin typeface="Andika Basic Dig1 Dig4 Dig7" panose="02000000000000000000" pitchFamily="2" charset="0"/>
              <a:cs typeface="Dekko" panose="02000600000000000000" pitchFamily="2" charset="0"/>
            </a:endParaRPr>
          </a:p>
        </p:txBody>
      </p:sp>
      <p:sp>
        <p:nvSpPr>
          <p:cNvPr id="764" name="ZoneTexte 763"/>
          <p:cNvSpPr txBox="1"/>
          <p:nvPr/>
        </p:nvSpPr>
        <p:spPr>
          <a:xfrm>
            <a:off x="5932397" y="5453368"/>
            <a:ext cx="466695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av</a:t>
            </a:r>
            <a:r>
              <a:rPr lang="fr-FR" sz="1500" dirty="0" smtClean="0">
                <a:solidFill>
                  <a:srgbClr val="FF3399"/>
                </a:solidFill>
                <a:latin typeface="Andika Basic Dig1 Dig4 Dig7" panose="02000000000000000000" pitchFamily="2" charset="0"/>
              </a:rPr>
              <a:t>e</a:t>
            </a:r>
            <a:r>
              <a:rPr lang="fr-FR" sz="1500" u="sng" dirty="0" smtClean="0">
                <a:solidFill>
                  <a:schemeClr val="bg2">
                    <a:lumMod val="50000"/>
                  </a:schemeClr>
                </a:solidFill>
                <a:latin typeface="Andika Basic Dig1 Dig4 Dig7" panose="02000000000000000000" pitchFamily="2" charset="0"/>
              </a:rPr>
              <a:t>c</a:t>
            </a:r>
            <a:endParaRPr lang="fr-FR" sz="1500" u="sng" dirty="0">
              <a:solidFill>
                <a:schemeClr val="bg2">
                  <a:lumMod val="50000"/>
                </a:schemeClr>
              </a:solidFill>
              <a:latin typeface="Andika Basic Dig1 Dig4 Dig7" panose="02000000000000000000" pitchFamily="2" charset="0"/>
            </a:endParaRPr>
          </a:p>
        </p:txBody>
      </p:sp>
      <p:sp>
        <p:nvSpPr>
          <p:cNvPr id="765" name="ZoneTexte 764"/>
          <p:cNvSpPr txBox="1"/>
          <p:nvPr/>
        </p:nvSpPr>
        <p:spPr>
          <a:xfrm>
            <a:off x="5520091" y="4790644"/>
            <a:ext cx="270993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ou</a:t>
            </a:r>
            <a:endParaRPr lang="fr-FR" sz="500" dirty="0">
              <a:solidFill>
                <a:schemeClr val="tx1">
                  <a:lumMod val="65000"/>
                  <a:lumOff val="35000"/>
                </a:schemeClr>
              </a:solidFill>
              <a:latin typeface="Andika Basic Dig1 Dig4 Dig7" panose="02000000000000000000" pitchFamily="2" charset="0"/>
              <a:cs typeface="Dekko" panose="02000600000000000000" pitchFamily="2" charset="0"/>
            </a:endParaRPr>
          </a:p>
        </p:txBody>
      </p:sp>
      <p:pic>
        <p:nvPicPr>
          <p:cNvPr id="766" name="Image 765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751600" y="4844415"/>
            <a:ext cx="172171" cy="170805"/>
          </a:xfrm>
          <a:prstGeom prst="rect">
            <a:avLst/>
          </a:prstGeom>
        </p:spPr>
      </p:pic>
      <p:pic>
        <p:nvPicPr>
          <p:cNvPr id="767" name="Image 766"/>
          <p:cNvPicPr>
            <a:picLocks noChangeAspect="1"/>
          </p:cNvPicPr>
          <p:nvPr/>
        </p:nvPicPr>
        <p:blipFill rotWithShape="1"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328" t="39390" r="87555" b="46973"/>
          <a:stretch/>
        </p:blipFill>
        <p:spPr>
          <a:xfrm>
            <a:off x="922711" y="7522739"/>
            <a:ext cx="274320" cy="273838"/>
          </a:xfrm>
          <a:prstGeom prst="rect">
            <a:avLst/>
          </a:prstGeom>
        </p:spPr>
      </p:pic>
      <p:sp>
        <p:nvSpPr>
          <p:cNvPr id="768" name="Bulle ronde 26"/>
          <p:cNvSpPr/>
          <p:nvPr/>
        </p:nvSpPr>
        <p:spPr>
          <a:xfrm>
            <a:off x="1225102" y="7525311"/>
            <a:ext cx="611965" cy="237195"/>
          </a:xfrm>
          <a:custGeom>
            <a:avLst/>
            <a:gdLst>
              <a:gd name="connsiteX0" fmla="*/ 22497 w 611508"/>
              <a:gd name="connsiteY0" fmla="*/ 251742 h 214533"/>
              <a:gd name="connsiteX1" fmla="*/ 87595 w 611508"/>
              <a:gd name="connsiteY1" fmla="*/ 182422 h 214533"/>
              <a:gd name="connsiteX2" fmla="*/ 258624 w 611508"/>
              <a:gd name="connsiteY2" fmla="*/ 1281 h 214533"/>
              <a:gd name="connsiteX3" fmla="*/ 469562 w 611508"/>
              <a:gd name="connsiteY3" fmla="*/ 16692 h 214533"/>
              <a:gd name="connsiteX4" fmla="*/ 375923 w 611508"/>
              <a:gd name="connsiteY4" fmla="*/ 211670 h 214533"/>
              <a:gd name="connsiteX5" fmla="*/ 183731 w 611508"/>
              <a:gd name="connsiteY5" fmla="*/ 205620 h 214533"/>
              <a:gd name="connsiteX6" fmla="*/ 22497 w 611508"/>
              <a:gd name="connsiteY6" fmla="*/ 251742 h 21453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22818 w 611965"/>
              <a:gd name="connsiteY7" fmla="*/ 251743 h 25174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107839 w 611965"/>
              <a:gd name="connsiteY7" fmla="*/ 245001 h 251743"/>
              <a:gd name="connsiteX8" fmla="*/ 22818 w 611965"/>
              <a:gd name="connsiteY8" fmla="*/ 251743 h 251743"/>
              <a:gd name="connsiteX0" fmla="*/ 14505 w 611965"/>
              <a:gd name="connsiteY0" fmla="*/ 237195 h 245001"/>
              <a:gd name="connsiteX1" fmla="*/ 91212 w 611965"/>
              <a:gd name="connsiteY1" fmla="*/ 199281 h 245001"/>
              <a:gd name="connsiteX2" fmla="*/ 87916 w 611965"/>
              <a:gd name="connsiteY2" fmla="*/ 182423 h 245001"/>
              <a:gd name="connsiteX3" fmla="*/ 258945 w 611965"/>
              <a:gd name="connsiteY3" fmla="*/ 1282 h 245001"/>
              <a:gd name="connsiteX4" fmla="*/ 469883 w 611965"/>
              <a:gd name="connsiteY4" fmla="*/ 16693 h 245001"/>
              <a:gd name="connsiteX5" fmla="*/ 376244 w 611965"/>
              <a:gd name="connsiteY5" fmla="*/ 211671 h 245001"/>
              <a:gd name="connsiteX6" fmla="*/ 184052 w 611965"/>
              <a:gd name="connsiteY6" fmla="*/ 205621 h 245001"/>
              <a:gd name="connsiteX7" fmla="*/ 107839 w 611965"/>
              <a:gd name="connsiteY7" fmla="*/ 245001 h 245001"/>
              <a:gd name="connsiteX8" fmla="*/ 14505 w 611965"/>
              <a:gd name="connsiteY8" fmla="*/ 237195 h 245001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03683 w 611965"/>
              <a:gd name="connsiteY7" fmla="*/ 236688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55637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55637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34855 w 611965"/>
              <a:gd name="connsiteY7" fmla="*/ 217985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1965" h="237195">
                <a:moveTo>
                  <a:pt x="14505" y="237195"/>
                </a:moveTo>
                <a:cubicBezTo>
                  <a:pt x="17419" y="228497"/>
                  <a:pt x="111599" y="207195"/>
                  <a:pt x="87916" y="182423"/>
                </a:cubicBezTo>
                <a:cubicBezTo>
                  <a:pt x="-86455" y="120125"/>
                  <a:pt x="13047" y="14741"/>
                  <a:pt x="258945" y="1282"/>
                </a:cubicBezTo>
                <a:cubicBezTo>
                  <a:pt x="332259" y="-2731"/>
                  <a:pt x="407230" y="2747"/>
                  <a:pt x="469883" y="16693"/>
                </a:cubicBezTo>
                <a:cubicBezTo>
                  <a:pt x="698453" y="67572"/>
                  <a:pt x="639716" y="189876"/>
                  <a:pt x="376244" y="211671"/>
                </a:cubicBezTo>
                <a:cubicBezTo>
                  <a:pt x="311998" y="216985"/>
                  <a:pt x="244575" y="214863"/>
                  <a:pt x="184052" y="205621"/>
                </a:cubicBezTo>
                <a:cubicBezTo>
                  <a:pt x="145899" y="207020"/>
                  <a:pt x="148250" y="212807"/>
                  <a:pt x="134855" y="217985"/>
                </a:cubicBezTo>
                <a:cubicBezTo>
                  <a:pt x="121460" y="223163"/>
                  <a:pt x="92569" y="231754"/>
                  <a:pt x="70432" y="234609"/>
                </a:cubicBezTo>
                <a:lnTo>
                  <a:pt x="14505" y="237195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9" name="Rectangle 50"/>
          <p:cNvSpPr>
            <a:spLocks noChangeArrowheads="1"/>
          </p:cNvSpPr>
          <p:nvPr/>
        </p:nvSpPr>
        <p:spPr bwMode="auto">
          <a:xfrm>
            <a:off x="869963" y="7400076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770" name="Groupe 769"/>
          <p:cNvGrpSpPr/>
          <p:nvPr/>
        </p:nvGrpSpPr>
        <p:grpSpPr>
          <a:xfrm>
            <a:off x="861381" y="7254516"/>
            <a:ext cx="1720850" cy="124569"/>
            <a:chOff x="5500651" y="4343109"/>
            <a:chExt cx="1720850" cy="124569"/>
          </a:xfrm>
        </p:grpSpPr>
        <p:sp>
          <p:nvSpPr>
            <p:cNvPr id="771" name="Text Box 122"/>
            <p:cNvSpPr txBox="1">
              <a:spLocks noChangeArrowheads="1"/>
            </p:cNvSpPr>
            <p:nvPr/>
          </p:nvSpPr>
          <p:spPr bwMode="auto">
            <a:xfrm rot="16200000" flipH="1">
              <a:off x="5486472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72" name="Text Box 121"/>
            <p:cNvSpPr txBox="1">
              <a:spLocks noChangeArrowheads="1"/>
            </p:cNvSpPr>
            <p:nvPr/>
          </p:nvSpPr>
          <p:spPr bwMode="auto">
            <a:xfrm rot="16200000" flipH="1">
              <a:off x="566039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O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73" name="Text Box 120"/>
            <p:cNvSpPr txBox="1">
              <a:spLocks noChangeArrowheads="1"/>
            </p:cNvSpPr>
            <p:nvPr/>
          </p:nvSpPr>
          <p:spPr bwMode="auto">
            <a:xfrm rot="16200000" flipH="1">
              <a:off x="5850193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N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74" name="Text Box 119"/>
            <p:cNvSpPr txBox="1">
              <a:spLocks noChangeArrowheads="1"/>
            </p:cNvSpPr>
            <p:nvPr/>
          </p:nvSpPr>
          <p:spPr bwMode="auto">
            <a:xfrm rot="16200000" flipH="1">
              <a:off x="602792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D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75" name="Text Box 118"/>
            <p:cNvSpPr txBox="1">
              <a:spLocks noChangeArrowheads="1"/>
            </p:cNvSpPr>
            <p:nvPr/>
          </p:nvSpPr>
          <p:spPr bwMode="auto">
            <a:xfrm rot="16200000" flipH="1">
              <a:off x="6203758" y="4362024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76" name="Text Box 117"/>
            <p:cNvSpPr txBox="1">
              <a:spLocks noChangeArrowheads="1"/>
            </p:cNvSpPr>
            <p:nvPr/>
          </p:nvSpPr>
          <p:spPr bwMode="auto">
            <a:xfrm rot="16200000" flipH="1">
              <a:off x="6391648" y="4362051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F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77" name="Text Box 116"/>
            <p:cNvSpPr txBox="1">
              <a:spLocks noChangeArrowheads="1"/>
            </p:cNvSpPr>
            <p:nvPr/>
          </p:nvSpPr>
          <p:spPr bwMode="auto">
            <a:xfrm rot="16200000" flipH="1">
              <a:off x="6570017" y="4359669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78" name="Text Box 115"/>
            <p:cNvSpPr txBox="1">
              <a:spLocks noChangeArrowheads="1"/>
            </p:cNvSpPr>
            <p:nvPr/>
          </p:nvSpPr>
          <p:spPr bwMode="auto">
            <a:xfrm rot="16200000" flipH="1">
              <a:off x="6756004" y="4359712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A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79" name="Text Box 114"/>
            <p:cNvSpPr txBox="1">
              <a:spLocks noChangeArrowheads="1"/>
            </p:cNvSpPr>
            <p:nvPr/>
          </p:nvSpPr>
          <p:spPr bwMode="auto">
            <a:xfrm rot="16200000" flipH="1">
              <a:off x="6943895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80" name="Text Box 113"/>
            <p:cNvSpPr txBox="1">
              <a:spLocks noChangeArrowheads="1"/>
            </p:cNvSpPr>
            <p:nvPr/>
          </p:nvSpPr>
          <p:spPr bwMode="auto">
            <a:xfrm rot="16200000" flipH="1">
              <a:off x="7115916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781" name="ZoneTexte 780"/>
          <p:cNvSpPr txBox="1"/>
          <p:nvPr/>
        </p:nvSpPr>
        <p:spPr>
          <a:xfrm>
            <a:off x="1276373" y="7557959"/>
            <a:ext cx="703543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préposition</a:t>
            </a:r>
            <a:endParaRPr lang="fr-FR" sz="500" dirty="0">
              <a:solidFill>
                <a:schemeClr val="tx1">
                  <a:lumMod val="65000"/>
                  <a:lumOff val="35000"/>
                </a:schemeClr>
              </a:solidFill>
              <a:latin typeface="Andika Basic Dig1 Dig4 Dig7" panose="02000000000000000000" pitchFamily="2" charset="0"/>
              <a:cs typeface="Dekko" panose="02000600000000000000" pitchFamily="2" charset="0"/>
            </a:endParaRPr>
          </a:p>
        </p:txBody>
      </p:sp>
      <p:sp>
        <p:nvSpPr>
          <p:cNvPr id="782" name="ZoneTexte 781"/>
          <p:cNvSpPr txBox="1"/>
          <p:nvPr/>
        </p:nvSpPr>
        <p:spPr>
          <a:xfrm>
            <a:off x="1383236" y="7795527"/>
            <a:ext cx="472196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(locution)</a:t>
            </a:r>
            <a:endParaRPr lang="fr-FR" sz="500" i="1" dirty="0">
              <a:solidFill>
                <a:schemeClr val="tx1">
                  <a:lumMod val="65000"/>
                  <a:lumOff val="35000"/>
                </a:schemeClr>
              </a:solidFill>
              <a:latin typeface="Andika Basic Dig1 Dig4 Dig7" panose="02000000000000000000" pitchFamily="2" charset="0"/>
              <a:cs typeface="Dekko" panose="02000600000000000000" pitchFamily="2" charset="0"/>
            </a:endParaRPr>
          </a:p>
        </p:txBody>
      </p:sp>
      <p:sp>
        <p:nvSpPr>
          <p:cNvPr id="783" name="ZoneTexte 782"/>
          <p:cNvSpPr txBox="1"/>
          <p:nvPr/>
        </p:nvSpPr>
        <p:spPr>
          <a:xfrm>
            <a:off x="1317222" y="8488465"/>
            <a:ext cx="831852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g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r</a:t>
            </a:r>
            <a:r>
              <a:rPr lang="fr-FR" sz="1500" dirty="0" smtClean="0">
                <a:solidFill>
                  <a:schemeClr val="accent6"/>
                </a:solidFill>
                <a:latin typeface="Andika Basic Dig1 Dig4 Dig7" panose="02000000000000000000" pitchFamily="2" charset="0"/>
              </a:rPr>
              <a:t>â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ce </a:t>
            </a:r>
            <a:r>
              <a:rPr lang="fr-FR" sz="1500" dirty="0" smtClean="0">
                <a:solidFill>
                  <a:schemeClr val="accent6"/>
                </a:solidFill>
                <a:latin typeface="Andika Basic Dig1 Dig4 Dig7" panose="02000000000000000000" pitchFamily="2" charset="0"/>
              </a:rPr>
              <a:t>a</a:t>
            </a:r>
            <a:r>
              <a:rPr lang="fr-FR" sz="1500" dirty="0" smtClean="0">
                <a:solidFill>
                  <a:srgbClr val="5B9BD5"/>
                </a:solidFill>
                <a:latin typeface="Andika Basic Dig1 Dig4 Dig7" panose="02000000000000000000" pitchFamily="2" charset="0"/>
              </a:rPr>
              <a:t>u</a:t>
            </a:r>
            <a:endParaRPr lang="fr-FR" sz="1500" u="sng" dirty="0">
              <a:solidFill>
                <a:srgbClr val="5B9BD5"/>
              </a:solidFill>
              <a:latin typeface="Andika Basic Dig1 Dig4 Dig7" panose="02000000000000000000" pitchFamily="2" charset="0"/>
            </a:endParaRPr>
          </a:p>
        </p:txBody>
      </p:sp>
      <p:grpSp>
        <p:nvGrpSpPr>
          <p:cNvPr id="784" name="Group 47"/>
          <p:cNvGrpSpPr>
            <a:grpSpLocks/>
          </p:cNvGrpSpPr>
          <p:nvPr/>
        </p:nvGrpSpPr>
        <p:grpSpPr bwMode="auto">
          <a:xfrm>
            <a:off x="1012123" y="9492146"/>
            <a:ext cx="98425" cy="98425"/>
            <a:chOff x="3511" y="12476"/>
            <a:chExt cx="155" cy="155"/>
          </a:xfrm>
        </p:grpSpPr>
        <p:sp>
          <p:nvSpPr>
            <p:cNvPr id="785" name="Freeform 4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786" name="Freeform 4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787" name="Rectangle 135"/>
          <p:cNvSpPr>
            <a:spLocks noChangeArrowheads="1"/>
          </p:cNvSpPr>
          <p:nvPr/>
        </p:nvSpPr>
        <p:spPr bwMode="auto">
          <a:xfrm>
            <a:off x="988912" y="9467091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88" name="ZoneTexte 787"/>
          <p:cNvSpPr txBox="1"/>
          <p:nvPr/>
        </p:nvSpPr>
        <p:spPr>
          <a:xfrm>
            <a:off x="2178844" y="9582214"/>
            <a:ext cx="379575" cy="10772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invariable</a:t>
            </a:r>
            <a:endParaRPr lang="fr-FR" sz="6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pic>
        <p:nvPicPr>
          <p:cNvPr id="789" name="Image 788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178924" y="9351968"/>
            <a:ext cx="288178" cy="230245"/>
          </a:xfrm>
          <a:prstGeom prst="rect">
            <a:avLst/>
          </a:prstGeom>
        </p:spPr>
      </p:pic>
      <p:sp>
        <p:nvSpPr>
          <p:cNvPr id="790" name="ZoneTexte 789"/>
          <p:cNvSpPr txBox="1"/>
          <p:nvPr/>
        </p:nvSpPr>
        <p:spPr>
          <a:xfrm>
            <a:off x="1357322" y="8867948"/>
            <a:ext cx="131431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P</a:t>
            </a:r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luriel</a:t>
            </a:r>
            <a:r>
              <a:rPr lang="fr-FR" sz="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 </a:t>
            </a:r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:  </a:t>
            </a:r>
            <a:r>
              <a:rPr lang="fr-FR" sz="9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grâce au</a:t>
            </a:r>
            <a:r>
              <a:rPr lang="fr-FR" sz="900" u="sng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ndika Basic Dig1 Dig4 Dig7" panose="02000000000000000000" pitchFamily="2" charset="0"/>
              </a:rPr>
              <a:t>x</a:t>
            </a:r>
            <a:endParaRPr lang="fr-FR" sz="900" u="sng" dirty="0">
              <a:solidFill>
                <a:schemeClr val="tx1">
                  <a:lumMod val="50000"/>
                  <a:lumOff val="50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sp>
        <p:nvSpPr>
          <p:cNvPr id="791" name="Rectangle 50"/>
          <p:cNvSpPr>
            <a:spLocks noChangeArrowheads="1"/>
          </p:cNvSpPr>
          <p:nvPr/>
        </p:nvSpPr>
        <p:spPr bwMode="auto">
          <a:xfrm>
            <a:off x="3021228" y="7412492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92" name="ZoneTexte 791"/>
          <p:cNvSpPr txBox="1"/>
          <p:nvPr/>
        </p:nvSpPr>
        <p:spPr>
          <a:xfrm>
            <a:off x="3467773" y="8520060"/>
            <a:ext cx="882500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 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imagin</a:t>
            </a:r>
            <a:r>
              <a:rPr lang="fr-FR" sz="1500" dirty="0" smtClean="0">
                <a:latin typeface="Andika Basic Dig1 Dig4 Dig7" panose="02000000000000000000" pitchFamily="2" charset="0"/>
              </a:rPr>
              <a:t>er</a:t>
            </a:r>
            <a:endParaRPr lang="fr-FR" sz="1500" dirty="0">
              <a:latin typeface="Andika Basic Dig1 Dig4 Dig7" panose="02000000000000000000" pitchFamily="2" charset="0"/>
            </a:endParaRPr>
          </a:p>
        </p:txBody>
      </p:sp>
      <p:grpSp>
        <p:nvGrpSpPr>
          <p:cNvPr id="793" name="Groupe 792"/>
          <p:cNvGrpSpPr/>
          <p:nvPr/>
        </p:nvGrpSpPr>
        <p:grpSpPr>
          <a:xfrm>
            <a:off x="3012646" y="7266932"/>
            <a:ext cx="1720850" cy="124569"/>
            <a:chOff x="5500651" y="4343109"/>
            <a:chExt cx="1720850" cy="124569"/>
          </a:xfrm>
        </p:grpSpPr>
        <p:sp>
          <p:nvSpPr>
            <p:cNvPr id="794" name="Text Box 122"/>
            <p:cNvSpPr txBox="1">
              <a:spLocks noChangeArrowheads="1"/>
            </p:cNvSpPr>
            <p:nvPr/>
          </p:nvSpPr>
          <p:spPr bwMode="auto">
            <a:xfrm rot="16200000" flipH="1">
              <a:off x="5486472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95" name="Text Box 121"/>
            <p:cNvSpPr txBox="1">
              <a:spLocks noChangeArrowheads="1"/>
            </p:cNvSpPr>
            <p:nvPr/>
          </p:nvSpPr>
          <p:spPr bwMode="auto">
            <a:xfrm rot="16200000" flipH="1">
              <a:off x="566039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O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96" name="Text Box 120"/>
            <p:cNvSpPr txBox="1">
              <a:spLocks noChangeArrowheads="1"/>
            </p:cNvSpPr>
            <p:nvPr/>
          </p:nvSpPr>
          <p:spPr bwMode="auto">
            <a:xfrm rot="16200000" flipH="1">
              <a:off x="5850193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N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97" name="Text Box 119"/>
            <p:cNvSpPr txBox="1">
              <a:spLocks noChangeArrowheads="1"/>
            </p:cNvSpPr>
            <p:nvPr/>
          </p:nvSpPr>
          <p:spPr bwMode="auto">
            <a:xfrm rot="16200000" flipH="1">
              <a:off x="602792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D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98" name="Text Box 118"/>
            <p:cNvSpPr txBox="1">
              <a:spLocks noChangeArrowheads="1"/>
            </p:cNvSpPr>
            <p:nvPr/>
          </p:nvSpPr>
          <p:spPr bwMode="auto">
            <a:xfrm rot="16200000" flipH="1">
              <a:off x="6203758" y="4362024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99" name="Text Box 117"/>
            <p:cNvSpPr txBox="1">
              <a:spLocks noChangeArrowheads="1"/>
            </p:cNvSpPr>
            <p:nvPr/>
          </p:nvSpPr>
          <p:spPr bwMode="auto">
            <a:xfrm rot="16200000" flipH="1">
              <a:off x="6391648" y="4362051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F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00" name="Text Box 116"/>
            <p:cNvSpPr txBox="1">
              <a:spLocks noChangeArrowheads="1"/>
            </p:cNvSpPr>
            <p:nvPr/>
          </p:nvSpPr>
          <p:spPr bwMode="auto">
            <a:xfrm rot="16200000" flipH="1">
              <a:off x="6570017" y="4359669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01" name="Text Box 115"/>
            <p:cNvSpPr txBox="1">
              <a:spLocks noChangeArrowheads="1"/>
            </p:cNvSpPr>
            <p:nvPr/>
          </p:nvSpPr>
          <p:spPr bwMode="auto">
            <a:xfrm rot="16200000" flipH="1">
              <a:off x="6756004" y="4359712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A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02" name="Text Box 114"/>
            <p:cNvSpPr txBox="1">
              <a:spLocks noChangeArrowheads="1"/>
            </p:cNvSpPr>
            <p:nvPr/>
          </p:nvSpPr>
          <p:spPr bwMode="auto">
            <a:xfrm rot="16200000" flipH="1">
              <a:off x="6943895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03" name="Text Box 113"/>
            <p:cNvSpPr txBox="1">
              <a:spLocks noChangeArrowheads="1"/>
            </p:cNvSpPr>
            <p:nvPr/>
          </p:nvSpPr>
          <p:spPr bwMode="auto">
            <a:xfrm rot="16200000" flipH="1">
              <a:off x="7115916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804" name="Group 47"/>
          <p:cNvGrpSpPr>
            <a:grpSpLocks/>
          </p:cNvGrpSpPr>
          <p:nvPr/>
        </p:nvGrpSpPr>
        <p:grpSpPr bwMode="auto">
          <a:xfrm>
            <a:off x="3223019" y="9567588"/>
            <a:ext cx="98425" cy="98425"/>
            <a:chOff x="3511" y="12476"/>
            <a:chExt cx="155" cy="155"/>
          </a:xfrm>
        </p:grpSpPr>
        <p:sp>
          <p:nvSpPr>
            <p:cNvPr id="805" name="Freeform 4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806" name="Freeform 4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807" name="Rectangle 135"/>
          <p:cNvSpPr>
            <a:spLocks noChangeArrowheads="1"/>
          </p:cNvSpPr>
          <p:nvPr/>
        </p:nvSpPr>
        <p:spPr bwMode="auto">
          <a:xfrm>
            <a:off x="3201260" y="9546496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08" name="Bulle ronde 26"/>
          <p:cNvSpPr/>
          <p:nvPr/>
        </p:nvSpPr>
        <p:spPr>
          <a:xfrm>
            <a:off x="3373827" y="7457832"/>
            <a:ext cx="737255" cy="284233"/>
          </a:xfrm>
          <a:custGeom>
            <a:avLst/>
            <a:gdLst>
              <a:gd name="connsiteX0" fmla="*/ 22497 w 611508"/>
              <a:gd name="connsiteY0" fmla="*/ 251742 h 214533"/>
              <a:gd name="connsiteX1" fmla="*/ 87595 w 611508"/>
              <a:gd name="connsiteY1" fmla="*/ 182422 h 214533"/>
              <a:gd name="connsiteX2" fmla="*/ 258624 w 611508"/>
              <a:gd name="connsiteY2" fmla="*/ 1281 h 214533"/>
              <a:gd name="connsiteX3" fmla="*/ 469562 w 611508"/>
              <a:gd name="connsiteY3" fmla="*/ 16692 h 214533"/>
              <a:gd name="connsiteX4" fmla="*/ 375923 w 611508"/>
              <a:gd name="connsiteY4" fmla="*/ 211670 h 214533"/>
              <a:gd name="connsiteX5" fmla="*/ 183731 w 611508"/>
              <a:gd name="connsiteY5" fmla="*/ 205620 h 214533"/>
              <a:gd name="connsiteX6" fmla="*/ 22497 w 611508"/>
              <a:gd name="connsiteY6" fmla="*/ 251742 h 21453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22818 w 611965"/>
              <a:gd name="connsiteY7" fmla="*/ 251743 h 25174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107839 w 611965"/>
              <a:gd name="connsiteY7" fmla="*/ 245001 h 251743"/>
              <a:gd name="connsiteX8" fmla="*/ 22818 w 611965"/>
              <a:gd name="connsiteY8" fmla="*/ 251743 h 251743"/>
              <a:gd name="connsiteX0" fmla="*/ 14505 w 611965"/>
              <a:gd name="connsiteY0" fmla="*/ 237195 h 245001"/>
              <a:gd name="connsiteX1" fmla="*/ 91212 w 611965"/>
              <a:gd name="connsiteY1" fmla="*/ 199281 h 245001"/>
              <a:gd name="connsiteX2" fmla="*/ 87916 w 611965"/>
              <a:gd name="connsiteY2" fmla="*/ 182423 h 245001"/>
              <a:gd name="connsiteX3" fmla="*/ 258945 w 611965"/>
              <a:gd name="connsiteY3" fmla="*/ 1282 h 245001"/>
              <a:gd name="connsiteX4" fmla="*/ 469883 w 611965"/>
              <a:gd name="connsiteY4" fmla="*/ 16693 h 245001"/>
              <a:gd name="connsiteX5" fmla="*/ 376244 w 611965"/>
              <a:gd name="connsiteY5" fmla="*/ 211671 h 245001"/>
              <a:gd name="connsiteX6" fmla="*/ 184052 w 611965"/>
              <a:gd name="connsiteY6" fmla="*/ 205621 h 245001"/>
              <a:gd name="connsiteX7" fmla="*/ 107839 w 611965"/>
              <a:gd name="connsiteY7" fmla="*/ 245001 h 245001"/>
              <a:gd name="connsiteX8" fmla="*/ 14505 w 611965"/>
              <a:gd name="connsiteY8" fmla="*/ 237195 h 245001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03683 w 611965"/>
              <a:gd name="connsiteY7" fmla="*/ 236688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55637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55637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34855 w 611965"/>
              <a:gd name="connsiteY7" fmla="*/ 217985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1965" h="237195">
                <a:moveTo>
                  <a:pt x="14505" y="237195"/>
                </a:moveTo>
                <a:cubicBezTo>
                  <a:pt x="17419" y="228497"/>
                  <a:pt x="111599" y="207195"/>
                  <a:pt x="87916" y="182423"/>
                </a:cubicBezTo>
                <a:cubicBezTo>
                  <a:pt x="-86455" y="120125"/>
                  <a:pt x="13047" y="14741"/>
                  <a:pt x="258945" y="1282"/>
                </a:cubicBezTo>
                <a:cubicBezTo>
                  <a:pt x="332259" y="-2731"/>
                  <a:pt x="407230" y="2747"/>
                  <a:pt x="469883" y="16693"/>
                </a:cubicBezTo>
                <a:cubicBezTo>
                  <a:pt x="698453" y="67572"/>
                  <a:pt x="639716" y="189876"/>
                  <a:pt x="376244" y="211671"/>
                </a:cubicBezTo>
                <a:cubicBezTo>
                  <a:pt x="311998" y="216985"/>
                  <a:pt x="244575" y="214863"/>
                  <a:pt x="184052" y="205621"/>
                </a:cubicBezTo>
                <a:cubicBezTo>
                  <a:pt x="145899" y="207020"/>
                  <a:pt x="148250" y="212807"/>
                  <a:pt x="134855" y="217985"/>
                </a:cubicBezTo>
                <a:cubicBezTo>
                  <a:pt x="121460" y="223163"/>
                  <a:pt x="92569" y="231754"/>
                  <a:pt x="70432" y="234609"/>
                </a:cubicBezTo>
                <a:lnTo>
                  <a:pt x="14505" y="237195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09" name="Image 808"/>
          <p:cNvPicPr>
            <a:picLocks noChangeAspect="1"/>
          </p:cNvPicPr>
          <p:nvPr/>
        </p:nvPicPr>
        <p:blipFill rotWithShape="1"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1578" t="39390" r="60305" b="47639"/>
          <a:stretch/>
        </p:blipFill>
        <p:spPr>
          <a:xfrm>
            <a:off x="3075939" y="7540248"/>
            <a:ext cx="296844" cy="281852"/>
          </a:xfrm>
          <a:prstGeom prst="rect">
            <a:avLst/>
          </a:prstGeom>
        </p:spPr>
      </p:pic>
      <p:sp>
        <p:nvSpPr>
          <p:cNvPr id="810" name="ZoneTexte 809"/>
          <p:cNvSpPr txBox="1"/>
          <p:nvPr/>
        </p:nvSpPr>
        <p:spPr>
          <a:xfrm>
            <a:off x="3422419" y="7499920"/>
            <a:ext cx="74500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verbe 1</a:t>
            </a:r>
            <a:r>
              <a:rPr lang="fr-FR" sz="700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er</a:t>
            </a:r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 groupe</a:t>
            </a:r>
            <a:endParaRPr lang="fr-FR" sz="7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sp>
        <p:nvSpPr>
          <p:cNvPr id="811" name="Rectangle 50"/>
          <p:cNvSpPr>
            <a:spLocks noChangeArrowheads="1"/>
          </p:cNvSpPr>
          <p:nvPr/>
        </p:nvSpPr>
        <p:spPr bwMode="auto">
          <a:xfrm>
            <a:off x="5239772" y="7445659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12" name="ZoneTexte 811"/>
          <p:cNvSpPr txBox="1"/>
          <p:nvPr/>
        </p:nvSpPr>
        <p:spPr>
          <a:xfrm>
            <a:off x="5774398" y="8546723"/>
            <a:ext cx="911676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 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voyag</a:t>
            </a:r>
            <a:r>
              <a:rPr lang="fr-FR" sz="1500" dirty="0" smtClean="0">
                <a:latin typeface="Andika Basic Dig1 Dig4 Dig7" panose="02000000000000000000" pitchFamily="2" charset="0"/>
              </a:rPr>
              <a:t>er</a:t>
            </a:r>
            <a:endParaRPr lang="fr-FR" sz="1500" dirty="0">
              <a:latin typeface="Andika Basic Dig1 Dig4 Dig7" panose="02000000000000000000" pitchFamily="2" charset="0"/>
            </a:endParaRPr>
          </a:p>
        </p:txBody>
      </p:sp>
      <p:grpSp>
        <p:nvGrpSpPr>
          <p:cNvPr id="813" name="Groupe 812"/>
          <p:cNvGrpSpPr/>
          <p:nvPr/>
        </p:nvGrpSpPr>
        <p:grpSpPr>
          <a:xfrm>
            <a:off x="5231190" y="7300099"/>
            <a:ext cx="1720850" cy="124569"/>
            <a:chOff x="5500651" y="4343109"/>
            <a:chExt cx="1720850" cy="124569"/>
          </a:xfrm>
        </p:grpSpPr>
        <p:sp>
          <p:nvSpPr>
            <p:cNvPr id="814" name="Text Box 122"/>
            <p:cNvSpPr txBox="1">
              <a:spLocks noChangeArrowheads="1"/>
            </p:cNvSpPr>
            <p:nvPr/>
          </p:nvSpPr>
          <p:spPr bwMode="auto">
            <a:xfrm rot="16200000" flipH="1">
              <a:off x="5486472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15" name="Text Box 121"/>
            <p:cNvSpPr txBox="1">
              <a:spLocks noChangeArrowheads="1"/>
            </p:cNvSpPr>
            <p:nvPr/>
          </p:nvSpPr>
          <p:spPr bwMode="auto">
            <a:xfrm rot="16200000" flipH="1">
              <a:off x="566039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O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16" name="Text Box 120"/>
            <p:cNvSpPr txBox="1">
              <a:spLocks noChangeArrowheads="1"/>
            </p:cNvSpPr>
            <p:nvPr/>
          </p:nvSpPr>
          <p:spPr bwMode="auto">
            <a:xfrm rot="16200000" flipH="1">
              <a:off x="5850193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N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17" name="Text Box 119"/>
            <p:cNvSpPr txBox="1">
              <a:spLocks noChangeArrowheads="1"/>
            </p:cNvSpPr>
            <p:nvPr/>
          </p:nvSpPr>
          <p:spPr bwMode="auto">
            <a:xfrm rot="16200000" flipH="1">
              <a:off x="602792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D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18" name="Text Box 118"/>
            <p:cNvSpPr txBox="1">
              <a:spLocks noChangeArrowheads="1"/>
            </p:cNvSpPr>
            <p:nvPr/>
          </p:nvSpPr>
          <p:spPr bwMode="auto">
            <a:xfrm rot="16200000" flipH="1">
              <a:off x="6203758" y="4362024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19" name="Text Box 117"/>
            <p:cNvSpPr txBox="1">
              <a:spLocks noChangeArrowheads="1"/>
            </p:cNvSpPr>
            <p:nvPr/>
          </p:nvSpPr>
          <p:spPr bwMode="auto">
            <a:xfrm rot="16200000" flipH="1">
              <a:off x="6391648" y="4362051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F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20" name="Text Box 116"/>
            <p:cNvSpPr txBox="1">
              <a:spLocks noChangeArrowheads="1"/>
            </p:cNvSpPr>
            <p:nvPr/>
          </p:nvSpPr>
          <p:spPr bwMode="auto">
            <a:xfrm rot="16200000" flipH="1">
              <a:off x="6570017" y="4359669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21" name="Text Box 115"/>
            <p:cNvSpPr txBox="1">
              <a:spLocks noChangeArrowheads="1"/>
            </p:cNvSpPr>
            <p:nvPr/>
          </p:nvSpPr>
          <p:spPr bwMode="auto">
            <a:xfrm rot="16200000" flipH="1">
              <a:off x="6756004" y="4359712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A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22" name="Text Box 114"/>
            <p:cNvSpPr txBox="1">
              <a:spLocks noChangeArrowheads="1"/>
            </p:cNvSpPr>
            <p:nvPr/>
          </p:nvSpPr>
          <p:spPr bwMode="auto">
            <a:xfrm rot="16200000" flipH="1">
              <a:off x="6943895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23" name="Text Box 113"/>
            <p:cNvSpPr txBox="1">
              <a:spLocks noChangeArrowheads="1"/>
            </p:cNvSpPr>
            <p:nvPr/>
          </p:nvSpPr>
          <p:spPr bwMode="auto">
            <a:xfrm rot="16200000" flipH="1">
              <a:off x="7115916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824" name="Group 47"/>
          <p:cNvGrpSpPr>
            <a:grpSpLocks/>
          </p:cNvGrpSpPr>
          <p:nvPr/>
        </p:nvGrpSpPr>
        <p:grpSpPr bwMode="auto">
          <a:xfrm>
            <a:off x="5441563" y="9600755"/>
            <a:ext cx="98425" cy="98425"/>
            <a:chOff x="3511" y="12476"/>
            <a:chExt cx="155" cy="155"/>
          </a:xfrm>
        </p:grpSpPr>
        <p:sp>
          <p:nvSpPr>
            <p:cNvPr id="825" name="Freeform 4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826" name="Freeform 4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827" name="Rectangle 135"/>
          <p:cNvSpPr>
            <a:spLocks noChangeArrowheads="1"/>
          </p:cNvSpPr>
          <p:nvPr/>
        </p:nvSpPr>
        <p:spPr bwMode="auto">
          <a:xfrm>
            <a:off x="5419804" y="9579663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28" name="Bulle ronde 26"/>
          <p:cNvSpPr/>
          <p:nvPr/>
        </p:nvSpPr>
        <p:spPr>
          <a:xfrm>
            <a:off x="5664656" y="7509389"/>
            <a:ext cx="737255" cy="284233"/>
          </a:xfrm>
          <a:custGeom>
            <a:avLst/>
            <a:gdLst>
              <a:gd name="connsiteX0" fmla="*/ 22497 w 611508"/>
              <a:gd name="connsiteY0" fmla="*/ 251742 h 214533"/>
              <a:gd name="connsiteX1" fmla="*/ 87595 w 611508"/>
              <a:gd name="connsiteY1" fmla="*/ 182422 h 214533"/>
              <a:gd name="connsiteX2" fmla="*/ 258624 w 611508"/>
              <a:gd name="connsiteY2" fmla="*/ 1281 h 214533"/>
              <a:gd name="connsiteX3" fmla="*/ 469562 w 611508"/>
              <a:gd name="connsiteY3" fmla="*/ 16692 h 214533"/>
              <a:gd name="connsiteX4" fmla="*/ 375923 w 611508"/>
              <a:gd name="connsiteY4" fmla="*/ 211670 h 214533"/>
              <a:gd name="connsiteX5" fmla="*/ 183731 w 611508"/>
              <a:gd name="connsiteY5" fmla="*/ 205620 h 214533"/>
              <a:gd name="connsiteX6" fmla="*/ 22497 w 611508"/>
              <a:gd name="connsiteY6" fmla="*/ 251742 h 21453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22818 w 611965"/>
              <a:gd name="connsiteY7" fmla="*/ 251743 h 25174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107839 w 611965"/>
              <a:gd name="connsiteY7" fmla="*/ 245001 h 251743"/>
              <a:gd name="connsiteX8" fmla="*/ 22818 w 611965"/>
              <a:gd name="connsiteY8" fmla="*/ 251743 h 251743"/>
              <a:gd name="connsiteX0" fmla="*/ 14505 w 611965"/>
              <a:gd name="connsiteY0" fmla="*/ 237195 h 245001"/>
              <a:gd name="connsiteX1" fmla="*/ 91212 w 611965"/>
              <a:gd name="connsiteY1" fmla="*/ 199281 h 245001"/>
              <a:gd name="connsiteX2" fmla="*/ 87916 w 611965"/>
              <a:gd name="connsiteY2" fmla="*/ 182423 h 245001"/>
              <a:gd name="connsiteX3" fmla="*/ 258945 w 611965"/>
              <a:gd name="connsiteY3" fmla="*/ 1282 h 245001"/>
              <a:gd name="connsiteX4" fmla="*/ 469883 w 611965"/>
              <a:gd name="connsiteY4" fmla="*/ 16693 h 245001"/>
              <a:gd name="connsiteX5" fmla="*/ 376244 w 611965"/>
              <a:gd name="connsiteY5" fmla="*/ 211671 h 245001"/>
              <a:gd name="connsiteX6" fmla="*/ 184052 w 611965"/>
              <a:gd name="connsiteY6" fmla="*/ 205621 h 245001"/>
              <a:gd name="connsiteX7" fmla="*/ 107839 w 611965"/>
              <a:gd name="connsiteY7" fmla="*/ 245001 h 245001"/>
              <a:gd name="connsiteX8" fmla="*/ 14505 w 611965"/>
              <a:gd name="connsiteY8" fmla="*/ 237195 h 245001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03683 w 611965"/>
              <a:gd name="connsiteY7" fmla="*/ 236688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55637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55637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34855 w 611965"/>
              <a:gd name="connsiteY7" fmla="*/ 217985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1965" h="237195">
                <a:moveTo>
                  <a:pt x="14505" y="237195"/>
                </a:moveTo>
                <a:cubicBezTo>
                  <a:pt x="17419" y="228497"/>
                  <a:pt x="111599" y="207195"/>
                  <a:pt x="87916" y="182423"/>
                </a:cubicBezTo>
                <a:cubicBezTo>
                  <a:pt x="-86455" y="120125"/>
                  <a:pt x="13047" y="14741"/>
                  <a:pt x="258945" y="1282"/>
                </a:cubicBezTo>
                <a:cubicBezTo>
                  <a:pt x="332259" y="-2731"/>
                  <a:pt x="407230" y="2747"/>
                  <a:pt x="469883" y="16693"/>
                </a:cubicBezTo>
                <a:cubicBezTo>
                  <a:pt x="698453" y="67572"/>
                  <a:pt x="639716" y="189876"/>
                  <a:pt x="376244" y="211671"/>
                </a:cubicBezTo>
                <a:cubicBezTo>
                  <a:pt x="311998" y="216985"/>
                  <a:pt x="244575" y="214863"/>
                  <a:pt x="184052" y="205621"/>
                </a:cubicBezTo>
                <a:cubicBezTo>
                  <a:pt x="145899" y="207020"/>
                  <a:pt x="148250" y="212807"/>
                  <a:pt x="134855" y="217985"/>
                </a:cubicBezTo>
                <a:cubicBezTo>
                  <a:pt x="121460" y="223163"/>
                  <a:pt x="92569" y="231754"/>
                  <a:pt x="70432" y="234609"/>
                </a:cubicBezTo>
                <a:lnTo>
                  <a:pt x="14505" y="237195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29" name="Image 828"/>
          <p:cNvPicPr>
            <a:picLocks noChangeAspect="1"/>
          </p:cNvPicPr>
          <p:nvPr/>
        </p:nvPicPr>
        <p:blipFill rotWithShape="1"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1578" t="39390" r="60305" b="47639"/>
          <a:stretch/>
        </p:blipFill>
        <p:spPr>
          <a:xfrm>
            <a:off x="5366768" y="7591805"/>
            <a:ext cx="296844" cy="281852"/>
          </a:xfrm>
          <a:prstGeom prst="rect">
            <a:avLst/>
          </a:prstGeom>
        </p:spPr>
      </p:pic>
      <p:sp>
        <p:nvSpPr>
          <p:cNvPr id="830" name="ZoneTexte 829"/>
          <p:cNvSpPr txBox="1"/>
          <p:nvPr/>
        </p:nvSpPr>
        <p:spPr>
          <a:xfrm>
            <a:off x="5713248" y="7551477"/>
            <a:ext cx="74500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verbe 1</a:t>
            </a:r>
            <a:r>
              <a:rPr lang="fr-FR" sz="700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er</a:t>
            </a:r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 groupe</a:t>
            </a:r>
            <a:endParaRPr lang="fr-FR" sz="7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15513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5" name="Rectangle 161"/>
          <p:cNvSpPr>
            <a:spLocks noChangeArrowheads="1"/>
          </p:cNvSpPr>
          <p:nvPr/>
        </p:nvSpPr>
        <p:spPr bwMode="auto">
          <a:xfrm>
            <a:off x="1285163" y="1190288"/>
            <a:ext cx="75596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76" name="Rectangle 258"/>
          <p:cNvSpPr>
            <a:spLocks noChangeArrowheads="1"/>
          </p:cNvSpPr>
          <p:nvPr/>
        </p:nvSpPr>
        <p:spPr bwMode="auto">
          <a:xfrm>
            <a:off x="1285163" y="1190288"/>
            <a:ext cx="75596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fr-F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79" name="ZoneTexte 478"/>
          <p:cNvSpPr txBox="1"/>
          <p:nvPr/>
        </p:nvSpPr>
        <p:spPr>
          <a:xfrm>
            <a:off x="6813863" y="10289791"/>
            <a:ext cx="946797" cy="270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00B050"/>
                </a:solidFill>
                <a:latin typeface="Andika Basic Dig1 Dig4 Dig7" panose="02000000000000000000" pitchFamily="2" charset="0"/>
              </a:rPr>
              <a:t>Page </a:t>
            </a:r>
            <a:r>
              <a:rPr lang="fr-FR" dirty="0" smtClean="0">
                <a:solidFill>
                  <a:srgbClr val="00B050"/>
                </a:solidFill>
                <a:latin typeface="Andika Basic Dig1 Dig4 Dig7" panose="02000000000000000000" pitchFamily="2" charset="0"/>
              </a:rPr>
              <a:t>3</a:t>
            </a:r>
            <a:endParaRPr lang="fr-FR" b="1" dirty="0">
              <a:solidFill>
                <a:srgbClr val="00B050"/>
              </a:solidFill>
              <a:latin typeface="Andika Basic Dig1 Dig4 Dig7" panose="02000000000000000000" pitchFamily="2" charset="0"/>
            </a:endParaRPr>
          </a:p>
        </p:txBody>
      </p:sp>
      <p:pic>
        <p:nvPicPr>
          <p:cNvPr id="152" name="Image 151"/>
          <p:cNvPicPr>
            <a:picLocks noChangeAspect="1"/>
          </p:cNvPicPr>
          <p:nvPr/>
        </p:nvPicPr>
        <p:blipFill>
          <a:blip r:embed="rId4">
            <a:grayscl/>
          </a:blip>
          <a:stretch>
            <a:fillRect/>
          </a:stretch>
        </p:blipFill>
        <p:spPr>
          <a:xfrm>
            <a:off x="6355767" y="165778"/>
            <a:ext cx="901269" cy="318742"/>
          </a:xfrm>
          <a:prstGeom prst="rect">
            <a:avLst/>
          </a:prstGeom>
        </p:spPr>
      </p:pic>
      <p:sp>
        <p:nvSpPr>
          <p:cNvPr id="194" name="Rectangle 34"/>
          <p:cNvSpPr>
            <a:spLocks noChangeArrowheads="1"/>
          </p:cNvSpPr>
          <p:nvPr/>
        </p:nvSpPr>
        <p:spPr bwMode="auto">
          <a:xfrm>
            <a:off x="5170857" y="1296473"/>
            <a:ext cx="1751013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195" name="Group 47"/>
          <p:cNvGrpSpPr>
            <a:grpSpLocks/>
          </p:cNvGrpSpPr>
          <p:nvPr/>
        </p:nvGrpSpPr>
        <p:grpSpPr bwMode="auto">
          <a:xfrm>
            <a:off x="5356322" y="3443726"/>
            <a:ext cx="98425" cy="98425"/>
            <a:chOff x="3511" y="12476"/>
            <a:chExt cx="155" cy="155"/>
          </a:xfrm>
        </p:grpSpPr>
        <p:sp>
          <p:nvSpPr>
            <p:cNvPr id="196" name="Freeform 4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197" name="Freeform 4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198" name="Rectangle 135"/>
          <p:cNvSpPr>
            <a:spLocks noChangeArrowheads="1"/>
          </p:cNvSpPr>
          <p:nvPr/>
        </p:nvSpPr>
        <p:spPr bwMode="auto">
          <a:xfrm>
            <a:off x="5333111" y="3418671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99" name="ZoneTexte 198"/>
          <p:cNvSpPr txBox="1"/>
          <p:nvPr/>
        </p:nvSpPr>
        <p:spPr>
          <a:xfrm>
            <a:off x="5659105" y="2310260"/>
            <a:ext cx="959640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toujour</a:t>
            </a:r>
            <a:r>
              <a:rPr lang="fr-FR" sz="1500" dirty="0" smtClean="0">
                <a:solidFill>
                  <a:srgbClr val="FF3399"/>
                </a:solidFill>
                <a:latin typeface="Andika Basic Dig1 Dig4 Dig7" panose="02000000000000000000" pitchFamily="2" charset="0"/>
              </a:rPr>
              <a:t>s</a:t>
            </a:r>
            <a:endParaRPr lang="fr-FR" sz="1500" dirty="0">
              <a:solidFill>
                <a:srgbClr val="FF3399"/>
              </a:solidFill>
              <a:latin typeface="Andika Basic Dig1 Dig4 Dig7" panose="02000000000000000000" pitchFamily="2" charset="0"/>
            </a:endParaRPr>
          </a:p>
        </p:txBody>
      </p:sp>
      <p:sp>
        <p:nvSpPr>
          <p:cNvPr id="200" name="Text Box 122"/>
          <p:cNvSpPr txBox="1">
            <a:spLocks noChangeArrowheads="1"/>
          </p:cNvSpPr>
          <p:nvPr/>
        </p:nvSpPr>
        <p:spPr bwMode="auto">
          <a:xfrm rot="16200000" flipH="1">
            <a:off x="5165295" y="1150300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S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1" name="Text Box 121"/>
          <p:cNvSpPr txBox="1">
            <a:spLocks noChangeArrowheads="1"/>
          </p:cNvSpPr>
          <p:nvPr/>
        </p:nvSpPr>
        <p:spPr bwMode="auto">
          <a:xfrm rot="16200000" flipH="1">
            <a:off x="5339221" y="1150300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O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2" name="Text Box 120"/>
          <p:cNvSpPr txBox="1">
            <a:spLocks noChangeArrowheads="1"/>
          </p:cNvSpPr>
          <p:nvPr/>
        </p:nvSpPr>
        <p:spPr bwMode="auto">
          <a:xfrm rot="16200000" flipH="1">
            <a:off x="5529016" y="1150300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N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3" name="Text Box 119"/>
          <p:cNvSpPr txBox="1">
            <a:spLocks noChangeArrowheads="1"/>
          </p:cNvSpPr>
          <p:nvPr/>
        </p:nvSpPr>
        <p:spPr bwMode="auto">
          <a:xfrm rot="16200000" flipH="1">
            <a:off x="5706751" y="1150300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D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4" name="Text Box 118"/>
          <p:cNvSpPr txBox="1">
            <a:spLocks noChangeArrowheads="1"/>
          </p:cNvSpPr>
          <p:nvPr/>
        </p:nvSpPr>
        <p:spPr bwMode="auto">
          <a:xfrm rot="16200000" flipH="1">
            <a:off x="5882581" y="1151024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J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5" name="Text Box 117"/>
          <p:cNvSpPr txBox="1">
            <a:spLocks noChangeArrowheads="1"/>
          </p:cNvSpPr>
          <p:nvPr/>
        </p:nvSpPr>
        <p:spPr bwMode="auto">
          <a:xfrm rot="16200000" flipH="1">
            <a:off x="6070471" y="1149464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F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6" name="Text Box 116"/>
          <p:cNvSpPr txBox="1">
            <a:spLocks noChangeArrowheads="1"/>
          </p:cNvSpPr>
          <p:nvPr/>
        </p:nvSpPr>
        <p:spPr bwMode="auto">
          <a:xfrm rot="16200000" flipH="1">
            <a:off x="6248840" y="1149464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M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7" name="Text Box 115"/>
          <p:cNvSpPr txBox="1">
            <a:spLocks noChangeArrowheads="1"/>
          </p:cNvSpPr>
          <p:nvPr/>
        </p:nvSpPr>
        <p:spPr bwMode="auto">
          <a:xfrm rot="16200000" flipH="1">
            <a:off x="6434827" y="1150300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A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8" name="Text Box 114"/>
          <p:cNvSpPr txBox="1">
            <a:spLocks noChangeArrowheads="1"/>
          </p:cNvSpPr>
          <p:nvPr/>
        </p:nvSpPr>
        <p:spPr bwMode="auto">
          <a:xfrm rot="16200000" flipH="1">
            <a:off x="6622718" y="1149464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M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9" name="Text Box 113"/>
          <p:cNvSpPr txBox="1">
            <a:spLocks noChangeArrowheads="1"/>
          </p:cNvSpPr>
          <p:nvPr/>
        </p:nvSpPr>
        <p:spPr bwMode="auto">
          <a:xfrm rot="16200000" flipH="1">
            <a:off x="6794739" y="1149464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J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0" name="Bulle ronde 26"/>
          <p:cNvSpPr/>
          <p:nvPr/>
        </p:nvSpPr>
        <p:spPr>
          <a:xfrm>
            <a:off x="5529645" y="1356508"/>
            <a:ext cx="535476" cy="284233"/>
          </a:xfrm>
          <a:custGeom>
            <a:avLst/>
            <a:gdLst>
              <a:gd name="connsiteX0" fmla="*/ 22497 w 611508"/>
              <a:gd name="connsiteY0" fmla="*/ 251742 h 214533"/>
              <a:gd name="connsiteX1" fmla="*/ 87595 w 611508"/>
              <a:gd name="connsiteY1" fmla="*/ 182422 h 214533"/>
              <a:gd name="connsiteX2" fmla="*/ 258624 w 611508"/>
              <a:gd name="connsiteY2" fmla="*/ 1281 h 214533"/>
              <a:gd name="connsiteX3" fmla="*/ 469562 w 611508"/>
              <a:gd name="connsiteY3" fmla="*/ 16692 h 214533"/>
              <a:gd name="connsiteX4" fmla="*/ 375923 w 611508"/>
              <a:gd name="connsiteY4" fmla="*/ 211670 h 214533"/>
              <a:gd name="connsiteX5" fmla="*/ 183731 w 611508"/>
              <a:gd name="connsiteY5" fmla="*/ 205620 h 214533"/>
              <a:gd name="connsiteX6" fmla="*/ 22497 w 611508"/>
              <a:gd name="connsiteY6" fmla="*/ 251742 h 21453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22818 w 611965"/>
              <a:gd name="connsiteY7" fmla="*/ 251743 h 25174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107839 w 611965"/>
              <a:gd name="connsiteY7" fmla="*/ 245001 h 251743"/>
              <a:gd name="connsiteX8" fmla="*/ 22818 w 611965"/>
              <a:gd name="connsiteY8" fmla="*/ 251743 h 251743"/>
              <a:gd name="connsiteX0" fmla="*/ 14505 w 611965"/>
              <a:gd name="connsiteY0" fmla="*/ 237195 h 245001"/>
              <a:gd name="connsiteX1" fmla="*/ 91212 w 611965"/>
              <a:gd name="connsiteY1" fmla="*/ 199281 h 245001"/>
              <a:gd name="connsiteX2" fmla="*/ 87916 w 611965"/>
              <a:gd name="connsiteY2" fmla="*/ 182423 h 245001"/>
              <a:gd name="connsiteX3" fmla="*/ 258945 w 611965"/>
              <a:gd name="connsiteY3" fmla="*/ 1282 h 245001"/>
              <a:gd name="connsiteX4" fmla="*/ 469883 w 611965"/>
              <a:gd name="connsiteY4" fmla="*/ 16693 h 245001"/>
              <a:gd name="connsiteX5" fmla="*/ 376244 w 611965"/>
              <a:gd name="connsiteY5" fmla="*/ 211671 h 245001"/>
              <a:gd name="connsiteX6" fmla="*/ 184052 w 611965"/>
              <a:gd name="connsiteY6" fmla="*/ 205621 h 245001"/>
              <a:gd name="connsiteX7" fmla="*/ 107839 w 611965"/>
              <a:gd name="connsiteY7" fmla="*/ 245001 h 245001"/>
              <a:gd name="connsiteX8" fmla="*/ 14505 w 611965"/>
              <a:gd name="connsiteY8" fmla="*/ 237195 h 245001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03683 w 611965"/>
              <a:gd name="connsiteY7" fmla="*/ 236688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55637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55637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34855 w 611965"/>
              <a:gd name="connsiteY7" fmla="*/ 217985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1965" h="237195">
                <a:moveTo>
                  <a:pt x="14505" y="237195"/>
                </a:moveTo>
                <a:cubicBezTo>
                  <a:pt x="17419" y="228497"/>
                  <a:pt x="111599" y="207195"/>
                  <a:pt x="87916" y="182423"/>
                </a:cubicBezTo>
                <a:cubicBezTo>
                  <a:pt x="-86455" y="120125"/>
                  <a:pt x="13047" y="14741"/>
                  <a:pt x="258945" y="1282"/>
                </a:cubicBezTo>
                <a:cubicBezTo>
                  <a:pt x="332259" y="-2731"/>
                  <a:pt x="407230" y="2747"/>
                  <a:pt x="469883" y="16693"/>
                </a:cubicBezTo>
                <a:cubicBezTo>
                  <a:pt x="698453" y="67572"/>
                  <a:pt x="639716" y="189876"/>
                  <a:pt x="376244" y="211671"/>
                </a:cubicBezTo>
                <a:cubicBezTo>
                  <a:pt x="311998" y="216985"/>
                  <a:pt x="244575" y="214863"/>
                  <a:pt x="184052" y="205621"/>
                </a:cubicBezTo>
                <a:cubicBezTo>
                  <a:pt x="145899" y="207020"/>
                  <a:pt x="148250" y="212807"/>
                  <a:pt x="134855" y="217985"/>
                </a:cubicBezTo>
                <a:cubicBezTo>
                  <a:pt x="121460" y="223163"/>
                  <a:pt x="92569" y="231754"/>
                  <a:pt x="70432" y="234609"/>
                </a:cubicBezTo>
                <a:lnTo>
                  <a:pt x="14505" y="237195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1" name="ZoneTexte 210"/>
          <p:cNvSpPr txBox="1"/>
          <p:nvPr/>
        </p:nvSpPr>
        <p:spPr>
          <a:xfrm>
            <a:off x="5578236" y="1398596"/>
            <a:ext cx="48688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adverbe</a:t>
            </a:r>
            <a:endParaRPr lang="fr-FR" sz="7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pic>
        <p:nvPicPr>
          <p:cNvPr id="212" name="Image 2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30374" y="1455444"/>
            <a:ext cx="279087" cy="276872"/>
          </a:xfrm>
          <a:prstGeom prst="rect">
            <a:avLst/>
          </a:prstGeom>
        </p:spPr>
      </p:pic>
      <p:sp>
        <p:nvSpPr>
          <p:cNvPr id="213" name="ZoneTexte 212"/>
          <p:cNvSpPr txBox="1"/>
          <p:nvPr/>
        </p:nvSpPr>
        <p:spPr>
          <a:xfrm>
            <a:off x="6523043" y="3533794"/>
            <a:ext cx="379575" cy="10772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invariable</a:t>
            </a:r>
            <a:endParaRPr lang="fr-FR" sz="6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pic>
        <p:nvPicPr>
          <p:cNvPr id="214" name="Image 2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23123" y="3303548"/>
            <a:ext cx="288178" cy="230245"/>
          </a:xfrm>
          <a:prstGeom prst="rect">
            <a:avLst/>
          </a:prstGeom>
        </p:spPr>
      </p:pic>
      <p:grpSp>
        <p:nvGrpSpPr>
          <p:cNvPr id="232" name="Groupe 231"/>
          <p:cNvGrpSpPr/>
          <p:nvPr/>
        </p:nvGrpSpPr>
        <p:grpSpPr>
          <a:xfrm>
            <a:off x="6291433" y="2472453"/>
            <a:ext cx="123825" cy="241105"/>
            <a:chOff x="1984144" y="6393040"/>
            <a:chExt cx="123825" cy="241105"/>
          </a:xfrm>
        </p:grpSpPr>
        <p:sp>
          <p:nvSpPr>
            <p:cNvPr id="235" name="Oval 88"/>
            <p:cNvSpPr>
              <a:spLocks noChangeArrowheads="1"/>
            </p:cNvSpPr>
            <p:nvPr/>
          </p:nvSpPr>
          <p:spPr bwMode="auto">
            <a:xfrm>
              <a:off x="1984144" y="6503970"/>
              <a:ext cx="123825" cy="130175"/>
            </a:xfrm>
            <a:prstGeom prst="ellipse">
              <a:avLst/>
            </a:prstGeom>
            <a:solidFill>
              <a:srgbClr val="FFFFFF"/>
            </a:solidFill>
            <a:ln w="6350">
              <a:solidFill>
                <a:srgbClr val="FF3399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pSp>
          <p:nvGrpSpPr>
            <p:cNvPr id="236" name="Groupe 235"/>
            <p:cNvGrpSpPr/>
            <p:nvPr/>
          </p:nvGrpSpPr>
          <p:grpSpPr>
            <a:xfrm>
              <a:off x="2019124" y="6581658"/>
              <a:ext cx="45590" cy="23952"/>
              <a:chOff x="1962230" y="3347224"/>
              <a:chExt cx="45590" cy="23952"/>
            </a:xfrm>
          </p:grpSpPr>
          <p:cxnSp>
            <p:nvCxnSpPr>
              <p:cNvPr id="240" name="Connecteur droit 239"/>
              <p:cNvCxnSpPr/>
              <p:nvPr/>
            </p:nvCxnSpPr>
            <p:spPr>
              <a:xfrm>
                <a:off x="1962230" y="3347224"/>
                <a:ext cx="43215" cy="22815"/>
              </a:xfrm>
              <a:prstGeom prst="line">
                <a:avLst/>
              </a:prstGeom>
              <a:ln>
                <a:solidFill>
                  <a:srgbClr val="FF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1" name="Connecteur droit 240"/>
              <p:cNvCxnSpPr/>
              <p:nvPr/>
            </p:nvCxnSpPr>
            <p:spPr>
              <a:xfrm flipH="1">
                <a:off x="1964605" y="3348361"/>
                <a:ext cx="43215" cy="22815"/>
              </a:xfrm>
              <a:prstGeom prst="line">
                <a:avLst/>
              </a:prstGeom>
              <a:ln>
                <a:solidFill>
                  <a:srgbClr val="FF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37" name="Connecteur droit 236"/>
            <p:cNvCxnSpPr/>
            <p:nvPr/>
          </p:nvCxnSpPr>
          <p:spPr>
            <a:xfrm>
              <a:off x="2040731" y="6393040"/>
              <a:ext cx="0" cy="113576"/>
            </a:xfrm>
            <a:prstGeom prst="line">
              <a:avLst/>
            </a:prstGeom>
            <a:ln>
              <a:solidFill>
                <a:srgbClr val="FF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8" name="Freeform 81"/>
            <p:cNvSpPr>
              <a:spLocks/>
            </p:cNvSpPr>
            <p:nvPr/>
          </p:nvSpPr>
          <p:spPr bwMode="auto">
            <a:xfrm>
              <a:off x="2020989" y="6551689"/>
              <a:ext cx="8836" cy="8787"/>
            </a:xfrm>
            <a:custGeom>
              <a:avLst/>
              <a:gdLst>
                <a:gd name="T0" fmla="*/ 3 w 14"/>
                <a:gd name="T1" fmla="*/ 1 h 14"/>
                <a:gd name="T2" fmla="*/ 14 w 14"/>
                <a:gd name="T3" fmla="*/ 5 h 14"/>
                <a:gd name="T4" fmla="*/ 3 w 14"/>
                <a:gd name="T5" fmla="*/ 12 h 14"/>
                <a:gd name="T6" fmla="*/ 7 w 14"/>
                <a:gd name="T7" fmla="*/ 1 h 14"/>
                <a:gd name="T8" fmla="*/ 3 w 14"/>
                <a:gd name="T9" fmla="*/ 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3" y="1"/>
                  </a:moveTo>
                  <a:cubicBezTo>
                    <a:pt x="7" y="2"/>
                    <a:pt x="14" y="1"/>
                    <a:pt x="14" y="5"/>
                  </a:cubicBezTo>
                  <a:cubicBezTo>
                    <a:pt x="14" y="9"/>
                    <a:pt x="7" y="14"/>
                    <a:pt x="3" y="12"/>
                  </a:cubicBezTo>
                  <a:cubicBezTo>
                    <a:pt x="0" y="10"/>
                    <a:pt x="7" y="5"/>
                    <a:pt x="7" y="1"/>
                  </a:cubicBezTo>
                  <a:cubicBezTo>
                    <a:pt x="7" y="0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3399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39" name="Freeform 80"/>
            <p:cNvSpPr>
              <a:spLocks/>
            </p:cNvSpPr>
            <p:nvPr/>
          </p:nvSpPr>
          <p:spPr bwMode="auto">
            <a:xfrm>
              <a:off x="2061384" y="6551689"/>
              <a:ext cx="8836" cy="8787"/>
            </a:xfrm>
            <a:custGeom>
              <a:avLst/>
              <a:gdLst>
                <a:gd name="T0" fmla="*/ 3 w 14"/>
                <a:gd name="T1" fmla="*/ 1 h 14"/>
                <a:gd name="T2" fmla="*/ 14 w 14"/>
                <a:gd name="T3" fmla="*/ 5 h 14"/>
                <a:gd name="T4" fmla="*/ 3 w 14"/>
                <a:gd name="T5" fmla="*/ 12 h 14"/>
                <a:gd name="T6" fmla="*/ 7 w 14"/>
                <a:gd name="T7" fmla="*/ 1 h 14"/>
                <a:gd name="T8" fmla="*/ 3 w 14"/>
                <a:gd name="T9" fmla="*/ 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3" y="1"/>
                  </a:moveTo>
                  <a:cubicBezTo>
                    <a:pt x="7" y="2"/>
                    <a:pt x="14" y="1"/>
                    <a:pt x="14" y="5"/>
                  </a:cubicBezTo>
                  <a:cubicBezTo>
                    <a:pt x="14" y="9"/>
                    <a:pt x="7" y="14"/>
                    <a:pt x="3" y="12"/>
                  </a:cubicBezTo>
                  <a:cubicBezTo>
                    <a:pt x="0" y="10"/>
                    <a:pt x="7" y="5"/>
                    <a:pt x="7" y="1"/>
                  </a:cubicBezTo>
                  <a:cubicBezTo>
                    <a:pt x="7" y="0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3399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256" name="Bulle ronde 26"/>
          <p:cNvSpPr/>
          <p:nvPr/>
        </p:nvSpPr>
        <p:spPr>
          <a:xfrm>
            <a:off x="1208590" y="1407700"/>
            <a:ext cx="541455" cy="237195"/>
          </a:xfrm>
          <a:custGeom>
            <a:avLst/>
            <a:gdLst>
              <a:gd name="connsiteX0" fmla="*/ 22497 w 611508"/>
              <a:gd name="connsiteY0" fmla="*/ 251742 h 214533"/>
              <a:gd name="connsiteX1" fmla="*/ 87595 w 611508"/>
              <a:gd name="connsiteY1" fmla="*/ 182422 h 214533"/>
              <a:gd name="connsiteX2" fmla="*/ 258624 w 611508"/>
              <a:gd name="connsiteY2" fmla="*/ 1281 h 214533"/>
              <a:gd name="connsiteX3" fmla="*/ 469562 w 611508"/>
              <a:gd name="connsiteY3" fmla="*/ 16692 h 214533"/>
              <a:gd name="connsiteX4" fmla="*/ 375923 w 611508"/>
              <a:gd name="connsiteY4" fmla="*/ 211670 h 214533"/>
              <a:gd name="connsiteX5" fmla="*/ 183731 w 611508"/>
              <a:gd name="connsiteY5" fmla="*/ 205620 h 214533"/>
              <a:gd name="connsiteX6" fmla="*/ 22497 w 611508"/>
              <a:gd name="connsiteY6" fmla="*/ 251742 h 21453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22818 w 611965"/>
              <a:gd name="connsiteY7" fmla="*/ 251743 h 25174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107839 w 611965"/>
              <a:gd name="connsiteY7" fmla="*/ 245001 h 251743"/>
              <a:gd name="connsiteX8" fmla="*/ 22818 w 611965"/>
              <a:gd name="connsiteY8" fmla="*/ 251743 h 251743"/>
              <a:gd name="connsiteX0" fmla="*/ 14505 w 611965"/>
              <a:gd name="connsiteY0" fmla="*/ 237195 h 245001"/>
              <a:gd name="connsiteX1" fmla="*/ 91212 w 611965"/>
              <a:gd name="connsiteY1" fmla="*/ 199281 h 245001"/>
              <a:gd name="connsiteX2" fmla="*/ 87916 w 611965"/>
              <a:gd name="connsiteY2" fmla="*/ 182423 h 245001"/>
              <a:gd name="connsiteX3" fmla="*/ 258945 w 611965"/>
              <a:gd name="connsiteY3" fmla="*/ 1282 h 245001"/>
              <a:gd name="connsiteX4" fmla="*/ 469883 w 611965"/>
              <a:gd name="connsiteY4" fmla="*/ 16693 h 245001"/>
              <a:gd name="connsiteX5" fmla="*/ 376244 w 611965"/>
              <a:gd name="connsiteY5" fmla="*/ 211671 h 245001"/>
              <a:gd name="connsiteX6" fmla="*/ 184052 w 611965"/>
              <a:gd name="connsiteY6" fmla="*/ 205621 h 245001"/>
              <a:gd name="connsiteX7" fmla="*/ 107839 w 611965"/>
              <a:gd name="connsiteY7" fmla="*/ 245001 h 245001"/>
              <a:gd name="connsiteX8" fmla="*/ 14505 w 611965"/>
              <a:gd name="connsiteY8" fmla="*/ 237195 h 245001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03683 w 611965"/>
              <a:gd name="connsiteY7" fmla="*/ 236688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55637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55637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34855 w 611965"/>
              <a:gd name="connsiteY7" fmla="*/ 217985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1965" h="237195">
                <a:moveTo>
                  <a:pt x="14505" y="237195"/>
                </a:moveTo>
                <a:cubicBezTo>
                  <a:pt x="17419" y="228497"/>
                  <a:pt x="111599" y="207195"/>
                  <a:pt x="87916" y="182423"/>
                </a:cubicBezTo>
                <a:cubicBezTo>
                  <a:pt x="-86455" y="120125"/>
                  <a:pt x="13047" y="14741"/>
                  <a:pt x="258945" y="1282"/>
                </a:cubicBezTo>
                <a:cubicBezTo>
                  <a:pt x="332259" y="-2731"/>
                  <a:pt x="407230" y="2747"/>
                  <a:pt x="469883" y="16693"/>
                </a:cubicBezTo>
                <a:cubicBezTo>
                  <a:pt x="698453" y="67572"/>
                  <a:pt x="639716" y="189876"/>
                  <a:pt x="376244" y="211671"/>
                </a:cubicBezTo>
                <a:cubicBezTo>
                  <a:pt x="311998" y="216985"/>
                  <a:pt x="244575" y="214863"/>
                  <a:pt x="184052" y="205621"/>
                </a:cubicBezTo>
                <a:cubicBezTo>
                  <a:pt x="145899" y="207020"/>
                  <a:pt x="148250" y="212807"/>
                  <a:pt x="134855" y="217985"/>
                </a:cubicBezTo>
                <a:cubicBezTo>
                  <a:pt x="121460" y="223163"/>
                  <a:pt x="92569" y="231754"/>
                  <a:pt x="70432" y="234609"/>
                </a:cubicBezTo>
                <a:lnTo>
                  <a:pt x="14505" y="237195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7" name="Rectangle 50"/>
          <p:cNvSpPr>
            <a:spLocks noChangeArrowheads="1"/>
          </p:cNvSpPr>
          <p:nvPr/>
        </p:nvSpPr>
        <p:spPr bwMode="auto">
          <a:xfrm>
            <a:off x="853451" y="1282465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258" name="Groupe 257"/>
          <p:cNvGrpSpPr/>
          <p:nvPr/>
        </p:nvGrpSpPr>
        <p:grpSpPr>
          <a:xfrm>
            <a:off x="844869" y="1136905"/>
            <a:ext cx="1720850" cy="124569"/>
            <a:chOff x="5500651" y="4343109"/>
            <a:chExt cx="1720850" cy="124569"/>
          </a:xfrm>
        </p:grpSpPr>
        <p:sp>
          <p:nvSpPr>
            <p:cNvPr id="259" name="Text Box 122"/>
            <p:cNvSpPr txBox="1">
              <a:spLocks noChangeArrowheads="1"/>
            </p:cNvSpPr>
            <p:nvPr/>
          </p:nvSpPr>
          <p:spPr bwMode="auto">
            <a:xfrm rot="16200000" flipH="1">
              <a:off x="5486472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0" name="Text Box 121"/>
            <p:cNvSpPr txBox="1">
              <a:spLocks noChangeArrowheads="1"/>
            </p:cNvSpPr>
            <p:nvPr/>
          </p:nvSpPr>
          <p:spPr bwMode="auto">
            <a:xfrm rot="16200000" flipH="1">
              <a:off x="566039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O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1" name="Text Box 120"/>
            <p:cNvSpPr txBox="1">
              <a:spLocks noChangeArrowheads="1"/>
            </p:cNvSpPr>
            <p:nvPr/>
          </p:nvSpPr>
          <p:spPr bwMode="auto">
            <a:xfrm rot="16200000" flipH="1">
              <a:off x="5850193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N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2" name="Text Box 119"/>
            <p:cNvSpPr txBox="1">
              <a:spLocks noChangeArrowheads="1"/>
            </p:cNvSpPr>
            <p:nvPr/>
          </p:nvSpPr>
          <p:spPr bwMode="auto">
            <a:xfrm rot="16200000" flipH="1">
              <a:off x="602792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D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3" name="Text Box 118"/>
            <p:cNvSpPr txBox="1">
              <a:spLocks noChangeArrowheads="1"/>
            </p:cNvSpPr>
            <p:nvPr/>
          </p:nvSpPr>
          <p:spPr bwMode="auto">
            <a:xfrm rot="16200000" flipH="1">
              <a:off x="6203758" y="4362024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4" name="Text Box 117"/>
            <p:cNvSpPr txBox="1">
              <a:spLocks noChangeArrowheads="1"/>
            </p:cNvSpPr>
            <p:nvPr/>
          </p:nvSpPr>
          <p:spPr bwMode="auto">
            <a:xfrm rot="16200000" flipH="1">
              <a:off x="6391648" y="4362051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F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5" name="Text Box 116"/>
            <p:cNvSpPr txBox="1">
              <a:spLocks noChangeArrowheads="1"/>
            </p:cNvSpPr>
            <p:nvPr/>
          </p:nvSpPr>
          <p:spPr bwMode="auto">
            <a:xfrm rot="16200000" flipH="1">
              <a:off x="6570017" y="4359669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6" name="Text Box 115"/>
            <p:cNvSpPr txBox="1">
              <a:spLocks noChangeArrowheads="1"/>
            </p:cNvSpPr>
            <p:nvPr/>
          </p:nvSpPr>
          <p:spPr bwMode="auto">
            <a:xfrm rot="16200000" flipH="1">
              <a:off x="6756004" y="4359712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A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7" name="Text Box 114"/>
            <p:cNvSpPr txBox="1">
              <a:spLocks noChangeArrowheads="1"/>
            </p:cNvSpPr>
            <p:nvPr/>
          </p:nvSpPr>
          <p:spPr bwMode="auto">
            <a:xfrm rot="16200000" flipH="1">
              <a:off x="6943895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8" name="Text Box 113"/>
            <p:cNvSpPr txBox="1">
              <a:spLocks noChangeArrowheads="1"/>
            </p:cNvSpPr>
            <p:nvPr/>
          </p:nvSpPr>
          <p:spPr bwMode="auto">
            <a:xfrm rot="16200000" flipH="1">
              <a:off x="7115916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271" name="ZoneTexte 270"/>
          <p:cNvSpPr txBox="1"/>
          <p:nvPr/>
        </p:nvSpPr>
        <p:spPr>
          <a:xfrm>
            <a:off x="1570737" y="2405996"/>
            <a:ext cx="257514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i</a:t>
            </a:r>
            <a:r>
              <a:rPr lang="fr-FR" sz="1500" dirty="0" smtClean="0">
                <a:solidFill>
                  <a:schemeClr val="accent1"/>
                </a:solidFill>
                <a:latin typeface="Andika Basic Dig1 Dig4 Dig7" panose="02000000000000000000" pitchFamily="2" charset="0"/>
              </a:rPr>
              <a:t>c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i</a:t>
            </a:r>
            <a:endParaRPr lang="fr-FR" sz="1500" u="sng" dirty="0">
              <a:solidFill>
                <a:srgbClr val="5B9BD5"/>
              </a:solidFill>
              <a:latin typeface="Andika Basic Dig1 Dig4 Dig7" panose="02000000000000000000" pitchFamily="2" charset="0"/>
            </a:endParaRPr>
          </a:p>
        </p:txBody>
      </p:sp>
      <p:grpSp>
        <p:nvGrpSpPr>
          <p:cNvPr id="272" name="Group 47"/>
          <p:cNvGrpSpPr>
            <a:grpSpLocks/>
          </p:cNvGrpSpPr>
          <p:nvPr/>
        </p:nvGrpSpPr>
        <p:grpSpPr bwMode="auto">
          <a:xfrm>
            <a:off x="995611" y="3374535"/>
            <a:ext cx="98425" cy="98425"/>
            <a:chOff x="3511" y="12476"/>
            <a:chExt cx="155" cy="155"/>
          </a:xfrm>
        </p:grpSpPr>
        <p:sp>
          <p:nvSpPr>
            <p:cNvPr id="273" name="Freeform 4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74" name="Freeform 4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275" name="Rectangle 135"/>
          <p:cNvSpPr>
            <a:spLocks noChangeArrowheads="1"/>
          </p:cNvSpPr>
          <p:nvPr/>
        </p:nvSpPr>
        <p:spPr bwMode="auto">
          <a:xfrm>
            <a:off x="972400" y="3349480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8" name="ZoneTexte 407"/>
          <p:cNvSpPr txBox="1"/>
          <p:nvPr/>
        </p:nvSpPr>
        <p:spPr>
          <a:xfrm>
            <a:off x="2162332" y="3464603"/>
            <a:ext cx="379575" cy="10772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invariable</a:t>
            </a:r>
            <a:endParaRPr lang="fr-FR" sz="6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pic>
        <p:nvPicPr>
          <p:cNvPr id="409" name="Image 40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62412" y="3234357"/>
            <a:ext cx="288178" cy="230245"/>
          </a:xfrm>
          <a:prstGeom prst="rect">
            <a:avLst/>
          </a:prstGeom>
        </p:spPr>
      </p:pic>
      <p:sp>
        <p:nvSpPr>
          <p:cNvPr id="411" name="ZoneTexte 410"/>
          <p:cNvSpPr txBox="1"/>
          <p:nvPr/>
        </p:nvSpPr>
        <p:spPr>
          <a:xfrm>
            <a:off x="1259862" y="1449621"/>
            <a:ext cx="490184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adverbe</a:t>
            </a:r>
            <a:endParaRPr lang="fr-FR" sz="500" dirty="0">
              <a:solidFill>
                <a:schemeClr val="tx1">
                  <a:lumMod val="65000"/>
                  <a:lumOff val="35000"/>
                </a:schemeClr>
              </a:solidFill>
              <a:latin typeface="Andika Basic Dig1 Dig4 Dig7" panose="02000000000000000000" pitchFamily="2" charset="0"/>
              <a:cs typeface="Dekko" panose="02000600000000000000" pitchFamily="2" charset="0"/>
            </a:endParaRPr>
          </a:p>
        </p:txBody>
      </p:sp>
      <p:pic>
        <p:nvPicPr>
          <p:cNvPr id="412" name="Image 4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1287" y="1480462"/>
            <a:ext cx="279087" cy="276872"/>
          </a:xfrm>
          <a:prstGeom prst="rect">
            <a:avLst/>
          </a:prstGeom>
        </p:spPr>
      </p:pic>
      <p:sp>
        <p:nvSpPr>
          <p:cNvPr id="413" name="Bulle ronde 26"/>
          <p:cNvSpPr/>
          <p:nvPr/>
        </p:nvSpPr>
        <p:spPr>
          <a:xfrm>
            <a:off x="3351058" y="1446559"/>
            <a:ext cx="541455" cy="237195"/>
          </a:xfrm>
          <a:custGeom>
            <a:avLst/>
            <a:gdLst>
              <a:gd name="connsiteX0" fmla="*/ 22497 w 611508"/>
              <a:gd name="connsiteY0" fmla="*/ 251742 h 214533"/>
              <a:gd name="connsiteX1" fmla="*/ 87595 w 611508"/>
              <a:gd name="connsiteY1" fmla="*/ 182422 h 214533"/>
              <a:gd name="connsiteX2" fmla="*/ 258624 w 611508"/>
              <a:gd name="connsiteY2" fmla="*/ 1281 h 214533"/>
              <a:gd name="connsiteX3" fmla="*/ 469562 w 611508"/>
              <a:gd name="connsiteY3" fmla="*/ 16692 h 214533"/>
              <a:gd name="connsiteX4" fmla="*/ 375923 w 611508"/>
              <a:gd name="connsiteY4" fmla="*/ 211670 h 214533"/>
              <a:gd name="connsiteX5" fmla="*/ 183731 w 611508"/>
              <a:gd name="connsiteY5" fmla="*/ 205620 h 214533"/>
              <a:gd name="connsiteX6" fmla="*/ 22497 w 611508"/>
              <a:gd name="connsiteY6" fmla="*/ 251742 h 21453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22818 w 611965"/>
              <a:gd name="connsiteY7" fmla="*/ 251743 h 25174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107839 w 611965"/>
              <a:gd name="connsiteY7" fmla="*/ 245001 h 251743"/>
              <a:gd name="connsiteX8" fmla="*/ 22818 w 611965"/>
              <a:gd name="connsiteY8" fmla="*/ 251743 h 251743"/>
              <a:gd name="connsiteX0" fmla="*/ 14505 w 611965"/>
              <a:gd name="connsiteY0" fmla="*/ 237195 h 245001"/>
              <a:gd name="connsiteX1" fmla="*/ 91212 w 611965"/>
              <a:gd name="connsiteY1" fmla="*/ 199281 h 245001"/>
              <a:gd name="connsiteX2" fmla="*/ 87916 w 611965"/>
              <a:gd name="connsiteY2" fmla="*/ 182423 h 245001"/>
              <a:gd name="connsiteX3" fmla="*/ 258945 w 611965"/>
              <a:gd name="connsiteY3" fmla="*/ 1282 h 245001"/>
              <a:gd name="connsiteX4" fmla="*/ 469883 w 611965"/>
              <a:gd name="connsiteY4" fmla="*/ 16693 h 245001"/>
              <a:gd name="connsiteX5" fmla="*/ 376244 w 611965"/>
              <a:gd name="connsiteY5" fmla="*/ 211671 h 245001"/>
              <a:gd name="connsiteX6" fmla="*/ 184052 w 611965"/>
              <a:gd name="connsiteY6" fmla="*/ 205621 h 245001"/>
              <a:gd name="connsiteX7" fmla="*/ 107839 w 611965"/>
              <a:gd name="connsiteY7" fmla="*/ 245001 h 245001"/>
              <a:gd name="connsiteX8" fmla="*/ 14505 w 611965"/>
              <a:gd name="connsiteY8" fmla="*/ 237195 h 245001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03683 w 611965"/>
              <a:gd name="connsiteY7" fmla="*/ 236688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55637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55637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34855 w 611965"/>
              <a:gd name="connsiteY7" fmla="*/ 217985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1965" h="237195">
                <a:moveTo>
                  <a:pt x="14505" y="237195"/>
                </a:moveTo>
                <a:cubicBezTo>
                  <a:pt x="17419" y="228497"/>
                  <a:pt x="111599" y="207195"/>
                  <a:pt x="87916" y="182423"/>
                </a:cubicBezTo>
                <a:cubicBezTo>
                  <a:pt x="-86455" y="120125"/>
                  <a:pt x="13047" y="14741"/>
                  <a:pt x="258945" y="1282"/>
                </a:cubicBezTo>
                <a:cubicBezTo>
                  <a:pt x="332259" y="-2731"/>
                  <a:pt x="407230" y="2747"/>
                  <a:pt x="469883" y="16693"/>
                </a:cubicBezTo>
                <a:cubicBezTo>
                  <a:pt x="698453" y="67572"/>
                  <a:pt x="639716" y="189876"/>
                  <a:pt x="376244" y="211671"/>
                </a:cubicBezTo>
                <a:cubicBezTo>
                  <a:pt x="311998" y="216985"/>
                  <a:pt x="244575" y="214863"/>
                  <a:pt x="184052" y="205621"/>
                </a:cubicBezTo>
                <a:cubicBezTo>
                  <a:pt x="145899" y="207020"/>
                  <a:pt x="148250" y="212807"/>
                  <a:pt x="134855" y="217985"/>
                </a:cubicBezTo>
                <a:cubicBezTo>
                  <a:pt x="121460" y="223163"/>
                  <a:pt x="92569" y="231754"/>
                  <a:pt x="70432" y="234609"/>
                </a:cubicBezTo>
                <a:lnTo>
                  <a:pt x="14505" y="237195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4" name="Rectangle 50"/>
          <p:cNvSpPr>
            <a:spLocks noChangeArrowheads="1"/>
          </p:cNvSpPr>
          <p:nvPr/>
        </p:nvSpPr>
        <p:spPr bwMode="auto">
          <a:xfrm>
            <a:off x="2995919" y="1321324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415" name="Groupe 414"/>
          <p:cNvGrpSpPr/>
          <p:nvPr/>
        </p:nvGrpSpPr>
        <p:grpSpPr>
          <a:xfrm>
            <a:off x="2987337" y="1175764"/>
            <a:ext cx="1720850" cy="124569"/>
            <a:chOff x="5500651" y="4343109"/>
            <a:chExt cx="1720850" cy="124569"/>
          </a:xfrm>
        </p:grpSpPr>
        <p:sp>
          <p:nvSpPr>
            <p:cNvPr id="416" name="Text Box 122"/>
            <p:cNvSpPr txBox="1">
              <a:spLocks noChangeArrowheads="1"/>
            </p:cNvSpPr>
            <p:nvPr/>
          </p:nvSpPr>
          <p:spPr bwMode="auto">
            <a:xfrm rot="16200000" flipH="1">
              <a:off x="5486472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7" name="Text Box 121"/>
            <p:cNvSpPr txBox="1">
              <a:spLocks noChangeArrowheads="1"/>
            </p:cNvSpPr>
            <p:nvPr/>
          </p:nvSpPr>
          <p:spPr bwMode="auto">
            <a:xfrm rot="16200000" flipH="1">
              <a:off x="566039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O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8" name="Text Box 120"/>
            <p:cNvSpPr txBox="1">
              <a:spLocks noChangeArrowheads="1"/>
            </p:cNvSpPr>
            <p:nvPr/>
          </p:nvSpPr>
          <p:spPr bwMode="auto">
            <a:xfrm rot="16200000" flipH="1">
              <a:off x="5850193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N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9" name="Text Box 119"/>
            <p:cNvSpPr txBox="1">
              <a:spLocks noChangeArrowheads="1"/>
            </p:cNvSpPr>
            <p:nvPr/>
          </p:nvSpPr>
          <p:spPr bwMode="auto">
            <a:xfrm rot="16200000" flipH="1">
              <a:off x="602792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D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0" name="Text Box 118"/>
            <p:cNvSpPr txBox="1">
              <a:spLocks noChangeArrowheads="1"/>
            </p:cNvSpPr>
            <p:nvPr/>
          </p:nvSpPr>
          <p:spPr bwMode="auto">
            <a:xfrm rot="16200000" flipH="1">
              <a:off x="6203758" y="4362024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1" name="Text Box 117"/>
            <p:cNvSpPr txBox="1">
              <a:spLocks noChangeArrowheads="1"/>
            </p:cNvSpPr>
            <p:nvPr/>
          </p:nvSpPr>
          <p:spPr bwMode="auto">
            <a:xfrm rot="16200000" flipH="1">
              <a:off x="6391648" y="4362051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F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2" name="Text Box 116"/>
            <p:cNvSpPr txBox="1">
              <a:spLocks noChangeArrowheads="1"/>
            </p:cNvSpPr>
            <p:nvPr/>
          </p:nvSpPr>
          <p:spPr bwMode="auto">
            <a:xfrm rot="16200000" flipH="1">
              <a:off x="6570017" y="4359669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3" name="Text Box 115"/>
            <p:cNvSpPr txBox="1">
              <a:spLocks noChangeArrowheads="1"/>
            </p:cNvSpPr>
            <p:nvPr/>
          </p:nvSpPr>
          <p:spPr bwMode="auto">
            <a:xfrm rot="16200000" flipH="1">
              <a:off x="6756004" y="4359712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A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4" name="Text Box 114"/>
            <p:cNvSpPr txBox="1">
              <a:spLocks noChangeArrowheads="1"/>
            </p:cNvSpPr>
            <p:nvPr/>
          </p:nvSpPr>
          <p:spPr bwMode="auto">
            <a:xfrm rot="16200000" flipH="1">
              <a:off x="6943895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5" name="Text Box 113"/>
            <p:cNvSpPr txBox="1">
              <a:spLocks noChangeArrowheads="1"/>
            </p:cNvSpPr>
            <p:nvPr/>
          </p:nvSpPr>
          <p:spPr bwMode="auto">
            <a:xfrm rot="16200000" flipH="1">
              <a:off x="7115916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426" name="ZoneTexte 425"/>
          <p:cNvSpPr txBox="1"/>
          <p:nvPr/>
        </p:nvSpPr>
        <p:spPr>
          <a:xfrm>
            <a:off x="3713205" y="2444855"/>
            <a:ext cx="257514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l</a:t>
            </a:r>
            <a:r>
              <a:rPr lang="fr-FR" sz="1500" dirty="0" smtClean="0">
                <a:solidFill>
                  <a:schemeClr val="accent6"/>
                </a:solidFill>
                <a:latin typeface="Andika Basic Dig1 Dig4 Dig7" panose="02000000000000000000" pitchFamily="2" charset="0"/>
              </a:rPr>
              <a:t>à</a:t>
            </a:r>
            <a:endParaRPr lang="fr-FR" sz="1500" u="sng" dirty="0">
              <a:solidFill>
                <a:schemeClr val="accent6"/>
              </a:solidFill>
              <a:latin typeface="Andika Basic Dig1 Dig4 Dig7" panose="02000000000000000000" pitchFamily="2" charset="0"/>
            </a:endParaRPr>
          </a:p>
        </p:txBody>
      </p:sp>
      <p:grpSp>
        <p:nvGrpSpPr>
          <p:cNvPr id="427" name="Group 47"/>
          <p:cNvGrpSpPr>
            <a:grpSpLocks/>
          </p:cNvGrpSpPr>
          <p:nvPr/>
        </p:nvGrpSpPr>
        <p:grpSpPr bwMode="auto">
          <a:xfrm>
            <a:off x="3138079" y="3413394"/>
            <a:ext cx="98425" cy="98425"/>
            <a:chOff x="3511" y="12476"/>
            <a:chExt cx="155" cy="155"/>
          </a:xfrm>
        </p:grpSpPr>
        <p:sp>
          <p:nvSpPr>
            <p:cNvPr id="428" name="Freeform 4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429" name="Freeform 4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430" name="Rectangle 135"/>
          <p:cNvSpPr>
            <a:spLocks noChangeArrowheads="1"/>
          </p:cNvSpPr>
          <p:nvPr/>
        </p:nvSpPr>
        <p:spPr bwMode="auto">
          <a:xfrm>
            <a:off x="3114868" y="3388339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31" name="ZoneTexte 430"/>
          <p:cNvSpPr txBox="1"/>
          <p:nvPr/>
        </p:nvSpPr>
        <p:spPr>
          <a:xfrm>
            <a:off x="4304800" y="3503462"/>
            <a:ext cx="379575" cy="10772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invariable</a:t>
            </a:r>
            <a:endParaRPr lang="fr-FR" sz="6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pic>
        <p:nvPicPr>
          <p:cNvPr id="432" name="Image 43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04880" y="3273216"/>
            <a:ext cx="288178" cy="230245"/>
          </a:xfrm>
          <a:prstGeom prst="rect">
            <a:avLst/>
          </a:prstGeom>
        </p:spPr>
      </p:pic>
      <p:sp>
        <p:nvSpPr>
          <p:cNvPr id="433" name="ZoneTexte 432"/>
          <p:cNvSpPr txBox="1"/>
          <p:nvPr/>
        </p:nvSpPr>
        <p:spPr>
          <a:xfrm>
            <a:off x="3402330" y="1488480"/>
            <a:ext cx="490184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adverbe</a:t>
            </a:r>
            <a:endParaRPr lang="fr-FR" sz="500" dirty="0">
              <a:solidFill>
                <a:schemeClr val="tx1">
                  <a:lumMod val="65000"/>
                  <a:lumOff val="35000"/>
                </a:schemeClr>
              </a:solidFill>
              <a:latin typeface="Andika Basic Dig1 Dig4 Dig7" panose="02000000000000000000" pitchFamily="2" charset="0"/>
              <a:cs typeface="Dekko" panose="02000600000000000000" pitchFamily="2" charset="0"/>
            </a:endParaRPr>
          </a:p>
        </p:txBody>
      </p:sp>
      <p:pic>
        <p:nvPicPr>
          <p:cNvPr id="434" name="Image 43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53755" y="1519321"/>
            <a:ext cx="279087" cy="27687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615245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_PERSONNUM" val="100"/>
  <p:tag name="ARS_PPT_DBNAME" val="Dictée HDA 5 - mots[20250108113940555].md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TYPE" val="ctColumnBox"/>
  <p:tag name="ARS_CHARTPARA_DATAFORMAT" val="ltNumberValue"/>
  <p:tag name="ARS_CHARTPARA_SHOWTIME" val="csStop"/>
  <p:tag name="ARS_CHARTPARA_NUMBERDEC" val="0"/>
  <p:tag name="ARS_CHARTPARA_DATAPERCENTBASE" val="crResponse"/>
  <p:tag name="ARS_CHARTPARA_PERCENTDEC" val="2"/>
  <p:tag name="ARS_CHARTPARA_SHOW3D" val="0"/>
  <p:tag name="ARS_CHARTPARA_SHOWWINDOW" val="0"/>
  <p:tag name="ARS_CHARTPOINTWIDTH" val="0.5"/>
  <p:tag name="ARS_CHARTSHOWITEMTEXT" val="0"/>
  <p:tag name="ARS_CHARTPARA_TEXTCHARTSPACEORLINE" val="0"/>
  <p:tag name="ARS_CHARTPARA_TEXTCHARTTYPEBYLINE" val="0"/>
  <p:tag name="ARS_CHARTPARA_CHARTVALUEISVOTEDCOUNT" val="0"/>
  <p:tag name="ARS_CHARTPARA_NOTSHOWSLIDECOMPQUETEXT" val="False"/>
  <p:tag name="ARS_CHARTPARA_NOTSHOWSLIDECOMPITEMTEXT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TYPE" val="ctColumnBox"/>
  <p:tag name="ARS_CHARTPARA_DATAFORMAT" val="ltNumberValue"/>
  <p:tag name="ARS_CHARTPARA_SHOWTIME" val="csStop"/>
  <p:tag name="ARS_CHARTPARA_NUMBERDEC" val="0"/>
  <p:tag name="ARS_CHARTPARA_DATAPERCENTBASE" val="crResponse"/>
  <p:tag name="ARS_CHARTPARA_PERCENTDEC" val="2"/>
  <p:tag name="ARS_CHARTPARA_SHOW3D" val="0"/>
  <p:tag name="ARS_CHARTPARA_SHOWWINDOW" val="0"/>
  <p:tag name="ARS_CHARTPOINTWIDTH" val="0.5"/>
  <p:tag name="ARS_CHARTSHOWITEMTEXT" val="0"/>
  <p:tag name="ARS_CHARTPARA_TEXTCHARTSPACEORLINE" val="0"/>
  <p:tag name="ARS_CHARTPARA_TEXTCHARTTYPEBYLINE" val="0"/>
  <p:tag name="ARS_CHARTPARA_CHARTVALUEISVOTEDCOUNT" val="0"/>
  <p:tag name="ARS_CHARTPARA_NOTSHOWSLIDECOMPQUETEXT" val="False"/>
  <p:tag name="ARS_CHARTPARA_NOTSHOWSLIDECOMPITEMTEXT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TYPE" val="ctColumnBox"/>
  <p:tag name="ARS_CHARTPARA_DATAFORMAT" val="ltNumberValue"/>
  <p:tag name="ARS_CHARTPARA_SHOWTIME" val="csStop"/>
  <p:tag name="ARS_CHARTPARA_NUMBERDEC" val="0"/>
  <p:tag name="ARS_CHARTPARA_DATAPERCENTBASE" val="crResponse"/>
  <p:tag name="ARS_CHARTPARA_PERCENTDEC" val="2"/>
  <p:tag name="ARS_CHARTPARA_SHOW3D" val="0"/>
  <p:tag name="ARS_CHARTPARA_SHOWWINDOW" val="0"/>
  <p:tag name="ARS_CHARTPOINTWIDTH" val="0.5"/>
  <p:tag name="ARS_CHARTSHOWITEMTEXT" val="0"/>
  <p:tag name="ARS_CHARTPARA_TEXTCHARTSPACEORLINE" val="0"/>
  <p:tag name="ARS_CHARTPARA_TEXTCHARTTYPEBYLINE" val="0"/>
  <p:tag name="ARS_CHARTPARA_CHARTVALUEISVOTEDCOUNT" val="0"/>
  <p:tag name="ARS_CHARTPARA_NOTSHOWSLIDECOMPQUETEXT" val="False"/>
  <p:tag name="ARS_CHARTPARA_NOTSHOWSLIDECOMPITEMTEXT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TYPE" val="ctColumnBox"/>
  <p:tag name="ARS_CHARTPARA_DATAFORMAT" val="ltNumberValue"/>
  <p:tag name="ARS_CHARTPARA_SHOWTIME" val="csStop"/>
  <p:tag name="ARS_CHARTPARA_NUMBERDEC" val="0"/>
  <p:tag name="ARS_CHARTPARA_DATAPERCENTBASE" val="crResponse"/>
  <p:tag name="ARS_CHARTPARA_PERCENTDEC" val="2"/>
  <p:tag name="ARS_CHARTPARA_SHOW3D" val="0"/>
  <p:tag name="ARS_CHARTPARA_SHOWWINDOW" val="0"/>
  <p:tag name="ARS_CHARTPOINTWIDTH" val="0.5"/>
  <p:tag name="ARS_CHARTSHOWITEMTEXT" val="0"/>
  <p:tag name="ARS_CHARTPARA_TEXTCHARTSPACEORLINE" val="0"/>
  <p:tag name="ARS_CHARTPARA_TEXTCHARTTYPEBYLINE" val="0"/>
  <p:tag name="ARS_CHARTPARA_CHARTVALUEISVOTEDCOUNT" val="0"/>
  <p:tag name="ARS_CHARTPARA_NOTSHOWSLIDECOMPQUETEXT" val="False"/>
  <p:tag name="ARS_CHARTPARA_NOTSHOWSLIDECOMPITEMTEXT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TYPE" val="ctColumnBox"/>
  <p:tag name="ARS_CHARTPARA_DATAFORMAT" val="ltNumberValue"/>
  <p:tag name="ARS_CHARTPARA_SHOWTIME" val="csStop"/>
  <p:tag name="ARS_CHARTPARA_NUMBERDEC" val="0"/>
  <p:tag name="ARS_CHARTPARA_DATAPERCENTBASE" val="crResponse"/>
  <p:tag name="ARS_CHARTPARA_PERCENTDEC" val="2"/>
  <p:tag name="ARS_CHARTPARA_SHOW3D" val="0"/>
  <p:tag name="ARS_CHARTPARA_SHOWWINDOW" val="0"/>
  <p:tag name="ARS_CHARTPOINTWIDTH" val="0.5"/>
  <p:tag name="ARS_CHARTSHOWITEMTEXT" val="0"/>
  <p:tag name="ARS_CHARTPARA_TEXTCHARTSPACEORLINE" val="0"/>
  <p:tag name="ARS_CHARTPARA_TEXTCHARTTYPEBYLINE" val="0"/>
  <p:tag name="ARS_CHARTPARA_CHARTVALUEISVOTEDCOUNT" val="0"/>
  <p:tag name="ARS_CHARTPARA_NOTSHOWSLIDECOMPQUETEXT" val="False"/>
  <p:tag name="ARS_CHARTPARA_NOTSHOWSLIDECOMPITEMTEXT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TYPE" val="ctColumnBox"/>
  <p:tag name="ARS_CHARTPARA_DATAFORMAT" val="ltNumberValue"/>
  <p:tag name="ARS_CHARTPARA_SHOWTIME" val="csStop"/>
  <p:tag name="ARS_CHARTPARA_NUMBERDEC" val="0"/>
  <p:tag name="ARS_CHARTPARA_DATAPERCENTBASE" val="crResponse"/>
  <p:tag name="ARS_CHARTPARA_PERCENTDEC" val="2"/>
  <p:tag name="ARS_CHARTPARA_SHOW3D" val="0"/>
  <p:tag name="ARS_CHARTPARA_SHOWWINDOW" val="0"/>
  <p:tag name="ARS_CHARTPOINTWIDTH" val="0.5"/>
  <p:tag name="ARS_CHARTSHOWITEMTEXT" val="0"/>
  <p:tag name="ARS_CHARTPARA_TEXTCHARTSPACEORLINE" val="0"/>
  <p:tag name="ARS_CHARTPARA_TEXTCHARTTYPEBYLINE" val="0"/>
  <p:tag name="ARS_CHARTPARA_CHARTVALUEISVOTEDCOUNT" val="0"/>
  <p:tag name="ARS_CHARTPARA_NOTSHOWSLIDECOMPQUETEXT" val="False"/>
  <p:tag name="ARS_CHARTPARA_NOTSHOWSLIDECOMPITEMTEXT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TYPE" val="ctColumnBox"/>
  <p:tag name="ARS_CHARTPARA_DATAFORMAT" val="ltNumberValue"/>
  <p:tag name="ARS_CHARTPARA_SHOWTIME" val="csStop"/>
  <p:tag name="ARS_CHARTPARA_NUMBERDEC" val="0"/>
  <p:tag name="ARS_CHARTPARA_DATAPERCENTBASE" val="crResponse"/>
  <p:tag name="ARS_CHARTPARA_PERCENTDEC" val="2"/>
  <p:tag name="ARS_CHARTPARA_SHOW3D" val="0"/>
  <p:tag name="ARS_CHARTPARA_SHOWWINDOW" val="0"/>
  <p:tag name="ARS_CHARTPOINTWIDTH" val="0.5"/>
  <p:tag name="ARS_CHARTSHOWITEMTEXT" val="0"/>
  <p:tag name="ARS_CHARTPARA_TEXTCHARTSPACEORLINE" val="0"/>
  <p:tag name="ARS_CHARTPARA_TEXTCHARTTYPEBYLINE" val="0"/>
  <p:tag name="ARS_CHARTPARA_CHARTVALUEISVOTEDCOUNT" val="0"/>
  <p:tag name="ARS_CHARTPARA_NOTSHOWSLIDECOMPQUETEXT" val="False"/>
  <p:tag name="ARS_CHARTPARA_NOTSHOWSLIDECOMPITEMTEXT" val="False"/>
</p:tagLst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2528</TotalTime>
  <Words>686</Words>
  <Application>Microsoft Office PowerPoint</Application>
  <PresentationFormat>Personnalisé</PresentationFormat>
  <Paragraphs>589</Paragraphs>
  <Slides>7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4" baseType="lpstr">
      <vt:lpstr>Andika Basic Dig1 Dig4 Dig7</vt:lpstr>
      <vt:lpstr>Arial</vt:lpstr>
      <vt:lpstr>Calibri</vt:lpstr>
      <vt:lpstr>Calibri Light</vt:lpstr>
      <vt:lpstr>Dekko</vt:lpstr>
      <vt:lpstr>Times New Roman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Compte Microsoft</dc:creator>
  <cp:lastModifiedBy>- Laura -</cp:lastModifiedBy>
  <cp:revision>245</cp:revision>
  <cp:lastPrinted>2025-02-10T15:19:25Z</cp:lastPrinted>
  <dcterms:created xsi:type="dcterms:W3CDTF">2023-07-10T12:57:08Z</dcterms:created>
  <dcterms:modified xsi:type="dcterms:W3CDTF">2025-02-10T17:40:24Z</dcterms:modified>
</cp:coreProperties>
</file>