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3" r:id="rId4"/>
    <p:sldId id="259" r:id="rId5"/>
    <p:sldId id="264" r:id="rId6"/>
    <p:sldId id="267" r:id="rId7"/>
  </p:sldIdLst>
  <p:sldSz cx="7559675" cy="10691813"/>
  <p:notesSz cx="6888163" cy="10020300"/>
  <p:custDataLst>
    <p:tags r:id="rId10"/>
  </p:custDataLst>
  <p:defaultTextStyle>
    <a:defPPr>
      <a:defRPr lang="fr-FR"/>
    </a:defPPr>
    <a:lvl1pPr marL="0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sz="1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7579C"/>
    <a:srgbClr val="95C674"/>
    <a:srgbClr val="E45585"/>
    <a:srgbClr val="66CCFF"/>
    <a:srgbClr val="5B9BD5"/>
    <a:srgbClr val="FF7A9C"/>
    <a:srgbClr val="81D5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5" autoAdjust="0"/>
    <p:restoredTop sz="96305" autoAdjust="0"/>
  </p:normalViewPr>
  <p:slideViewPr>
    <p:cSldViewPr snapToGrid="0">
      <p:cViewPr varScale="1">
        <p:scale>
          <a:sx n="67" d="100"/>
          <a:sy n="67" d="100"/>
        </p:scale>
        <p:origin x="61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2493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1F16956-10BB-4C4B-8209-7A5A211D0CE6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AC50E9E-E26D-4DFA-98BE-69330F9B2C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097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68AEDE8-0781-428D-B909-C9351A29795D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9488" y="1252538"/>
            <a:ext cx="23891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85A1164-1D22-4B86-92E1-E8153673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41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1pPr>
    <a:lvl2pPr marL="293294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2pPr>
    <a:lvl3pPr marL="586588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3pPr>
    <a:lvl4pPr marL="879881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4pPr>
    <a:lvl5pPr marL="1173175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5pPr>
    <a:lvl6pPr marL="1466469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6pPr>
    <a:lvl7pPr marL="1759763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7pPr>
    <a:lvl8pPr marL="2053057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8pPr>
    <a:lvl9pPr marL="2346350" algn="l" defTabSz="586588" rtl="0" eaLnBrk="1" latinLnBrk="0" hangingPunct="1">
      <a:defRPr sz="7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185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137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164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079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2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A1164-1D22-4B86-92E1-E815367308B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93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23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45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19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3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34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52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93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7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7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6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01EA0-2574-4E9F-8881-80B80B287828}" type="datetimeFigureOut">
              <a:rPr lang="fr-FR" smtClean="0"/>
              <a:t>16/02/2025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6788-CDF4-4417-BB43-564024EB8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24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5" Type="http://schemas.microsoft.com/office/2007/relationships/hdphoto" Target="../media/hdphoto4.wdp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12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image" Target="../media/image5.png"/><Relationship Id="rId15" Type="http://schemas.microsoft.com/office/2007/relationships/hdphoto" Target="../media/hdphoto4.wdp"/><Relationship Id="rId10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7" Type="http://schemas.microsoft.com/office/2007/relationships/hdphoto" Target="../media/hdphoto2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11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7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png"/><Relationship Id="rId12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image" Target="../media/image5.png"/><Relationship Id="rId15" Type="http://schemas.microsoft.com/office/2007/relationships/hdphoto" Target="../media/hdphoto4.wdp"/><Relationship Id="rId10" Type="http://schemas.microsoft.com/office/2007/relationships/hdphoto" Target="../media/hdphoto2.wdp"/><Relationship Id="rId4" Type="http://schemas.openxmlformats.org/officeDocument/2006/relationships/image" Target="../media/image4.png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5" Type="http://schemas.openxmlformats.org/officeDocument/2006/relationships/image" Target="../media/image2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microsoft.com/office/2007/relationships/hdphoto" Target="../media/hdphoto1.wdp"/><Relationship Id="rId11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271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272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73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8" name="ZoneTexte 217"/>
          <p:cNvSpPr txBox="1"/>
          <p:nvPr/>
        </p:nvSpPr>
        <p:spPr>
          <a:xfrm>
            <a:off x="5882943" y="2306026"/>
            <a:ext cx="43170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li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eu</a:t>
            </a:r>
            <a:endParaRPr lang="fr-FR" sz="1500" dirty="0">
              <a:solidFill>
                <a:schemeClr val="bg2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26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27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281" name="Groupe 2280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242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53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0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281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2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83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06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407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08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09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3" name="ZoneTexte 402"/>
          <p:cNvSpPr txBox="1"/>
          <p:nvPr/>
        </p:nvSpPr>
        <p:spPr>
          <a:xfrm>
            <a:off x="3547296" y="2306026"/>
            <a:ext cx="76629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touriste</a:t>
            </a:r>
            <a:endParaRPr lang="fr-FR" sz="1500" dirty="0">
              <a:solidFill>
                <a:schemeClr val="bg2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526" name="Rectangle 50"/>
          <p:cNvSpPr>
            <a:spLocks noChangeArrowheads="1"/>
          </p:cNvSpPr>
          <p:nvPr/>
        </p:nvSpPr>
        <p:spPr bwMode="auto">
          <a:xfrm>
            <a:off x="3052644" y="4301259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7" name="ZoneTexte 526"/>
          <p:cNvSpPr txBox="1"/>
          <p:nvPr/>
        </p:nvSpPr>
        <p:spPr>
          <a:xfrm>
            <a:off x="3649661" y="5286986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</a:t>
            </a:r>
            <a:r>
              <a:rPr lang="fr-FR" sz="1500" dirty="0" smtClean="0">
                <a:solidFill>
                  <a:srgbClr val="95C674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 smtClean="0">
                <a:solidFill>
                  <a:srgbClr val="F7579C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7579C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28" name="Groupe 527"/>
          <p:cNvGrpSpPr/>
          <p:nvPr/>
        </p:nvGrpSpPr>
        <p:grpSpPr>
          <a:xfrm>
            <a:off x="3044062" y="4155699"/>
            <a:ext cx="1720850" cy="124569"/>
            <a:chOff x="5500651" y="4343109"/>
            <a:chExt cx="1720850" cy="124569"/>
          </a:xfrm>
        </p:grpSpPr>
        <p:sp>
          <p:nvSpPr>
            <p:cNvPr id="52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39" name="Group 47"/>
          <p:cNvGrpSpPr>
            <a:grpSpLocks/>
          </p:cNvGrpSpPr>
          <p:nvPr/>
        </p:nvGrpSpPr>
        <p:grpSpPr bwMode="auto">
          <a:xfrm>
            <a:off x="3254435" y="6456355"/>
            <a:ext cx="98425" cy="98425"/>
            <a:chOff x="3511" y="12476"/>
            <a:chExt cx="155" cy="155"/>
          </a:xfrm>
        </p:grpSpPr>
        <p:sp>
          <p:nvSpPr>
            <p:cNvPr id="54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4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42" name="Rectangle 135"/>
          <p:cNvSpPr>
            <a:spLocks noChangeArrowheads="1"/>
          </p:cNvSpPr>
          <p:nvPr/>
        </p:nvSpPr>
        <p:spPr bwMode="auto">
          <a:xfrm>
            <a:off x="3232676" y="64352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4" name="Rectangle 34"/>
          <p:cNvSpPr>
            <a:spLocks noChangeArrowheads="1"/>
          </p:cNvSpPr>
          <p:nvPr/>
        </p:nvSpPr>
        <p:spPr bwMode="auto">
          <a:xfrm>
            <a:off x="5256417" y="732984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655" name="Group 47"/>
          <p:cNvGrpSpPr>
            <a:grpSpLocks/>
          </p:cNvGrpSpPr>
          <p:nvPr/>
        </p:nvGrpSpPr>
        <p:grpSpPr bwMode="auto">
          <a:xfrm>
            <a:off x="5441882" y="9477096"/>
            <a:ext cx="98425" cy="98425"/>
            <a:chOff x="3511" y="12476"/>
            <a:chExt cx="155" cy="155"/>
          </a:xfrm>
        </p:grpSpPr>
        <p:sp>
          <p:nvSpPr>
            <p:cNvPr id="65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5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58" name="Rectangle 135"/>
          <p:cNvSpPr>
            <a:spLocks noChangeArrowheads="1"/>
          </p:cNvSpPr>
          <p:nvPr/>
        </p:nvSpPr>
        <p:spPr bwMode="auto">
          <a:xfrm>
            <a:off x="5418671" y="945204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9" name="ZoneTexte 658"/>
          <p:cNvSpPr txBox="1"/>
          <p:nvPr/>
        </p:nvSpPr>
        <p:spPr>
          <a:xfrm>
            <a:off x="5744665" y="8343630"/>
            <a:ext cx="95964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plusieur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660" name="Text Box 122"/>
          <p:cNvSpPr txBox="1">
            <a:spLocks noChangeArrowheads="1"/>
          </p:cNvSpPr>
          <p:nvPr/>
        </p:nvSpPr>
        <p:spPr bwMode="auto">
          <a:xfrm rot="16200000" flipH="1">
            <a:off x="5250855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1" name="Text Box 121"/>
          <p:cNvSpPr txBox="1">
            <a:spLocks noChangeArrowheads="1"/>
          </p:cNvSpPr>
          <p:nvPr/>
        </p:nvSpPr>
        <p:spPr bwMode="auto">
          <a:xfrm rot="16200000" flipH="1">
            <a:off x="542478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2" name="Text Box 120"/>
          <p:cNvSpPr txBox="1">
            <a:spLocks noChangeArrowheads="1"/>
          </p:cNvSpPr>
          <p:nvPr/>
        </p:nvSpPr>
        <p:spPr bwMode="auto">
          <a:xfrm rot="16200000" flipH="1">
            <a:off x="5614576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3" name="Text Box 119"/>
          <p:cNvSpPr txBox="1">
            <a:spLocks noChangeArrowheads="1"/>
          </p:cNvSpPr>
          <p:nvPr/>
        </p:nvSpPr>
        <p:spPr bwMode="auto">
          <a:xfrm rot="16200000" flipH="1">
            <a:off x="579231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4" name="Text Box 118"/>
          <p:cNvSpPr txBox="1">
            <a:spLocks noChangeArrowheads="1"/>
          </p:cNvSpPr>
          <p:nvPr/>
        </p:nvSpPr>
        <p:spPr bwMode="auto">
          <a:xfrm rot="16200000" flipH="1">
            <a:off x="5968141" y="718439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5" name="Text Box 117"/>
          <p:cNvSpPr txBox="1">
            <a:spLocks noChangeArrowheads="1"/>
          </p:cNvSpPr>
          <p:nvPr/>
        </p:nvSpPr>
        <p:spPr bwMode="auto">
          <a:xfrm rot="16200000" flipH="1">
            <a:off x="6156031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6" name="Text Box 116"/>
          <p:cNvSpPr txBox="1">
            <a:spLocks noChangeArrowheads="1"/>
          </p:cNvSpPr>
          <p:nvPr/>
        </p:nvSpPr>
        <p:spPr bwMode="auto">
          <a:xfrm rot="16200000" flipH="1">
            <a:off x="6334400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7" name="Text Box 115"/>
          <p:cNvSpPr txBox="1">
            <a:spLocks noChangeArrowheads="1"/>
          </p:cNvSpPr>
          <p:nvPr/>
        </p:nvSpPr>
        <p:spPr bwMode="auto">
          <a:xfrm rot="16200000" flipH="1">
            <a:off x="6520387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8" name="Text Box 114"/>
          <p:cNvSpPr txBox="1">
            <a:spLocks noChangeArrowheads="1"/>
          </p:cNvSpPr>
          <p:nvPr/>
        </p:nvSpPr>
        <p:spPr bwMode="auto">
          <a:xfrm rot="16200000" flipH="1">
            <a:off x="6708278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9" name="Text Box 113"/>
          <p:cNvSpPr txBox="1">
            <a:spLocks noChangeArrowheads="1"/>
          </p:cNvSpPr>
          <p:nvPr/>
        </p:nvSpPr>
        <p:spPr bwMode="auto">
          <a:xfrm rot="16200000" flipH="1">
            <a:off x="6880299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0" name="Bulle ronde 26"/>
          <p:cNvSpPr/>
          <p:nvPr/>
        </p:nvSpPr>
        <p:spPr>
          <a:xfrm>
            <a:off x="5615205" y="738987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2" name="ZoneTexte 671"/>
          <p:cNvSpPr txBox="1"/>
          <p:nvPr/>
        </p:nvSpPr>
        <p:spPr>
          <a:xfrm>
            <a:off x="5574739" y="7431966"/>
            <a:ext cx="6645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déterminant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68338" y="226131"/>
            <a:ext cx="9978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Groupe rouge</a:t>
            </a:r>
          </a:p>
          <a:p>
            <a:r>
              <a:rPr lang="fr-FR" sz="1000" b="1" dirty="0">
                <a:solidFill>
                  <a:srgbClr val="FF0000"/>
                </a:solidFill>
                <a:latin typeface="Andika Basic Dig1 Dig4 Dig7" panose="02000000000000000000" pitchFamily="2" charset="0"/>
              </a:rPr>
              <a:t>8</a:t>
            </a:r>
            <a:r>
              <a:rPr lang="fr-FR" sz="1000" b="1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000" b="1" dirty="0" smtClean="0">
                <a:solidFill>
                  <a:srgbClr val="FF0000"/>
                </a:solidFill>
                <a:latin typeface="Andika Basic Dig1 Dig4 Dig7" panose="02000000000000000000" pitchFamily="2" charset="0"/>
              </a:rPr>
              <a:t>mots</a:t>
            </a:r>
            <a:endParaRPr lang="fr-FR" sz="1000" b="1" dirty="0">
              <a:solidFill>
                <a:srgbClr val="FF0000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92" name="ZoneTexte 391"/>
          <p:cNvSpPr txBox="1"/>
          <p:nvPr/>
        </p:nvSpPr>
        <p:spPr>
          <a:xfrm>
            <a:off x="6608603" y="956716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93" name="Image 3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8683" y="9336918"/>
            <a:ext cx="288178" cy="230245"/>
          </a:xfrm>
          <a:prstGeom prst="rect">
            <a:avLst/>
          </a:prstGeom>
        </p:spPr>
      </p:pic>
      <p:sp>
        <p:nvSpPr>
          <p:cNvPr id="493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94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495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6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7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8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9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0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1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2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3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4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43" name="Groupe 542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544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548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50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47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274" name="Image 273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275" name="Image 274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276" name="Bulle ronde 2290"/>
          <p:cNvSpPr/>
          <p:nvPr/>
        </p:nvSpPr>
        <p:spPr>
          <a:xfrm>
            <a:off x="5726315" y="136588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7" name="Groupe 306"/>
          <p:cNvGrpSpPr/>
          <p:nvPr/>
        </p:nvGrpSpPr>
        <p:grpSpPr>
          <a:xfrm>
            <a:off x="6446139" y="8502704"/>
            <a:ext cx="123825" cy="241105"/>
            <a:chOff x="1984144" y="6393040"/>
            <a:chExt cx="123825" cy="241105"/>
          </a:xfrm>
        </p:grpSpPr>
        <p:sp>
          <p:nvSpPr>
            <p:cNvPr id="30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10" name="Groupe 30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14" name="Connecteur droit 31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cteur droit 31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1" name="Connecteur droit 31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17" name="Rectangle 50"/>
          <p:cNvSpPr>
            <a:spLocks noChangeArrowheads="1"/>
          </p:cNvSpPr>
          <p:nvPr/>
        </p:nvSpPr>
        <p:spPr bwMode="auto">
          <a:xfrm>
            <a:off x="5271188" y="433442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8" name="ZoneTexte 317"/>
          <p:cNvSpPr txBox="1"/>
          <p:nvPr/>
        </p:nvSpPr>
        <p:spPr>
          <a:xfrm>
            <a:off x="5698777" y="5435490"/>
            <a:ext cx="101871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br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eu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x</a:t>
            </a:r>
            <a:endParaRPr lang="fr-FR" sz="1500" dirty="0">
              <a:solidFill>
                <a:srgbClr val="00B0F0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19" name="Groupe 318"/>
          <p:cNvGrpSpPr/>
          <p:nvPr/>
        </p:nvGrpSpPr>
        <p:grpSpPr>
          <a:xfrm>
            <a:off x="5262606" y="4188866"/>
            <a:ext cx="1720850" cy="124569"/>
            <a:chOff x="5500651" y="4343109"/>
            <a:chExt cx="1720850" cy="124569"/>
          </a:xfrm>
        </p:grpSpPr>
        <p:sp>
          <p:nvSpPr>
            <p:cNvPr id="320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2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5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5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6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7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8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9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0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42" name="Group 47"/>
          <p:cNvGrpSpPr>
            <a:grpSpLocks/>
          </p:cNvGrpSpPr>
          <p:nvPr/>
        </p:nvGrpSpPr>
        <p:grpSpPr bwMode="auto">
          <a:xfrm>
            <a:off x="5472979" y="6489522"/>
            <a:ext cx="98425" cy="98425"/>
            <a:chOff x="3511" y="12476"/>
            <a:chExt cx="155" cy="155"/>
          </a:xfrm>
        </p:grpSpPr>
        <p:sp>
          <p:nvSpPr>
            <p:cNvPr id="34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47" name="Rectangle 135"/>
          <p:cNvSpPr>
            <a:spLocks noChangeArrowheads="1"/>
          </p:cNvSpPr>
          <p:nvPr/>
        </p:nvSpPr>
        <p:spPr bwMode="auto">
          <a:xfrm>
            <a:off x="5451220" y="646843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1" name="ZoneTexte 230"/>
          <p:cNvSpPr txBox="1"/>
          <p:nvPr/>
        </p:nvSpPr>
        <p:spPr>
          <a:xfrm>
            <a:off x="5698777" y="138343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67" name="Image 26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93467" y="4613913"/>
            <a:ext cx="279703" cy="139351"/>
          </a:xfrm>
          <a:prstGeom prst="rect">
            <a:avLst/>
          </a:prstGeom>
        </p:spPr>
      </p:pic>
      <p:pic>
        <p:nvPicPr>
          <p:cNvPr id="269" name="Image 268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93905" y="4358269"/>
            <a:ext cx="315016" cy="268921"/>
          </a:xfrm>
          <a:prstGeom prst="rect">
            <a:avLst/>
          </a:prstGeom>
        </p:spPr>
      </p:pic>
      <p:sp>
        <p:nvSpPr>
          <p:cNvPr id="270" name="Bulle ronde 2290"/>
          <p:cNvSpPr/>
          <p:nvPr/>
        </p:nvSpPr>
        <p:spPr>
          <a:xfrm>
            <a:off x="1270396" y="432751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ZoneTexte 270"/>
          <p:cNvSpPr txBox="1"/>
          <p:nvPr/>
        </p:nvSpPr>
        <p:spPr>
          <a:xfrm>
            <a:off x="1242858" y="434507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9">
            <a:grayscl/>
          </a:blip>
          <a:stretch>
            <a:fillRect/>
          </a:stretch>
        </p:blipFill>
        <p:spPr>
          <a:xfrm>
            <a:off x="6454233" y="141564"/>
            <a:ext cx="1035500" cy="41556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0">
            <a:grayscl/>
          </a:blip>
          <a:stretch>
            <a:fillRect/>
          </a:stretch>
        </p:blipFill>
        <p:spPr>
          <a:xfrm>
            <a:off x="2683754" y="139519"/>
            <a:ext cx="2399529" cy="662370"/>
          </a:xfrm>
          <a:prstGeom prst="rect">
            <a:avLst/>
          </a:prstGeom>
        </p:spPr>
      </p:pic>
      <p:sp>
        <p:nvSpPr>
          <p:cNvPr id="204" name="ZoneTexte 203"/>
          <p:cNvSpPr txBox="1"/>
          <p:nvPr/>
        </p:nvSpPr>
        <p:spPr>
          <a:xfrm>
            <a:off x="1329825" y="2299776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drap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05" name="ZoneTexte 204"/>
          <p:cNvSpPr txBox="1"/>
          <p:nvPr/>
        </p:nvSpPr>
        <p:spPr>
          <a:xfrm>
            <a:off x="1347012" y="5299158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vesti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06" name="Image 20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49798" y="4672616"/>
            <a:ext cx="279703" cy="139351"/>
          </a:xfrm>
          <a:prstGeom prst="rect">
            <a:avLst/>
          </a:prstGeom>
        </p:spPr>
      </p:pic>
      <p:pic>
        <p:nvPicPr>
          <p:cNvPr id="207" name="Image 206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50236" y="4416972"/>
            <a:ext cx="315016" cy="268921"/>
          </a:xfrm>
          <a:prstGeom prst="rect">
            <a:avLst/>
          </a:prstGeom>
        </p:spPr>
      </p:pic>
      <p:sp>
        <p:nvSpPr>
          <p:cNvPr id="208" name="Bulle ronde 2290"/>
          <p:cNvSpPr/>
          <p:nvPr/>
        </p:nvSpPr>
        <p:spPr>
          <a:xfrm>
            <a:off x="3526727" y="4386219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ZoneTexte 208"/>
          <p:cNvSpPr txBox="1"/>
          <p:nvPr/>
        </p:nvSpPr>
        <p:spPr>
          <a:xfrm>
            <a:off x="3499189" y="4403774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210" name="Groupe 209"/>
          <p:cNvGrpSpPr/>
          <p:nvPr/>
        </p:nvGrpSpPr>
        <p:grpSpPr>
          <a:xfrm>
            <a:off x="3993194" y="5457569"/>
            <a:ext cx="123825" cy="241105"/>
            <a:chOff x="1984144" y="6393040"/>
            <a:chExt cx="123825" cy="241105"/>
          </a:xfrm>
        </p:grpSpPr>
        <p:sp>
          <p:nvSpPr>
            <p:cNvPr id="211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12" name="Groupe 211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216" name="Connecteur droit 215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Connecteur droit 216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3" name="Connecteur droit 212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5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9" name="Image 21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02963" y="1689960"/>
            <a:ext cx="279703" cy="139351"/>
          </a:xfrm>
          <a:prstGeom prst="rect">
            <a:avLst/>
          </a:prstGeom>
        </p:spPr>
      </p:pic>
      <p:pic>
        <p:nvPicPr>
          <p:cNvPr id="220" name="Image 219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03401" y="1434316"/>
            <a:ext cx="315016" cy="268921"/>
          </a:xfrm>
          <a:prstGeom prst="rect">
            <a:avLst/>
          </a:prstGeom>
        </p:spPr>
      </p:pic>
      <p:sp>
        <p:nvSpPr>
          <p:cNvPr id="221" name="Bulle ronde 2290"/>
          <p:cNvSpPr/>
          <p:nvPr/>
        </p:nvSpPr>
        <p:spPr>
          <a:xfrm>
            <a:off x="1279892" y="1403563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ZoneTexte 221"/>
          <p:cNvSpPr txBox="1"/>
          <p:nvPr/>
        </p:nvSpPr>
        <p:spPr>
          <a:xfrm>
            <a:off x="1252354" y="1421118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23" name="Image 22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40371" y="1645450"/>
            <a:ext cx="279703" cy="139351"/>
          </a:xfrm>
          <a:prstGeom prst="rect">
            <a:avLst/>
          </a:prstGeom>
        </p:spPr>
      </p:pic>
      <p:pic>
        <p:nvPicPr>
          <p:cNvPr id="224" name="Image 223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40809" y="1389806"/>
            <a:ext cx="315016" cy="268921"/>
          </a:xfrm>
          <a:prstGeom prst="rect">
            <a:avLst/>
          </a:prstGeom>
        </p:spPr>
      </p:pic>
      <p:sp>
        <p:nvSpPr>
          <p:cNvPr id="225" name="Bulle ronde 2290"/>
          <p:cNvSpPr/>
          <p:nvPr/>
        </p:nvSpPr>
        <p:spPr>
          <a:xfrm>
            <a:off x="3517300" y="1359053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ZoneTexte 229"/>
          <p:cNvSpPr txBox="1"/>
          <p:nvPr/>
        </p:nvSpPr>
        <p:spPr>
          <a:xfrm>
            <a:off x="3489762" y="1376608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98" name="Image 297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5342431" y="4405773"/>
            <a:ext cx="366643" cy="315458"/>
          </a:xfrm>
          <a:prstGeom prst="rect">
            <a:avLst/>
          </a:prstGeom>
        </p:spPr>
      </p:pic>
      <p:sp>
        <p:nvSpPr>
          <p:cNvPr id="299" name="Bulle ronde 26"/>
          <p:cNvSpPr/>
          <p:nvPr/>
        </p:nvSpPr>
        <p:spPr>
          <a:xfrm>
            <a:off x="5701356" y="4411763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5" name="ZoneTexte 304"/>
          <p:cNvSpPr txBox="1"/>
          <p:nvPr/>
        </p:nvSpPr>
        <p:spPr>
          <a:xfrm>
            <a:off x="5687249" y="4463381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sp>
        <p:nvSpPr>
          <p:cNvPr id="308" name="ZoneTexte 307"/>
          <p:cNvSpPr txBox="1"/>
          <p:nvPr/>
        </p:nvSpPr>
        <p:spPr>
          <a:xfrm>
            <a:off x="5663796" y="5801026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23" name="ZoneTexte 322"/>
          <p:cNvSpPr txBox="1"/>
          <p:nvPr/>
        </p:nvSpPr>
        <p:spPr>
          <a:xfrm>
            <a:off x="6150680" y="5815669"/>
            <a:ext cx="804543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nombreu</a:t>
            </a:r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se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s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324" name="Image 323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6704305" y="5948732"/>
            <a:ext cx="209113" cy="8574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8524" y="7477656"/>
            <a:ext cx="266214" cy="351565"/>
          </a:xfrm>
          <a:prstGeom prst="rect">
            <a:avLst/>
          </a:prstGeom>
        </p:spPr>
      </p:pic>
      <p:sp>
        <p:nvSpPr>
          <p:cNvPr id="326" name="ZoneTexte 325"/>
          <p:cNvSpPr txBox="1"/>
          <p:nvPr/>
        </p:nvSpPr>
        <p:spPr>
          <a:xfrm>
            <a:off x="5668565" y="7776288"/>
            <a:ext cx="2709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ou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64701" y="7835005"/>
            <a:ext cx="173648" cy="223638"/>
          </a:xfrm>
          <a:prstGeom prst="rect">
            <a:avLst/>
          </a:prstGeom>
        </p:spPr>
      </p:pic>
      <p:sp>
        <p:nvSpPr>
          <p:cNvPr id="328" name="Rectangle 50"/>
          <p:cNvSpPr>
            <a:spLocks noChangeArrowheads="1"/>
          </p:cNvSpPr>
          <p:nvPr/>
        </p:nvSpPr>
        <p:spPr bwMode="auto">
          <a:xfrm>
            <a:off x="789286" y="733353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9" name="ZoneTexte 328"/>
          <p:cNvSpPr txBox="1"/>
          <p:nvPr/>
        </p:nvSpPr>
        <p:spPr>
          <a:xfrm>
            <a:off x="1313119" y="8300975"/>
            <a:ext cx="75047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ple</a:t>
            </a:r>
            <a:endParaRPr lang="fr-FR" sz="1500" dirty="0">
              <a:solidFill>
                <a:srgbClr val="F7579C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30" name="Groupe 329"/>
          <p:cNvGrpSpPr/>
          <p:nvPr/>
        </p:nvGrpSpPr>
        <p:grpSpPr>
          <a:xfrm>
            <a:off x="780704" y="7187971"/>
            <a:ext cx="1720850" cy="124569"/>
            <a:chOff x="5500651" y="4343109"/>
            <a:chExt cx="1720850" cy="124569"/>
          </a:xfrm>
        </p:grpSpPr>
        <p:sp>
          <p:nvSpPr>
            <p:cNvPr id="331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2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3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3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4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7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8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9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0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1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62" name="Group 47"/>
          <p:cNvGrpSpPr>
            <a:grpSpLocks/>
          </p:cNvGrpSpPr>
          <p:nvPr/>
        </p:nvGrpSpPr>
        <p:grpSpPr bwMode="auto">
          <a:xfrm>
            <a:off x="991077" y="9488627"/>
            <a:ext cx="98425" cy="98425"/>
            <a:chOff x="3511" y="12476"/>
            <a:chExt cx="155" cy="155"/>
          </a:xfrm>
        </p:grpSpPr>
        <p:sp>
          <p:nvSpPr>
            <p:cNvPr id="363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64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65" name="Rectangle 135"/>
          <p:cNvSpPr>
            <a:spLocks noChangeArrowheads="1"/>
          </p:cNvSpPr>
          <p:nvPr/>
        </p:nvSpPr>
        <p:spPr bwMode="auto">
          <a:xfrm>
            <a:off x="969318" y="946753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66" name="Image 36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86440" y="7704888"/>
            <a:ext cx="279703" cy="139351"/>
          </a:xfrm>
          <a:prstGeom prst="rect">
            <a:avLst/>
          </a:prstGeom>
        </p:spPr>
      </p:pic>
      <p:pic>
        <p:nvPicPr>
          <p:cNvPr id="367" name="Image 366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86878" y="7449244"/>
            <a:ext cx="315016" cy="268921"/>
          </a:xfrm>
          <a:prstGeom prst="rect">
            <a:avLst/>
          </a:prstGeom>
        </p:spPr>
      </p:pic>
      <p:sp>
        <p:nvSpPr>
          <p:cNvPr id="368" name="Bulle ronde 2290"/>
          <p:cNvSpPr/>
          <p:nvPr/>
        </p:nvSpPr>
        <p:spPr>
          <a:xfrm>
            <a:off x="1263369" y="7418491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9" name="ZoneTexte 368"/>
          <p:cNvSpPr txBox="1"/>
          <p:nvPr/>
        </p:nvSpPr>
        <p:spPr>
          <a:xfrm>
            <a:off x="1235831" y="7436046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378" name="Groupe 377"/>
          <p:cNvGrpSpPr/>
          <p:nvPr/>
        </p:nvGrpSpPr>
        <p:grpSpPr>
          <a:xfrm>
            <a:off x="6515928" y="5586076"/>
            <a:ext cx="123825" cy="241105"/>
            <a:chOff x="1984144" y="6393040"/>
            <a:chExt cx="123825" cy="241105"/>
          </a:xfrm>
        </p:grpSpPr>
        <p:sp>
          <p:nvSpPr>
            <p:cNvPr id="379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80" name="Groupe 379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84" name="Connecteur droit 383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Connecteur droit 384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1" name="Connecteur droit 380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2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3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835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0" name="ZoneTexte 339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196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ZoneTexte 230"/>
          <p:cNvSpPr txBox="1"/>
          <p:nvPr/>
        </p:nvSpPr>
        <p:spPr>
          <a:xfrm>
            <a:off x="268338" y="226131"/>
            <a:ext cx="9978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accent4"/>
                </a:solidFill>
                <a:latin typeface="Andika Basic Dig1 Dig4 Dig7" panose="02000000000000000000" pitchFamily="2" charset="0"/>
              </a:rPr>
              <a:t>Groupe jaune</a:t>
            </a:r>
            <a:endParaRPr lang="fr-FR" sz="1000" dirty="0" smtClean="0">
              <a:solidFill>
                <a:schemeClr val="accent4"/>
              </a:solidFill>
              <a:latin typeface="Andika Basic Dig1 Dig4 Dig7" panose="02000000000000000000" pitchFamily="2" charset="0"/>
            </a:endParaRPr>
          </a:p>
          <a:p>
            <a:r>
              <a:rPr lang="fr-FR" sz="1000" b="1" dirty="0" smtClean="0">
                <a:solidFill>
                  <a:schemeClr val="accent4"/>
                </a:solidFill>
                <a:latin typeface="Andika Basic Dig1 Dig4 Dig7" panose="02000000000000000000" pitchFamily="2" charset="0"/>
              </a:rPr>
              <a:t>13 </a:t>
            </a:r>
            <a:r>
              <a:rPr lang="fr-FR" sz="1000" b="1" dirty="0" smtClean="0">
                <a:solidFill>
                  <a:schemeClr val="accent4"/>
                </a:solidFill>
                <a:latin typeface="Andika Basic Dig1 Dig4 Dig7" panose="02000000000000000000" pitchFamily="2" charset="0"/>
              </a:rPr>
              <a:t>mots</a:t>
            </a:r>
            <a:endParaRPr lang="fr-FR" sz="1000" b="1" dirty="0">
              <a:solidFill>
                <a:schemeClr val="accent4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32" name="Image 231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454233" y="141564"/>
            <a:ext cx="1035500" cy="415562"/>
          </a:xfrm>
          <a:prstGeom prst="rect">
            <a:avLst/>
          </a:prstGeom>
        </p:spPr>
      </p:pic>
      <p:pic>
        <p:nvPicPr>
          <p:cNvPr id="234" name="Image 233"/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2683754" y="139519"/>
            <a:ext cx="2399529" cy="662370"/>
          </a:xfrm>
          <a:prstGeom prst="rect">
            <a:avLst/>
          </a:prstGeom>
        </p:spPr>
      </p:pic>
      <p:sp>
        <p:nvSpPr>
          <p:cNvPr id="235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6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7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38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40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1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42" name="ZoneTexte 241"/>
          <p:cNvSpPr txBox="1"/>
          <p:nvPr/>
        </p:nvSpPr>
        <p:spPr>
          <a:xfrm>
            <a:off x="5882943" y="2306026"/>
            <a:ext cx="43170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li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eu</a:t>
            </a:r>
            <a:endParaRPr lang="fr-FR" sz="1500" dirty="0">
              <a:solidFill>
                <a:schemeClr val="bg2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43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44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3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4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5" name="Groupe 264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26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9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0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1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2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3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4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5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6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8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9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0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1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2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3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4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5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6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7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28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90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91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292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93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94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5" name="ZoneTexte 294"/>
          <p:cNvSpPr txBox="1"/>
          <p:nvPr/>
        </p:nvSpPr>
        <p:spPr>
          <a:xfrm>
            <a:off x="3547296" y="2306026"/>
            <a:ext cx="76629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touriste</a:t>
            </a:r>
            <a:endParaRPr lang="fr-FR" sz="1500" dirty="0">
              <a:solidFill>
                <a:schemeClr val="bg2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3052644" y="4301259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7" name="ZoneTexte 296"/>
          <p:cNvSpPr txBox="1"/>
          <p:nvPr/>
        </p:nvSpPr>
        <p:spPr>
          <a:xfrm>
            <a:off x="3649661" y="5286986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</a:t>
            </a:r>
            <a:r>
              <a:rPr lang="fr-FR" sz="1500" dirty="0" smtClean="0">
                <a:solidFill>
                  <a:srgbClr val="95C674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 smtClean="0">
                <a:solidFill>
                  <a:srgbClr val="F7579C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7579C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98" name="Groupe 297"/>
          <p:cNvGrpSpPr/>
          <p:nvPr/>
        </p:nvGrpSpPr>
        <p:grpSpPr>
          <a:xfrm>
            <a:off x="3044062" y="4155699"/>
            <a:ext cx="1720850" cy="124569"/>
            <a:chOff x="5500651" y="4343109"/>
            <a:chExt cx="1720850" cy="124569"/>
          </a:xfrm>
        </p:grpSpPr>
        <p:sp>
          <p:nvSpPr>
            <p:cNvPr id="29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1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2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13" name="Group 47"/>
          <p:cNvGrpSpPr>
            <a:grpSpLocks/>
          </p:cNvGrpSpPr>
          <p:nvPr/>
        </p:nvGrpSpPr>
        <p:grpSpPr bwMode="auto">
          <a:xfrm>
            <a:off x="3254435" y="6456355"/>
            <a:ext cx="98425" cy="98425"/>
            <a:chOff x="3511" y="12476"/>
            <a:chExt cx="155" cy="155"/>
          </a:xfrm>
        </p:grpSpPr>
        <p:sp>
          <p:nvSpPr>
            <p:cNvPr id="31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1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33" name="Rectangle 135"/>
          <p:cNvSpPr>
            <a:spLocks noChangeArrowheads="1"/>
          </p:cNvSpPr>
          <p:nvPr/>
        </p:nvSpPr>
        <p:spPr bwMode="auto">
          <a:xfrm>
            <a:off x="3232676" y="64352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4" name="Rectangle 34"/>
          <p:cNvSpPr>
            <a:spLocks noChangeArrowheads="1"/>
          </p:cNvSpPr>
          <p:nvPr/>
        </p:nvSpPr>
        <p:spPr bwMode="auto">
          <a:xfrm>
            <a:off x="5256417" y="732984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35" name="Group 47"/>
          <p:cNvGrpSpPr>
            <a:grpSpLocks/>
          </p:cNvGrpSpPr>
          <p:nvPr/>
        </p:nvGrpSpPr>
        <p:grpSpPr bwMode="auto">
          <a:xfrm>
            <a:off x="5441882" y="9477096"/>
            <a:ext cx="98425" cy="98425"/>
            <a:chOff x="3511" y="12476"/>
            <a:chExt cx="155" cy="155"/>
          </a:xfrm>
        </p:grpSpPr>
        <p:sp>
          <p:nvSpPr>
            <p:cNvPr id="33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3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38" name="Rectangle 135"/>
          <p:cNvSpPr>
            <a:spLocks noChangeArrowheads="1"/>
          </p:cNvSpPr>
          <p:nvPr/>
        </p:nvSpPr>
        <p:spPr bwMode="auto">
          <a:xfrm>
            <a:off x="5418671" y="945204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9" name="ZoneTexte 338"/>
          <p:cNvSpPr txBox="1"/>
          <p:nvPr/>
        </p:nvSpPr>
        <p:spPr>
          <a:xfrm>
            <a:off x="5744665" y="8343630"/>
            <a:ext cx="95964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plusieur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41" name="Text Box 122"/>
          <p:cNvSpPr txBox="1">
            <a:spLocks noChangeArrowheads="1"/>
          </p:cNvSpPr>
          <p:nvPr/>
        </p:nvSpPr>
        <p:spPr bwMode="auto">
          <a:xfrm rot="16200000" flipH="1">
            <a:off x="5250855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2" name="Text Box 121"/>
          <p:cNvSpPr txBox="1">
            <a:spLocks noChangeArrowheads="1"/>
          </p:cNvSpPr>
          <p:nvPr/>
        </p:nvSpPr>
        <p:spPr bwMode="auto">
          <a:xfrm rot="16200000" flipH="1">
            <a:off x="542478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3" name="Text Box 120"/>
          <p:cNvSpPr txBox="1">
            <a:spLocks noChangeArrowheads="1"/>
          </p:cNvSpPr>
          <p:nvPr/>
        </p:nvSpPr>
        <p:spPr bwMode="auto">
          <a:xfrm rot="16200000" flipH="1">
            <a:off x="5614576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4" name="Text Box 119"/>
          <p:cNvSpPr txBox="1">
            <a:spLocks noChangeArrowheads="1"/>
          </p:cNvSpPr>
          <p:nvPr/>
        </p:nvSpPr>
        <p:spPr bwMode="auto">
          <a:xfrm rot="16200000" flipH="1">
            <a:off x="579231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5" name="Text Box 118"/>
          <p:cNvSpPr txBox="1">
            <a:spLocks noChangeArrowheads="1"/>
          </p:cNvSpPr>
          <p:nvPr/>
        </p:nvSpPr>
        <p:spPr bwMode="auto">
          <a:xfrm rot="16200000" flipH="1">
            <a:off x="5968141" y="718439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6" name="Text Box 117"/>
          <p:cNvSpPr txBox="1">
            <a:spLocks noChangeArrowheads="1"/>
          </p:cNvSpPr>
          <p:nvPr/>
        </p:nvSpPr>
        <p:spPr bwMode="auto">
          <a:xfrm rot="16200000" flipH="1">
            <a:off x="6156031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7" name="Text Box 116"/>
          <p:cNvSpPr txBox="1">
            <a:spLocks noChangeArrowheads="1"/>
          </p:cNvSpPr>
          <p:nvPr/>
        </p:nvSpPr>
        <p:spPr bwMode="auto">
          <a:xfrm rot="16200000" flipH="1">
            <a:off x="6334400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8" name="Text Box 115"/>
          <p:cNvSpPr txBox="1">
            <a:spLocks noChangeArrowheads="1"/>
          </p:cNvSpPr>
          <p:nvPr/>
        </p:nvSpPr>
        <p:spPr bwMode="auto">
          <a:xfrm rot="16200000" flipH="1">
            <a:off x="6520387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9" name="Text Box 114"/>
          <p:cNvSpPr txBox="1">
            <a:spLocks noChangeArrowheads="1"/>
          </p:cNvSpPr>
          <p:nvPr/>
        </p:nvSpPr>
        <p:spPr bwMode="auto">
          <a:xfrm rot="16200000" flipH="1">
            <a:off x="6708278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0" name="Text Box 113"/>
          <p:cNvSpPr txBox="1">
            <a:spLocks noChangeArrowheads="1"/>
          </p:cNvSpPr>
          <p:nvPr/>
        </p:nvSpPr>
        <p:spPr bwMode="auto">
          <a:xfrm rot="16200000" flipH="1">
            <a:off x="6880299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1" name="Bulle ronde 26"/>
          <p:cNvSpPr/>
          <p:nvPr/>
        </p:nvSpPr>
        <p:spPr>
          <a:xfrm>
            <a:off x="5615205" y="738987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2" name="ZoneTexte 351"/>
          <p:cNvSpPr txBox="1"/>
          <p:nvPr/>
        </p:nvSpPr>
        <p:spPr>
          <a:xfrm>
            <a:off x="5574739" y="7431966"/>
            <a:ext cx="6645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déterminant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53" name="ZoneTexte 352"/>
          <p:cNvSpPr txBox="1"/>
          <p:nvPr/>
        </p:nvSpPr>
        <p:spPr>
          <a:xfrm>
            <a:off x="6608603" y="956716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54" name="Image 3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8683" y="9336918"/>
            <a:ext cx="288178" cy="230245"/>
          </a:xfrm>
          <a:prstGeom prst="rect">
            <a:avLst/>
          </a:prstGeom>
        </p:spPr>
      </p:pic>
      <p:sp>
        <p:nvSpPr>
          <p:cNvPr id="355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56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357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8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9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0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1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2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3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4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5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6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67" name="Groupe 366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368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370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71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69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372" name="Image 371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373" name="Image 372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374" name="Bulle ronde 2290"/>
          <p:cNvSpPr/>
          <p:nvPr/>
        </p:nvSpPr>
        <p:spPr>
          <a:xfrm>
            <a:off x="5726315" y="136588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75" name="Groupe 374"/>
          <p:cNvGrpSpPr/>
          <p:nvPr/>
        </p:nvGrpSpPr>
        <p:grpSpPr>
          <a:xfrm>
            <a:off x="6446139" y="8502704"/>
            <a:ext cx="123825" cy="241105"/>
            <a:chOff x="1984144" y="6393040"/>
            <a:chExt cx="123825" cy="241105"/>
          </a:xfrm>
        </p:grpSpPr>
        <p:sp>
          <p:nvSpPr>
            <p:cNvPr id="376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77" name="Groupe 376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381" name="Connecteur droit 380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Connecteur droit 381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8" name="Connecteur droit 377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0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383" name="Rectangle 50"/>
          <p:cNvSpPr>
            <a:spLocks noChangeArrowheads="1"/>
          </p:cNvSpPr>
          <p:nvPr/>
        </p:nvSpPr>
        <p:spPr bwMode="auto">
          <a:xfrm>
            <a:off x="5271188" y="433442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4" name="ZoneTexte 383"/>
          <p:cNvSpPr txBox="1"/>
          <p:nvPr/>
        </p:nvSpPr>
        <p:spPr>
          <a:xfrm>
            <a:off x="5698777" y="5435490"/>
            <a:ext cx="101871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br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eu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x</a:t>
            </a:r>
            <a:endParaRPr lang="fr-FR" sz="1500" dirty="0">
              <a:solidFill>
                <a:srgbClr val="00B0F0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85" name="Groupe 384"/>
          <p:cNvGrpSpPr/>
          <p:nvPr/>
        </p:nvGrpSpPr>
        <p:grpSpPr>
          <a:xfrm>
            <a:off x="5262606" y="4188866"/>
            <a:ext cx="1720850" cy="124569"/>
            <a:chOff x="5500651" y="4343109"/>
            <a:chExt cx="1720850" cy="124569"/>
          </a:xfrm>
        </p:grpSpPr>
        <p:sp>
          <p:nvSpPr>
            <p:cNvPr id="38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9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0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1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2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3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4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5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96" name="Group 47"/>
          <p:cNvGrpSpPr>
            <a:grpSpLocks/>
          </p:cNvGrpSpPr>
          <p:nvPr/>
        </p:nvGrpSpPr>
        <p:grpSpPr bwMode="auto">
          <a:xfrm>
            <a:off x="5472979" y="6489522"/>
            <a:ext cx="98425" cy="98425"/>
            <a:chOff x="3511" y="12476"/>
            <a:chExt cx="155" cy="155"/>
          </a:xfrm>
        </p:grpSpPr>
        <p:sp>
          <p:nvSpPr>
            <p:cNvPr id="397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98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99" name="Rectangle 135"/>
          <p:cNvSpPr>
            <a:spLocks noChangeArrowheads="1"/>
          </p:cNvSpPr>
          <p:nvPr/>
        </p:nvSpPr>
        <p:spPr bwMode="auto">
          <a:xfrm>
            <a:off x="5451220" y="646843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0" name="ZoneTexte 399"/>
          <p:cNvSpPr txBox="1"/>
          <p:nvPr/>
        </p:nvSpPr>
        <p:spPr>
          <a:xfrm>
            <a:off x="5698777" y="138343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01" name="Image 400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93467" y="4613913"/>
            <a:ext cx="279703" cy="139351"/>
          </a:xfrm>
          <a:prstGeom prst="rect">
            <a:avLst/>
          </a:prstGeom>
        </p:spPr>
      </p:pic>
      <p:pic>
        <p:nvPicPr>
          <p:cNvPr id="402" name="Image 401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93905" y="4358269"/>
            <a:ext cx="315016" cy="268921"/>
          </a:xfrm>
          <a:prstGeom prst="rect">
            <a:avLst/>
          </a:prstGeom>
        </p:spPr>
      </p:pic>
      <p:sp>
        <p:nvSpPr>
          <p:cNvPr id="403" name="Bulle ronde 2290"/>
          <p:cNvSpPr/>
          <p:nvPr/>
        </p:nvSpPr>
        <p:spPr>
          <a:xfrm>
            <a:off x="1270396" y="432751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4" name="ZoneTexte 403"/>
          <p:cNvSpPr txBox="1"/>
          <p:nvPr/>
        </p:nvSpPr>
        <p:spPr>
          <a:xfrm>
            <a:off x="1242858" y="434507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05" name="ZoneTexte 404"/>
          <p:cNvSpPr txBox="1"/>
          <p:nvPr/>
        </p:nvSpPr>
        <p:spPr>
          <a:xfrm>
            <a:off x="1329825" y="2299776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drap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406" name="ZoneTexte 405"/>
          <p:cNvSpPr txBox="1"/>
          <p:nvPr/>
        </p:nvSpPr>
        <p:spPr>
          <a:xfrm>
            <a:off x="1347012" y="5299158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vesti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07" name="Image 406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49798" y="4672616"/>
            <a:ext cx="279703" cy="139351"/>
          </a:xfrm>
          <a:prstGeom prst="rect">
            <a:avLst/>
          </a:prstGeom>
        </p:spPr>
      </p:pic>
      <p:pic>
        <p:nvPicPr>
          <p:cNvPr id="408" name="Image 407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50236" y="4416972"/>
            <a:ext cx="315016" cy="268921"/>
          </a:xfrm>
          <a:prstGeom prst="rect">
            <a:avLst/>
          </a:prstGeom>
        </p:spPr>
      </p:pic>
      <p:sp>
        <p:nvSpPr>
          <p:cNvPr id="412" name="Bulle ronde 2290"/>
          <p:cNvSpPr/>
          <p:nvPr/>
        </p:nvSpPr>
        <p:spPr>
          <a:xfrm>
            <a:off x="3526727" y="4386219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3" name="ZoneTexte 412"/>
          <p:cNvSpPr txBox="1"/>
          <p:nvPr/>
        </p:nvSpPr>
        <p:spPr>
          <a:xfrm>
            <a:off x="3499189" y="4403774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414" name="Groupe 413"/>
          <p:cNvGrpSpPr/>
          <p:nvPr/>
        </p:nvGrpSpPr>
        <p:grpSpPr>
          <a:xfrm>
            <a:off x="3993194" y="5457569"/>
            <a:ext cx="123825" cy="241105"/>
            <a:chOff x="1984144" y="6393040"/>
            <a:chExt cx="123825" cy="241105"/>
          </a:xfrm>
        </p:grpSpPr>
        <p:sp>
          <p:nvSpPr>
            <p:cNvPr id="41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16" name="Groupe 41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37" name="Connecteur droit 436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Connecteur droit 437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7" name="Connecteur droit 41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439" name="Image 438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02963" y="1689960"/>
            <a:ext cx="279703" cy="139351"/>
          </a:xfrm>
          <a:prstGeom prst="rect">
            <a:avLst/>
          </a:prstGeom>
        </p:spPr>
      </p:pic>
      <p:pic>
        <p:nvPicPr>
          <p:cNvPr id="440" name="Image 439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03401" y="1434316"/>
            <a:ext cx="315016" cy="268921"/>
          </a:xfrm>
          <a:prstGeom prst="rect">
            <a:avLst/>
          </a:prstGeom>
        </p:spPr>
      </p:pic>
      <p:sp>
        <p:nvSpPr>
          <p:cNvPr id="441" name="Bulle ronde 2290"/>
          <p:cNvSpPr/>
          <p:nvPr/>
        </p:nvSpPr>
        <p:spPr>
          <a:xfrm>
            <a:off x="1279892" y="1403563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2" name="ZoneTexte 441"/>
          <p:cNvSpPr txBox="1"/>
          <p:nvPr/>
        </p:nvSpPr>
        <p:spPr>
          <a:xfrm>
            <a:off x="1252354" y="1421118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43" name="Image 442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40371" y="1645450"/>
            <a:ext cx="279703" cy="139351"/>
          </a:xfrm>
          <a:prstGeom prst="rect">
            <a:avLst/>
          </a:prstGeom>
        </p:spPr>
      </p:pic>
      <p:pic>
        <p:nvPicPr>
          <p:cNvPr id="444" name="Image 443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40809" y="1389806"/>
            <a:ext cx="315016" cy="268921"/>
          </a:xfrm>
          <a:prstGeom prst="rect">
            <a:avLst/>
          </a:prstGeom>
        </p:spPr>
      </p:pic>
      <p:sp>
        <p:nvSpPr>
          <p:cNvPr id="445" name="Bulle ronde 2290"/>
          <p:cNvSpPr/>
          <p:nvPr/>
        </p:nvSpPr>
        <p:spPr>
          <a:xfrm>
            <a:off x="3517300" y="1359053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6" name="ZoneTexte 445"/>
          <p:cNvSpPr txBox="1"/>
          <p:nvPr/>
        </p:nvSpPr>
        <p:spPr>
          <a:xfrm>
            <a:off x="3489762" y="1376608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47" name="Image 446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5342431" y="4405773"/>
            <a:ext cx="366643" cy="315458"/>
          </a:xfrm>
          <a:prstGeom prst="rect">
            <a:avLst/>
          </a:prstGeom>
        </p:spPr>
      </p:pic>
      <p:sp>
        <p:nvSpPr>
          <p:cNvPr id="451" name="Bulle ronde 26"/>
          <p:cNvSpPr/>
          <p:nvPr/>
        </p:nvSpPr>
        <p:spPr>
          <a:xfrm>
            <a:off x="5701356" y="4411763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52" name="ZoneTexte 451"/>
          <p:cNvSpPr txBox="1"/>
          <p:nvPr/>
        </p:nvSpPr>
        <p:spPr>
          <a:xfrm>
            <a:off x="5687249" y="4463381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sp>
        <p:nvSpPr>
          <p:cNvPr id="453" name="ZoneTexte 452"/>
          <p:cNvSpPr txBox="1"/>
          <p:nvPr/>
        </p:nvSpPr>
        <p:spPr>
          <a:xfrm>
            <a:off x="5663796" y="5801026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54" name="ZoneTexte 453"/>
          <p:cNvSpPr txBox="1"/>
          <p:nvPr/>
        </p:nvSpPr>
        <p:spPr>
          <a:xfrm>
            <a:off x="6150680" y="5815669"/>
            <a:ext cx="804543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nombreu</a:t>
            </a:r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se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s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55" name="Image 454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6704305" y="5948732"/>
            <a:ext cx="209113" cy="85746"/>
          </a:xfrm>
          <a:prstGeom prst="rect">
            <a:avLst/>
          </a:prstGeom>
        </p:spPr>
      </p:pic>
      <p:pic>
        <p:nvPicPr>
          <p:cNvPr id="460" name="Image 45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8524" y="7477656"/>
            <a:ext cx="266214" cy="351565"/>
          </a:xfrm>
          <a:prstGeom prst="rect">
            <a:avLst/>
          </a:prstGeom>
        </p:spPr>
      </p:pic>
      <p:sp>
        <p:nvSpPr>
          <p:cNvPr id="461" name="ZoneTexte 460"/>
          <p:cNvSpPr txBox="1"/>
          <p:nvPr/>
        </p:nvSpPr>
        <p:spPr>
          <a:xfrm>
            <a:off x="5668565" y="7776288"/>
            <a:ext cx="2709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ou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62" name="Image 461"/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64701" y="7835005"/>
            <a:ext cx="173648" cy="223638"/>
          </a:xfrm>
          <a:prstGeom prst="rect">
            <a:avLst/>
          </a:prstGeom>
        </p:spPr>
      </p:pic>
      <p:sp>
        <p:nvSpPr>
          <p:cNvPr id="463" name="Rectangle 50"/>
          <p:cNvSpPr>
            <a:spLocks noChangeArrowheads="1"/>
          </p:cNvSpPr>
          <p:nvPr/>
        </p:nvSpPr>
        <p:spPr bwMode="auto">
          <a:xfrm>
            <a:off x="789286" y="733353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4" name="ZoneTexte 463"/>
          <p:cNvSpPr txBox="1"/>
          <p:nvPr/>
        </p:nvSpPr>
        <p:spPr>
          <a:xfrm>
            <a:off x="1313119" y="8300975"/>
            <a:ext cx="75047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ple</a:t>
            </a:r>
            <a:endParaRPr lang="fr-FR" sz="1500" dirty="0">
              <a:solidFill>
                <a:srgbClr val="F7579C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65" name="Groupe 464"/>
          <p:cNvGrpSpPr/>
          <p:nvPr/>
        </p:nvGrpSpPr>
        <p:grpSpPr>
          <a:xfrm>
            <a:off x="780704" y="7187971"/>
            <a:ext cx="1720850" cy="124569"/>
            <a:chOff x="5500651" y="4343109"/>
            <a:chExt cx="1720850" cy="124569"/>
          </a:xfrm>
        </p:grpSpPr>
        <p:sp>
          <p:nvSpPr>
            <p:cNvPr id="46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79" name="Group 47"/>
          <p:cNvGrpSpPr>
            <a:grpSpLocks/>
          </p:cNvGrpSpPr>
          <p:nvPr/>
        </p:nvGrpSpPr>
        <p:grpSpPr bwMode="auto">
          <a:xfrm>
            <a:off x="991077" y="9488627"/>
            <a:ext cx="98425" cy="98425"/>
            <a:chOff x="3511" y="12476"/>
            <a:chExt cx="155" cy="155"/>
          </a:xfrm>
        </p:grpSpPr>
        <p:sp>
          <p:nvSpPr>
            <p:cNvPr id="481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2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83" name="Rectangle 135"/>
          <p:cNvSpPr>
            <a:spLocks noChangeArrowheads="1"/>
          </p:cNvSpPr>
          <p:nvPr/>
        </p:nvSpPr>
        <p:spPr bwMode="auto">
          <a:xfrm>
            <a:off x="969318" y="946753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84" name="Image 483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86440" y="7704888"/>
            <a:ext cx="279703" cy="139351"/>
          </a:xfrm>
          <a:prstGeom prst="rect">
            <a:avLst/>
          </a:prstGeom>
        </p:spPr>
      </p:pic>
      <p:pic>
        <p:nvPicPr>
          <p:cNvPr id="485" name="Image 484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86878" y="7449244"/>
            <a:ext cx="315016" cy="268921"/>
          </a:xfrm>
          <a:prstGeom prst="rect">
            <a:avLst/>
          </a:prstGeom>
        </p:spPr>
      </p:pic>
      <p:sp>
        <p:nvSpPr>
          <p:cNvPr id="493" name="Bulle ronde 2290"/>
          <p:cNvSpPr/>
          <p:nvPr/>
        </p:nvSpPr>
        <p:spPr>
          <a:xfrm>
            <a:off x="1263369" y="7418491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4" name="ZoneTexte 493"/>
          <p:cNvSpPr txBox="1"/>
          <p:nvPr/>
        </p:nvSpPr>
        <p:spPr>
          <a:xfrm>
            <a:off x="1235831" y="7436046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495" name="Groupe 494"/>
          <p:cNvGrpSpPr/>
          <p:nvPr/>
        </p:nvGrpSpPr>
        <p:grpSpPr>
          <a:xfrm>
            <a:off x="6515928" y="5586076"/>
            <a:ext cx="123825" cy="241105"/>
            <a:chOff x="1984144" y="6393040"/>
            <a:chExt cx="123825" cy="241105"/>
          </a:xfrm>
        </p:grpSpPr>
        <p:sp>
          <p:nvSpPr>
            <p:cNvPr id="496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97" name="Groupe 496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01" name="Connecteur droit 500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Connecteur droit 501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8" name="Connecteur droit 497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9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0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03" name="Rectangle 50"/>
          <p:cNvSpPr>
            <a:spLocks noChangeArrowheads="1"/>
          </p:cNvSpPr>
          <p:nvPr/>
        </p:nvSpPr>
        <p:spPr bwMode="auto">
          <a:xfrm>
            <a:off x="3040453" y="7333244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4" name="ZoneTexte 503"/>
          <p:cNvSpPr txBox="1"/>
          <p:nvPr/>
        </p:nvSpPr>
        <p:spPr>
          <a:xfrm>
            <a:off x="3637470" y="8318971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jo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rgbClr val="66CCFF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rgbClr val="66CCFF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05" name="Groupe 504"/>
          <p:cNvGrpSpPr/>
          <p:nvPr/>
        </p:nvGrpSpPr>
        <p:grpSpPr>
          <a:xfrm>
            <a:off x="3031871" y="7187684"/>
            <a:ext cx="1720850" cy="124569"/>
            <a:chOff x="5500651" y="4343109"/>
            <a:chExt cx="1720850" cy="124569"/>
          </a:xfrm>
        </p:grpSpPr>
        <p:sp>
          <p:nvSpPr>
            <p:cNvPr id="50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8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6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2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3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4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85" name="Group 47"/>
          <p:cNvGrpSpPr>
            <a:grpSpLocks/>
          </p:cNvGrpSpPr>
          <p:nvPr/>
        </p:nvGrpSpPr>
        <p:grpSpPr bwMode="auto">
          <a:xfrm>
            <a:off x="3242244" y="9488340"/>
            <a:ext cx="98425" cy="98425"/>
            <a:chOff x="3511" y="12476"/>
            <a:chExt cx="155" cy="155"/>
          </a:xfrm>
        </p:grpSpPr>
        <p:sp>
          <p:nvSpPr>
            <p:cNvPr id="58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8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88" name="Rectangle 135"/>
          <p:cNvSpPr>
            <a:spLocks noChangeArrowheads="1"/>
          </p:cNvSpPr>
          <p:nvPr/>
        </p:nvSpPr>
        <p:spPr bwMode="auto">
          <a:xfrm>
            <a:off x="3220485" y="9467248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89" name="Image 588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37607" y="7704601"/>
            <a:ext cx="279703" cy="139351"/>
          </a:xfrm>
          <a:prstGeom prst="rect">
            <a:avLst/>
          </a:prstGeom>
        </p:spPr>
      </p:pic>
      <p:pic>
        <p:nvPicPr>
          <p:cNvPr id="590" name="Image 589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38045" y="7448957"/>
            <a:ext cx="315016" cy="268921"/>
          </a:xfrm>
          <a:prstGeom prst="rect">
            <a:avLst/>
          </a:prstGeom>
        </p:spPr>
      </p:pic>
      <p:sp>
        <p:nvSpPr>
          <p:cNvPr id="591" name="Bulle ronde 2290"/>
          <p:cNvSpPr/>
          <p:nvPr/>
        </p:nvSpPr>
        <p:spPr>
          <a:xfrm>
            <a:off x="3514536" y="741820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2" name="ZoneTexte 591"/>
          <p:cNvSpPr txBox="1"/>
          <p:nvPr/>
        </p:nvSpPr>
        <p:spPr>
          <a:xfrm>
            <a:off x="3486998" y="743575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1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542776" y="1588230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ZoneTexte 249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Andika Basic Dig1 Dig4 Dig7" panose="02000000000000000000" pitchFamily="2" charset="0"/>
              </a:rPr>
              <a:t>Page 2</a:t>
            </a:r>
            <a:endParaRPr lang="fr-FR" b="1" dirty="0">
              <a:solidFill>
                <a:schemeClr val="accent4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83" name="Rectangle 50"/>
          <p:cNvSpPr>
            <a:spLocks noChangeArrowheads="1"/>
          </p:cNvSpPr>
          <p:nvPr/>
        </p:nvSpPr>
        <p:spPr bwMode="auto">
          <a:xfrm>
            <a:off x="845627" y="1316127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1378501" y="2362240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niv</a:t>
            </a:r>
            <a:r>
              <a:rPr lang="fr-FR" sz="1500" dirty="0">
                <a:solidFill>
                  <a:srgbClr val="E45585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85" name="Groupe 84"/>
          <p:cNvGrpSpPr/>
          <p:nvPr/>
        </p:nvGrpSpPr>
        <p:grpSpPr>
          <a:xfrm>
            <a:off x="837045" y="1170567"/>
            <a:ext cx="1720850" cy="124569"/>
            <a:chOff x="5500651" y="4343109"/>
            <a:chExt cx="1720850" cy="124569"/>
          </a:xfrm>
        </p:grpSpPr>
        <p:sp>
          <p:nvSpPr>
            <p:cNvPr id="86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6" name="Group 47"/>
          <p:cNvGrpSpPr>
            <a:grpSpLocks/>
          </p:cNvGrpSpPr>
          <p:nvPr/>
        </p:nvGrpSpPr>
        <p:grpSpPr bwMode="auto">
          <a:xfrm>
            <a:off x="1047418" y="3471223"/>
            <a:ext cx="98425" cy="98425"/>
            <a:chOff x="3511" y="12476"/>
            <a:chExt cx="155" cy="155"/>
          </a:xfrm>
        </p:grpSpPr>
        <p:sp>
          <p:nvSpPr>
            <p:cNvPr id="97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8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99" name="Rectangle 135"/>
          <p:cNvSpPr>
            <a:spLocks noChangeArrowheads="1"/>
          </p:cNvSpPr>
          <p:nvPr/>
        </p:nvSpPr>
        <p:spPr bwMode="auto">
          <a:xfrm>
            <a:off x="1025659" y="345013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0" name="Image 9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42781" y="1687484"/>
            <a:ext cx="279703" cy="139351"/>
          </a:xfrm>
          <a:prstGeom prst="rect">
            <a:avLst/>
          </a:prstGeom>
        </p:spPr>
      </p:pic>
      <p:pic>
        <p:nvPicPr>
          <p:cNvPr id="101" name="Image 100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43219" y="1431840"/>
            <a:ext cx="315016" cy="268921"/>
          </a:xfrm>
          <a:prstGeom prst="rect">
            <a:avLst/>
          </a:prstGeom>
        </p:spPr>
      </p:pic>
      <p:sp>
        <p:nvSpPr>
          <p:cNvPr id="102" name="Bulle ronde 2290"/>
          <p:cNvSpPr/>
          <p:nvPr/>
        </p:nvSpPr>
        <p:spPr>
          <a:xfrm>
            <a:off x="1319710" y="1401087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1292172" y="1418642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104" name="Rectangle 50"/>
          <p:cNvSpPr>
            <a:spLocks noChangeArrowheads="1"/>
          </p:cNvSpPr>
          <p:nvPr/>
        </p:nvSpPr>
        <p:spPr bwMode="auto">
          <a:xfrm>
            <a:off x="3029447" y="133412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5" name="ZoneTexte 104"/>
          <p:cNvSpPr txBox="1"/>
          <p:nvPr/>
        </p:nvSpPr>
        <p:spPr>
          <a:xfrm>
            <a:off x="3615620" y="2379958"/>
            <a:ext cx="643309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visit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106" name="Groupe 105"/>
          <p:cNvGrpSpPr/>
          <p:nvPr/>
        </p:nvGrpSpPr>
        <p:grpSpPr>
          <a:xfrm>
            <a:off x="3020865" y="1188563"/>
            <a:ext cx="1720850" cy="124569"/>
            <a:chOff x="5500651" y="4343109"/>
            <a:chExt cx="1720850" cy="124569"/>
          </a:xfrm>
        </p:grpSpPr>
        <p:sp>
          <p:nvSpPr>
            <p:cNvPr id="107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7" name="Group 47"/>
          <p:cNvGrpSpPr>
            <a:grpSpLocks/>
          </p:cNvGrpSpPr>
          <p:nvPr/>
        </p:nvGrpSpPr>
        <p:grpSpPr bwMode="auto">
          <a:xfrm>
            <a:off x="3231238" y="3489219"/>
            <a:ext cx="98425" cy="98425"/>
            <a:chOff x="3511" y="12476"/>
            <a:chExt cx="155" cy="155"/>
          </a:xfrm>
        </p:grpSpPr>
        <p:sp>
          <p:nvSpPr>
            <p:cNvPr id="11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1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20" name="Rectangle 135"/>
          <p:cNvSpPr>
            <a:spLocks noChangeArrowheads="1"/>
          </p:cNvSpPr>
          <p:nvPr/>
        </p:nvSpPr>
        <p:spPr bwMode="auto">
          <a:xfrm>
            <a:off x="3209479" y="346812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1" name="Bulle ronde 26"/>
          <p:cNvSpPr/>
          <p:nvPr/>
        </p:nvSpPr>
        <p:spPr>
          <a:xfrm>
            <a:off x="3382046" y="1379463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2" name="Image 12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084158" y="1461879"/>
            <a:ext cx="296844" cy="281852"/>
          </a:xfrm>
          <a:prstGeom prst="rect">
            <a:avLst/>
          </a:prstGeom>
        </p:spPr>
      </p:pic>
      <p:sp>
        <p:nvSpPr>
          <p:cNvPr id="123" name="ZoneTexte 122"/>
          <p:cNvSpPr txBox="1"/>
          <p:nvPr/>
        </p:nvSpPr>
        <p:spPr>
          <a:xfrm>
            <a:off x="3430638" y="1421551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124" name="Rectangle 50"/>
          <p:cNvSpPr>
            <a:spLocks noChangeArrowheads="1"/>
          </p:cNvSpPr>
          <p:nvPr/>
        </p:nvSpPr>
        <p:spPr bwMode="auto">
          <a:xfrm>
            <a:off x="5104126" y="135076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" name="ZoneTexte 124"/>
          <p:cNvSpPr txBox="1"/>
          <p:nvPr/>
        </p:nvSpPr>
        <p:spPr>
          <a:xfrm>
            <a:off x="5550671" y="2142144"/>
            <a:ext cx="957876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apparait</a:t>
            </a:r>
            <a:r>
              <a:rPr lang="fr-FR" sz="1500" dirty="0" smtClean="0">
                <a:latin typeface="Andika Basic Dig1 Dig4 Dig7" panose="02000000000000000000" pitchFamily="2" charset="0"/>
              </a:rPr>
              <a:t>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126" name="Groupe 125"/>
          <p:cNvGrpSpPr/>
          <p:nvPr/>
        </p:nvGrpSpPr>
        <p:grpSpPr>
          <a:xfrm>
            <a:off x="5095544" y="1205206"/>
            <a:ext cx="1720850" cy="124569"/>
            <a:chOff x="5500651" y="4343109"/>
            <a:chExt cx="1720850" cy="124569"/>
          </a:xfrm>
        </p:grpSpPr>
        <p:sp>
          <p:nvSpPr>
            <p:cNvPr id="127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7" name="Group 47"/>
          <p:cNvGrpSpPr>
            <a:grpSpLocks/>
          </p:cNvGrpSpPr>
          <p:nvPr/>
        </p:nvGrpSpPr>
        <p:grpSpPr bwMode="auto">
          <a:xfrm>
            <a:off x="5305917" y="3505862"/>
            <a:ext cx="98425" cy="98425"/>
            <a:chOff x="3511" y="12476"/>
            <a:chExt cx="155" cy="155"/>
          </a:xfrm>
        </p:grpSpPr>
        <p:sp>
          <p:nvSpPr>
            <p:cNvPr id="13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40" name="Rectangle 135"/>
          <p:cNvSpPr>
            <a:spLocks noChangeArrowheads="1"/>
          </p:cNvSpPr>
          <p:nvPr/>
        </p:nvSpPr>
        <p:spPr bwMode="auto">
          <a:xfrm>
            <a:off x="5284158" y="348477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1" name="Bulle ronde 26"/>
          <p:cNvSpPr/>
          <p:nvPr/>
        </p:nvSpPr>
        <p:spPr>
          <a:xfrm>
            <a:off x="5529010" y="1414496"/>
            <a:ext cx="770190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ZoneTexte 142"/>
          <p:cNvSpPr txBox="1"/>
          <p:nvPr/>
        </p:nvSpPr>
        <p:spPr>
          <a:xfrm>
            <a:off x="5529010" y="1456584"/>
            <a:ext cx="826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3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ème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67151" y="1521092"/>
            <a:ext cx="310923" cy="285207"/>
          </a:xfrm>
          <a:prstGeom prst="rect">
            <a:avLst/>
          </a:prstGeom>
        </p:spPr>
      </p:pic>
      <p:sp>
        <p:nvSpPr>
          <p:cNvPr id="145" name="Rectangle 50"/>
          <p:cNvSpPr>
            <a:spLocks noChangeArrowheads="1"/>
          </p:cNvSpPr>
          <p:nvPr/>
        </p:nvSpPr>
        <p:spPr bwMode="auto">
          <a:xfrm>
            <a:off x="3029447" y="415671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6" name="ZoneTexte 145"/>
          <p:cNvSpPr txBox="1"/>
          <p:nvPr/>
        </p:nvSpPr>
        <p:spPr>
          <a:xfrm>
            <a:off x="3485372" y="5149371"/>
            <a:ext cx="101871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pos</a:t>
            </a:r>
            <a:r>
              <a:rPr lang="fr-FR" sz="1500" dirty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endParaRPr lang="fr-FR" sz="1500" dirty="0">
              <a:solidFill>
                <a:srgbClr val="00B0F0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147" name="Groupe 146"/>
          <p:cNvGrpSpPr/>
          <p:nvPr/>
        </p:nvGrpSpPr>
        <p:grpSpPr>
          <a:xfrm>
            <a:off x="3020865" y="4011151"/>
            <a:ext cx="1720850" cy="124569"/>
            <a:chOff x="5500651" y="4343109"/>
            <a:chExt cx="1720850" cy="124569"/>
          </a:xfrm>
        </p:grpSpPr>
        <p:sp>
          <p:nvSpPr>
            <p:cNvPr id="148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8" name="Group 47"/>
          <p:cNvGrpSpPr>
            <a:grpSpLocks/>
          </p:cNvGrpSpPr>
          <p:nvPr/>
        </p:nvGrpSpPr>
        <p:grpSpPr bwMode="auto">
          <a:xfrm>
            <a:off x="3231238" y="6311807"/>
            <a:ext cx="98425" cy="98425"/>
            <a:chOff x="3511" y="12476"/>
            <a:chExt cx="155" cy="155"/>
          </a:xfrm>
        </p:grpSpPr>
        <p:sp>
          <p:nvSpPr>
            <p:cNvPr id="159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60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61" name="Rectangle 135"/>
          <p:cNvSpPr>
            <a:spLocks noChangeArrowheads="1"/>
          </p:cNvSpPr>
          <p:nvPr/>
        </p:nvSpPr>
        <p:spPr bwMode="auto">
          <a:xfrm>
            <a:off x="3209479" y="629071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62" name="Image 161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3100690" y="4228058"/>
            <a:ext cx="366643" cy="315458"/>
          </a:xfrm>
          <a:prstGeom prst="rect">
            <a:avLst/>
          </a:prstGeom>
        </p:spPr>
      </p:pic>
      <p:sp>
        <p:nvSpPr>
          <p:cNvPr id="177" name="Bulle ronde 26"/>
          <p:cNvSpPr/>
          <p:nvPr/>
        </p:nvSpPr>
        <p:spPr>
          <a:xfrm>
            <a:off x="3459615" y="4234048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8" name="ZoneTexte 177"/>
          <p:cNvSpPr txBox="1"/>
          <p:nvPr/>
        </p:nvSpPr>
        <p:spPr>
          <a:xfrm>
            <a:off x="3445508" y="4285666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djectif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masculin</a:t>
            </a:r>
          </a:p>
        </p:txBody>
      </p:sp>
      <p:sp>
        <p:nvSpPr>
          <p:cNvPr id="179" name="ZoneTexte 178"/>
          <p:cNvSpPr txBox="1"/>
          <p:nvPr/>
        </p:nvSpPr>
        <p:spPr>
          <a:xfrm>
            <a:off x="3450391" y="5514907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180" name="ZoneTexte 179"/>
          <p:cNvSpPr txBox="1"/>
          <p:nvPr/>
        </p:nvSpPr>
        <p:spPr>
          <a:xfrm>
            <a:off x="3937275" y="5529550"/>
            <a:ext cx="804543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ompos</a:t>
            </a:r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ée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181" name="Image 180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4386828" y="5669293"/>
            <a:ext cx="209113" cy="85746"/>
          </a:xfrm>
          <a:prstGeom prst="rect">
            <a:avLst/>
          </a:prstGeom>
        </p:spPr>
      </p:pic>
      <p:sp>
        <p:nvSpPr>
          <p:cNvPr id="252" name="ZoneTexte 251"/>
          <p:cNvSpPr txBox="1"/>
          <p:nvPr/>
        </p:nvSpPr>
        <p:spPr>
          <a:xfrm>
            <a:off x="268338" y="226131"/>
            <a:ext cx="9978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accent4"/>
                </a:solidFill>
                <a:latin typeface="Andika Basic Dig1 Dig4 Dig7" panose="02000000000000000000" pitchFamily="2" charset="0"/>
              </a:rPr>
              <a:t>Groupe jaune</a:t>
            </a:r>
            <a:endParaRPr lang="fr-FR" sz="1000" dirty="0" smtClean="0">
              <a:solidFill>
                <a:schemeClr val="accent4"/>
              </a:solidFill>
              <a:latin typeface="Andika Basic Dig1 Dig4 Dig7" panose="02000000000000000000" pitchFamily="2" charset="0"/>
            </a:endParaRPr>
          </a:p>
          <a:p>
            <a:r>
              <a:rPr lang="fr-FR" sz="1000" b="1" dirty="0" smtClean="0">
                <a:solidFill>
                  <a:schemeClr val="accent4"/>
                </a:solidFill>
                <a:latin typeface="Andika Basic Dig1 Dig4 Dig7" panose="02000000000000000000" pitchFamily="2" charset="0"/>
              </a:rPr>
              <a:t>13 </a:t>
            </a:r>
            <a:r>
              <a:rPr lang="fr-FR" sz="1000" b="1" dirty="0" smtClean="0">
                <a:solidFill>
                  <a:schemeClr val="accent4"/>
                </a:solidFill>
                <a:latin typeface="Andika Basic Dig1 Dig4 Dig7" panose="02000000000000000000" pitchFamily="2" charset="0"/>
              </a:rPr>
              <a:t>mots</a:t>
            </a:r>
            <a:endParaRPr lang="fr-FR" sz="1000" b="1" dirty="0">
              <a:solidFill>
                <a:schemeClr val="accent4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54" name="Image 253"/>
          <p:cNvPicPr>
            <a:picLocks noChangeAspect="1"/>
          </p:cNvPicPr>
          <p:nvPr/>
        </p:nvPicPr>
        <p:blipFill>
          <a:blip r:embed="rId11">
            <a:grayscl/>
          </a:blip>
          <a:stretch>
            <a:fillRect/>
          </a:stretch>
        </p:blipFill>
        <p:spPr>
          <a:xfrm>
            <a:off x="6454233" y="141564"/>
            <a:ext cx="1035500" cy="4155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338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21" name="ZoneTexte 920"/>
          <p:cNvSpPr txBox="1"/>
          <p:nvPr/>
        </p:nvSpPr>
        <p:spPr>
          <a:xfrm>
            <a:off x="333004" y="313028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Groupe vert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25 </a:t>
            </a:r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922" name="ZoneTexte 921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1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23" name="Image 222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454233" y="141564"/>
            <a:ext cx="1035500" cy="415562"/>
          </a:xfrm>
          <a:prstGeom prst="rect">
            <a:avLst/>
          </a:prstGeom>
        </p:spPr>
      </p:pic>
      <p:pic>
        <p:nvPicPr>
          <p:cNvPr id="224" name="Image 223"/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2683754" y="139519"/>
            <a:ext cx="2399529" cy="662370"/>
          </a:xfrm>
          <a:prstGeom prst="rect">
            <a:avLst/>
          </a:prstGeom>
        </p:spPr>
      </p:pic>
      <p:sp>
        <p:nvSpPr>
          <p:cNvPr id="225" name="Rectangle 50"/>
          <p:cNvSpPr>
            <a:spLocks noChangeArrowheads="1"/>
          </p:cNvSpPr>
          <p:nvPr/>
        </p:nvSpPr>
        <p:spPr bwMode="auto">
          <a:xfrm>
            <a:off x="831930" y="4236488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6" name="Rectangle 70"/>
          <p:cNvSpPr>
            <a:spLocks noChangeArrowheads="1"/>
          </p:cNvSpPr>
          <p:nvPr/>
        </p:nvSpPr>
        <p:spPr bwMode="auto">
          <a:xfrm>
            <a:off x="3041967" y="128812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7" name="Rectangle 110"/>
          <p:cNvSpPr>
            <a:spLocks noChangeArrowheads="1"/>
          </p:cNvSpPr>
          <p:nvPr/>
        </p:nvSpPr>
        <p:spPr bwMode="auto">
          <a:xfrm>
            <a:off x="5260992" y="128850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28" name="Group 67"/>
          <p:cNvGrpSpPr>
            <a:grpSpLocks/>
          </p:cNvGrpSpPr>
          <p:nvPr/>
        </p:nvGrpSpPr>
        <p:grpSpPr bwMode="auto">
          <a:xfrm>
            <a:off x="3237287" y="3401819"/>
            <a:ext cx="98425" cy="98425"/>
            <a:chOff x="3511" y="12476"/>
            <a:chExt cx="155" cy="155"/>
          </a:xfrm>
        </p:grpSpPr>
        <p:sp>
          <p:nvSpPr>
            <p:cNvPr id="229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0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31" name="ZoneTexte 230"/>
          <p:cNvSpPr txBox="1"/>
          <p:nvPr/>
        </p:nvSpPr>
        <p:spPr>
          <a:xfrm>
            <a:off x="5882943" y="2306026"/>
            <a:ext cx="43170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li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eu</a:t>
            </a:r>
            <a:endParaRPr lang="fr-FR" sz="1500" dirty="0">
              <a:solidFill>
                <a:schemeClr val="bg2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32" name="Group 112"/>
          <p:cNvGrpSpPr>
            <a:grpSpLocks/>
          </p:cNvGrpSpPr>
          <p:nvPr/>
        </p:nvGrpSpPr>
        <p:grpSpPr bwMode="auto">
          <a:xfrm rot="16200000" flipH="1">
            <a:off x="3842872" y="327383"/>
            <a:ext cx="131740" cy="1720850"/>
            <a:chOff x="7435" y="9002"/>
            <a:chExt cx="165" cy="2711"/>
          </a:xfrm>
        </p:grpSpPr>
        <p:sp>
          <p:nvSpPr>
            <p:cNvPr id="233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1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43" name="Groupe 242"/>
          <p:cNvGrpSpPr/>
          <p:nvPr/>
        </p:nvGrpSpPr>
        <p:grpSpPr>
          <a:xfrm>
            <a:off x="823348" y="4090928"/>
            <a:ext cx="1720850" cy="124569"/>
            <a:chOff x="5500651" y="4343109"/>
            <a:chExt cx="1720850" cy="124569"/>
          </a:xfrm>
        </p:grpSpPr>
        <p:sp>
          <p:nvSpPr>
            <p:cNvPr id="244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54" name="Text Box 122"/>
          <p:cNvSpPr txBox="1">
            <a:spLocks noChangeArrowheads="1"/>
          </p:cNvSpPr>
          <p:nvPr/>
        </p:nvSpPr>
        <p:spPr bwMode="auto">
          <a:xfrm rot="16200000" flipH="1">
            <a:off x="5257009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Text Box 121"/>
          <p:cNvSpPr txBox="1">
            <a:spLocks noChangeArrowheads="1"/>
          </p:cNvSpPr>
          <p:nvPr/>
        </p:nvSpPr>
        <p:spPr bwMode="auto">
          <a:xfrm rot="16200000" flipH="1">
            <a:off x="543093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Text Box 120"/>
          <p:cNvSpPr txBox="1">
            <a:spLocks noChangeArrowheads="1"/>
          </p:cNvSpPr>
          <p:nvPr/>
        </p:nvSpPr>
        <p:spPr bwMode="auto">
          <a:xfrm rot="16200000" flipH="1">
            <a:off x="5620730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Text Box 119"/>
          <p:cNvSpPr txBox="1">
            <a:spLocks noChangeArrowheads="1"/>
          </p:cNvSpPr>
          <p:nvPr/>
        </p:nvSpPr>
        <p:spPr bwMode="auto">
          <a:xfrm rot="16200000" flipH="1">
            <a:off x="5798465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Text Box 118"/>
          <p:cNvSpPr txBox="1">
            <a:spLocks noChangeArrowheads="1"/>
          </p:cNvSpPr>
          <p:nvPr/>
        </p:nvSpPr>
        <p:spPr bwMode="auto">
          <a:xfrm rot="16200000" flipH="1">
            <a:off x="5974295" y="113941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Text Box 117"/>
          <p:cNvSpPr txBox="1">
            <a:spLocks noChangeArrowheads="1"/>
          </p:cNvSpPr>
          <p:nvPr/>
        </p:nvSpPr>
        <p:spPr bwMode="auto">
          <a:xfrm rot="16200000" flipH="1">
            <a:off x="6162185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Text Box 116"/>
          <p:cNvSpPr txBox="1">
            <a:spLocks noChangeArrowheads="1"/>
          </p:cNvSpPr>
          <p:nvPr/>
        </p:nvSpPr>
        <p:spPr bwMode="auto">
          <a:xfrm rot="16200000" flipH="1">
            <a:off x="6340554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Text Box 115"/>
          <p:cNvSpPr txBox="1">
            <a:spLocks noChangeArrowheads="1"/>
          </p:cNvSpPr>
          <p:nvPr/>
        </p:nvSpPr>
        <p:spPr bwMode="auto">
          <a:xfrm rot="16200000" flipH="1">
            <a:off x="6526541" y="1138695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Text Box 114"/>
          <p:cNvSpPr txBox="1">
            <a:spLocks noChangeArrowheads="1"/>
          </p:cNvSpPr>
          <p:nvPr/>
        </p:nvSpPr>
        <p:spPr bwMode="auto">
          <a:xfrm rot="16200000" flipH="1">
            <a:off x="6714432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3" name="Text Box 113"/>
          <p:cNvSpPr txBox="1">
            <a:spLocks noChangeArrowheads="1"/>
          </p:cNvSpPr>
          <p:nvPr/>
        </p:nvSpPr>
        <p:spPr bwMode="auto">
          <a:xfrm rot="16200000" flipH="1">
            <a:off x="6886453" y="1137859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4" name="Rectangle 135"/>
          <p:cNvSpPr>
            <a:spLocks noChangeArrowheads="1"/>
          </p:cNvSpPr>
          <p:nvPr/>
        </p:nvSpPr>
        <p:spPr bwMode="auto">
          <a:xfrm>
            <a:off x="3215660" y="3385329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65" name="Group 47"/>
          <p:cNvGrpSpPr>
            <a:grpSpLocks/>
          </p:cNvGrpSpPr>
          <p:nvPr/>
        </p:nvGrpSpPr>
        <p:grpSpPr bwMode="auto">
          <a:xfrm>
            <a:off x="1033721" y="6391584"/>
            <a:ext cx="98425" cy="98425"/>
            <a:chOff x="3511" y="12476"/>
            <a:chExt cx="155" cy="155"/>
          </a:xfrm>
        </p:grpSpPr>
        <p:sp>
          <p:nvSpPr>
            <p:cNvPr id="26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68" name="Rectangle 135"/>
          <p:cNvSpPr>
            <a:spLocks noChangeArrowheads="1"/>
          </p:cNvSpPr>
          <p:nvPr/>
        </p:nvSpPr>
        <p:spPr bwMode="auto">
          <a:xfrm>
            <a:off x="1011962" y="6370492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69" name="Group 67"/>
          <p:cNvGrpSpPr>
            <a:grpSpLocks/>
          </p:cNvGrpSpPr>
          <p:nvPr/>
        </p:nvGrpSpPr>
        <p:grpSpPr bwMode="auto">
          <a:xfrm>
            <a:off x="5449038" y="3403576"/>
            <a:ext cx="98425" cy="98425"/>
            <a:chOff x="3511" y="12476"/>
            <a:chExt cx="155" cy="155"/>
          </a:xfrm>
        </p:grpSpPr>
        <p:sp>
          <p:nvSpPr>
            <p:cNvPr id="270" name="Freeform 6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71" name="Freeform 6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72" name="Rectangle 135"/>
          <p:cNvSpPr>
            <a:spLocks noChangeArrowheads="1"/>
          </p:cNvSpPr>
          <p:nvPr/>
        </p:nvSpPr>
        <p:spPr bwMode="auto">
          <a:xfrm>
            <a:off x="5427411" y="3380736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3" name="ZoneTexte 272"/>
          <p:cNvSpPr txBox="1"/>
          <p:nvPr/>
        </p:nvSpPr>
        <p:spPr>
          <a:xfrm>
            <a:off x="3547296" y="2306026"/>
            <a:ext cx="76629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touriste</a:t>
            </a:r>
            <a:endParaRPr lang="fr-FR" sz="1500" dirty="0">
              <a:solidFill>
                <a:schemeClr val="bg2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274" name="Rectangle 50"/>
          <p:cNvSpPr>
            <a:spLocks noChangeArrowheads="1"/>
          </p:cNvSpPr>
          <p:nvPr/>
        </p:nvSpPr>
        <p:spPr bwMode="auto">
          <a:xfrm>
            <a:off x="3052644" y="4301259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5" name="ZoneTexte 274"/>
          <p:cNvSpPr txBox="1"/>
          <p:nvPr/>
        </p:nvSpPr>
        <p:spPr>
          <a:xfrm>
            <a:off x="3649661" y="5286986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</a:t>
            </a:r>
            <a:r>
              <a:rPr lang="fr-FR" sz="1500" dirty="0" smtClean="0">
                <a:solidFill>
                  <a:srgbClr val="95C674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 smtClean="0">
                <a:solidFill>
                  <a:srgbClr val="F7579C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7579C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76" name="Groupe 275"/>
          <p:cNvGrpSpPr/>
          <p:nvPr/>
        </p:nvGrpSpPr>
        <p:grpSpPr>
          <a:xfrm>
            <a:off x="3044062" y="4155699"/>
            <a:ext cx="1720850" cy="124569"/>
            <a:chOff x="5500651" y="4343109"/>
            <a:chExt cx="1720850" cy="124569"/>
          </a:xfrm>
        </p:grpSpPr>
        <p:sp>
          <p:nvSpPr>
            <p:cNvPr id="277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8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9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0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1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3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4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5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6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7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05" name="Group 47"/>
          <p:cNvGrpSpPr>
            <a:grpSpLocks/>
          </p:cNvGrpSpPr>
          <p:nvPr/>
        </p:nvGrpSpPr>
        <p:grpSpPr bwMode="auto">
          <a:xfrm>
            <a:off x="3254435" y="6456355"/>
            <a:ext cx="98425" cy="98425"/>
            <a:chOff x="3511" y="12476"/>
            <a:chExt cx="155" cy="155"/>
          </a:xfrm>
        </p:grpSpPr>
        <p:sp>
          <p:nvSpPr>
            <p:cNvPr id="30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08" name="Rectangle 135"/>
          <p:cNvSpPr>
            <a:spLocks noChangeArrowheads="1"/>
          </p:cNvSpPr>
          <p:nvPr/>
        </p:nvSpPr>
        <p:spPr bwMode="auto">
          <a:xfrm>
            <a:off x="3232676" y="64352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9" name="Rectangle 34"/>
          <p:cNvSpPr>
            <a:spLocks noChangeArrowheads="1"/>
          </p:cNvSpPr>
          <p:nvPr/>
        </p:nvSpPr>
        <p:spPr bwMode="auto">
          <a:xfrm>
            <a:off x="5256417" y="732984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10" name="Group 47"/>
          <p:cNvGrpSpPr>
            <a:grpSpLocks/>
          </p:cNvGrpSpPr>
          <p:nvPr/>
        </p:nvGrpSpPr>
        <p:grpSpPr bwMode="auto">
          <a:xfrm>
            <a:off x="5441882" y="9477096"/>
            <a:ext cx="98425" cy="98425"/>
            <a:chOff x="3511" y="12476"/>
            <a:chExt cx="155" cy="155"/>
          </a:xfrm>
        </p:grpSpPr>
        <p:sp>
          <p:nvSpPr>
            <p:cNvPr id="311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12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13" name="Rectangle 135"/>
          <p:cNvSpPr>
            <a:spLocks noChangeArrowheads="1"/>
          </p:cNvSpPr>
          <p:nvPr/>
        </p:nvSpPr>
        <p:spPr bwMode="auto">
          <a:xfrm>
            <a:off x="5418671" y="945204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4" name="ZoneTexte 313"/>
          <p:cNvSpPr txBox="1"/>
          <p:nvPr/>
        </p:nvSpPr>
        <p:spPr>
          <a:xfrm>
            <a:off x="5744665" y="8343630"/>
            <a:ext cx="959640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plusieur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s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15" name="Text Box 122"/>
          <p:cNvSpPr txBox="1">
            <a:spLocks noChangeArrowheads="1"/>
          </p:cNvSpPr>
          <p:nvPr/>
        </p:nvSpPr>
        <p:spPr bwMode="auto">
          <a:xfrm rot="16200000" flipH="1">
            <a:off x="5250855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6" name="Text Box 121"/>
          <p:cNvSpPr txBox="1">
            <a:spLocks noChangeArrowheads="1"/>
          </p:cNvSpPr>
          <p:nvPr/>
        </p:nvSpPr>
        <p:spPr bwMode="auto">
          <a:xfrm rot="16200000" flipH="1">
            <a:off x="542478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7" name="Text Box 120"/>
          <p:cNvSpPr txBox="1">
            <a:spLocks noChangeArrowheads="1"/>
          </p:cNvSpPr>
          <p:nvPr/>
        </p:nvSpPr>
        <p:spPr bwMode="auto">
          <a:xfrm rot="16200000" flipH="1">
            <a:off x="5614576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8" name="Text Box 119"/>
          <p:cNvSpPr txBox="1">
            <a:spLocks noChangeArrowheads="1"/>
          </p:cNvSpPr>
          <p:nvPr/>
        </p:nvSpPr>
        <p:spPr bwMode="auto">
          <a:xfrm rot="16200000" flipH="1">
            <a:off x="5792311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9" name="Text Box 118"/>
          <p:cNvSpPr txBox="1">
            <a:spLocks noChangeArrowheads="1"/>
          </p:cNvSpPr>
          <p:nvPr/>
        </p:nvSpPr>
        <p:spPr bwMode="auto">
          <a:xfrm rot="16200000" flipH="1">
            <a:off x="5968141" y="718439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0" name="Text Box 117"/>
          <p:cNvSpPr txBox="1">
            <a:spLocks noChangeArrowheads="1"/>
          </p:cNvSpPr>
          <p:nvPr/>
        </p:nvSpPr>
        <p:spPr bwMode="auto">
          <a:xfrm rot="16200000" flipH="1">
            <a:off x="6156031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1" name="Text Box 116"/>
          <p:cNvSpPr txBox="1">
            <a:spLocks noChangeArrowheads="1"/>
          </p:cNvSpPr>
          <p:nvPr/>
        </p:nvSpPr>
        <p:spPr bwMode="auto">
          <a:xfrm rot="16200000" flipH="1">
            <a:off x="6334400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2" name="Text Box 115"/>
          <p:cNvSpPr txBox="1">
            <a:spLocks noChangeArrowheads="1"/>
          </p:cNvSpPr>
          <p:nvPr/>
        </p:nvSpPr>
        <p:spPr bwMode="auto">
          <a:xfrm rot="16200000" flipH="1">
            <a:off x="6520387" y="71836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3" name="Text Box 114"/>
          <p:cNvSpPr txBox="1">
            <a:spLocks noChangeArrowheads="1"/>
          </p:cNvSpPr>
          <p:nvPr/>
        </p:nvSpPr>
        <p:spPr bwMode="auto">
          <a:xfrm rot="16200000" flipH="1">
            <a:off x="6708278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4" name="Text Box 113"/>
          <p:cNvSpPr txBox="1">
            <a:spLocks noChangeArrowheads="1"/>
          </p:cNvSpPr>
          <p:nvPr/>
        </p:nvSpPr>
        <p:spPr bwMode="auto">
          <a:xfrm rot="16200000" flipH="1">
            <a:off x="6880299" y="71828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5" name="Bulle ronde 26"/>
          <p:cNvSpPr/>
          <p:nvPr/>
        </p:nvSpPr>
        <p:spPr>
          <a:xfrm>
            <a:off x="5615205" y="738987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6" name="ZoneTexte 325"/>
          <p:cNvSpPr txBox="1"/>
          <p:nvPr/>
        </p:nvSpPr>
        <p:spPr>
          <a:xfrm>
            <a:off x="5574739" y="7431966"/>
            <a:ext cx="6645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déterminant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27" name="ZoneTexte 326"/>
          <p:cNvSpPr txBox="1"/>
          <p:nvPr/>
        </p:nvSpPr>
        <p:spPr>
          <a:xfrm>
            <a:off x="6608603" y="956716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28" name="Image 3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8683" y="9336918"/>
            <a:ext cx="288178" cy="230245"/>
          </a:xfrm>
          <a:prstGeom prst="rect">
            <a:avLst/>
          </a:prstGeom>
        </p:spPr>
      </p:pic>
      <p:sp>
        <p:nvSpPr>
          <p:cNvPr id="329" name="Rectangle 70"/>
          <p:cNvSpPr>
            <a:spLocks noChangeArrowheads="1"/>
          </p:cNvSpPr>
          <p:nvPr/>
        </p:nvSpPr>
        <p:spPr bwMode="auto">
          <a:xfrm>
            <a:off x="829113" y="129647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30" name="Group 112"/>
          <p:cNvGrpSpPr>
            <a:grpSpLocks/>
          </p:cNvGrpSpPr>
          <p:nvPr/>
        </p:nvGrpSpPr>
        <p:grpSpPr bwMode="auto">
          <a:xfrm rot="16200000" flipH="1">
            <a:off x="1630018" y="335736"/>
            <a:ext cx="131740" cy="1720850"/>
            <a:chOff x="7435" y="9002"/>
            <a:chExt cx="165" cy="2711"/>
          </a:xfrm>
        </p:grpSpPr>
        <p:sp>
          <p:nvSpPr>
            <p:cNvPr id="331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2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3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4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5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6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7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1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2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3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44" name="Groupe 343"/>
          <p:cNvGrpSpPr/>
          <p:nvPr/>
        </p:nvGrpSpPr>
        <p:grpSpPr>
          <a:xfrm>
            <a:off x="966568" y="3388236"/>
            <a:ext cx="131763" cy="136525"/>
            <a:chOff x="634123" y="4838678"/>
            <a:chExt cx="131763" cy="136525"/>
          </a:xfrm>
        </p:grpSpPr>
        <p:grpSp>
          <p:nvGrpSpPr>
            <p:cNvPr id="345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347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48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46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411" name="Image 410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349386" y="1652281"/>
            <a:ext cx="279703" cy="139351"/>
          </a:xfrm>
          <a:prstGeom prst="rect">
            <a:avLst/>
          </a:prstGeom>
        </p:spPr>
      </p:pic>
      <p:pic>
        <p:nvPicPr>
          <p:cNvPr id="412" name="Image 411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349824" y="1396637"/>
            <a:ext cx="315016" cy="268921"/>
          </a:xfrm>
          <a:prstGeom prst="rect">
            <a:avLst/>
          </a:prstGeom>
        </p:spPr>
      </p:pic>
      <p:sp>
        <p:nvSpPr>
          <p:cNvPr id="413" name="Bulle ronde 2290"/>
          <p:cNvSpPr/>
          <p:nvPr/>
        </p:nvSpPr>
        <p:spPr>
          <a:xfrm>
            <a:off x="5726315" y="136588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4" name="Groupe 413"/>
          <p:cNvGrpSpPr/>
          <p:nvPr/>
        </p:nvGrpSpPr>
        <p:grpSpPr>
          <a:xfrm>
            <a:off x="6446139" y="8502704"/>
            <a:ext cx="123825" cy="241105"/>
            <a:chOff x="1984144" y="6393040"/>
            <a:chExt cx="123825" cy="241105"/>
          </a:xfrm>
        </p:grpSpPr>
        <p:sp>
          <p:nvSpPr>
            <p:cNvPr id="415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16" name="Groupe 415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20" name="Connecteur droit 419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Connecteur droit 420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7" name="Connecteur droit 416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8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9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22" name="Rectangle 50"/>
          <p:cNvSpPr>
            <a:spLocks noChangeArrowheads="1"/>
          </p:cNvSpPr>
          <p:nvPr/>
        </p:nvSpPr>
        <p:spPr bwMode="auto">
          <a:xfrm>
            <a:off x="5271188" y="433442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3" name="ZoneTexte 422"/>
          <p:cNvSpPr txBox="1"/>
          <p:nvPr/>
        </p:nvSpPr>
        <p:spPr>
          <a:xfrm>
            <a:off x="5698777" y="5435490"/>
            <a:ext cx="101871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br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eu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x</a:t>
            </a:r>
            <a:endParaRPr lang="fr-FR" sz="1500" dirty="0">
              <a:solidFill>
                <a:srgbClr val="00B0F0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24" name="Groupe 423"/>
          <p:cNvGrpSpPr/>
          <p:nvPr/>
        </p:nvGrpSpPr>
        <p:grpSpPr>
          <a:xfrm>
            <a:off x="5262606" y="4188866"/>
            <a:ext cx="1720850" cy="124569"/>
            <a:chOff x="5500651" y="4343109"/>
            <a:chExt cx="1720850" cy="124569"/>
          </a:xfrm>
        </p:grpSpPr>
        <p:sp>
          <p:nvSpPr>
            <p:cNvPr id="425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6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7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8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9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0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1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2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3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4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5" name="Group 47"/>
          <p:cNvGrpSpPr>
            <a:grpSpLocks/>
          </p:cNvGrpSpPr>
          <p:nvPr/>
        </p:nvGrpSpPr>
        <p:grpSpPr bwMode="auto">
          <a:xfrm>
            <a:off x="5472979" y="6489522"/>
            <a:ext cx="98425" cy="98425"/>
            <a:chOff x="3511" y="12476"/>
            <a:chExt cx="155" cy="155"/>
          </a:xfrm>
        </p:grpSpPr>
        <p:sp>
          <p:nvSpPr>
            <p:cNvPr id="43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3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38" name="Rectangle 135"/>
          <p:cNvSpPr>
            <a:spLocks noChangeArrowheads="1"/>
          </p:cNvSpPr>
          <p:nvPr/>
        </p:nvSpPr>
        <p:spPr bwMode="auto">
          <a:xfrm>
            <a:off x="5451220" y="646843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9" name="ZoneTexte 438"/>
          <p:cNvSpPr txBox="1"/>
          <p:nvPr/>
        </p:nvSpPr>
        <p:spPr>
          <a:xfrm>
            <a:off x="5698777" y="138343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40" name="Image 439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93467" y="4613913"/>
            <a:ext cx="279703" cy="139351"/>
          </a:xfrm>
          <a:prstGeom prst="rect">
            <a:avLst/>
          </a:prstGeom>
        </p:spPr>
      </p:pic>
      <p:pic>
        <p:nvPicPr>
          <p:cNvPr id="441" name="Image 440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93905" y="4358269"/>
            <a:ext cx="315016" cy="268921"/>
          </a:xfrm>
          <a:prstGeom prst="rect">
            <a:avLst/>
          </a:prstGeom>
        </p:spPr>
      </p:pic>
      <p:sp>
        <p:nvSpPr>
          <p:cNvPr id="442" name="Bulle ronde 2290"/>
          <p:cNvSpPr/>
          <p:nvPr/>
        </p:nvSpPr>
        <p:spPr>
          <a:xfrm>
            <a:off x="1270396" y="432751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3" name="ZoneTexte 442"/>
          <p:cNvSpPr txBox="1"/>
          <p:nvPr/>
        </p:nvSpPr>
        <p:spPr>
          <a:xfrm>
            <a:off x="1242858" y="434507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44" name="ZoneTexte 443"/>
          <p:cNvSpPr txBox="1"/>
          <p:nvPr/>
        </p:nvSpPr>
        <p:spPr>
          <a:xfrm>
            <a:off x="1329825" y="2299776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drap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445" name="ZoneTexte 444"/>
          <p:cNvSpPr txBox="1"/>
          <p:nvPr/>
        </p:nvSpPr>
        <p:spPr>
          <a:xfrm>
            <a:off x="1347012" y="5299158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vesti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g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e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46" name="Image 445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49798" y="4672616"/>
            <a:ext cx="279703" cy="139351"/>
          </a:xfrm>
          <a:prstGeom prst="rect">
            <a:avLst/>
          </a:prstGeom>
        </p:spPr>
      </p:pic>
      <p:pic>
        <p:nvPicPr>
          <p:cNvPr id="447" name="Image 446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50236" y="4416972"/>
            <a:ext cx="315016" cy="268921"/>
          </a:xfrm>
          <a:prstGeom prst="rect">
            <a:avLst/>
          </a:prstGeom>
        </p:spPr>
      </p:pic>
      <p:sp>
        <p:nvSpPr>
          <p:cNvPr id="448" name="Bulle ronde 2290"/>
          <p:cNvSpPr/>
          <p:nvPr/>
        </p:nvSpPr>
        <p:spPr>
          <a:xfrm>
            <a:off x="3526727" y="4386219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9" name="ZoneTexte 448"/>
          <p:cNvSpPr txBox="1"/>
          <p:nvPr/>
        </p:nvSpPr>
        <p:spPr>
          <a:xfrm>
            <a:off x="3499189" y="4403774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450" name="Groupe 449"/>
          <p:cNvGrpSpPr/>
          <p:nvPr/>
        </p:nvGrpSpPr>
        <p:grpSpPr>
          <a:xfrm>
            <a:off x="3993194" y="5457569"/>
            <a:ext cx="123825" cy="241105"/>
            <a:chOff x="1984144" y="6393040"/>
            <a:chExt cx="123825" cy="241105"/>
          </a:xfrm>
        </p:grpSpPr>
        <p:sp>
          <p:nvSpPr>
            <p:cNvPr id="451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52" name="Groupe 451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56" name="Connecteur droit 455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Connecteur droit 456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FF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3" name="Connecteur droit 452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4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5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458" name="Image 457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02963" y="1689960"/>
            <a:ext cx="279703" cy="139351"/>
          </a:xfrm>
          <a:prstGeom prst="rect">
            <a:avLst/>
          </a:prstGeom>
        </p:spPr>
      </p:pic>
      <p:pic>
        <p:nvPicPr>
          <p:cNvPr id="459" name="Image 458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03401" y="1434316"/>
            <a:ext cx="315016" cy="268921"/>
          </a:xfrm>
          <a:prstGeom prst="rect">
            <a:avLst/>
          </a:prstGeom>
        </p:spPr>
      </p:pic>
      <p:sp>
        <p:nvSpPr>
          <p:cNvPr id="460" name="Bulle ronde 2290"/>
          <p:cNvSpPr/>
          <p:nvPr/>
        </p:nvSpPr>
        <p:spPr>
          <a:xfrm>
            <a:off x="1279892" y="1403563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1" name="ZoneTexte 460"/>
          <p:cNvSpPr txBox="1"/>
          <p:nvPr/>
        </p:nvSpPr>
        <p:spPr>
          <a:xfrm>
            <a:off x="1252354" y="1421118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62" name="Image 461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40371" y="1645450"/>
            <a:ext cx="279703" cy="139351"/>
          </a:xfrm>
          <a:prstGeom prst="rect">
            <a:avLst/>
          </a:prstGeom>
        </p:spPr>
      </p:pic>
      <p:pic>
        <p:nvPicPr>
          <p:cNvPr id="463" name="Image 462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40809" y="1389806"/>
            <a:ext cx="315016" cy="268921"/>
          </a:xfrm>
          <a:prstGeom prst="rect">
            <a:avLst/>
          </a:prstGeom>
        </p:spPr>
      </p:pic>
      <p:sp>
        <p:nvSpPr>
          <p:cNvPr id="464" name="Bulle ronde 2290"/>
          <p:cNvSpPr/>
          <p:nvPr/>
        </p:nvSpPr>
        <p:spPr>
          <a:xfrm>
            <a:off x="3517300" y="1359053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5" name="ZoneTexte 464"/>
          <p:cNvSpPr txBox="1"/>
          <p:nvPr/>
        </p:nvSpPr>
        <p:spPr>
          <a:xfrm>
            <a:off x="3489762" y="1376608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66" name="Image 465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5342431" y="4405773"/>
            <a:ext cx="366643" cy="315458"/>
          </a:xfrm>
          <a:prstGeom prst="rect">
            <a:avLst/>
          </a:prstGeom>
        </p:spPr>
      </p:pic>
      <p:sp>
        <p:nvSpPr>
          <p:cNvPr id="467" name="Bulle ronde 26"/>
          <p:cNvSpPr/>
          <p:nvPr/>
        </p:nvSpPr>
        <p:spPr>
          <a:xfrm>
            <a:off x="5701356" y="4411763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68" name="ZoneTexte 467"/>
          <p:cNvSpPr txBox="1"/>
          <p:nvPr/>
        </p:nvSpPr>
        <p:spPr>
          <a:xfrm>
            <a:off x="5687249" y="4463381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Adjectif masculin</a:t>
            </a:r>
          </a:p>
        </p:txBody>
      </p:sp>
      <p:sp>
        <p:nvSpPr>
          <p:cNvPr id="469" name="ZoneTexte 468"/>
          <p:cNvSpPr txBox="1"/>
          <p:nvPr/>
        </p:nvSpPr>
        <p:spPr>
          <a:xfrm>
            <a:off x="5663796" y="5801026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70" name="ZoneTexte 469"/>
          <p:cNvSpPr txBox="1"/>
          <p:nvPr/>
        </p:nvSpPr>
        <p:spPr>
          <a:xfrm>
            <a:off x="6150680" y="5815669"/>
            <a:ext cx="804543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nombreu</a:t>
            </a:r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se</a:t>
            </a:r>
            <a:r>
              <a:rPr lang="fr-FR" sz="1050" dirty="0" smtClean="0">
                <a:solidFill>
                  <a:schemeClr val="bg1">
                    <a:lumMod val="50000"/>
                  </a:schemeClr>
                </a:solidFill>
                <a:latin typeface="Andika Basic Dig1 Dig4 Dig7" panose="02000000000000000000" pitchFamily="2" charset="0"/>
              </a:rPr>
              <a:t>s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71" name="Image 470"/>
          <p:cNvPicPr>
            <a:picLocks noChangeAspect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6704305" y="5948732"/>
            <a:ext cx="209113" cy="85746"/>
          </a:xfrm>
          <a:prstGeom prst="rect">
            <a:avLst/>
          </a:prstGeom>
        </p:spPr>
      </p:pic>
      <p:pic>
        <p:nvPicPr>
          <p:cNvPr id="472" name="Image 47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8524" y="7477656"/>
            <a:ext cx="266214" cy="351565"/>
          </a:xfrm>
          <a:prstGeom prst="rect">
            <a:avLst/>
          </a:prstGeom>
        </p:spPr>
      </p:pic>
      <p:sp>
        <p:nvSpPr>
          <p:cNvPr id="473" name="ZoneTexte 472"/>
          <p:cNvSpPr txBox="1"/>
          <p:nvPr/>
        </p:nvSpPr>
        <p:spPr>
          <a:xfrm>
            <a:off x="5668565" y="7776288"/>
            <a:ext cx="2709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ou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pic>
        <p:nvPicPr>
          <p:cNvPr id="474" name="Image 473"/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64701" y="7835005"/>
            <a:ext cx="173648" cy="223638"/>
          </a:xfrm>
          <a:prstGeom prst="rect">
            <a:avLst/>
          </a:prstGeom>
        </p:spPr>
      </p:pic>
      <p:sp>
        <p:nvSpPr>
          <p:cNvPr id="475" name="Rectangle 50"/>
          <p:cNvSpPr>
            <a:spLocks noChangeArrowheads="1"/>
          </p:cNvSpPr>
          <p:nvPr/>
        </p:nvSpPr>
        <p:spPr bwMode="auto">
          <a:xfrm>
            <a:off x="789286" y="733353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6" name="ZoneTexte 475"/>
          <p:cNvSpPr txBox="1"/>
          <p:nvPr/>
        </p:nvSpPr>
        <p:spPr>
          <a:xfrm>
            <a:off x="1313119" y="8300975"/>
            <a:ext cx="75047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ple</a:t>
            </a:r>
            <a:endParaRPr lang="fr-FR" sz="1500" dirty="0">
              <a:solidFill>
                <a:srgbClr val="F7579C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77" name="Groupe 476"/>
          <p:cNvGrpSpPr/>
          <p:nvPr/>
        </p:nvGrpSpPr>
        <p:grpSpPr>
          <a:xfrm>
            <a:off x="780704" y="7187971"/>
            <a:ext cx="1720850" cy="124569"/>
            <a:chOff x="5500651" y="4343109"/>
            <a:chExt cx="1720850" cy="124569"/>
          </a:xfrm>
        </p:grpSpPr>
        <p:sp>
          <p:nvSpPr>
            <p:cNvPr id="478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9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0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1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2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3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4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5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6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7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88" name="Group 47"/>
          <p:cNvGrpSpPr>
            <a:grpSpLocks/>
          </p:cNvGrpSpPr>
          <p:nvPr/>
        </p:nvGrpSpPr>
        <p:grpSpPr bwMode="auto">
          <a:xfrm>
            <a:off x="991077" y="9488627"/>
            <a:ext cx="98425" cy="98425"/>
            <a:chOff x="3511" y="12476"/>
            <a:chExt cx="155" cy="155"/>
          </a:xfrm>
        </p:grpSpPr>
        <p:sp>
          <p:nvSpPr>
            <p:cNvPr id="489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90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91" name="Rectangle 135"/>
          <p:cNvSpPr>
            <a:spLocks noChangeArrowheads="1"/>
          </p:cNvSpPr>
          <p:nvPr/>
        </p:nvSpPr>
        <p:spPr bwMode="auto">
          <a:xfrm>
            <a:off x="969318" y="946753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92" name="Image 491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886440" y="7704888"/>
            <a:ext cx="279703" cy="139351"/>
          </a:xfrm>
          <a:prstGeom prst="rect">
            <a:avLst/>
          </a:prstGeom>
        </p:spPr>
      </p:pic>
      <p:pic>
        <p:nvPicPr>
          <p:cNvPr id="493" name="Image 492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886878" y="7449244"/>
            <a:ext cx="315016" cy="268921"/>
          </a:xfrm>
          <a:prstGeom prst="rect">
            <a:avLst/>
          </a:prstGeom>
        </p:spPr>
      </p:pic>
      <p:sp>
        <p:nvSpPr>
          <p:cNvPr id="494" name="Bulle ronde 2290"/>
          <p:cNvSpPr/>
          <p:nvPr/>
        </p:nvSpPr>
        <p:spPr>
          <a:xfrm>
            <a:off x="1263369" y="7418491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5" name="ZoneTexte 494"/>
          <p:cNvSpPr txBox="1"/>
          <p:nvPr/>
        </p:nvSpPr>
        <p:spPr>
          <a:xfrm>
            <a:off x="1235831" y="7436046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496" name="Groupe 495"/>
          <p:cNvGrpSpPr/>
          <p:nvPr/>
        </p:nvGrpSpPr>
        <p:grpSpPr>
          <a:xfrm>
            <a:off x="6515928" y="5586076"/>
            <a:ext cx="123825" cy="241105"/>
            <a:chOff x="1984144" y="6393040"/>
            <a:chExt cx="123825" cy="241105"/>
          </a:xfrm>
        </p:grpSpPr>
        <p:sp>
          <p:nvSpPr>
            <p:cNvPr id="497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98" name="Groupe 497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522" name="Connecteur droit 521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Connecteur droit 522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9" name="Connecteur droit 498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0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1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24" name="Rectangle 50"/>
          <p:cNvSpPr>
            <a:spLocks noChangeArrowheads="1"/>
          </p:cNvSpPr>
          <p:nvPr/>
        </p:nvSpPr>
        <p:spPr bwMode="auto">
          <a:xfrm>
            <a:off x="3040453" y="7333244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5" name="ZoneTexte 524"/>
          <p:cNvSpPr txBox="1"/>
          <p:nvPr/>
        </p:nvSpPr>
        <p:spPr>
          <a:xfrm>
            <a:off x="3637470" y="8318971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jo</a:t>
            </a:r>
            <a:r>
              <a:rPr lang="fr-FR" sz="1500" dirty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y</a:t>
            </a:r>
            <a:r>
              <a:rPr lang="fr-FR" sz="1500" dirty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>
                <a:solidFill>
                  <a:srgbClr val="66CCFF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rgbClr val="66CCFF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526" name="Groupe 525"/>
          <p:cNvGrpSpPr/>
          <p:nvPr/>
        </p:nvGrpSpPr>
        <p:grpSpPr>
          <a:xfrm>
            <a:off x="3031871" y="7187684"/>
            <a:ext cx="1720850" cy="124569"/>
            <a:chOff x="5500651" y="4343109"/>
            <a:chExt cx="1720850" cy="124569"/>
          </a:xfrm>
        </p:grpSpPr>
        <p:sp>
          <p:nvSpPr>
            <p:cNvPr id="527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8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9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0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1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2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3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4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6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37" name="Group 47"/>
          <p:cNvGrpSpPr>
            <a:grpSpLocks/>
          </p:cNvGrpSpPr>
          <p:nvPr/>
        </p:nvGrpSpPr>
        <p:grpSpPr bwMode="auto">
          <a:xfrm>
            <a:off x="3242244" y="9488340"/>
            <a:ext cx="98425" cy="98425"/>
            <a:chOff x="3511" y="12476"/>
            <a:chExt cx="155" cy="155"/>
          </a:xfrm>
        </p:grpSpPr>
        <p:sp>
          <p:nvSpPr>
            <p:cNvPr id="53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3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40" name="Rectangle 135"/>
          <p:cNvSpPr>
            <a:spLocks noChangeArrowheads="1"/>
          </p:cNvSpPr>
          <p:nvPr/>
        </p:nvSpPr>
        <p:spPr bwMode="auto">
          <a:xfrm>
            <a:off x="3220485" y="9467248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41" name="Image 540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137607" y="7704601"/>
            <a:ext cx="279703" cy="139351"/>
          </a:xfrm>
          <a:prstGeom prst="rect">
            <a:avLst/>
          </a:prstGeom>
        </p:spPr>
      </p:pic>
      <p:pic>
        <p:nvPicPr>
          <p:cNvPr id="542" name="Image 541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138045" y="7448957"/>
            <a:ext cx="315016" cy="268921"/>
          </a:xfrm>
          <a:prstGeom prst="rect">
            <a:avLst/>
          </a:prstGeom>
        </p:spPr>
      </p:pic>
      <p:sp>
        <p:nvSpPr>
          <p:cNvPr id="543" name="Bulle ronde 2290"/>
          <p:cNvSpPr/>
          <p:nvPr/>
        </p:nvSpPr>
        <p:spPr>
          <a:xfrm>
            <a:off x="3514536" y="7418204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4" name="ZoneTexte 543"/>
          <p:cNvSpPr txBox="1"/>
          <p:nvPr/>
        </p:nvSpPr>
        <p:spPr>
          <a:xfrm>
            <a:off x="3486998" y="7435759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079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" name="Rectangle 160"/>
          <p:cNvSpPr>
            <a:spLocks noChangeArrowheads="1"/>
          </p:cNvSpPr>
          <p:nvPr/>
        </p:nvSpPr>
        <p:spPr bwMode="auto">
          <a:xfrm>
            <a:off x="1212592" y="590704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9" name="ZoneTexte 478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2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22" name="Image 221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454233" y="141564"/>
            <a:ext cx="1035500" cy="415562"/>
          </a:xfrm>
          <a:prstGeom prst="rect">
            <a:avLst/>
          </a:prstGeom>
        </p:spPr>
      </p:pic>
      <p:sp>
        <p:nvSpPr>
          <p:cNvPr id="224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" name="Rectangle 50"/>
          <p:cNvSpPr>
            <a:spLocks noChangeArrowheads="1"/>
          </p:cNvSpPr>
          <p:nvPr/>
        </p:nvSpPr>
        <p:spPr bwMode="auto">
          <a:xfrm>
            <a:off x="845627" y="1316127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6" name="ZoneTexte 225"/>
          <p:cNvSpPr txBox="1"/>
          <p:nvPr/>
        </p:nvSpPr>
        <p:spPr>
          <a:xfrm>
            <a:off x="1378501" y="2362240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niv</a:t>
            </a:r>
            <a:r>
              <a:rPr lang="fr-FR" sz="1500" dirty="0">
                <a:solidFill>
                  <a:srgbClr val="E45585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27" name="Groupe 226"/>
          <p:cNvGrpSpPr/>
          <p:nvPr/>
        </p:nvGrpSpPr>
        <p:grpSpPr>
          <a:xfrm>
            <a:off x="837045" y="1170567"/>
            <a:ext cx="1720850" cy="124569"/>
            <a:chOff x="5500651" y="4343109"/>
            <a:chExt cx="1720850" cy="124569"/>
          </a:xfrm>
        </p:grpSpPr>
        <p:sp>
          <p:nvSpPr>
            <p:cNvPr id="228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38" name="Group 47"/>
          <p:cNvGrpSpPr>
            <a:grpSpLocks/>
          </p:cNvGrpSpPr>
          <p:nvPr/>
        </p:nvGrpSpPr>
        <p:grpSpPr bwMode="auto">
          <a:xfrm>
            <a:off x="1047418" y="3471223"/>
            <a:ext cx="98425" cy="98425"/>
            <a:chOff x="3511" y="12476"/>
            <a:chExt cx="155" cy="155"/>
          </a:xfrm>
        </p:grpSpPr>
        <p:sp>
          <p:nvSpPr>
            <p:cNvPr id="239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0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41" name="Rectangle 135"/>
          <p:cNvSpPr>
            <a:spLocks noChangeArrowheads="1"/>
          </p:cNvSpPr>
          <p:nvPr/>
        </p:nvSpPr>
        <p:spPr bwMode="auto">
          <a:xfrm>
            <a:off x="1025659" y="345013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42" name="Image 24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42781" y="1687484"/>
            <a:ext cx="279703" cy="139351"/>
          </a:xfrm>
          <a:prstGeom prst="rect">
            <a:avLst/>
          </a:prstGeom>
        </p:spPr>
      </p:pic>
      <p:pic>
        <p:nvPicPr>
          <p:cNvPr id="243" name="Image 242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43219" y="1431840"/>
            <a:ext cx="315016" cy="268921"/>
          </a:xfrm>
          <a:prstGeom prst="rect">
            <a:avLst/>
          </a:prstGeom>
        </p:spPr>
      </p:pic>
      <p:sp>
        <p:nvSpPr>
          <p:cNvPr id="244" name="Bulle ronde 2290"/>
          <p:cNvSpPr/>
          <p:nvPr/>
        </p:nvSpPr>
        <p:spPr>
          <a:xfrm>
            <a:off x="1319710" y="1401087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ZoneTexte 244"/>
          <p:cNvSpPr txBox="1"/>
          <p:nvPr/>
        </p:nvSpPr>
        <p:spPr>
          <a:xfrm>
            <a:off x="1292172" y="1418642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246" name="Rectangle 50"/>
          <p:cNvSpPr>
            <a:spLocks noChangeArrowheads="1"/>
          </p:cNvSpPr>
          <p:nvPr/>
        </p:nvSpPr>
        <p:spPr bwMode="auto">
          <a:xfrm>
            <a:off x="3029447" y="133412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7" name="ZoneTexte 246"/>
          <p:cNvSpPr txBox="1"/>
          <p:nvPr/>
        </p:nvSpPr>
        <p:spPr>
          <a:xfrm>
            <a:off x="3615620" y="2379958"/>
            <a:ext cx="643309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visit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48" name="Groupe 247"/>
          <p:cNvGrpSpPr/>
          <p:nvPr/>
        </p:nvGrpSpPr>
        <p:grpSpPr>
          <a:xfrm>
            <a:off x="3020865" y="1188563"/>
            <a:ext cx="1720850" cy="124569"/>
            <a:chOff x="5500651" y="4343109"/>
            <a:chExt cx="1720850" cy="124569"/>
          </a:xfrm>
        </p:grpSpPr>
        <p:sp>
          <p:nvSpPr>
            <p:cNvPr id="24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59" name="Group 47"/>
          <p:cNvGrpSpPr>
            <a:grpSpLocks/>
          </p:cNvGrpSpPr>
          <p:nvPr/>
        </p:nvGrpSpPr>
        <p:grpSpPr bwMode="auto">
          <a:xfrm>
            <a:off x="3231238" y="3489219"/>
            <a:ext cx="98425" cy="98425"/>
            <a:chOff x="3511" y="12476"/>
            <a:chExt cx="155" cy="155"/>
          </a:xfrm>
        </p:grpSpPr>
        <p:sp>
          <p:nvSpPr>
            <p:cNvPr id="26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62" name="Rectangle 135"/>
          <p:cNvSpPr>
            <a:spLocks noChangeArrowheads="1"/>
          </p:cNvSpPr>
          <p:nvPr/>
        </p:nvSpPr>
        <p:spPr bwMode="auto">
          <a:xfrm>
            <a:off x="3209479" y="346812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3" name="Bulle ronde 26"/>
          <p:cNvSpPr/>
          <p:nvPr/>
        </p:nvSpPr>
        <p:spPr>
          <a:xfrm>
            <a:off x="3382046" y="1379463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4" name="Image 26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084158" y="1461879"/>
            <a:ext cx="296844" cy="281852"/>
          </a:xfrm>
          <a:prstGeom prst="rect">
            <a:avLst/>
          </a:prstGeom>
        </p:spPr>
      </p:pic>
      <p:sp>
        <p:nvSpPr>
          <p:cNvPr id="265" name="ZoneTexte 264"/>
          <p:cNvSpPr txBox="1"/>
          <p:nvPr/>
        </p:nvSpPr>
        <p:spPr>
          <a:xfrm>
            <a:off x="3430638" y="1421551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266" name="Rectangle 50"/>
          <p:cNvSpPr>
            <a:spLocks noChangeArrowheads="1"/>
          </p:cNvSpPr>
          <p:nvPr/>
        </p:nvSpPr>
        <p:spPr bwMode="auto">
          <a:xfrm>
            <a:off x="5104126" y="135076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7" name="ZoneTexte 266"/>
          <p:cNvSpPr txBox="1"/>
          <p:nvPr/>
        </p:nvSpPr>
        <p:spPr>
          <a:xfrm>
            <a:off x="5550671" y="2142144"/>
            <a:ext cx="957876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p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par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i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</a:t>
            </a:r>
            <a:r>
              <a:rPr lang="fr-FR" sz="1500" dirty="0" smtClean="0">
                <a:latin typeface="Andika Basic Dig1 Dig4 Dig7" panose="02000000000000000000" pitchFamily="2" charset="0"/>
              </a:rPr>
              <a:t>re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268" name="Groupe 267"/>
          <p:cNvGrpSpPr/>
          <p:nvPr/>
        </p:nvGrpSpPr>
        <p:grpSpPr>
          <a:xfrm>
            <a:off x="5095544" y="1205206"/>
            <a:ext cx="1720850" cy="124569"/>
            <a:chOff x="5500651" y="4343109"/>
            <a:chExt cx="1720850" cy="124569"/>
          </a:xfrm>
        </p:grpSpPr>
        <p:sp>
          <p:nvSpPr>
            <p:cNvPr id="26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79" name="Group 47"/>
          <p:cNvGrpSpPr>
            <a:grpSpLocks/>
          </p:cNvGrpSpPr>
          <p:nvPr/>
        </p:nvGrpSpPr>
        <p:grpSpPr bwMode="auto">
          <a:xfrm>
            <a:off x="5305917" y="3505862"/>
            <a:ext cx="98425" cy="98425"/>
            <a:chOff x="3511" y="12476"/>
            <a:chExt cx="155" cy="155"/>
          </a:xfrm>
        </p:grpSpPr>
        <p:sp>
          <p:nvSpPr>
            <p:cNvPr id="28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82" name="Rectangle 135"/>
          <p:cNvSpPr>
            <a:spLocks noChangeArrowheads="1"/>
          </p:cNvSpPr>
          <p:nvPr/>
        </p:nvSpPr>
        <p:spPr bwMode="auto">
          <a:xfrm>
            <a:off x="5284158" y="348477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3" name="Bulle ronde 26"/>
          <p:cNvSpPr/>
          <p:nvPr/>
        </p:nvSpPr>
        <p:spPr>
          <a:xfrm>
            <a:off x="5529010" y="1414496"/>
            <a:ext cx="770190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ZoneTexte 283"/>
          <p:cNvSpPr txBox="1"/>
          <p:nvPr/>
        </p:nvSpPr>
        <p:spPr>
          <a:xfrm>
            <a:off x="5529010" y="1456584"/>
            <a:ext cx="82675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3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ème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285" name="Image 28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67151" y="1521092"/>
            <a:ext cx="310923" cy="285207"/>
          </a:xfrm>
          <a:prstGeom prst="rect">
            <a:avLst/>
          </a:prstGeom>
        </p:spPr>
      </p:pic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3029447" y="415671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7" name="ZoneTexte 286"/>
          <p:cNvSpPr txBox="1"/>
          <p:nvPr/>
        </p:nvSpPr>
        <p:spPr>
          <a:xfrm>
            <a:off x="3485372" y="5149371"/>
            <a:ext cx="101871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</a:t>
            </a:r>
            <a:r>
              <a:rPr lang="fr-FR" sz="1500" dirty="0" smtClean="0">
                <a:solidFill>
                  <a:srgbClr val="00B0F0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pos</a:t>
            </a:r>
            <a:r>
              <a:rPr lang="fr-FR" sz="1500" dirty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endParaRPr lang="fr-FR" sz="1500" dirty="0">
              <a:solidFill>
                <a:srgbClr val="00B0F0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288" name="Groupe 287"/>
          <p:cNvGrpSpPr/>
          <p:nvPr/>
        </p:nvGrpSpPr>
        <p:grpSpPr>
          <a:xfrm>
            <a:off x="3020865" y="4011151"/>
            <a:ext cx="1720850" cy="124569"/>
            <a:chOff x="5500651" y="4343109"/>
            <a:chExt cx="1720850" cy="124569"/>
          </a:xfrm>
        </p:grpSpPr>
        <p:sp>
          <p:nvSpPr>
            <p:cNvPr id="28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99" name="Group 47"/>
          <p:cNvGrpSpPr>
            <a:grpSpLocks/>
          </p:cNvGrpSpPr>
          <p:nvPr/>
        </p:nvGrpSpPr>
        <p:grpSpPr bwMode="auto">
          <a:xfrm>
            <a:off x="3231238" y="6311807"/>
            <a:ext cx="98425" cy="98425"/>
            <a:chOff x="3511" y="12476"/>
            <a:chExt cx="155" cy="155"/>
          </a:xfrm>
        </p:grpSpPr>
        <p:sp>
          <p:nvSpPr>
            <p:cNvPr id="30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02" name="Rectangle 135"/>
          <p:cNvSpPr>
            <a:spLocks noChangeArrowheads="1"/>
          </p:cNvSpPr>
          <p:nvPr/>
        </p:nvSpPr>
        <p:spPr bwMode="auto">
          <a:xfrm>
            <a:off x="3209479" y="629071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3" name="Image 302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14664" r="79558" b="70548"/>
          <a:stretch/>
        </p:blipFill>
        <p:spPr>
          <a:xfrm>
            <a:off x="3100690" y="4228058"/>
            <a:ext cx="366643" cy="315458"/>
          </a:xfrm>
          <a:prstGeom prst="rect">
            <a:avLst/>
          </a:prstGeom>
        </p:spPr>
      </p:pic>
      <p:sp>
        <p:nvSpPr>
          <p:cNvPr id="304" name="Bulle ronde 26"/>
          <p:cNvSpPr/>
          <p:nvPr/>
        </p:nvSpPr>
        <p:spPr>
          <a:xfrm>
            <a:off x="3459615" y="4234048"/>
            <a:ext cx="734861" cy="271578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60299 w 611965"/>
              <a:gd name="connsiteY1" fmla="*/ 212429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6192 w 611965"/>
              <a:gd name="connsiteY0" fmla="*/ 220569 h 234609"/>
              <a:gd name="connsiteX1" fmla="*/ 60299 w 611965"/>
              <a:gd name="connsiteY1" fmla="*/ 212429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34609"/>
              <a:gd name="connsiteX1" fmla="*/ 54065 w 611965"/>
              <a:gd name="connsiteY1" fmla="*/ 206194 h 234609"/>
              <a:gd name="connsiteX2" fmla="*/ 87916 w 611965"/>
              <a:gd name="connsiteY2" fmla="*/ 182423 h 234609"/>
              <a:gd name="connsiteX3" fmla="*/ 258945 w 611965"/>
              <a:gd name="connsiteY3" fmla="*/ 1282 h 234609"/>
              <a:gd name="connsiteX4" fmla="*/ 469883 w 611965"/>
              <a:gd name="connsiteY4" fmla="*/ 16693 h 234609"/>
              <a:gd name="connsiteX5" fmla="*/ 376244 w 611965"/>
              <a:gd name="connsiteY5" fmla="*/ 211671 h 234609"/>
              <a:gd name="connsiteX6" fmla="*/ 184052 w 611965"/>
              <a:gd name="connsiteY6" fmla="*/ 205621 h 234609"/>
              <a:gd name="connsiteX7" fmla="*/ 134855 w 611965"/>
              <a:gd name="connsiteY7" fmla="*/ 217985 h 234609"/>
              <a:gd name="connsiteX8" fmla="*/ 70432 w 611965"/>
              <a:gd name="connsiteY8" fmla="*/ 234609 h 234609"/>
              <a:gd name="connsiteX9" fmla="*/ 6192 w 611965"/>
              <a:gd name="connsiteY9" fmla="*/ 220569 h 234609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4855 w 611965"/>
              <a:gd name="connsiteY7" fmla="*/ 217985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8374"/>
              <a:gd name="connsiteX1" fmla="*/ 54065 w 611965"/>
              <a:gd name="connsiteY1" fmla="*/ 206194 h 228374"/>
              <a:gd name="connsiteX2" fmla="*/ 87916 w 611965"/>
              <a:gd name="connsiteY2" fmla="*/ 182423 h 228374"/>
              <a:gd name="connsiteX3" fmla="*/ 258945 w 611965"/>
              <a:gd name="connsiteY3" fmla="*/ 1282 h 228374"/>
              <a:gd name="connsiteX4" fmla="*/ 469883 w 611965"/>
              <a:gd name="connsiteY4" fmla="*/ 16693 h 228374"/>
              <a:gd name="connsiteX5" fmla="*/ 376244 w 611965"/>
              <a:gd name="connsiteY5" fmla="*/ 211671 h 228374"/>
              <a:gd name="connsiteX6" fmla="*/ 184052 w 611965"/>
              <a:gd name="connsiteY6" fmla="*/ 205621 h 228374"/>
              <a:gd name="connsiteX7" fmla="*/ 132776 w 611965"/>
              <a:gd name="connsiteY7" fmla="*/ 215907 h 228374"/>
              <a:gd name="connsiteX8" fmla="*/ 80823 w 611965"/>
              <a:gd name="connsiteY8" fmla="*/ 228374 h 228374"/>
              <a:gd name="connsiteX9" fmla="*/ 6192 w 611965"/>
              <a:gd name="connsiteY9" fmla="*/ 220569 h 228374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68612 w 611965"/>
              <a:gd name="connsiteY2" fmla="*/ 195803 h 226296"/>
              <a:gd name="connsiteX3" fmla="*/ 87916 w 611965"/>
              <a:gd name="connsiteY3" fmla="*/ 182423 h 226296"/>
              <a:gd name="connsiteX4" fmla="*/ 258945 w 611965"/>
              <a:gd name="connsiteY4" fmla="*/ 1282 h 226296"/>
              <a:gd name="connsiteX5" fmla="*/ 469883 w 611965"/>
              <a:gd name="connsiteY5" fmla="*/ 16693 h 226296"/>
              <a:gd name="connsiteX6" fmla="*/ 376244 w 611965"/>
              <a:gd name="connsiteY6" fmla="*/ 211671 h 226296"/>
              <a:gd name="connsiteX7" fmla="*/ 184052 w 611965"/>
              <a:gd name="connsiteY7" fmla="*/ 205621 h 226296"/>
              <a:gd name="connsiteX8" fmla="*/ 132776 w 611965"/>
              <a:gd name="connsiteY8" fmla="*/ 215907 h 226296"/>
              <a:gd name="connsiteX9" fmla="*/ 74589 w 611965"/>
              <a:gd name="connsiteY9" fmla="*/ 226296 h 226296"/>
              <a:gd name="connsiteX10" fmla="*/ 6192 w 611965"/>
              <a:gd name="connsiteY10" fmla="*/ 220569 h 226296"/>
              <a:gd name="connsiteX0" fmla="*/ 6192 w 611965"/>
              <a:gd name="connsiteY0" fmla="*/ 220569 h 226296"/>
              <a:gd name="connsiteX1" fmla="*/ 54065 w 611965"/>
              <a:gd name="connsiteY1" fmla="*/ 206194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54065 w 611965"/>
              <a:gd name="connsiteY1" fmla="*/ 202037 h 226296"/>
              <a:gd name="connsiteX2" fmla="*/ 87916 w 611965"/>
              <a:gd name="connsiteY2" fmla="*/ 182423 h 226296"/>
              <a:gd name="connsiteX3" fmla="*/ 258945 w 611965"/>
              <a:gd name="connsiteY3" fmla="*/ 1282 h 226296"/>
              <a:gd name="connsiteX4" fmla="*/ 469883 w 611965"/>
              <a:gd name="connsiteY4" fmla="*/ 16693 h 226296"/>
              <a:gd name="connsiteX5" fmla="*/ 376244 w 611965"/>
              <a:gd name="connsiteY5" fmla="*/ 211671 h 226296"/>
              <a:gd name="connsiteX6" fmla="*/ 184052 w 611965"/>
              <a:gd name="connsiteY6" fmla="*/ 205621 h 226296"/>
              <a:gd name="connsiteX7" fmla="*/ 132776 w 611965"/>
              <a:gd name="connsiteY7" fmla="*/ 215907 h 226296"/>
              <a:gd name="connsiteX8" fmla="*/ 74589 w 611965"/>
              <a:gd name="connsiteY8" fmla="*/ 226296 h 226296"/>
              <a:gd name="connsiteX9" fmla="*/ 6192 w 611965"/>
              <a:gd name="connsiteY9" fmla="*/ 220569 h 226296"/>
              <a:gd name="connsiteX0" fmla="*/ 6192 w 611965"/>
              <a:gd name="connsiteY0" fmla="*/ 220569 h 226296"/>
              <a:gd name="connsiteX1" fmla="*/ 87916 w 611965"/>
              <a:gd name="connsiteY1" fmla="*/ 182423 h 226296"/>
              <a:gd name="connsiteX2" fmla="*/ 258945 w 611965"/>
              <a:gd name="connsiteY2" fmla="*/ 1282 h 226296"/>
              <a:gd name="connsiteX3" fmla="*/ 469883 w 611965"/>
              <a:gd name="connsiteY3" fmla="*/ 16693 h 226296"/>
              <a:gd name="connsiteX4" fmla="*/ 376244 w 611965"/>
              <a:gd name="connsiteY4" fmla="*/ 211671 h 226296"/>
              <a:gd name="connsiteX5" fmla="*/ 184052 w 611965"/>
              <a:gd name="connsiteY5" fmla="*/ 205621 h 226296"/>
              <a:gd name="connsiteX6" fmla="*/ 132776 w 611965"/>
              <a:gd name="connsiteY6" fmla="*/ 215907 h 226296"/>
              <a:gd name="connsiteX7" fmla="*/ 74589 w 611965"/>
              <a:gd name="connsiteY7" fmla="*/ 226296 h 226296"/>
              <a:gd name="connsiteX8" fmla="*/ 6192 w 611965"/>
              <a:gd name="connsiteY8" fmla="*/ 220569 h 22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26296">
                <a:moveTo>
                  <a:pt x="6192" y="220569"/>
                </a:moveTo>
                <a:cubicBezTo>
                  <a:pt x="8413" y="213257"/>
                  <a:pt x="45791" y="218971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6171" y="210729"/>
                  <a:pt x="132776" y="215907"/>
                </a:cubicBezTo>
                <a:cubicBezTo>
                  <a:pt x="119381" y="221085"/>
                  <a:pt x="96726" y="223441"/>
                  <a:pt x="74589" y="226296"/>
                </a:cubicBezTo>
                <a:lnTo>
                  <a:pt x="6192" y="220569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5" name="ZoneTexte 304"/>
          <p:cNvSpPr txBox="1"/>
          <p:nvPr/>
        </p:nvSpPr>
        <p:spPr>
          <a:xfrm>
            <a:off x="3445508" y="4285666"/>
            <a:ext cx="8030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djectif </a:t>
            </a:r>
            <a:r>
              <a:rPr lang="fr-F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masculin</a:t>
            </a:r>
          </a:p>
        </p:txBody>
      </p:sp>
      <p:sp>
        <p:nvSpPr>
          <p:cNvPr id="306" name="ZoneTexte 305"/>
          <p:cNvSpPr txBox="1"/>
          <p:nvPr/>
        </p:nvSpPr>
        <p:spPr>
          <a:xfrm>
            <a:off x="3450391" y="5514907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Féminin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07" name="ZoneTexte 306"/>
          <p:cNvSpPr txBox="1"/>
          <p:nvPr/>
        </p:nvSpPr>
        <p:spPr>
          <a:xfrm>
            <a:off x="3937275" y="5529550"/>
            <a:ext cx="804543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ompos</a:t>
            </a:r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ée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308" name="Image 307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575" t="76551" r="40059" b="14404"/>
          <a:stretch/>
        </p:blipFill>
        <p:spPr>
          <a:xfrm>
            <a:off x="4386828" y="5669293"/>
            <a:ext cx="209113" cy="85746"/>
          </a:xfrm>
          <a:prstGeom prst="rect">
            <a:avLst/>
          </a:prstGeom>
        </p:spPr>
      </p:pic>
      <p:sp>
        <p:nvSpPr>
          <p:cNvPr id="309" name="Rectangle 50"/>
          <p:cNvSpPr>
            <a:spLocks noChangeArrowheads="1"/>
          </p:cNvSpPr>
          <p:nvPr/>
        </p:nvSpPr>
        <p:spPr bwMode="auto">
          <a:xfrm>
            <a:off x="869431" y="415671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10" name="ZoneTexte 309"/>
          <p:cNvSpPr txBox="1"/>
          <p:nvPr/>
        </p:nvSpPr>
        <p:spPr>
          <a:xfrm>
            <a:off x="1560361" y="5160310"/>
            <a:ext cx="45512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mur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11" name="Groupe 310"/>
          <p:cNvGrpSpPr/>
          <p:nvPr/>
        </p:nvGrpSpPr>
        <p:grpSpPr>
          <a:xfrm>
            <a:off x="860849" y="4011151"/>
            <a:ext cx="1720850" cy="124569"/>
            <a:chOff x="5500651" y="4343109"/>
            <a:chExt cx="1720850" cy="124569"/>
          </a:xfrm>
        </p:grpSpPr>
        <p:sp>
          <p:nvSpPr>
            <p:cNvPr id="312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5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6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7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8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9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22" name="Group 47"/>
          <p:cNvGrpSpPr>
            <a:grpSpLocks/>
          </p:cNvGrpSpPr>
          <p:nvPr/>
        </p:nvGrpSpPr>
        <p:grpSpPr bwMode="auto">
          <a:xfrm>
            <a:off x="1071222" y="6311807"/>
            <a:ext cx="98425" cy="98425"/>
            <a:chOff x="3511" y="12476"/>
            <a:chExt cx="155" cy="155"/>
          </a:xfrm>
        </p:grpSpPr>
        <p:sp>
          <p:nvSpPr>
            <p:cNvPr id="323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24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25" name="Rectangle 135"/>
          <p:cNvSpPr>
            <a:spLocks noChangeArrowheads="1"/>
          </p:cNvSpPr>
          <p:nvPr/>
        </p:nvSpPr>
        <p:spPr bwMode="auto">
          <a:xfrm>
            <a:off x="1049463" y="629071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26" name="Image 32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66585" y="4528068"/>
            <a:ext cx="279703" cy="139351"/>
          </a:xfrm>
          <a:prstGeom prst="rect">
            <a:avLst/>
          </a:prstGeom>
        </p:spPr>
      </p:pic>
      <p:pic>
        <p:nvPicPr>
          <p:cNvPr id="327" name="Image 326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67023" y="4272424"/>
            <a:ext cx="315016" cy="268921"/>
          </a:xfrm>
          <a:prstGeom prst="rect">
            <a:avLst/>
          </a:prstGeom>
        </p:spPr>
      </p:pic>
      <p:sp>
        <p:nvSpPr>
          <p:cNvPr id="328" name="Bulle ronde 2290"/>
          <p:cNvSpPr/>
          <p:nvPr/>
        </p:nvSpPr>
        <p:spPr>
          <a:xfrm>
            <a:off x="1343514" y="4241671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9" name="ZoneTexte 328"/>
          <p:cNvSpPr txBox="1"/>
          <p:nvPr/>
        </p:nvSpPr>
        <p:spPr>
          <a:xfrm>
            <a:off x="1315976" y="4259226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30" name="Rectangle 50"/>
          <p:cNvSpPr>
            <a:spLocks noChangeArrowheads="1"/>
          </p:cNvSpPr>
          <p:nvPr/>
        </p:nvSpPr>
        <p:spPr bwMode="auto">
          <a:xfrm>
            <a:off x="5138339" y="415671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1" name="ZoneTexte 330"/>
          <p:cNvSpPr txBox="1"/>
          <p:nvPr/>
        </p:nvSpPr>
        <p:spPr>
          <a:xfrm>
            <a:off x="5529010" y="5160310"/>
            <a:ext cx="925223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b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â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tim</a:t>
            </a:r>
            <a:r>
              <a:rPr lang="fr-FR" sz="1500" dirty="0" smtClean="0">
                <a:solidFill>
                  <a:srgbClr val="FF3399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</a:t>
            </a:r>
            <a:r>
              <a:rPr lang="fr-FR" sz="1500" dirty="0" smtClean="0">
                <a:solidFill>
                  <a:schemeClr val="accent6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32" name="Groupe 331"/>
          <p:cNvGrpSpPr/>
          <p:nvPr/>
        </p:nvGrpSpPr>
        <p:grpSpPr>
          <a:xfrm>
            <a:off x="5129757" y="4011151"/>
            <a:ext cx="1720850" cy="124569"/>
            <a:chOff x="5500651" y="4343109"/>
            <a:chExt cx="1720850" cy="124569"/>
          </a:xfrm>
        </p:grpSpPr>
        <p:sp>
          <p:nvSpPr>
            <p:cNvPr id="333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4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5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6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7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8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9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0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1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2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43" name="Group 47"/>
          <p:cNvGrpSpPr>
            <a:grpSpLocks/>
          </p:cNvGrpSpPr>
          <p:nvPr/>
        </p:nvGrpSpPr>
        <p:grpSpPr bwMode="auto">
          <a:xfrm>
            <a:off x="5340130" y="6311807"/>
            <a:ext cx="98425" cy="98425"/>
            <a:chOff x="3511" y="12476"/>
            <a:chExt cx="155" cy="155"/>
          </a:xfrm>
        </p:grpSpPr>
        <p:sp>
          <p:nvSpPr>
            <p:cNvPr id="34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46" name="Rectangle 135"/>
          <p:cNvSpPr>
            <a:spLocks noChangeArrowheads="1"/>
          </p:cNvSpPr>
          <p:nvPr/>
        </p:nvSpPr>
        <p:spPr bwMode="auto">
          <a:xfrm>
            <a:off x="5318371" y="629071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47" name="Image 34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235493" y="4528068"/>
            <a:ext cx="279703" cy="139351"/>
          </a:xfrm>
          <a:prstGeom prst="rect">
            <a:avLst/>
          </a:prstGeom>
        </p:spPr>
      </p:pic>
      <p:pic>
        <p:nvPicPr>
          <p:cNvPr id="348" name="Image 347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235931" y="4272424"/>
            <a:ext cx="315016" cy="268921"/>
          </a:xfrm>
          <a:prstGeom prst="rect">
            <a:avLst/>
          </a:prstGeom>
        </p:spPr>
      </p:pic>
      <p:sp>
        <p:nvSpPr>
          <p:cNvPr id="349" name="Bulle ronde 2290"/>
          <p:cNvSpPr/>
          <p:nvPr/>
        </p:nvSpPr>
        <p:spPr>
          <a:xfrm>
            <a:off x="5612422" y="4241671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0" name="ZoneTexte 349"/>
          <p:cNvSpPr txBox="1"/>
          <p:nvPr/>
        </p:nvSpPr>
        <p:spPr>
          <a:xfrm>
            <a:off x="5584884" y="4259226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51" name="Rectangle 70"/>
          <p:cNvSpPr>
            <a:spLocks noChangeArrowheads="1"/>
          </p:cNvSpPr>
          <p:nvPr/>
        </p:nvSpPr>
        <p:spPr bwMode="auto">
          <a:xfrm>
            <a:off x="872427" y="7083645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52" name="Group 112"/>
          <p:cNvGrpSpPr>
            <a:grpSpLocks/>
          </p:cNvGrpSpPr>
          <p:nvPr/>
        </p:nvGrpSpPr>
        <p:grpSpPr bwMode="auto">
          <a:xfrm rot="16200000" flipH="1">
            <a:off x="1673332" y="6122908"/>
            <a:ext cx="131740" cy="1720850"/>
            <a:chOff x="7435" y="9002"/>
            <a:chExt cx="165" cy="2711"/>
          </a:xfrm>
        </p:grpSpPr>
        <p:sp>
          <p:nvSpPr>
            <p:cNvPr id="353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4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5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6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7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8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9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0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1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2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63" name="Groupe 362"/>
          <p:cNvGrpSpPr/>
          <p:nvPr/>
        </p:nvGrpSpPr>
        <p:grpSpPr>
          <a:xfrm>
            <a:off x="1009882" y="9175408"/>
            <a:ext cx="131763" cy="136525"/>
            <a:chOff x="634123" y="4838678"/>
            <a:chExt cx="131763" cy="136525"/>
          </a:xfrm>
        </p:grpSpPr>
        <p:grpSp>
          <p:nvGrpSpPr>
            <p:cNvPr id="364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366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67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65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68" name="ZoneTexte 367"/>
          <p:cNvSpPr txBox="1"/>
          <p:nvPr/>
        </p:nvSpPr>
        <p:spPr>
          <a:xfrm>
            <a:off x="1373139" y="8086948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tabl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u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369" name="Image 36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46277" y="7477132"/>
            <a:ext cx="279703" cy="139351"/>
          </a:xfrm>
          <a:prstGeom prst="rect">
            <a:avLst/>
          </a:prstGeom>
        </p:spPr>
      </p:pic>
      <p:pic>
        <p:nvPicPr>
          <p:cNvPr id="370" name="Image 369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46715" y="7221488"/>
            <a:ext cx="315016" cy="268921"/>
          </a:xfrm>
          <a:prstGeom prst="rect">
            <a:avLst/>
          </a:prstGeom>
        </p:spPr>
      </p:pic>
      <p:sp>
        <p:nvSpPr>
          <p:cNvPr id="371" name="Bulle ronde 2290"/>
          <p:cNvSpPr/>
          <p:nvPr/>
        </p:nvSpPr>
        <p:spPr>
          <a:xfrm>
            <a:off x="1323206" y="7190735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2" name="ZoneTexte 371"/>
          <p:cNvSpPr txBox="1"/>
          <p:nvPr/>
        </p:nvSpPr>
        <p:spPr>
          <a:xfrm>
            <a:off x="1295668" y="7208290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73" name="Rectangle 50"/>
          <p:cNvSpPr>
            <a:spLocks noChangeArrowheads="1"/>
          </p:cNvSpPr>
          <p:nvPr/>
        </p:nvSpPr>
        <p:spPr bwMode="auto">
          <a:xfrm>
            <a:off x="3029794" y="713935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74" name="Groupe 373"/>
          <p:cNvGrpSpPr/>
          <p:nvPr/>
        </p:nvGrpSpPr>
        <p:grpSpPr>
          <a:xfrm>
            <a:off x="3021212" y="6993793"/>
            <a:ext cx="1720850" cy="124569"/>
            <a:chOff x="5500651" y="4343109"/>
            <a:chExt cx="1720850" cy="124569"/>
          </a:xfrm>
        </p:grpSpPr>
        <p:sp>
          <p:nvSpPr>
            <p:cNvPr id="375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6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7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8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9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0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1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2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3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4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85" name="Group 47"/>
          <p:cNvGrpSpPr>
            <a:grpSpLocks/>
          </p:cNvGrpSpPr>
          <p:nvPr/>
        </p:nvGrpSpPr>
        <p:grpSpPr bwMode="auto">
          <a:xfrm>
            <a:off x="3231585" y="9294449"/>
            <a:ext cx="98425" cy="98425"/>
            <a:chOff x="3511" y="12476"/>
            <a:chExt cx="155" cy="155"/>
          </a:xfrm>
        </p:grpSpPr>
        <p:sp>
          <p:nvSpPr>
            <p:cNvPr id="38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8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88" name="Rectangle 135"/>
          <p:cNvSpPr>
            <a:spLocks noChangeArrowheads="1"/>
          </p:cNvSpPr>
          <p:nvPr/>
        </p:nvSpPr>
        <p:spPr bwMode="auto">
          <a:xfrm>
            <a:off x="3209826" y="927335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89" name="Image 38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091331" y="7516778"/>
            <a:ext cx="279703" cy="139351"/>
          </a:xfrm>
          <a:prstGeom prst="rect">
            <a:avLst/>
          </a:prstGeom>
        </p:spPr>
      </p:pic>
      <p:pic>
        <p:nvPicPr>
          <p:cNvPr id="390" name="Image 38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091769" y="7261134"/>
            <a:ext cx="315016" cy="268921"/>
          </a:xfrm>
          <a:prstGeom prst="rect">
            <a:avLst/>
          </a:prstGeom>
        </p:spPr>
      </p:pic>
      <p:sp>
        <p:nvSpPr>
          <p:cNvPr id="391" name="Bulle ronde 2290"/>
          <p:cNvSpPr/>
          <p:nvPr/>
        </p:nvSpPr>
        <p:spPr>
          <a:xfrm>
            <a:off x="3468260" y="7230381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2" name="ZoneTexte 391"/>
          <p:cNvSpPr txBox="1"/>
          <p:nvPr/>
        </p:nvSpPr>
        <p:spPr>
          <a:xfrm>
            <a:off x="3440722" y="7247936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93" name="ZoneTexte 392"/>
          <p:cNvSpPr txBox="1"/>
          <p:nvPr/>
        </p:nvSpPr>
        <p:spPr>
          <a:xfrm>
            <a:off x="3564420" y="8240417"/>
            <a:ext cx="91167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pi</a:t>
            </a:r>
            <a:r>
              <a:rPr lang="fr-FR" sz="1500" dirty="0" smtClean="0">
                <a:solidFill>
                  <a:srgbClr val="F7579C"/>
                </a:solidFill>
                <a:latin typeface="Andika Basic Dig1 Dig4 Dig7" panose="02000000000000000000" pitchFamily="2" charset="0"/>
              </a:rPr>
              <a:t>er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re</a:t>
            </a:r>
            <a:endParaRPr lang="fr-FR" sz="1500" dirty="0">
              <a:solidFill>
                <a:schemeClr val="accent6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402" name="Rectangle 70"/>
          <p:cNvSpPr>
            <a:spLocks noChangeArrowheads="1"/>
          </p:cNvSpPr>
          <p:nvPr/>
        </p:nvSpPr>
        <p:spPr bwMode="auto">
          <a:xfrm>
            <a:off x="5163647" y="7206780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03" name="Group 112"/>
          <p:cNvGrpSpPr>
            <a:grpSpLocks/>
          </p:cNvGrpSpPr>
          <p:nvPr/>
        </p:nvGrpSpPr>
        <p:grpSpPr bwMode="auto">
          <a:xfrm rot="16200000" flipH="1">
            <a:off x="5964552" y="6246043"/>
            <a:ext cx="131740" cy="1720850"/>
            <a:chOff x="7435" y="9002"/>
            <a:chExt cx="165" cy="2711"/>
          </a:xfrm>
        </p:grpSpPr>
        <p:sp>
          <p:nvSpPr>
            <p:cNvPr id="404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5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6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7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4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5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6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7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8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9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60" name="Groupe 459"/>
          <p:cNvGrpSpPr/>
          <p:nvPr/>
        </p:nvGrpSpPr>
        <p:grpSpPr>
          <a:xfrm>
            <a:off x="5301102" y="9298543"/>
            <a:ext cx="131763" cy="136525"/>
            <a:chOff x="634123" y="4838678"/>
            <a:chExt cx="131763" cy="136525"/>
          </a:xfrm>
        </p:grpSpPr>
        <p:grpSp>
          <p:nvGrpSpPr>
            <p:cNvPr id="461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463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4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62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65" name="ZoneTexte 464"/>
          <p:cNvSpPr txBox="1"/>
          <p:nvPr/>
        </p:nvSpPr>
        <p:spPr>
          <a:xfrm>
            <a:off x="5664359" y="8210083"/>
            <a:ext cx="787254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h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o</a:t>
            </a:r>
            <a:r>
              <a:rPr lang="fr-FR" sz="1500" dirty="0" smtClean="0">
                <a:solidFill>
                  <a:schemeClr val="accent1"/>
                </a:solidFill>
                <a:latin typeface="Andika Basic Dig1 Dig4 Dig7" panose="02000000000000000000" pitchFamily="2" charset="0"/>
              </a:rPr>
              <a:t>m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me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466" name="Image 46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5237497" y="7600267"/>
            <a:ext cx="279703" cy="139351"/>
          </a:xfrm>
          <a:prstGeom prst="rect">
            <a:avLst/>
          </a:prstGeom>
        </p:spPr>
      </p:pic>
      <p:pic>
        <p:nvPicPr>
          <p:cNvPr id="467" name="Image 466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5237935" y="7344623"/>
            <a:ext cx="315016" cy="268921"/>
          </a:xfrm>
          <a:prstGeom prst="rect">
            <a:avLst/>
          </a:prstGeom>
        </p:spPr>
      </p:pic>
      <p:sp>
        <p:nvSpPr>
          <p:cNvPr id="468" name="Bulle ronde 2290"/>
          <p:cNvSpPr/>
          <p:nvPr/>
        </p:nvSpPr>
        <p:spPr>
          <a:xfrm>
            <a:off x="5614426" y="7313870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9" name="ZoneTexte 468"/>
          <p:cNvSpPr txBox="1"/>
          <p:nvPr/>
        </p:nvSpPr>
        <p:spPr>
          <a:xfrm>
            <a:off x="5586888" y="7331425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70" name="ZoneTexte 469"/>
          <p:cNvSpPr txBox="1"/>
          <p:nvPr/>
        </p:nvSpPr>
        <p:spPr>
          <a:xfrm>
            <a:off x="333004" y="313028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Groupe vert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25 </a:t>
            </a:r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471" name="Groupe 470"/>
          <p:cNvGrpSpPr/>
          <p:nvPr/>
        </p:nvGrpSpPr>
        <p:grpSpPr>
          <a:xfrm>
            <a:off x="6275464" y="5312217"/>
            <a:ext cx="123825" cy="241105"/>
            <a:chOff x="1984144" y="6393040"/>
            <a:chExt cx="123825" cy="241105"/>
          </a:xfrm>
        </p:grpSpPr>
        <p:sp>
          <p:nvSpPr>
            <p:cNvPr id="472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473" name="Groupe 472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77" name="Connecteur droit 476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Connecteur droit 477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4" name="Connecteur droit 473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5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6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155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5" name="Rectangle 161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6" name="Rectangle 258"/>
          <p:cNvSpPr>
            <a:spLocks noChangeArrowheads="1"/>
          </p:cNvSpPr>
          <p:nvPr/>
        </p:nvSpPr>
        <p:spPr bwMode="auto">
          <a:xfrm>
            <a:off x="1285163" y="1190288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9" name="ZoneTexte 478"/>
          <p:cNvSpPr txBox="1"/>
          <p:nvPr/>
        </p:nvSpPr>
        <p:spPr>
          <a:xfrm>
            <a:off x="6813863" y="10289791"/>
            <a:ext cx="946797" cy="270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Page 3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79" name="Image 78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6454233" y="141564"/>
            <a:ext cx="1035500" cy="415562"/>
          </a:xfrm>
          <a:prstGeom prst="rect">
            <a:avLst/>
          </a:prstGeom>
        </p:spPr>
      </p:pic>
      <p:sp>
        <p:nvSpPr>
          <p:cNvPr id="81" name="Rectangle 50"/>
          <p:cNvSpPr>
            <a:spLocks noChangeArrowheads="1"/>
          </p:cNvSpPr>
          <p:nvPr/>
        </p:nvSpPr>
        <p:spPr bwMode="auto">
          <a:xfrm>
            <a:off x="845627" y="1316127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1378501" y="2362240"/>
            <a:ext cx="704765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animal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83" name="Groupe 82"/>
          <p:cNvGrpSpPr/>
          <p:nvPr/>
        </p:nvGrpSpPr>
        <p:grpSpPr>
          <a:xfrm>
            <a:off x="837045" y="1170567"/>
            <a:ext cx="1720850" cy="124569"/>
            <a:chOff x="5500651" y="4343109"/>
            <a:chExt cx="1720850" cy="124569"/>
          </a:xfrm>
        </p:grpSpPr>
        <p:sp>
          <p:nvSpPr>
            <p:cNvPr id="84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4" name="Group 47"/>
          <p:cNvGrpSpPr>
            <a:grpSpLocks/>
          </p:cNvGrpSpPr>
          <p:nvPr/>
        </p:nvGrpSpPr>
        <p:grpSpPr bwMode="auto">
          <a:xfrm>
            <a:off x="1047418" y="3471223"/>
            <a:ext cx="98425" cy="98425"/>
            <a:chOff x="3511" y="12476"/>
            <a:chExt cx="155" cy="155"/>
          </a:xfrm>
        </p:grpSpPr>
        <p:sp>
          <p:nvSpPr>
            <p:cNvPr id="9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97" name="Rectangle 135"/>
          <p:cNvSpPr>
            <a:spLocks noChangeArrowheads="1"/>
          </p:cNvSpPr>
          <p:nvPr/>
        </p:nvSpPr>
        <p:spPr bwMode="auto">
          <a:xfrm>
            <a:off x="1025659" y="345013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8" name="Image 9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42781" y="1687484"/>
            <a:ext cx="279703" cy="139351"/>
          </a:xfrm>
          <a:prstGeom prst="rect">
            <a:avLst/>
          </a:prstGeom>
        </p:spPr>
      </p:pic>
      <p:pic>
        <p:nvPicPr>
          <p:cNvPr id="99" name="Image 98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43219" y="1431840"/>
            <a:ext cx="315016" cy="268921"/>
          </a:xfrm>
          <a:prstGeom prst="rect">
            <a:avLst/>
          </a:prstGeom>
        </p:spPr>
      </p:pic>
      <p:sp>
        <p:nvSpPr>
          <p:cNvPr id="100" name="Bulle ronde 2290"/>
          <p:cNvSpPr/>
          <p:nvPr/>
        </p:nvSpPr>
        <p:spPr>
          <a:xfrm>
            <a:off x="1319710" y="1401087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1292172" y="1418642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102" name="Rectangle 50"/>
          <p:cNvSpPr>
            <a:spLocks noChangeArrowheads="1"/>
          </p:cNvSpPr>
          <p:nvPr/>
        </p:nvSpPr>
        <p:spPr bwMode="auto">
          <a:xfrm>
            <a:off x="3029447" y="1334123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" name="ZoneTexte 102"/>
          <p:cNvSpPr txBox="1"/>
          <p:nvPr/>
        </p:nvSpPr>
        <p:spPr>
          <a:xfrm>
            <a:off x="3341242" y="2406985"/>
            <a:ext cx="1155219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repr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é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s</a:t>
            </a:r>
            <a:r>
              <a:rPr lang="fr-FR" sz="1500" dirty="0" smtClean="0">
                <a:solidFill>
                  <a:srgbClr val="E45585"/>
                </a:solidFill>
                <a:latin typeface="Andika Basic Dig1 Dig4 Dig7" panose="02000000000000000000" pitchFamily="2" charset="0"/>
              </a:rPr>
              <a:t>e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nt</a:t>
            </a:r>
            <a:r>
              <a:rPr lang="fr-FR" sz="1500" dirty="0" smtClean="0">
                <a:latin typeface="Andika Basic Dig1 Dig4 Dig7" panose="02000000000000000000" pitchFamily="2" charset="0"/>
              </a:rPr>
              <a:t>er</a:t>
            </a:r>
            <a:endParaRPr lang="fr-FR" sz="1500" dirty="0">
              <a:latin typeface="Andika Basic Dig1 Dig4 Dig7" panose="02000000000000000000" pitchFamily="2" charset="0"/>
            </a:endParaRPr>
          </a:p>
        </p:txBody>
      </p:sp>
      <p:grpSp>
        <p:nvGrpSpPr>
          <p:cNvPr id="104" name="Groupe 103"/>
          <p:cNvGrpSpPr/>
          <p:nvPr/>
        </p:nvGrpSpPr>
        <p:grpSpPr>
          <a:xfrm>
            <a:off x="3020865" y="1188563"/>
            <a:ext cx="1720850" cy="124569"/>
            <a:chOff x="5500651" y="4343109"/>
            <a:chExt cx="1720850" cy="124569"/>
          </a:xfrm>
        </p:grpSpPr>
        <p:sp>
          <p:nvSpPr>
            <p:cNvPr id="105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5" name="Group 47"/>
          <p:cNvGrpSpPr>
            <a:grpSpLocks/>
          </p:cNvGrpSpPr>
          <p:nvPr/>
        </p:nvGrpSpPr>
        <p:grpSpPr bwMode="auto">
          <a:xfrm>
            <a:off x="3231238" y="3489219"/>
            <a:ext cx="98425" cy="98425"/>
            <a:chOff x="3511" y="12476"/>
            <a:chExt cx="155" cy="155"/>
          </a:xfrm>
        </p:grpSpPr>
        <p:sp>
          <p:nvSpPr>
            <p:cNvPr id="116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17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18" name="Rectangle 135"/>
          <p:cNvSpPr>
            <a:spLocks noChangeArrowheads="1"/>
          </p:cNvSpPr>
          <p:nvPr/>
        </p:nvSpPr>
        <p:spPr bwMode="auto">
          <a:xfrm>
            <a:off x="3209479" y="3468127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9" name="Bulle ronde 26"/>
          <p:cNvSpPr/>
          <p:nvPr/>
        </p:nvSpPr>
        <p:spPr>
          <a:xfrm>
            <a:off x="3382046" y="1379463"/>
            <a:ext cx="737255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0" name="Image 11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8" t="39390" r="60305" b="47639"/>
          <a:stretch/>
        </p:blipFill>
        <p:spPr>
          <a:xfrm>
            <a:off x="3084158" y="1461879"/>
            <a:ext cx="296844" cy="281852"/>
          </a:xfrm>
          <a:prstGeom prst="rect">
            <a:avLst/>
          </a:prstGeom>
        </p:spPr>
      </p:pic>
      <p:sp>
        <p:nvSpPr>
          <p:cNvPr id="121" name="ZoneTexte 120"/>
          <p:cNvSpPr txBox="1"/>
          <p:nvPr/>
        </p:nvSpPr>
        <p:spPr>
          <a:xfrm>
            <a:off x="3430638" y="1421551"/>
            <a:ext cx="74500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verbe 1</a:t>
            </a:r>
            <a:r>
              <a:rPr lang="fr-FR" sz="7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er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 groupe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166" name="Rectangle 50"/>
          <p:cNvSpPr>
            <a:spLocks noChangeArrowheads="1"/>
          </p:cNvSpPr>
          <p:nvPr/>
        </p:nvSpPr>
        <p:spPr bwMode="auto">
          <a:xfrm>
            <a:off x="869431" y="4156711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7" name="ZoneTexte 166"/>
          <p:cNvSpPr txBox="1"/>
          <p:nvPr/>
        </p:nvSpPr>
        <p:spPr>
          <a:xfrm>
            <a:off x="1473829" y="5273803"/>
            <a:ext cx="45512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di</a:t>
            </a:r>
            <a:r>
              <a:rPr lang="fr-FR" sz="150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eu</a:t>
            </a:r>
            <a:endParaRPr lang="fr-FR" sz="1500" dirty="0">
              <a:solidFill>
                <a:schemeClr val="bg2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168" name="Groupe 167"/>
          <p:cNvGrpSpPr/>
          <p:nvPr/>
        </p:nvGrpSpPr>
        <p:grpSpPr>
          <a:xfrm>
            <a:off x="860849" y="4011151"/>
            <a:ext cx="1720850" cy="124569"/>
            <a:chOff x="5500651" y="4343109"/>
            <a:chExt cx="1720850" cy="124569"/>
          </a:xfrm>
        </p:grpSpPr>
        <p:sp>
          <p:nvSpPr>
            <p:cNvPr id="169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2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79" name="Group 47"/>
          <p:cNvGrpSpPr>
            <a:grpSpLocks/>
          </p:cNvGrpSpPr>
          <p:nvPr/>
        </p:nvGrpSpPr>
        <p:grpSpPr bwMode="auto">
          <a:xfrm>
            <a:off x="1071222" y="6311807"/>
            <a:ext cx="98425" cy="98425"/>
            <a:chOff x="3511" y="12476"/>
            <a:chExt cx="155" cy="155"/>
          </a:xfrm>
        </p:grpSpPr>
        <p:sp>
          <p:nvSpPr>
            <p:cNvPr id="180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81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82" name="Rectangle 135"/>
          <p:cNvSpPr>
            <a:spLocks noChangeArrowheads="1"/>
          </p:cNvSpPr>
          <p:nvPr/>
        </p:nvSpPr>
        <p:spPr bwMode="auto">
          <a:xfrm>
            <a:off x="1049463" y="6290715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83" name="Image 18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66585" y="4528068"/>
            <a:ext cx="279703" cy="139351"/>
          </a:xfrm>
          <a:prstGeom prst="rect">
            <a:avLst/>
          </a:prstGeom>
        </p:spPr>
      </p:pic>
      <p:pic>
        <p:nvPicPr>
          <p:cNvPr id="184" name="Image 183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67023" y="4272424"/>
            <a:ext cx="315016" cy="268921"/>
          </a:xfrm>
          <a:prstGeom prst="rect">
            <a:avLst/>
          </a:prstGeom>
        </p:spPr>
      </p:pic>
      <p:sp>
        <p:nvSpPr>
          <p:cNvPr id="185" name="Bulle ronde 2290"/>
          <p:cNvSpPr/>
          <p:nvPr/>
        </p:nvSpPr>
        <p:spPr>
          <a:xfrm>
            <a:off x="1343514" y="4241671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ZoneTexte 185"/>
          <p:cNvSpPr txBox="1"/>
          <p:nvPr/>
        </p:nvSpPr>
        <p:spPr>
          <a:xfrm>
            <a:off x="1315976" y="4259226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229" name="Rectangle 70"/>
          <p:cNvSpPr>
            <a:spLocks noChangeArrowheads="1"/>
          </p:cNvSpPr>
          <p:nvPr/>
        </p:nvSpPr>
        <p:spPr bwMode="auto">
          <a:xfrm>
            <a:off x="872427" y="7083645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30" name="Group 112"/>
          <p:cNvGrpSpPr>
            <a:grpSpLocks/>
          </p:cNvGrpSpPr>
          <p:nvPr/>
        </p:nvGrpSpPr>
        <p:grpSpPr bwMode="auto">
          <a:xfrm rot="16200000" flipH="1">
            <a:off x="1673332" y="6122908"/>
            <a:ext cx="131740" cy="1720850"/>
            <a:chOff x="7435" y="9002"/>
            <a:chExt cx="165" cy="2711"/>
          </a:xfrm>
        </p:grpSpPr>
        <p:sp>
          <p:nvSpPr>
            <p:cNvPr id="231" name="Text Box 122"/>
            <p:cNvSpPr txBox="1">
              <a:spLocks noChangeArrowheads="1"/>
            </p:cNvSpPr>
            <p:nvPr/>
          </p:nvSpPr>
          <p:spPr bwMode="auto">
            <a:xfrm>
              <a:off x="7450" y="9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Text Box 121"/>
            <p:cNvSpPr txBox="1">
              <a:spLocks noChangeArrowheads="1"/>
            </p:cNvSpPr>
            <p:nvPr/>
          </p:nvSpPr>
          <p:spPr bwMode="auto">
            <a:xfrm>
              <a:off x="7450" y="9276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Text Box 120"/>
            <p:cNvSpPr txBox="1">
              <a:spLocks noChangeArrowheads="1"/>
            </p:cNvSpPr>
            <p:nvPr/>
          </p:nvSpPr>
          <p:spPr bwMode="auto">
            <a:xfrm>
              <a:off x="7450" y="957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Text Box 119"/>
            <p:cNvSpPr txBox="1">
              <a:spLocks noChangeArrowheads="1"/>
            </p:cNvSpPr>
            <p:nvPr/>
          </p:nvSpPr>
          <p:spPr bwMode="auto">
            <a:xfrm>
              <a:off x="7450" y="9855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Text Box 118"/>
            <p:cNvSpPr txBox="1">
              <a:spLocks noChangeArrowheads="1"/>
            </p:cNvSpPr>
            <p:nvPr/>
          </p:nvSpPr>
          <p:spPr bwMode="auto">
            <a:xfrm>
              <a:off x="7435" y="1013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Text Box 117"/>
            <p:cNvSpPr txBox="1">
              <a:spLocks noChangeArrowheads="1"/>
            </p:cNvSpPr>
            <p:nvPr/>
          </p:nvSpPr>
          <p:spPr bwMode="auto">
            <a:xfrm>
              <a:off x="7441" y="1042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Text Box 116"/>
            <p:cNvSpPr txBox="1">
              <a:spLocks noChangeArrowheads="1"/>
            </p:cNvSpPr>
            <p:nvPr/>
          </p:nvSpPr>
          <p:spPr bwMode="auto">
            <a:xfrm>
              <a:off x="7441" y="1070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6" name="Text Box 115"/>
            <p:cNvSpPr txBox="1">
              <a:spLocks noChangeArrowheads="1"/>
            </p:cNvSpPr>
            <p:nvPr/>
          </p:nvSpPr>
          <p:spPr bwMode="auto">
            <a:xfrm>
              <a:off x="7450" y="11002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7" name="Text Box 114"/>
            <p:cNvSpPr txBox="1">
              <a:spLocks noChangeArrowheads="1"/>
            </p:cNvSpPr>
            <p:nvPr/>
          </p:nvSpPr>
          <p:spPr bwMode="auto">
            <a:xfrm>
              <a:off x="7441" y="11298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Text Box 113"/>
            <p:cNvSpPr txBox="1">
              <a:spLocks noChangeArrowheads="1"/>
            </p:cNvSpPr>
            <p:nvPr/>
          </p:nvSpPr>
          <p:spPr bwMode="auto">
            <a:xfrm>
              <a:off x="7441" y="11569"/>
              <a:ext cx="150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49" name="Groupe 248"/>
          <p:cNvGrpSpPr/>
          <p:nvPr/>
        </p:nvGrpSpPr>
        <p:grpSpPr>
          <a:xfrm>
            <a:off x="1009882" y="9175408"/>
            <a:ext cx="131763" cy="136525"/>
            <a:chOff x="634123" y="4838678"/>
            <a:chExt cx="131763" cy="136525"/>
          </a:xfrm>
        </p:grpSpPr>
        <p:grpSp>
          <p:nvGrpSpPr>
            <p:cNvPr id="250" name="Group 67"/>
            <p:cNvGrpSpPr>
              <a:grpSpLocks/>
            </p:cNvGrpSpPr>
            <p:nvPr/>
          </p:nvGrpSpPr>
          <p:grpSpPr bwMode="auto">
            <a:xfrm>
              <a:off x="654603" y="4864168"/>
              <a:ext cx="98425" cy="98425"/>
              <a:chOff x="3511" y="12476"/>
              <a:chExt cx="155" cy="155"/>
            </a:xfrm>
          </p:grpSpPr>
          <p:sp>
            <p:nvSpPr>
              <p:cNvPr id="252" name="Freeform 69"/>
              <p:cNvSpPr>
                <a:spLocks/>
              </p:cNvSpPr>
              <p:nvPr/>
            </p:nvSpPr>
            <p:spPr bwMode="auto">
              <a:xfrm>
                <a:off x="3511" y="12476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3" name="Freeform 68"/>
              <p:cNvSpPr>
                <a:spLocks/>
              </p:cNvSpPr>
              <p:nvPr/>
            </p:nvSpPr>
            <p:spPr bwMode="auto">
              <a:xfrm rot="15936379">
                <a:off x="3517" y="12470"/>
                <a:ext cx="143" cy="155"/>
              </a:xfrm>
              <a:custGeom>
                <a:avLst/>
                <a:gdLst>
                  <a:gd name="T0" fmla="*/ 0 w 143"/>
                  <a:gd name="T1" fmla="*/ 0 h 155"/>
                  <a:gd name="T2" fmla="*/ 143 w 143"/>
                  <a:gd name="T3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3" h="155">
                    <a:moveTo>
                      <a:pt x="0" y="0"/>
                    </a:moveTo>
                    <a:cubicBezTo>
                      <a:pt x="48" y="52"/>
                      <a:pt x="95" y="103"/>
                      <a:pt x="143" y="155"/>
                    </a:cubicBezTo>
                  </a:path>
                </a:pathLst>
              </a:custGeom>
              <a:noFill/>
              <a:ln w="9525">
                <a:solidFill>
                  <a:schemeClr val="bg2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51" name="Rectangle 135"/>
            <p:cNvSpPr>
              <a:spLocks noChangeArrowheads="1"/>
            </p:cNvSpPr>
            <p:nvPr/>
          </p:nvSpPr>
          <p:spPr bwMode="auto">
            <a:xfrm>
              <a:off x="634123" y="4838678"/>
              <a:ext cx="131763" cy="136525"/>
            </a:xfrm>
            <a:prstGeom prst="rect">
              <a:avLst/>
            </a:prstGeom>
            <a:noFill/>
            <a:ln w="317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54" name="ZoneTexte 253"/>
          <p:cNvSpPr txBox="1"/>
          <p:nvPr/>
        </p:nvSpPr>
        <p:spPr>
          <a:xfrm>
            <a:off x="1554331" y="8174510"/>
            <a:ext cx="460488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rival</a:t>
            </a:r>
            <a:endParaRPr lang="fr-FR" sz="1500" dirty="0">
              <a:solidFill>
                <a:schemeClr val="accent1"/>
              </a:solidFill>
              <a:latin typeface="Andika Basic Dig1 Dig4 Dig7" panose="02000000000000000000" pitchFamily="2" charset="0"/>
            </a:endParaRPr>
          </a:p>
        </p:txBody>
      </p:sp>
      <p:pic>
        <p:nvPicPr>
          <p:cNvPr id="255" name="Image 25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946277" y="7477132"/>
            <a:ext cx="279703" cy="139351"/>
          </a:xfrm>
          <a:prstGeom prst="rect">
            <a:avLst/>
          </a:prstGeom>
        </p:spPr>
      </p:pic>
      <p:pic>
        <p:nvPicPr>
          <p:cNvPr id="269" name="Image 268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946715" y="7221488"/>
            <a:ext cx="315016" cy="268921"/>
          </a:xfrm>
          <a:prstGeom prst="rect">
            <a:avLst/>
          </a:prstGeom>
        </p:spPr>
      </p:pic>
      <p:sp>
        <p:nvSpPr>
          <p:cNvPr id="270" name="Bulle ronde 2290"/>
          <p:cNvSpPr/>
          <p:nvPr/>
        </p:nvSpPr>
        <p:spPr>
          <a:xfrm>
            <a:off x="1323206" y="7190735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ZoneTexte 275"/>
          <p:cNvSpPr txBox="1"/>
          <p:nvPr/>
        </p:nvSpPr>
        <p:spPr>
          <a:xfrm>
            <a:off x="1295668" y="7208290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323" name="Rectangle 34"/>
          <p:cNvSpPr>
            <a:spLocks noChangeArrowheads="1"/>
          </p:cNvSpPr>
          <p:nvPr/>
        </p:nvSpPr>
        <p:spPr bwMode="auto">
          <a:xfrm>
            <a:off x="3020865" y="4218943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24" name="Group 47"/>
          <p:cNvGrpSpPr>
            <a:grpSpLocks/>
          </p:cNvGrpSpPr>
          <p:nvPr/>
        </p:nvGrpSpPr>
        <p:grpSpPr bwMode="auto">
          <a:xfrm>
            <a:off x="3206330" y="6366196"/>
            <a:ext cx="98425" cy="98425"/>
            <a:chOff x="3511" y="12476"/>
            <a:chExt cx="155" cy="155"/>
          </a:xfrm>
        </p:grpSpPr>
        <p:sp>
          <p:nvSpPr>
            <p:cNvPr id="325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26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27" name="Rectangle 135"/>
          <p:cNvSpPr>
            <a:spLocks noChangeArrowheads="1"/>
          </p:cNvSpPr>
          <p:nvPr/>
        </p:nvSpPr>
        <p:spPr bwMode="auto">
          <a:xfrm>
            <a:off x="3183119" y="6341141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8" name="ZoneTexte 327"/>
          <p:cNvSpPr txBox="1"/>
          <p:nvPr/>
        </p:nvSpPr>
        <p:spPr>
          <a:xfrm>
            <a:off x="3662344" y="5239857"/>
            <a:ext cx="457666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a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insi</a:t>
            </a:r>
            <a:endParaRPr lang="fr-FR" sz="1500" dirty="0">
              <a:solidFill>
                <a:srgbClr val="FF3399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29" name="Text Box 122"/>
          <p:cNvSpPr txBox="1">
            <a:spLocks noChangeArrowheads="1"/>
          </p:cNvSpPr>
          <p:nvPr/>
        </p:nvSpPr>
        <p:spPr bwMode="auto">
          <a:xfrm rot="16200000" flipH="1">
            <a:off x="3015303" y="40727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0" name="Text Box 121"/>
          <p:cNvSpPr txBox="1">
            <a:spLocks noChangeArrowheads="1"/>
          </p:cNvSpPr>
          <p:nvPr/>
        </p:nvSpPr>
        <p:spPr bwMode="auto">
          <a:xfrm rot="16200000" flipH="1">
            <a:off x="3189229" y="40727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1" name="Text Box 120"/>
          <p:cNvSpPr txBox="1">
            <a:spLocks noChangeArrowheads="1"/>
          </p:cNvSpPr>
          <p:nvPr/>
        </p:nvSpPr>
        <p:spPr bwMode="auto">
          <a:xfrm rot="16200000" flipH="1">
            <a:off x="3379024" y="40727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2" name="Text Box 119"/>
          <p:cNvSpPr txBox="1">
            <a:spLocks noChangeArrowheads="1"/>
          </p:cNvSpPr>
          <p:nvPr/>
        </p:nvSpPr>
        <p:spPr bwMode="auto">
          <a:xfrm rot="16200000" flipH="1">
            <a:off x="3556759" y="40727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3" name="Text Box 118"/>
          <p:cNvSpPr txBox="1">
            <a:spLocks noChangeArrowheads="1"/>
          </p:cNvSpPr>
          <p:nvPr/>
        </p:nvSpPr>
        <p:spPr bwMode="auto">
          <a:xfrm rot="16200000" flipH="1">
            <a:off x="3732589" y="407349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4" name="Text Box 117"/>
          <p:cNvSpPr txBox="1">
            <a:spLocks noChangeArrowheads="1"/>
          </p:cNvSpPr>
          <p:nvPr/>
        </p:nvSpPr>
        <p:spPr bwMode="auto">
          <a:xfrm rot="16200000" flipH="1">
            <a:off x="3920479" y="40719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5" name="Text Box 116"/>
          <p:cNvSpPr txBox="1">
            <a:spLocks noChangeArrowheads="1"/>
          </p:cNvSpPr>
          <p:nvPr/>
        </p:nvSpPr>
        <p:spPr bwMode="auto">
          <a:xfrm rot="16200000" flipH="1">
            <a:off x="4098848" y="40719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6" name="Text Box 115"/>
          <p:cNvSpPr txBox="1">
            <a:spLocks noChangeArrowheads="1"/>
          </p:cNvSpPr>
          <p:nvPr/>
        </p:nvSpPr>
        <p:spPr bwMode="auto">
          <a:xfrm rot="16200000" flipH="1">
            <a:off x="4284835" y="4072770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7" name="Text Box 114"/>
          <p:cNvSpPr txBox="1">
            <a:spLocks noChangeArrowheads="1"/>
          </p:cNvSpPr>
          <p:nvPr/>
        </p:nvSpPr>
        <p:spPr bwMode="auto">
          <a:xfrm rot="16200000" flipH="1">
            <a:off x="4472726" y="40719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8" name="Text Box 113"/>
          <p:cNvSpPr txBox="1">
            <a:spLocks noChangeArrowheads="1"/>
          </p:cNvSpPr>
          <p:nvPr/>
        </p:nvSpPr>
        <p:spPr bwMode="auto">
          <a:xfrm rot="16200000" flipH="1">
            <a:off x="4644747" y="4071934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9" name="Bulle ronde 26"/>
          <p:cNvSpPr/>
          <p:nvPr/>
        </p:nvSpPr>
        <p:spPr>
          <a:xfrm>
            <a:off x="3379653" y="4278978"/>
            <a:ext cx="535476" cy="284233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0" name="ZoneTexte 339"/>
          <p:cNvSpPr txBox="1"/>
          <p:nvPr/>
        </p:nvSpPr>
        <p:spPr>
          <a:xfrm>
            <a:off x="3428244" y="4321066"/>
            <a:ext cx="48688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adverbe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41" name="Image 34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80382" y="4377914"/>
            <a:ext cx="279087" cy="276872"/>
          </a:xfrm>
          <a:prstGeom prst="rect">
            <a:avLst/>
          </a:prstGeom>
        </p:spPr>
      </p:pic>
      <p:sp>
        <p:nvSpPr>
          <p:cNvPr id="342" name="ZoneTexte 341"/>
          <p:cNvSpPr txBox="1"/>
          <p:nvPr/>
        </p:nvSpPr>
        <p:spPr>
          <a:xfrm>
            <a:off x="4373051" y="6456264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43" name="Image 34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73131" y="6226018"/>
            <a:ext cx="288178" cy="230245"/>
          </a:xfrm>
          <a:prstGeom prst="rect">
            <a:avLst/>
          </a:prstGeom>
        </p:spPr>
      </p:pic>
      <p:sp>
        <p:nvSpPr>
          <p:cNvPr id="352" name="Rectangle 34"/>
          <p:cNvSpPr>
            <a:spLocks noChangeArrowheads="1"/>
          </p:cNvSpPr>
          <p:nvPr/>
        </p:nvSpPr>
        <p:spPr bwMode="auto">
          <a:xfrm>
            <a:off x="5111440" y="1344865"/>
            <a:ext cx="1751013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353" name="Group 47"/>
          <p:cNvGrpSpPr>
            <a:grpSpLocks/>
          </p:cNvGrpSpPr>
          <p:nvPr/>
        </p:nvGrpSpPr>
        <p:grpSpPr bwMode="auto">
          <a:xfrm>
            <a:off x="5296905" y="3492118"/>
            <a:ext cx="98425" cy="98425"/>
            <a:chOff x="3511" y="12476"/>
            <a:chExt cx="155" cy="155"/>
          </a:xfrm>
        </p:grpSpPr>
        <p:sp>
          <p:nvSpPr>
            <p:cNvPr id="354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55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56" name="Rectangle 135"/>
          <p:cNvSpPr>
            <a:spLocks noChangeArrowheads="1"/>
          </p:cNvSpPr>
          <p:nvPr/>
        </p:nvSpPr>
        <p:spPr bwMode="auto">
          <a:xfrm>
            <a:off x="5273694" y="3467063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7" name="ZoneTexte 356"/>
          <p:cNvSpPr txBox="1"/>
          <p:nvPr/>
        </p:nvSpPr>
        <p:spPr>
          <a:xfrm>
            <a:off x="5661512" y="2365779"/>
            <a:ext cx="61655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</a:t>
            </a:r>
            <a:r>
              <a:rPr lang="fr-FR" sz="1500" dirty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on</a:t>
            </a:r>
            <a:r>
              <a:rPr lang="fr-FR" sz="1500" dirty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tre</a:t>
            </a:r>
            <a:endParaRPr lang="fr-FR" sz="1500" dirty="0">
              <a:solidFill>
                <a:schemeClr val="bg2">
                  <a:lumMod val="75000"/>
                </a:schemeClr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58" name="Text Box 122"/>
          <p:cNvSpPr txBox="1">
            <a:spLocks noChangeArrowheads="1"/>
          </p:cNvSpPr>
          <p:nvPr/>
        </p:nvSpPr>
        <p:spPr bwMode="auto">
          <a:xfrm rot="16200000" flipH="1">
            <a:off x="5105878" y="119869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S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9" name="Text Box 121"/>
          <p:cNvSpPr txBox="1">
            <a:spLocks noChangeArrowheads="1"/>
          </p:cNvSpPr>
          <p:nvPr/>
        </p:nvSpPr>
        <p:spPr bwMode="auto">
          <a:xfrm rot="16200000" flipH="1">
            <a:off x="5279804" y="119869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O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0" name="Text Box 120"/>
          <p:cNvSpPr txBox="1">
            <a:spLocks noChangeArrowheads="1"/>
          </p:cNvSpPr>
          <p:nvPr/>
        </p:nvSpPr>
        <p:spPr bwMode="auto">
          <a:xfrm rot="16200000" flipH="1">
            <a:off x="5469599" y="119869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N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1" name="Text Box 119"/>
          <p:cNvSpPr txBox="1">
            <a:spLocks noChangeArrowheads="1"/>
          </p:cNvSpPr>
          <p:nvPr/>
        </p:nvSpPr>
        <p:spPr bwMode="auto">
          <a:xfrm rot="16200000" flipH="1">
            <a:off x="5647334" y="119869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D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2" name="Text Box 118"/>
          <p:cNvSpPr txBox="1">
            <a:spLocks noChangeArrowheads="1"/>
          </p:cNvSpPr>
          <p:nvPr/>
        </p:nvSpPr>
        <p:spPr bwMode="auto">
          <a:xfrm rot="16200000" flipH="1">
            <a:off x="5823164" y="119941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3" name="Text Box 117"/>
          <p:cNvSpPr txBox="1">
            <a:spLocks noChangeArrowheads="1"/>
          </p:cNvSpPr>
          <p:nvPr/>
        </p:nvSpPr>
        <p:spPr bwMode="auto">
          <a:xfrm rot="16200000" flipH="1">
            <a:off x="6011054" y="119785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F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4" name="Text Box 116"/>
          <p:cNvSpPr txBox="1">
            <a:spLocks noChangeArrowheads="1"/>
          </p:cNvSpPr>
          <p:nvPr/>
        </p:nvSpPr>
        <p:spPr bwMode="auto">
          <a:xfrm rot="16200000" flipH="1">
            <a:off x="6189423" y="119785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5" name="Text Box 115"/>
          <p:cNvSpPr txBox="1">
            <a:spLocks noChangeArrowheads="1"/>
          </p:cNvSpPr>
          <p:nvPr/>
        </p:nvSpPr>
        <p:spPr bwMode="auto">
          <a:xfrm rot="16200000" flipH="1">
            <a:off x="6375410" y="1198692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A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6" name="Text Box 114"/>
          <p:cNvSpPr txBox="1">
            <a:spLocks noChangeArrowheads="1"/>
          </p:cNvSpPr>
          <p:nvPr/>
        </p:nvSpPr>
        <p:spPr bwMode="auto">
          <a:xfrm rot="16200000" flipH="1">
            <a:off x="6563301" y="119785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M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7" name="Text Box 113"/>
          <p:cNvSpPr txBox="1">
            <a:spLocks noChangeArrowheads="1"/>
          </p:cNvSpPr>
          <p:nvPr/>
        </p:nvSpPr>
        <p:spPr bwMode="auto">
          <a:xfrm rot="16200000" flipH="1">
            <a:off x="6735322" y="1197856"/>
            <a:ext cx="119764" cy="91406"/>
          </a:xfrm>
          <a:prstGeom prst="rect">
            <a:avLst/>
          </a:prstGeom>
          <a:solidFill>
            <a:srgbClr val="FFFFFF"/>
          </a:solidFill>
          <a:ln w="9525">
            <a:solidFill>
              <a:srgbClr val="BFBFBF"/>
            </a:solidFill>
            <a:miter lim="800000"/>
            <a:headEnd/>
            <a:tailEnd/>
          </a:ln>
        </p:spPr>
        <p:txBody>
          <a:bodyPr vert="vert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Dekko" panose="02000600000000000000" pitchFamily="2" charset="0"/>
                <a:ea typeface="Calibri" panose="020F0502020204030204" pitchFamily="34" charset="0"/>
                <a:cs typeface="Dekko" panose="02000600000000000000" pitchFamily="2" charset="0"/>
              </a:rPr>
              <a:t>J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1" name="ZoneTexte 370"/>
          <p:cNvSpPr txBox="1"/>
          <p:nvPr/>
        </p:nvSpPr>
        <p:spPr>
          <a:xfrm>
            <a:off x="6463626" y="3582186"/>
            <a:ext cx="379575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invariable</a:t>
            </a:r>
            <a:endParaRPr lang="fr-FR" sz="6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pic>
        <p:nvPicPr>
          <p:cNvPr id="372" name="Image 37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63706" y="3351940"/>
            <a:ext cx="288178" cy="230245"/>
          </a:xfrm>
          <a:prstGeom prst="rect">
            <a:avLst/>
          </a:prstGeom>
        </p:spPr>
      </p:pic>
      <p:sp>
        <p:nvSpPr>
          <p:cNvPr id="373" name="ZoneTexte 372"/>
          <p:cNvSpPr txBox="1"/>
          <p:nvPr/>
        </p:nvSpPr>
        <p:spPr>
          <a:xfrm>
            <a:off x="333004" y="313028"/>
            <a:ext cx="1245546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Groupe vert</a:t>
            </a:r>
          </a:p>
          <a:p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25 </a:t>
            </a:r>
            <a:r>
              <a:rPr lang="fr-FR" b="1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mots</a:t>
            </a:r>
            <a:endParaRPr lang="fr-FR" b="1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sp>
        <p:nvSpPr>
          <p:cNvPr id="374" name="Rectangle 50"/>
          <p:cNvSpPr>
            <a:spLocks noChangeArrowheads="1"/>
          </p:cNvSpPr>
          <p:nvPr/>
        </p:nvSpPr>
        <p:spPr bwMode="auto">
          <a:xfrm>
            <a:off x="2983305" y="7112306"/>
            <a:ext cx="1709737" cy="2397125"/>
          </a:xfrm>
          <a:prstGeom prst="rect">
            <a:avLst/>
          </a:prstGeom>
          <a:noFill/>
          <a:ln w="6350">
            <a:solidFill>
              <a:srgbClr val="A5A5A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5" name="ZoneTexte 374"/>
          <p:cNvSpPr txBox="1"/>
          <p:nvPr/>
        </p:nvSpPr>
        <p:spPr>
          <a:xfrm>
            <a:off x="3473901" y="8258010"/>
            <a:ext cx="711311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 </a:t>
            </a:r>
            <a:r>
              <a:rPr lang="fr-FR" sz="150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comba</a:t>
            </a:r>
            <a:r>
              <a:rPr lang="fr-FR" sz="1500" dirty="0" smtClean="0">
                <a:solidFill>
                  <a:srgbClr val="00B050"/>
                </a:solidFill>
                <a:latin typeface="Andika Basic Dig1 Dig4 Dig7" panose="02000000000000000000" pitchFamily="2" charset="0"/>
              </a:rPr>
              <a:t>t</a:t>
            </a:r>
            <a:endParaRPr lang="fr-FR" sz="1500" dirty="0">
              <a:solidFill>
                <a:srgbClr val="00B050"/>
              </a:solidFill>
              <a:latin typeface="Andika Basic Dig1 Dig4 Dig7" panose="02000000000000000000" pitchFamily="2" charset="0"/>
            </a:endParaRPr>
          </a:p>
        </p:txBody>
      </p:sp>
      <p:grpSp>
        <p:nvGrpSpPr>
          <p:cNvPr id="376" name="Groupe 375"/>
          <p:cNvGrpSpPr/>
          <p:nvPr/>
        </p:nvGrpSpPr>
        <p:grpSpPr>
          <a:xfrm>
            <a:off x="2974723" y="6966746"/>
            <a:ext cx="1720850" cy="124569"/>
            <a:chOff x="5500651" y="4343109"/>
            <a:chExt cx="1720850" cy="124569"/>
          </a:xfrm>
        </p:grpSpPr>
        <p:sp>
          <p:nvSpPr>
            <p:cNvPr id="377" name="Text Box 122"/>
            <p:cNvSpPr txBox="1">
              <a:spLocks noChangeArrowheads="1"/>
            </p:cNvSpPr>
            <p:nvPr/>
          </p:nvSpPr>
          <p:spPr bwMode="auto">
            <a:xfrm rot="16200000" flipH="1">
              <a:off x="5486472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S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8" name="Text Box 121"/>
            <p:cNvSpPr txBox="1">
              <a:spLocks noChangeArrowheads="1"/>
            </p:cNvSpPr>
            <p:nvPr/>
          </p:nvSpPr>
          <p:spPr bwMode="auto">
            <a:xfrm rot="16200000" flipH="1">
              <a:off x="566039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O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9" name="Text Box 120"/>
            <p:cNvSpPr txBox="1">
              <a:spLocks noChangeArrowheads="1"/>
            </p:cNvSpPr>
            <p:nvPr/>
          </p:nvSpPr>
          <p:spPr bwMode="auto">
            <a:xfrm rot="16200000" flipH="1">
              <a:off x="5850193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N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0" name="Text Box 119"/>
            <p:cNvSpPr txBox="1">
              <a:spLocks noChangeArrowheads="1"/>
            </p:cNvSpPr>
            <p:nvPr/>
          </p:nvSpPr>
          <p:spPr bwMode="auto">
            <a:xfrm rot="16200000" flipH="1">
              <a:off x="6027928" y="4362093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D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1" name="Text Box 118"/>
            <p:cNvSpPr txBox="1">
              <a:spLocks noChangeArrowheads="1"/>
            </p:cNvSpPr>
            <p:nvPr/>
          </p:nvSpPr>
          <p:spPr bwMode="auto">
            <a:xfrm rot="16200000" flipH="1">
              <a:off x="6203758" y="4362024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2" name="Text Box 117"/>
            <p:cNvSpPr txBox="1">
              <a:spLocks noChangeArrowheads="1"/>
            </p:cNvSpPr>
            <p:nvPr/>
          </p:nvSpPr>
          <p:spPr bwMode="auto">
            <a:xfrm rot="16200000" flipH="1">
              <a:off x="6391648" y="4362051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F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3" name="Text Box 116"/>
            <p:cNvSpPr txBox="1">
              <a:spLocks noChangeArrowheads="1"/>
            </p:cNvSpPr>
            <p:nvPr/>
          </p:nvSpPr>
          <p:spPr bwMode="auto">
            <a:xfrm rot="16200000" flipH="1">
              <a:off x="6570017" y="4359669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4" name="Text Box 115"/>
            <p:cNvSpPr txBox="1">
              <a:spLocks noChangeArrowheads="1"/>
            </p:cNvSpPr>
            <p:nvPr/>
          </p:nvSpPr>
          <p:spPr bwMode="auto">
            <a:xfrm rot="16200000" flipH="1">
              <a:off x="6756004" y="4359712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A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5" name="Text Box 114"/>
            <p:cNvSpPr txBox="1">
              <a:spLocks noChangeArrowheads="1"/>
            </p:cNvSpPr>
            <p:nvPr/>
          </p:nvSpPr>
          <p:spPr bwMode="auto">
            <a:xfrm rot="16200000" flipH="1">
              <a:off x="6943895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M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6" name="Text Box 113"/>
            <p:cNvSpPr txBox="1">
              <a:spLocks noChangeArrowheads="1"/>
            </p:cNvSpPr>
            <p:nvPr/>
          </p:nvSpPr>
          <p:spPr bwMode="auto">
            <a:xfrm rot="16200000" flipH="1">
              <a:off x="7115916" y="4357288"/>
              <a:ext cx="119764" cy="914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Dekko" panose="02000600000000000000" pitchFamily="2" charset="0"/>
                  <a:ea typeface="Calibri" panose="020F0502020204030204" pitchFamily="34" charset="0"/>
                  <a:cs typeface="Dekko" panose="02000600000000000000" pitchFamily="2" charset="0"/>
                </a:rPr>
                <a:t>J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87" name="Group 47"/>
          <p:cNvGrpSpPr>
            <a:grpSpLocks/>
          </p:cNvGrpSpPr>
          <p:nvPr/>
        </p:nvGrpSpPr>
        <p:grpSpPr bwMode="auto">
          <a:xfrm>
            <a:off x="3185096" y="9267402"/>
            <a:ext cx="98425" cy="98425"/>
            <a:chOff x="3511" y="12476"/>
            <a:chExt cx="155" cy="155"/>
          </a:xfrm>
        </p:grpSpPr>
        <p:sp>
          <p:nvSpPr>
            <p:cNvPr id="388" name="Freeform 49"/>
            <p:cNvSpPr>
              <a:spLocks/>
            </p:cNvSpPr>
            <p:nvPr/>
          </p:nvSpPr>
          <p:spPr bwMode="auto">
            <a:xfrm>
              <a:off x="3511" y="12476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89" name="Freeform 48"/>
            <p:cNvSpPr>
              <a:spLocks/>
            </p:cNvSpPr>
            <p:nvPr/>
          </p:nvSpPr>
          <p:spPr bwMode="auto">
            <a:xfrm rot="15936379">
              <a:off x="3517" y="12470"/>
              <a:ext cx="143" cy="155"/>
            </a:xfrm>
            <a:custGeom>
              <a:avLst/>
              <a:gdLst>
                <a:gd name="T0" fmla="*/ 0 w 143"/>
                <a:gd name="T1" fmla="*/ 0 h 155"/>
                <a:gd name="T2" fmla="*/ 143 w 143"/>
                <a:gd name="T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" h="155">
                  <a:moveTo>
                    <a:pt x="0" y="0"/>
                  </a:moveTo>
                  <a:cubicBezTo>
                    <a:pt x="48" y="52"/>
                    <a:pt x="95" y="103"/>
                    <a:pt x="143" y="155"/>
                  </a:cubicBezTo>
                </a:path>
              </a:pathLst>
            </a:custGeom>
            <a:noFill/>
            <a:ln w="9525">
              <a:solidFill>
                <a:schemeClr val="bg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90" name="Rectangle 135"/>
          <p:cNvSpPr>
            <a:spLocks noChangeArrowheads="1"/>
          </p:cNvSpPr>
          <p:nvPr/>
        </p:nvSpPr>
        <p:spPr bwMode="auto">
          <a:xfrm>
            <a:off x="3163337" y="9246310"/>
            <a:ext cx="131763" cy="136525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91" name="Image 39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792" t="76076" r="26479" b="15767"/>
          <a:stretch/>
        </p:blipFill>
        <p:spPr>
          <a:xfrm>
            <a:off x="3080459" y="7483663"/>
            <a:ext cx="279703" cy="139351"/>
          </a:xfrm>
          <a:prstGeom prst="rect">
            <a:avLst/>
          </a:prstGeom>
        </p:spPr>
      </p:pic>
      <p:pic>
        <p:nvPicPr>
          <p:cNvPr id="392" name="Image 391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534" t="17003" r="10602" b="70262"/>
          <a:stretch/>
        </p:blipFill>
        <p:spPr>
          <a:xfrm>
            <a:off x="3080897" y="7228019"/>
            <a:ext cx="315016" cy="268921"/>
          </a:xfrm>
          <a:prstGeom prst="rect">
            <a:avLst/>
          </a:prstGeom>
        </p:spPr>
      </p:pic>
      <p:sp>
        <p:nvSpPr>
          <p:cNvPr id="393" name="Bulle ronde 2290"/>
          <p:cNvSpPr/>
          <p:nvPr/>
        </p:nvSpPr>
        <p:spPr>
          <a:xfrm>
            <a:off x="3457388" y="7197266"/>
            <a:ext cx="619836" cy="235893"/>
          </a:xfrm>
          <a:custGeom>
            <a:avLst/>
            <a:gdLst>
              <a:gd name="connsiteX0" fmla="*/ 60321 w 719824"/>
              <a:gd name="connsiteY0" fmla="*/ 182002 h 154391"/>
              <a:gd name="connsiteX1" fmla="*/ 116700 w 719824"/>
              <a:gd name="connsiteY1" fmla="*/ 134098 h 154391"/>
              <a:gd name="connsiteX2" fmla="*/ 335874 w 719824"/>
              <a:gd name="connsiteY2" fmla="*/ 171 h 154391"/>
              <a:gd name="connsiteX3" fmla="*/ 532049 w 719824"/>
              <a:gd name="connsiteY3" fmla="*/ 9400 h 154391"/>
              <a:gd name="connsiteX4" fmla="*/ 396804 w 719824"/>
              <a:gd name="connsiteY4" fmla="*/ 153984 h 154391"/>
              <a:gd name="connsiteX5" fmla="*/ 233794 w 719824"/>
              <a:gd name="connsiteY5" fmla="*/ 149496 h 154391"/>
              <a:gd name="connsiteX6" fmla="*/ 60321 w 719824"/>
              <a:gd name="connsiteY6" fmla="*/ 182002 h 154391"/>
              <a:gd name="connsiteX0" fmla="*/ 60869 w 720689"/>
              <a:gd name="connsiteY0" fmla="*/ 182003 h 182003"/>
              <a:gd name="connsiteX1" fmla="*/ 117248 w 720689"/>
              <a:gd name="connsiteY1" fmla="*/ 134099 h 182003"/>
              <a:gd name="connsiteX2" fmla="*/ 336422 w 720689"/>
              <a:gd name="connsiteY2" fmla="*/ 172 h 182003"/>
              <a:gd name="connsiteX3" fmla="*/ 532597 w 720689"/>
              <a:gd name="connsiteY3" fmla="*/ 9401 h 182003"/>
              <a:gd name="connsiteX4" fmla="*/ 397352 w 720689"/>
              <a:gd name="connsiteY4" fmla="*/ 153985 h 182003"/>
              <a:gd name="connsiteX5" fmla="*/ 234342 w 720689"/>
              <a:gd name="connsiteY5" fmla="*/ 149497 h 182003"/>
              <a:gd name="connsiteX6" fmla="*/ 158150 w 720689"/>
              <a:gd name="connsiteY6" fmla="*/ 175174 h 182003"/>
              <a:gd name="connsiteX7" fmla="*/ 60869 w 720689"/>
              <a:gd name="connsiteY7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58150 w 720689"/>
              <a:gd name="connsiteY7" fmla="*/ 175174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60869 w 720689"/>
              <a:gd name="connsiteY0" fmla="*/ 182003 h 182003"/>
              <a:gd name="connsiteX1" fmla="*/ 137369 w 720689"/>
              <a:gd name="connsiteY1" fmla="*/ 146079 h 182003"/>
              <a:gd name="connsiteX2" fmla="*/ 117248 w 720689"/>
              <a:gd name="connsiteY2" fmla="*/ 134099 h 182003"/>
              <a:gd name="connsiteX3" fmla="*/ 336422 w 720689"/>
              <a:gd name="connsiteY3" fmla="*/ 172 h 182003"/>
              <a:gd name="connsiteX4" fmla="*/ 532597 w 720689"/>
              <a:gd name="connsiteY4" fmla="*/ 9401 h 182003"/>
              <a:gd name="connsiteX5" fmla="*/ 397352 w 720689"/>
              <a:gd name="connsiteY5" fmla="*/ 153985 h 182003"/>
              <a:gd name="connsiteX6" fmla="*/ 234342 w 720689"/>
              <a:gd name="connsiteY6" fmla="*/ 149497 h 182003"/>
              <a:gd name="connsiteX7" fmla="*/ 145681 w 720689"/>
              <a:gd name="connsiteY7" fmla="*/ 173096 h 182003"/>
              <a:gd name="connsiteX8" fmla="*/ 60869 w 720689"/>
              <a:gd name="connsiteY8" fmla="*/ 182003 h 182003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45681 w 720689"/>
              <a:gd name="connsiteY7" fmla="*/ 173096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16859 w 720689"/>
              <a:gd name="connsiteY7" fmla="*/ 171461 h 174642"/>
              <a:gd name="connsiteX8" fmla="*/ 34929 w 720689"/>
              <a:gd name="connsiteY8" fmla="*/ 174642 h 174642"/>
              <a:gd name="connsiteX0" fmla="*/ 34929 w 720689"/>
              <a:gd name="connsiteY0" fmla="*/ 174642 h 174642"/>
              <a:gd name="connsiteX1" fmla="*/ 137369 w 720689"/>
              <a:gd name="connsiteY1" fmla="*/ 146079 h 174642"/>
              <a:gd name="connsiteX2" fmla="*/ 117248 w 720689"/>
              <a:gd name="connsiteY2" fmla="*/ 134099 h 174642"/>
              <a:gd name="connsiteX3" fmla="*/ 336422 w 720689"/>
              <a:gd name="connsiteY3" fmla="*/ 172 h 174642"/>
              <a:gd name="connsiteX4" fmla="*/ 532597 w 720689"/>
              <a:gd name="connsiteY4" fmla="*/ 9401 h 174642"/>
              <a:gd name="connsiteX5" fmla="*/ 397352 w 720689"/>
              <a:gd name="connsiteY5" fmla="*/ 153985 h 174642"/>
              <a:gd name="connsiteX6" fmla="*/ 234342 w 720689"/>
              <a:gd name="connsiteY6" fmla="*/ 149497 h 174642"/>
              <a:gd name="connsiteX7" fmla="*/ 186045 w 720689"/>
              <a:gd name="connsiteY7" fmla="*/ 162171 h 174642"/>
              <a:gd name="connsiteX8" fmla="*/ 116859 w 720689"/>
              <a:gd name="connsiteY8" fmla="*/ 171461 h 174642"/>
              <a:gd name="connsiteX9" fmla="*/ 34929 w 720689"/>
              <a:gd name="connsiteY9" fmla="*/ 174642 h 174642"/>
              <a:gd name="connsiteX0" fmla="*/ 34929 w 720689"/>
              <a:gd name="connsiteY0" fmla="*/ 174642 h 174642"/>
              <a:gd name="connsiteX1" fmla="*/ 108226 w 720689"/>
              <a:gd name="connsiteY1" fmla="*/ 154811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86045 w 720689"/>
              <a:gd name="connsiteY8" fmla="*/ 162171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6859 w 720689"/>
              <a:gd name="connsiteY9" fmla="*/ 171461 h 174642"/>
              <a:gd name="connsiteX10" fmla="*/ 34929 w 720689"/>
              <a:gd name="connsiteY10" fmla="*/ 174642 h 174642"/>
              <a:gd name="connsiteX0" fmla="*/ 34929 w 720689"/>
              <a:gd name="connsiteY0" fmla="*/ 174642 h 174642"/>
              <a:gd name="connsiteX1" fmla="*/ 103903 w 720689"/>
              <a:gd name="connsiteY1" fmla="*/ 159718 h 174642"/>
              <a:gd name="connsiteX2" fmla="*/ 137369 w 720689"/>
              <a:gd name="connsiteY2" fmla="*/ 146079 h 174642"/>
              <a:gd name="connsiteX3" fmla="*/ 117248 w 720689"/>
              <a:gd name="connsiteY3" fmla="*/ 134099 h 174642"/>
              <a:gd name="connsiteX4" fmla="*/ 336422 w 720689"/>
              <a:gd name="connsiteY4" fmla="*/ 172 h 174642"/>
              <a:gd name="connsiteX5" fmla="*/ 532597 w 720689"/>
              <a:gd name="connsiteY5" fmla="*/ 9401 h 174642"/>
              <a:gd name="connsiteX6" fmla="*/ 397352 w 720689"/>
              <a:gd name="connsiteY6" fmla="*/ 153985 h 174642"/>
              <a:gd name="connsiteX7" fmla="*/ 234342 w 720689"/>
              <a:gd name="connsiteY7" fmla="*/ 149497 h 174642"/>
              <a:gd name="connsiteX8" fmla="*/ 175957 w 720689"/>
              <a:gd name="connsiteY8" fmla="*/ 160535 h 174642"/>
              <a:gd name="connsiteX9" fmla="*/ 111094 w 720689"/>
              <a:gd name="connsiteY9" fmla="*/ 169825 h 174642"/>
              <a:gd name="connsiteX10" fmla="*/ 34929 w 720689"/>
              <a:gd name="connsiteY10" fmla="*/ 174642 h 174642"/>
              <a:gd name="connsiteX0" fmla="*/ 34929 w 720689"/>
              <a:gd name="connsiteY0" fmla="*/ 174642 h 174643"/>
              <a:gd name="connsiteX1" fmla="*/ 103903 w 720689"/>
              <a:gd name="connsiteY1" fmla="*/ 159718 h 174643"/>
              <a:gd name="connsiteX2" fmla="*/ 137369 w 720689"/>
              <a:gd name="connsiteY2" fmla="*/ 146079 h 174643"/>
              <a:gd name="connsiteX3" fmla="*/ 117248 w 720689"/>
              <a:gd name="connsiteY3" fmla="*/ 134099 h 174643"/>
              <a:gd name="connsiteX4" fmla="*/ 336422 w 720689"/>
              <a:gd name="connsiteY4" fmla="*/ 172 h 174643"/>
              <a:gd name="connsiteX5" fmla="*/ 532597 w 720689"/>
              <a:gd name="connsiteY5" fmla="*/ 9401 h 174643"/>
              <a:gd name="connsiteX6" fmla="*/ 397352 w 720689"/>
              <a:gd name="connsiteY6" fmla="*/ 153985 h 174643"/>
              <a:gd name="connsiteX7" fmla="*/ 234342 w 720689"/>
              <a:gd name="connsiteY7" fmla="*/ 149497 h 174643"/>
              <a:gd name="connsiteX8" fmla="*/ 175957 w 720689"/>
              <a:gd name="connsiteY8" fmla="*/ 160535 h 174643"/>
              <a:gd name="connsiteX9" fmla="*/ 34929 w 720689"/>
              <a:gd name="connsiteY9" fmla="*/ 174642 h 174643"/>
              <a:gd name="connsiteX0" fmla="*/ 34929 w 720689"/>
              <a:gd name="connsiteY0" fmla="*/ 174642 h 174807"/>
              <a:gd name="connsiteX1" fmla="*/ 103903 w 720689"/>
              <a:gd name="connsiteY1" fmla="*/ 159718 h 174807"/>
              <a:gd name="connsiteX2" fmla="*/ 137369 w 720689"/>
              <a:gd name="connsiteY2" fmla="*/ 146079 h 174807"/>
              <a:gd name="connsiteX3" fmla="*/ 117248 w 720689"/>
              <a:gd name="connsiteY3" fmla="*/ 134099 h 174807"/>
              <a:gd name="connsiteX4" fmla="*/ 336422 w 720689"/>
              <a:gd name="connsiteY4" fmla="*/ 172 h 174807"/>
              <a:gd name="connsiteX5" fmla="*/ 532597 w 720689"/>
              <a:gd name="connsiteY5" fmla="*/ 9401 h 174807"/>
              <a:gd name="connsiteX6" fmla="*/ 397352 w 720689"/>
              <a:gd name="connsiteY6" fmla="*/ 153985 h 174807"/>
              <a:gd name="connsiteX7" fmla="*/ 234342 w 720689"/>
              <a:gd name="connsiteY7" fmla="*/ 149497 h 174807"/>
              <a:gd name="connsiteX8" fmla="*/ 34929 w 720689"/>
              <a:gd name="connsiteY8" fmla="*/ 174642 h 174807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09667 w 720689"/>
              <a:gd name="connsiteY8" fmla="*/ 170349 h 175250"/>
              <a:gd name="connsiteX9" fmla="*/ 34929 w 720689"/>
              <a:gd name="connsiteY9" fmla="*/ 174642 h 175250"/>
              <a:gd name="connsiteX0" fmla="*/ 34929 w 720689"/>
              <a:gd name="connsiteY0" fmla="*/ 174642 h 175250"/>
              <a:gd name="connsiteX1" fmla="*/ 103903 w 720689"/>
              <a:gd name="connsiteY1" fmla="*/ 159718 h 175250"/>
              <a:gd name="connsiteX2" fmla="*/ 137369 w 720689"/>
              <a:gd name="connsiteY2" fmla="*/ 146079 h 175250"/>
              <a:gd name="connsiteX3" fmla="*/ 117248 w 720689"/>
              <a:gd name="connsiteY3" fmla="*/ 134099 h 175250"/>
              <a:gd name="connsiteX4" fmla="*/ 336422 w 720689"/>
              <a:gd name="connsiteY4" fmla="*/ 172 h 175250"/>
              <a:gd name="connsiteX5" fmla="*/ 532597 w 720689"/>
              <a:gd name="connsiteY5" fmla="*/ 9401 h 175250"/>
              <a:gd name="connsiteX6" fmla="*/ 397352 w 720689"/>
              <a:gd name="connsiteY6" fmla="*/ 153985 h 175250"/>
              <a:gd name="connsiteX7" fmla="*/ 234342 w 720689"/>
              <a:gd name="connsiteY7" fmla="*/ 149497 h 175250"/>
              <a:gd name="connsiteX8" fmla="*/ 174517 w 720689"/>
              <a:gd name="connsiteY8" fmla="*/ 160535 h 175250"/>
              <a:gd name="connsiteX9" fmla="*/ 109667 w 720689"/>
              <a:gd name="connsiteY9" fmla="*/ 170349 h 175250"/>
              <a:gd name="connsiteX10" fmla="*/ 34929 w 720689"/>
              <a:gd name="connsiteY10" fmla="*/ 174642 h 175250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34342 w 720689"/>
              <a:gd name="connsiteY7" fmla="*/ 149497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85368 w 720689"/>
              <a:gd name="connsiteY0" fmla="*/ 170585 h 172717"/>
              <a:gd name="connsiteX1" fmla="*/ 103903 w 720689"/>
              <a:gd name="connsiteY1" fmla="*/ 159718 h 172717"/>
              <a:gd name="connsiteX2" fmla="*/ 137369 w 720689"/>
              <a:gd name="connsiteY2" fmla="*/ 146079 h 172717"/>
              <a:gd name="connsiteX3" fmla="*/ 117248 w 720689"/>
              <a:gd name="connsiteY3" fmla="*/ 134099 h 172717"/>
              <a:gd name="connsiteX4" fmla="*/ 336422 w 720689"/>
              <a:gd name="connsiteY4" fmla="*/ 172 h 172717"/>
              <a:gd name="connsiteX5" fmla="*/ 532597 w 720689"/>
              <a:gd name="connsiteY5" fmla="*/ 9401 h 172717"/>
              <a:gd name="connsiteX6" fmla="*/ 397352 w 720689"/>
              <a:gd name="connsiteY6" fmla="*/ 153985 h 172717"/>
              <a:gd name="connsiteX7" fmla="*/ 217049 w 720689"/>
              <a:gd name="connsiteY7" fmla="*/ 156258 h 172717"/>
              <a:gd name="connsiteX8" fmla="*/ 174517 w 720689"/>
              <a:gd name="connsiteY8" fmla="*/ 160535 h 172717"/>
              <a:gd name="connsiteX9" fmla="*/ 109667 w 720689"/>
              <a:gd name="connsiteY9" fmla="*/ 170349 h 172717"/>
              <a:gd name="connsiteX10" fmla="*/ 85368 w 720689"/>
              <a:gd name="connsiteY10" fmla="*/ 170585 h 172717"/>
              <a:gd name="connsiteX0" fmla="*/ 79604 w 720689"/>
              <a:gd name="connsiteY0" fmla="*/ 169233 h 172286"/>
              <a:gd name="connsiteX1" fmla="*/ 103903 w 720689"/>
              <a:gd name="connsiteY1" fmla="*/ 159718 h 172286"/>
              <a:gd name="connsiteX2" fmla="*/ 137369 w 720689"/>
              <a:gd name="connsiteY2" fmla="*/ 146079 h 172286"/>
              <a:gd name="connsiteX3" fmla="*/ 117248 w 720689"/>
              <a:gd name="connsiteY3" fmla="*/ 134099 h 172286"/>
              <a:gd name="connsiteX4" fmla="*/ 336422 w 720689"/>
              <a:gd name="connsiteY4" fmla="*/ 172 h 172286"/>
              <a:gd name="connsiteX5" fmla="*/ 532597 w 720689"/>
              <a:gd name="connsiteY5" fmla="*/ 9401 h 172286"/>
              <a:gd name="connsiteX6" fmla="*/ 397352 w 720689"/>
              <a:gd name="connsiteY6" fmla="*/ 153985 h 172286"/>
              <a:gd name="connsiteX7" fmla="*/ 217049 w 720689"/>
              <a:gd name="connsiteY7" fmla="*/ 156258 h 172286"/>
              <a:gd name="connsiteX8" fmla="*/ 174517 w 720689"/>
              <a:gd name="connsiteY8" fmla="*/ 160535 h 172286"/>
              <a:gd name="connsiteX9" fmla="*/ 109667 w 720689"/>
              <a:gd name="connsiteY9" fmla="*/ 170349 h 172286"/>
              <a:gd name="connsiteX10" fmla="*/ 79604 w 720689"/>
              <a:gd name="connsiteY10" fmla="*/ 169233 h 172286"/>
              <a:gd name="connsiteX0" fmla="*/ 68449 w 720689"/>
              <a:gd name="connsiteY0" fmla="*/ 170698 h 172761"/>
              <a:gd name="connsiteX1" fmla="*/ 103903 w 720689"/>
              <a:gd name="connsiteY1" fmla="*/ 159718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  <a:gd name="connsiteX0" fmla="*/ 68449 w 720689"/>
              <a:gd name="connsiteY0" fmla="*/ 170698 h 172761"/>
              <a:gd name="connsiteX1" fmla="*/ 110595 w 720689"/>
              <a:gd name="connsiteY1" fmla="*/ 156787 h 172761"/>
              <a:gd name="connsiteX2" fmla="*/ 137369 w 720689"/>
              <a:gd name="connsiteY2" fmla="*/ 146079 h 172761"/>
              <a:gd name="connsiteX3" fmla="*/ 117248 w 720689"/>
              <a:gd name="connsiteY3" fmla="*/ 134099 h 172761"/>
              <a:gd name="connsiteX4" fmla="*/ 336422 w 720689"/>
              <a:gd name="connsiteY4" fmla="*/ 172 h 172761"/>
              <a:gd name="connsiteX5" fmla="*/ 532597 w 720689"/>
              <a:gd name="connsiteY5" fmla="*/ 9401 h 172761"/>
              <a:gd name="connsiteX6" fmla="*/ 397352 w 720689"/>
              <a:gd name="connsiteY6" fmla="*/ 153985 h 172761"/>
              <a:gd name="connsiteX7" fmla="*/ 217049 w 720689"/>
              <a:gd name="connsiteY7" fmla="*/ 156258 h 172761"/>
              <a:gd name="connsiteX8" fmla="*/ 174517 w 720689"/>
              <a:gd name="connsiteY8" fmla="*/ 160535 h 172761"/>
              <a:gd name="connsiteX9" fmla="*/ 109667 w 720689"/>
              <a:gd name="connsiteY9" fmla="*/ 170349 h 172761"/>
              <a:gd name="connsiteX10" fmla="*/ 68449 w 720689"/>
              <a:gd name="connsiteY10" fmla="*/ 170698 h 1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0689" h="172761">
                <a:moveTo>
                  <a:pt x="68449" y="170698"/>
                </a:moveTo>
                <a:cubicBezTo>
                  <a:pt x="46709" y="172402"/>
                  <a:pt x="93522" y="161547"/>
                  <a:pt x="110595" y="156787"/>
                </a:cubicBezTo>
                <a:cubicBezTo>
                  <a:pt x="127668" y="152027"/>
                  <a:pt x="128420" y="151167"/>
                  <a:pt x="137369" y="146079"/>
                </a:cubicBezTo>
                <a:lnTo>
                  <a:pt x="117248" y="134099"/>
                </a:lnTo>
                <a:cubicBezTo>
                  <a:pt x="-116124" y="88211"/>
                  <a:pt x="20532" y="4708"/>
                  <a:pt x="336422" y="172"/>
                </a:cubicBezTo>
                <a:cubicBezTo>
                  <a:pt x="404572" y="-806"/>
                  <a:pt x="472613" y="2395"/>
                  <a:pt x="532597" y="9401"/>
                </a:cubicBezTo>
                <a:cubicBezTo>
                  <a:pt x="843149" y="45676"/>
                  <a:pt x="749108" y="146210"/>
                  <a:pt x="397352" y="153985"/>
                </a:cubicBezTo>
                <a:cubicBezTo>
                  <a:pt x="342129" y="155206"/>
                  <a:pt x="269044" y="160430"/>
                  <a:pt x="217049" y="156258"/>
                </a:cubicBezTo>
                <a:cubicBezTo>
                  <a:pt x="178228" y="157077"/>
                  <a:pt x="195296" y="157060"/>
                  <a:pt x="174517" y="160535"/>
                </a:cubicBezTo>
                <a:cubicBezTo>
                  <a:pt x="153738" y="164010"/>
                  <a:pt x="131250" y="167725"/>
                  <a:pt x="109667" y="170349"/>
                </a:cubicBezTo>
                <a:cubicBezTo>
                  <a:pt x="76432" y="174540"/>
                  <a:pt x="64606" y="172334"/>
                  <a:pt x="68449" y="170698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4" name="ZoneTexte 393"/>
          <p:cNvSpPr txBox="1"/>
          <p:nvPr/>
        </p:nvSpPr>
        <p:spPr>
          <a:xfrm>
            <a:off x="3429850" y="7214821"/>
            <a:ext cx="7131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ekko" panose="02000600000000000000" pitchFamily="2" charset="0"/>
                <a:cs typeface="Dekko" panose="02000600000000000000" pitchFamily="2" charset="0"/>
              </a:rPr>
              <a:t>Nom masculin</a:t>
            </a:r>
            <a:endParaRPr lang="fr-FR" sz="7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grpSp>
        <p:nvGrpSpPr>
          <p:cNvPr id="395" name="Groupe 394"/>
          <p:cNvGrpSpPr/>
          <p:nvPr/>
        </p:nvGrpSpPr>
        <p:grpSpPr>
          <a:xfrm>
            <a:off x="4074997" y="8405342"/>
            <a:ext cx="123825" cy="241105"/>
            <a:chOff x="1984144" y="6393040"/>
            <a:chExt cx="123825" cy="241105"/>
          </a:xfrm>
        </p:grpSpPr>
        <p:sp>
          <p:nvSpPr>
            <p:cNvPr id="396" name="Oval 88"/>
            <p:cNvSpPr>
              <a:spLocks noChangeArrowheads="1"/>
            </p:cNvSpPr>
            <p:nvPr/>
          </p:nvSpPr>
          <p:spPr bwMode="auto">
            <a:xfrm>
              <a:off x="1984144" y="6503970"/>
              <a:ext cx="123825" cy="130175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397" name="Groupe 396"/>
            <p:cNvGrpSpPr/>
            <p:nvPr/>
          </p:nvGrpSpPr>
          <p:grpSpPr>
            <a:xfrm>
              <a:off x="2019124" y="6581658"/>
              <a:ext cx="45590" cy="23952"/>
              <a:chOff x="1962230" y="3347224"/>
              <a:chExt cx="45590" cy="23952"/>
            </a:xfrm>
          </p:grpSpPr>
          <p:cxnSp>
            <p:nvCxnSpPr>
              <p:cNvPr id="401" name="Connecteur droit 400"/>
              <p:cNvCxnSpPr/>
              <p:nvPr/>
            </p:nvCxnSpPr>
            <p:spPr>
              <a:xfrm>
                <a:off x="1962230" y="3347224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Connecteur droit 401"/>
              <p:cNvCxnSpPr/>
              <p:nvPr/>
            </p:nvCxnSpPr>
            <p:spPr>
              <a:xfrm flipH="1">
                <a:off x="1964605" y="3348361"/>
                <a:ext cx="43215" cy="22815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8" name="Connecteur droit 397"/>
            <p:cNvCxnSpPr/>
            <p:nvPr/>
          </p:nvCxnSpPr>
          <p:spPr>
            <a:xfrm>
              <a:off x="2040731" y="6393040"/>
              <a:ext cx="0" cy="113576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" name="Freeform 81"/>
            <p:cNvSpPr>
              <a:spLocks/>
            </p:cNvSpPr>
            <p:nvPr/>
          </p:nvSpPr>
          <p:spPr bwMode="auto">
            <a:xfrm>
              <a:off x="2020989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0" name="Freeform 80"/>
            <p:cNvSpPr>
              <a:spLocks/>
            </p:cNvSpPr>
            <p:nvPr/>
          </p:nvSpPr>
          <p:spPr bwMode="auto">
            <a:xfrm>
              <a:off x="2061384" y="6551689"/>
              <a:ext cx="8836" cy="8787"/>
            </a:xfrm>
            <a:custGeom>
              <a:avLst/>
              <a:gdLst>
                <a:gd name="T0" fmla="*/ 3 w 14"/>
                <a:gd name="T1" fmla="*/ 1 h 14"/>
                <a:gd name="T2" fmla="*/ 14 w 14"/>
                <a:gd name="T3" fmla="*/ 5 h 14"/>
                <a:gd name="T4" fmla="*/ 3 w 14"/>
                <a:gd name="T5" fmla="*/ 12 h 14"/>
                <a:gd name="T6" fmla="*/ 7 w 14"/>
                <a:gd name="T7" fmla="*/ 1 h 14"/>
                <a:gd name="T8" fmla="*/ 3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3" y="1"/>
                  </a:moveTo>
                  <a:cubicBezTo>
                    <a:pt x="7" y="2"/>
                    <a:pt x="14" y="1"/>
                    <a:pt x="14" y="5"/>
                  </a:cubicBezTo>
                  <a:cubicBezTo>
                    <a:pt x="14" y="9"/>
                    <a:pt x="7" y="14"/>
                    <a:pt x="3" y="12"/>
                  </a:cubicBezTo>
                  <a:cubicBezTo>
                    <a:pt x="0" y="10"/>
                    <a:pt x="7" y="5"/>
                    <a:pt x="7" y="1"/>
                  </a:cubicBezTo>
                  <a:cubicBezTo>
                    <a:pt x="7" y="0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403" name="Image 402"/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28" t="39390" r="87555" b="46973"/>
          <a:stretch/>
        </p:blipFill>
        <p:spPr>
          <a:xfrm>
            <a:off x="5220858" y="1462770"/>
            <a:ext cx="274320" cy="273838"/>
          </a:xfrm>
          <a:prstGeom prst="rect">
            <a:avLst/>
          </a:prstGeom>
        </p:spPr>
      </p:pic>
      <p:sp>
        <p:nvSpPr>
          <p:cNvPr id="404" name="Bulle ronde 26"/>
          <p:cNvSpPr/>
          <p:nvPr/>
        </p:nvSpPr>
        <p:spPr>
          <a:xfrm>
            <a:off x="5523249" y="1465342"/>
            <a:ext cx="611965" cy="237195"/>
          </a:xfrm>
          <a:custGeom>
            <a:avLst/>
            <a:gdLst>
              <a:gd name="connsiteX0" fmla="*/ 22497 w 611508"/>
              <a:gd name="connsiteY0" fmla="*/ 251742 h 214533"/>
              <a:gd name="connsiteX1" fmla="*/ 87595 w 611508"/>
              <a:gd name="connsiteY1" fmla="*/ 182422 h 214533"/>
              <a:gd name="connsiteX2" fmla="*/ 258624 w 611508"/>
              <a:gd name="connsiteY2" fmla="*/ 1281 h 214533"/>
              <a:gd name="connsiteX3" fmla="*/ 469562 w 611508"/>
              <a:gd name="connsiteY3" fmla="*/ 16692 h 214533"/>
              <a:gd name="connsiteX4" fmla="*/ 375923 w 611508"/>
              <a:gd name="connsiteY4" fmla="*/ 211670 h 214533"/>
              <a:gd name="connsiteX5" fmla="*/ 183731 w 611508"/>
              <a:gd name="connsiteY5" fmla="*/ 205620 h 214533"/>
              <a:gd name="connsiteX6" fmla="*/ 22497 w 611508"/>
              <a:gd name="connsiteY6" fmla="*/ 251742 h 21453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22818 w 611965"/>
              <a:gd name="connsiteY7" fmla="*/ 251743 h 251743"/>
              <a:gd name="connsiteX0" fmla="*/ 22818 w 611965"/>
              <a:gd name="connsiteY0" fmla="*/ 251743 h 251743"/>
              <a:gd name="connsiteX1" fmla="*/ 91212 w 611965"/>
              <a:gd name="connsiteY1" fmla="*/ 199281 h 251743"/>
              <a:gd name="connsiteX2" fmla="*/ 87916 w 611965"/>
              <a:gd name="connsiteY2" fmla="*/ 182423 h 251743"/>
              <a:gd name="connsiteX3" fmla="*/ 258945 w 611965"/>
              <a:gd name="connsiteY3" fmla="*/ 1282 h 251743"/>
              <a:gd name="connsiteX4" fmla="*/ 469883 w 611965"/>
              <a:gd name="connsiteY4" fmla="*/ 16693 h 251743"/>
              <a:gd name="connsiteX5" fmla="*/ 376244 w 611965"/>
              <a:gd name="connsiteY5" fmla="*/ 211671 h 251743"/>
              <a:gd name="connsiteX6" fmla="*/ 184052 w 611965"/>
              <a:gd name="connsiteY6" fmla="*/ 205621 h 251743"/>
              <a:gd name="connsiteX7" fmla="*/ 107839 w 611965"/>
              <a:gd name="connsiteY7" fmla="*/ 245001 h 251743"/>
              <a:gd name="connsiteX8" fmla="*/ 22818 w 611965"/>
              <a:gd name="connsiteY8" fmla="*/ 251743 h 251743"/>
              <a:gd name="connsiteX0" fmla="*/ 14505 w 611965"/>
              <a:gd name="connsiteY0" fmla="*/ 237195 h 245001"/>
              <a:gd name="connsiteX1" fmla="*/ 91212 w 611965"/>
              <a:gd name="connsiteY1" fmla="*/ 199281 h 245001"/>
              <a:gd name="connsiteX2" fmla="*/ 87916 w 611965"/>
              <a:gd name="connsiteY2" fmla="*/ 182423 h 245001"/>
              <a:gd name="connsiteX3" fmla="*/ 258945 w 611965"/>
              <a:gd name="connsiteY3" fmla="*/ 1282 h 245001"/>
              <a:gd name="connsiteX4" fmla="*/ 469883 w 611965"/>
              <a:gd name="connsiteY4" fmla="*/ 16693 h 245001"/>
              <a:gd name="connsiteX5" fmla="*/ 376244 w 611965"/>
              <a:gd name="connsiteY5" fmla="*/ 211671 h 245001"/>
              <a:gd name="connsiteX6" fmla="*/ 184052 w 611965"/>
              <a:gd name="connsiteY6" fmla="*/ 205621 h 245001"/>
              <a:gd name="connsiteX7" fmla="*/ 107839 w 611965"/>
              <a:gd name="connsiteY7" fmla="*/ 245001 h 245001"/>
              <a:gd name="connsiteX8" fmla="*/ 14505 w 611965"/>
              <a:gd name="connsiteY8" fmla="*/ 237195 h 245001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03683 w 611965"/>
              <a:gd name="connsiteY7" fmla="*/ 236688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91212 w 611965"/>
              <a:gd name="connsiteY1" fmla="*/ 199281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55637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55637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91212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60040 w 611965"/>
              <a:gd name="connsiteY1" fmla="*/ 220063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78743 w 611965"/>
              <a:gd name="connsiteY2" fmla="*/ 199281 h 237195"/>
              <a:gd name="connsiteX3" fmla="*/ 87916 w 611965"/>
              <a:gd name="connsiteY3" fmla="*/ 182423 h 237195"/>
              <a:gd name="connsiteX4" fmla="*/ 258945 w 611965"/>
              <a:gd name="connsiteY4" fmla="*/ 1282 h 237195"/>
              <a:gd name="connsiteX5" fmla="*/ 469883 w 611965"/>
              <a:gd name="connsiteY5" fmla="*/ 16693 h 237195"/>
              <a:gd name="connsiteX6" fmla="*/ 376244 w 611965"/>
              <a:gd name="connsiteY6" fmla="*/ 211671 h 237195"/>
              <a:gd name="connsiteX7" fmla="*/ 184052 w 611965"/>
              <a:gd name="connsiteY7" fmla="*/ 205621 h 237195"/>
              <a:gd name="connsiteX8" fmla="*/ 141090 w 611965"/>
              <a:gd name="connsiteY8" fmla="*/ 222141 h 237195"/>
              <a:gd name="connsiteX9" fmla="*/ 103683 w 611965"/>
              <a:gd name="connsiteY9" fmla="*/ 236688 h 237195"/>
              <a:gd name="connsiteX10" fmla="*/ 14505 w 611965"/>
              <a:gd name="connsiteY10" fmla="*/ 237195 h 237195"/>
              <a:gd name="connsiteX0" fmla="*/ 14505 w 611965"/>
              <a:gd name="connsiteY0" fmla="*/ 237195 h 237195"/>
              <a:gd name="connsiteX1" fmla="*/ 49649 w 611965"/>
              <a:gd name="connsiteY1" fmla="*/ 215907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103683 w 611965"/>
              <a:gd name="connsiteY8" fmla="*/ 236688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41090 w 611965"/>
              <a:gd name="connsiteY7" fmla="*/ 222141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99525 w 611965"/>
              <a:gd name="connsiteY1" fmla="*/ 201360 h 237195"/>
              <a:gd name="connsiteX2" fmla="*/ 87916 w 611965"/>
              <a:gd name="connsiteY2" fmla="*/ 182423 h 237195"/>
              <a:gd name="connsiteX3" fmla="*/ 258945 w 611965"/>
              <a:gd name="connsiteY3" fmla="*/ 1282 h 237195"/>
              <a:gd name="connsiteX4" fmla="*/ 469883 w 611965"/>
              <a:gd name="connsiteY4" fmla="*/ 16693 h 237195"/>
              <a:gd name="connsiteX5" fmla="*/ 376244 w 611965"/>
              <a:gd name="connsiteY5" fmla="*/ 211671 h 237195"/>
              <a:gd name="connsiteX6" fmla="*/ 184052 w 611965"/>
              <a:gd name="connsiteY6" fmla="*/ 205621 h 237195"/>
              <a:gd name="connsiteX7" fmla="*/ 134855 w 611965"/>
              <a:gd name="connsiteY7" fmla="*/ 217985 h 237195"/>
              <a:gd name="connsiteX8" fmla="*/ 70432 w 611965"/>
              <a:gd name="connsiteY8" fmla="*/ 234609 h 237195"/>
              <a:gd name="connsiteX9" fmla="*/ 14505 w 611965"/>
              <a:gd name="connsiteY9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  <a:gd name="connsiteX0" fmla="*/ 14505 w 611965"/>
              <a:gd name="connsiteY0" fmla="*/ 237195 h 237195"/>
              <a:gd name="connsiteX1" fmla="*/ 87916 w 611965"/>
              <a:gd name="connsiteY1" fmla="*/ 182423 h 237195"/>
              <a:gd name="connsiteX2" fmla="*/ 258945 w 611965"/>
              <a:gd name="connsiteY2" fmla="*/ 1282 h 237195"/>
              <a:gd name="connsiteX3" fmla="*/ 469883 w 611965"/>
              <a:gd name="connsiteY3" fmla="*/ 16693 h 237195"/>
              <a:gd name="connsiteX4" fmla="*/ 376244 w 611965"/>
              <a:gd name="connsiteY4" fmla="*/ 211671 h 237195"/>
              <a:gd name="connsiteX5" fmla="*/ 184052 w 611965"/>
              <a:gd name="connsiteY5" fmla="*/ 205621 h 237195"/>
              <a:gd name="connsiteX6" fmla="*/ 134855 w 611965"/>
              <a:gd name="connsiteY6" fmla="*/ 217985 h 237195"/>
              <a:gd name="connsiteX7" fmla="*/ 70432 w 611965"/>
              <a:gd name="connsiteY7" fmla="*/ 234609 h 237195"/>
              <a:gd name="connsiteX8" fmla="*/ 14505 w 611965"/>
              <a:gd name="connsiteY8" fmla="*/ 237195 h 237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1965" h="237195">
                <a:moveTo>
                  <a:pt x="14505" y="237195"/>
                </a:moveTo>
                <a:cubicBezTo>
                  <a:pt x="17419" y="228497"/>
                  <a:pt x="111599" y="207195"/>
                  <a:pt x="87916" y="182423"/>
                </a:cubicBezTo>
                <a:cubicBezTo>
                  <a:pt x="-86455" y="120125"/>
                  <a:pt x="13047" y="14741"/>
                  <a:pt x="258945" y="1282"/>
                </a:cubicBezTo>
                <a:cubicBezTo>
                  <a:pt x="332259" y="-2731"/>
                  <a:pt x="407230" y="2747"/>
                  <a:pt x="469883" y="16693"/>
                </a:cubicBezTo>
                <a:cubicBezTo>
                  <a:pt x="698453" y="67572"/>
                  <a:pt x="639716" y="189876"/>
                  <a:pt x="376244" y="211671"/>
                </a:cubicBezTo>
                <a:cubicBezTo>
                  <a:pt x="311998" y="216985"/>
                  <a:pt x="244575" y="214863"/>
                  <a:pt x="184052" y="205621"/>
                </a:cubicBezTo>
                <a:cubicBezTo>
                  <a:pt x="145899" y="207020"/>
                  <a:pt x="148250" y="212807"/>
                  <a:pt x="134855" y="217985"/>
                </a:cubicBezTo>
                <a:cubicBezTo>
                  <a:pt x="121460" y="223163"/>
                  <a:pt x="92569" y="231754"/>
                  <a:pt x="70432" y="234609"/>
                </a:cubicBezTo>
                <a:lnTo>
                  <a:pt x="14505" y="237195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5" name="ZoneTexte 404"/>
          <p:cNvSpPr txBox="1"/>
          <p:nvPr/>
        </p:nvSpPr>
        <p:spPr>
          <a:xfrm>
            <a:off x="5574520" y="1497990"/>
            <a:ext cx="70354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préposition</a:t>
            </a:r>
            <a:endParaRPr lang="fr-FR" sz="500" dirty="0">
              <a:solidFill>
                <a:schemeClr val="tx1">
                  <a:lumMod val="65000"/>
                  <a:lumOff val="35000"/>
                </a:schemeClr>
              </a:solidFill>
              <a:latin typeface="Andika Basic Dig1 Dig4 Dig7" panose="02000000000000000000" pitchFamily="2" charset="0"/>
              <a:cs typeface="Dekko" panose="02000600000000000000" pitchFamily="2" charset="0"/>
            </a:endParaRPr>
          </a:p>
        </p:txBody>
      </p:sp>
      <p:sp>
        <p:nvSpPr>
          <p:cNvPr id="406" name="ZoneTexte 405"/>
          <p:cNvSpPr txBox="1"/>
          <p:nvPr/>
        </p:nvSpPr>
        <p:spPr>
          <a:xfrm>
            <a:off x="1452662" y="2680072"/>
            <a:ext cx="57545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pluriel</a:t>
            </a:r>
            <a:r>
              <a:rPr lang="fr-FR" sz="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 </a:t>
            </a:r>
            <a:r>
              <a:rPr lang="fr-FR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ndika Basic Dig1 Dig4 Dig7" panose="02000000000000000000" pitchFamily="2" charset="0"/>
                <a:cs typeface="Dekko" panose="02000600000000000000" pitchFamily="2" charset="0"/>
              </a:rPr>
              <a:t>:</a:t>
            </a:r>
            <a:endParaRPr lang="fr-FR" sz="900" dirty="0">
              <a:solidFill>
                <a:schemeClr val="tx1">
                  <a:lumMod val="65000"/>
                  <a:lumOff val="35000"/>
                </a:schemeClr>
              </a:solidFill>
              <a:latin typeface="Dekko" panose="02000600000000000000" pitchFamily="2" charset="0"/>
              <a:cs typeface="Dekko" panose="02000600000000000000" pitchFamily="2" charset="0"/>
            </a:endParaRPr>
          </a:p>
        </p:txBody>
      </p:sp>
      <p:sp>
        <p:nvSpPr>
          <p:cNvPr id="407" name="ZoneTexte 406"/>
          <p:cNvSpPr txBox="1"/>
          <p:nvPr/>
        </p:nvSpPr>
        <p:spPr>
          <a:xfrm>
            <a:off x="1889472" y="2675106"/>
            <a:ext cx="577018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50" dirty="0" smtClean="0">
                <a:solidFill>
                  <a:schemeClr val="bg2">
                    <a:lumMod val="75000"/>
                  </a:schemeClr>
                </a:solidFill>
                <a:latin typeface="Andika Basic Dig1 Dig4 Dig7" panose="02000000000000000000" pitchFamily="2" charset="0"/>
              </a:rPr>
              <a:t>anim</a:t>
            </a:r>
            <a:r>
              <a:rPr lang="fr-FR" sz="1050" dirty="0" smtClean="0">
                <a:solidFill>
                  <a:schemeClr val="bg2">
                    <a:lumMod val="50000"/>
                  </a:schemeClr>
                </a:solidFill>
                <a:latin typeface="Andika Basic Dig1 Dig4 Dig7" panose="02000000000000000000" pitchFamily="2" charset="0"/>
              </a:rPr>
              <a:t>aux</a:t>
            </a:r>
            <a:endParaRPr lang="fr-FR" sz="1050" dirty="0">
              <a:solidFill>
                <a:schemeClr val="bg1">
                  <a:lumMod val="50000"/>
                </a:schemeClr>
              </a:solidFill>
              <a:latin typeface="Andika Basic Dig1 Dig4 Dig7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52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Dictée HDA 5 - mots[20250108113940555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PARA_CHARTVALUEISVOTEDCOUNT" val="0"/>
  <p:tag name="ARS_CHARTPARA_NOTSHOWSLIDECOMPQUETEXT" val="False"/>
  <p:tag name="ARS_CHARTPARA_NOTSHOWSLIDECOMPITEMTEXT" val="False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2588</TotalTime>
  <Words>715</Words>
  <Application>Microsoft Office PowerPoint</Application>
  <PresentationFormat>Personnalisé</PresentationFormat>
  <Paragraphs>611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Andika Basic Dig1 Dig4 Dig7</vt:lpstr>
      <vt:lpstr>Arial</vt:lpstr>
      <vt:lpstr>Calibri</vt:lpstr>
      <vt:lpstr>Calibri Light</vt:lpstr>
      <vt:lpstr>Dekko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- Laura -</cp:lastModifiedBy>
  <cp:revision>255</cp:revision>
  <cp:lastPrinted>2025-02-10T15:19:25Z</cp:lastPrinted>
  <dcterms:created xsi:type="dcterms:W3CDTF">2023-07-10T12:57:08Z</dcterms:created>
  <dcterms:modified xsi:type="dcterms:W3CDTF">2025-02-16T18:07:10Z</dcterms:modified>
</cp:coreProperties>
</file>