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0" r:id="rId4"/>
    <p:sldId id="259" r:id="rId5"/>
    <p:sldId id="257" r:id="rId6"/>
  </p:sldIdLst>
  <p:sldSz cx="7559675" cy="10691813"/>
  <p:notesSz cx="6888163" cy="10020300"/>
  <p:custDataLst>
    <p:tags r:id="rId9"/>
  </p:custDataLst>
  <p:defaultTextStyle>
    <a:defPPr>
      <a:defRPr lang="fr-FR"/>
    </a:defPPr>
    <a:lvl1pPr marL="0" algn="l" defTabSz="586588" rtl="0" eaLnBrk="1" latinLnBrk="0" hangingPunct="1">
      <a:defRPr sz="1155" kern="1200">
        <a:solidFill>
          <a:schemeClr val="tx1"/>
        </a:solidFill>
        <a:latin typeface="+mn-lt"/>
        <a:ea typeface="+mn-ea"/>
        <a:cs typeface="+mn-cs"/>
      </a:defRPr>
    </a:lvl1pPr>
    <a:lvl2pPr marL="293294" algn="l" defTabSz="586588" rtl="0" eaLnBrk="1" latinLnBrk="0" hangingPunct="1">
      <a:defRPr sz="1155" kern="1200">
        <a:solidFill>
          <a:schemeClr val="tx1"/>
        </a:solidFill>
        <a:latin typeface="+mn-lt"/>
        <a:ea typeface="+mn-ea"/>
        <a:cs typeface="+mn-cs"/>
      </a:defRPr>
    </a:lvl2pPr>
    <a:lvl3pPr marL="586588" algn="l" defTabSz="586588" rtl="0" eaLnBrk="1" latinLnBrk="0" hangingPunct="1">
      <a:defRPr sz="1155" kern="1200">
        <a:solidFill>
          <a:schemeClr val="tx1"/>
        </a:solidFill>
        <a:latin typeface="+mn-lt"/>
        <a:ea typeface="+mn-ea"/>
        <a:cs typeface="+mn-cs"/>
      </a:defRPr>
    </a:lvl3pPr>
    <a:lvl4pPr marL="879881" algn="l" defTabSz="586588" rtl="0" eaLnBrk="1" latinLnBrk="0" hangingPunct="1">
      <a:defRPr sz="1155" kern="1200">
        <a:solidFill>
          <a:schemeClr val="tx1"/>
        </a:solidFill>
        <a:latin typeface="+mn-lt"/>
        <a:ea typeface="+mn-ea"/>
        <a:cs typeface="+mn-cs"/>
      </a:defRPr>
    </a:lvl4pPr>
    <a:lvl5pPr marL="1173175" algn="l" defTabSz="586588" rtl="0" eaLnBrk="1" latinLnBrk="0" hangingPunct="1">
      <a:defRPr sz="1155" kern="1200">
        <a:solidFill>
          <a:schemeClr val="tx1"/>
        </a:solidFill>
        <a:latin typeface="+mn-lt"/>
        <a:ea typeface="+mn-ea"/>
        <a:cs typeface="+mn-cs"/>
      </a:defRPr>
    </a:lvl5pPr>
    <a:lvl6pPr marL="1466469" algn="l" defTabSz="586588" rtl="0" eaLnBrk="1" latinLnBrk="0" hangingPunct="1">
      <a:defRPr sz="1155" kern="1200">
        <a:solidFill>
          <a:schemeClr val="tx1"/>
        </a:solidFill>
        <a:latin typeface="+mn-lt"/>
        <a:ea typeface="+mn-ea"/>
        <a:cs typeface="+mn-cs"/>
      </a:defRPr>
    </a:lvl6pPr>
    <a:lvl7pPr marL="1759763" algn="l" defTabSz="586588" rtl="0" eaLnBrk="1" latinLnBrk="0" hangingPunct="1">
      <a:defRPr sz="1155" kern="1200">
        <a:solidFill>
          <a:schemeClr val="tx1"/>
        </a:solidFill>
        <a:latin typeface="+mn-lt"/>
        <a:ea typeface="+mn-ea"/>
        <a:cs typeface="+mn-cs"/>
      </a:defRPr>
    </a:lvl7pPr>
    <a:lvl8pPr marL="2053057" algn="l" defTabSz="586588" rtl="0" eaLnBrk="1" latinLnBrk="0" hangingPunct="1">
      <a:defRPr sz="1155" kern="1200">
        <a:solidFill>
          <a:schemeClr val="tx1"/>
        </a:solidFill>
        <a:latin typeface="+mn-lt"/>
        <a:ea typeface="+mn-ea"/>
        <a:cs typeface="+mn-cs"/>
      </a:defRPr>
    </a:lvl8pPr>
    <a:lvl9pPr marL="2346350" algn="l" defTabSz="586588" rtl="0" eaLnBrk="1" latinLnBrk="0" hangingPunct="1">
      <a:defRPr sz="1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E45585"/>
    <a:srgbClr val="95C674"/>
    <a:srgbClr val="FF3399"/>
    <a:srgbClr val="F7579C"/>
    <a:srgbClr val="FF7A9C"/>
    <a:srgbClr val="81D5FF"/>
    <a:srgbClr val="66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85" autoAdjust="0"/>
    <p:restoredTop sz="84953" autoAdjust="0"/>
  </p:normalViewPr>
  <p:slideViewPr>
    <p:cSldViewPr snapToGrid="0">
      <p:cViewPr>
        <p:scale>
          <a:sx n="75" d="100"/>
          <a:sy n="75" d="100"/>
        </p:scale>
        <p:origin x="100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493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1F16956-10BB-4C4B-8209-7A5A211D0CE6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AC50E9E-E26D-4DFA-98BE-69330F9B2C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097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68AEDE8-0781-428D-B909-C9351A29795D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9488" y="1252538"/>
            <a:ext cx="23891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85A1164-1D22-4B86-92E1-E815367308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41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588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1pPr>
    <a:lvl2pPr marL="293294" algn="l" defTabSz="586588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2pPr>
    <a:lvl3pPr marL="586588" algn="l" defTabSz="586588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3pPr>
    <a:lvl4pPr marL="879881" algn="l" defTabSz="586588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4pPr>
    <a:lvl5pPr marL="1173175" algn="l" defTabSz="586588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5pPr>
    <a:lvl6pPr marL="1466469" algn="l" defTabSz="586588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6pPr>
    <a:lvl7pPr marL="1759763" algn="l" defTabSz="586588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7pPr>
    <a:lvl8pPr marL="2053057" algn="l" defTabSz="586588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8pPr>
    <a:lvl9pPr marL="2346350" algn="l" defTabSz="586588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A1164-1D22-4B86-92E1-E815367308B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18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A1164-1D22-4B86-92E1-E815367308B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88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A1164-1D22-4B86-92E1-E815367308B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69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A1164-1D22-4B86-92E1-E815367308B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079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A1164-1D22-4B86-92E1-E815367308B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64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EA0-2574-4E9F-8881-80B80B287828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23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EA0-2574-4E9F-8881-80B80B287828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45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EA0-2574-4E9F-8881-80B80B287828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19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EA0-2574-4E9F-8881-80B80B287828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43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EA0-2574-4E9F-8881-80B80B287828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34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EA0-2574-4E9F-8881-80B80B287828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52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EA0-2574-4E9F-8881-80B80B287828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93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EA0-2574-4E9F-8881-80B80B287828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97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EA0-2574-4E9F-8881-80B80B287828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97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EA0-2574-4E9F-8881-80B80B287828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2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EA0-2574-4E9F-8881-80B80B287828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6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1EA0-2574-4E9F-8881-80B80B287828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24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17" Type="http://schemas.microsoft.com/office/2007/relationships/hdphoto" Target="../media/hdphoto7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.png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png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3" Type="http://schemas.openxmlformats.org/officeDocument/2006/relationships/notesSlide" Target="../notesSlides/notesSlide4.xml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.png"/><Relationship Id="rId18" Type="http://schemas.microsoft.com/office/2007/relationships/hdphoto" Target="../media/hdphoto6.wdp"/><Relationship Id="rId3" Type="http://schemas.openxmlformats.org/officeDocument/2006/relationships/notesSlide" Target="../notesSlides/notesSlide5.xml"/><Relationship Id="rId7" Type="http://schemas.microsoft.com/office/2007/relationships/hdphoto" Target="../media/hdphoto1.wdp"/><Relationship Id="rId12" Type="http://schemas.openxmlformats.org/officeDocument/2006/relationships/image" Target="../media/image10.jp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5.wdp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11" Type="http://schemas.microsoft.com/office/2007/relationships/hdphoto" Target="../media/hdphoto8.wdp"/><Relationship Id="rId5" Type="http://schemas.microsoft.com/office/2007/relationships/hdphoto" Target="../media/hdphoto7.wdp"/><Relationship Id="rId1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50"/>
          <p:cNvSpPr>
            <a:spLocks noChangeArrowheads="1"/>
          </p:cNvSpPr>
          <p:nvPr/>
        </p:nvSpPr>
        <p:spPr bwMode="auto">
          <a:xfrm>
            <a:off x="759359" y="4094104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Rectangle 70"/>
          <p:cNvSpPr>
            <a:spLocks noChangeArrowheads="1"/>
          </p:cNvSpPr>
          <p:nvPr/>
        </p:nvSpPr>
        <p:spPr bwMode="auto">
          <a:xfrm>
            <a:off x="2969396" y="1145736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Rectangle 110"/>
          <p:cNvSpPr>
            <a:spLocks noChangeArrowheads="1"/>
          </p:cNvSpPr>
          <p:nvPr/>
        </p:nvSpPr>
        <p:spPr bwMode="auto">
          <a:xfrm>
            <a:off x="5188421" y="1146116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271" name="Group 67"/>
          <p:cNvGrpSpPr>
            <a:grpSpLocks/>
          </p:cNvGrpSpPr>
          <p:nvPr/>
        </p:nvGrpSpPr>
        <p:grpSpPr bwMode="auto">
          <a:xfrm>
            <a:off x="3164716" y="3141868"/>
            <a:ext cx="98425" cy="98425"/>
            <a:chOff x="3511" y="12476"/>
            <a:chExt cx="155" cy="155"/>
          </a:xfrm>
        </p:grpSpPr>
        <p:sp>
          <p:nvSpPr>
            <p:cNvPr id="2272" name="Freeform 6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73" name="Freeform 6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274" name="Rectangle 160"/>
          <p:cNvSpPr>
            <a:spLocks noChangeArrowheads="1"/>
          </p:cNvSpPr>
          <p:nvPr/>
        </p:nvSpPr>
        <p:spPr bwMode="auto">
          <a:xfrm>
            <a:off x="1212592" y="590704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75" name="Rectangle 161"/>
          <p:cNvSpPr>
            <a:spLocks noChangeArrowheads="1"/>
          </p:cNvSpPr>
          <p:nvPr/>
        </p:nvSpPr>
        <p:spPr bwMode="auto">
          <a:xfrm>
            <a:off x="1212592" y="1047904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6" name="Rectangle 258"/>
          <p:cNvSpPr>
            <a:spLocks noChangeArrowheads="1"/>
          </p:cNvSpPr>
          <p:nvPr/>
        </p:nvSpPr>
        <p:spPr bwMode="auto">
          <a:xfrm>
            <a:off x="1212592" y="1047904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4" name="ZoneTexte 213"/>
          <p:cNvSpPr txBox="1"/>
          <p:nvPr/>
        </p:nvSpPr>
        <p:spPr>
          <a:xfrm>
            <a:off x="1293985" y="5195168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for</a:t>
            </a:r>
            <a:r>
              <a:rPr lang="fr-FR" sz="1500" dirty="0" smtClean="0">
                <a:solidFill>
                  <a:srgbClr val="F7579C"/>
                </a:solidFill>
                <a:latin typeface="Andika Basic Dig1 Dig4 Dig7" panose="02000000000000000000" pitchFamily="2" charset="0"/>
              </a:rPr>
              <a:t>ê</a:t>
            </a:r>
            <a:r>
              <a:rPr lang="fr-FR" sz="1500" dirty="0" smtClean="0">
                <a:solidFill>
                  <a:srgbClr val="95C674"/>
                </a:solidFill>
                <a:latin typeface="Andika Basic Dig1 Dig4 Dig7" panose="02000000000000000000" pitchFamily="2" charset="0"/>
              </a:rPr>
              <a:t>t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218" name="ZoneTexte 217"/>
          <p:cNvSpPr txBox="1"/>
          <p:nvPr/>
        </p:nvSpPr>
        <p:spPr>
          <a:xfrm>
            <a:off x="5675604" y="2106739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cha</a:t>
            </a:r>
            <a:r>
              <a:rPr lang="fr-FR" sz="1500" dirty="0" smtClean="0">
                <a:solidFill>
                  <a:srgbClr val="F7579C"/>
                </a:solidFill>
                <a:latin typeface="Andika Basic Dig1 Dig4 Dig7" panose="02000000000000000000" pitchFamily="2" charset="0"/>
              </a:rPr>
              <a:t>s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seur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grpSp>
        <p:nvGrpSpPr>
          <p:cNvPr id="226" name="Group 112"/>
          <p:cNvGrpSpPr>
            <a:grpSpLocks/>
          </p:cNvGrpSpPr>
          <p:nvPr/>
        </p:nvGrpSpPr>
        <p:grpSpPr bwMode="auto">
          <a:xfrm rot="16200000" flipH="1">
            <a:off x="3770301" y="184999"/>
            <a:ext cx="131740" cy="1720850"/>
            <a:chOff x="7435" y="9002"/>
            <a:chExt cx="165" cy="2711"/>
          </a:xfrm>
        </p:grpSpPr>
        <p:sp>
          <p:nvSpPr>
            <p:cNvPr id="227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3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4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5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7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281" name="Groupe 2280"/>
          <p:cNvGrpSpPr/>
          <p:nvPr/>
        </p:nvGrpSpPr>
        <p:grpSpPr>
          <a:xfrm>
            <a:off x="750777" y="3948544"/>
            <a:ext cx="1720850" cy="124569"/>
            <a:chOff x="5500651" y="4343109"/>
            <a:chExt cx="1720850" cy="124569"/>
          </a:xfrm>
        </p:grpSpPr>
        <p:sp>
          <p:nvSpPr>
            <p:cNvPr id="242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3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4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5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6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7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8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9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0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1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53" name="Text Box 122"/>
          <p:cNvSpPr txBox="1">
            <a:spLocks noChangeArrowheads="1"/>
          </p:cNvSpPr>
          <p:nvPr/>
        </p:nvSpPr>
        <p:spPr bwMode="auto">
          <a:xfrm rot="16200000" flipH="1">
            <a:off x="5184438" y="9963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4" name="Text Box 121"/>
          <p:cNvSpPr txBox="1">
            <a:spLocks noChangeArrowheads="1"/>
          </p:cNvSpPr>
          <p:nvPr/>
        </p:nvSpPr>
        <p:spPr bwMode="auto">
          <a:xfrm rot="16200000" flipH="1">
            <a:off x="5358364" y="9963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5" name="Text Box 120"/>
          <p:cNvSpPr txBox="1">
            <a:spLocks noChangeArrowheads="1"/>
          </p:cNvSpPr>
          <p:nvPr/>
        </p:nvSpPr>
        <p:spPr bwMode="auto">
          <a:xfrm rot="16200000" flipH="1">
            <a:off x="5548159" y="9963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" name="Text Box 119"/>
          <p:cNvSpPr txBox="1">
            <a:spLocks noChangeArrowheads="1"/>
          </p:cNvSpPr>
          <p:nvPr/>
        </p:nvSpPr>
        <p:spPr bwMode="auto">
          <a:xfrm rot="16200000" flipH="1">
            <a:off x="5725894" y="9963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7" name="Text Box 118"/>
          <p:cNvSpPr txBox="1">
            <a:spLocks noChangeArrowheads="1"/>
          </p:cNvSpPr>
          <p:nvPr/>
        </p:nvSpPr>
        <p:spPr bwMode="auto">
          <a:xfrm rot="16200000" flipH="1">
            <a:off x="5901724" y="99703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8" name="Text Box 117"/>
          <p:cNvSpPr txBox="1">
            <a:spLocks noChangeArrowheads="1"/>
          </p:cNvSpPr>
          <p:nvPr/>
        </p:nvSpPr>
        <p:spPr bwMode="auto">
          <a:xfrm rot="16200000" flipH="1">
            <a:off x="6089614" y="99547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9" name="Text Box 116"/>
          <p:cNvSpPr txBox="1">
            <a:spLocks noChangeArrowheads="1"/>
          </p:cNvSpPr>
          <p:nvPr/>
        </p:nvSpPr>
        <p:spPr bwMode="auto">
          <a:xfrm rot="16200000" flipH="1">
            <a:off x="6267983" y="99547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0" name="Text Box 115"/>
          <p:cNvSpPr txBox="1">
            <a:spLocks noChangeArrowheads="1"/>
          </p:cNvSpPr>
          <p:nvPr/>
        </p:nvSpPr>
        <p:spPr bwMode="auto">
          <a:xfrm rot="16200000" flipH="1">
            <a:off x="6453970" y="9963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1" name="Text Box 114"/>
          <p:cNvSpPr txBox="1">
            <a:spLocks noChangeArrowheads="1"/>
          </p:cNvSpPr>
          <p:nvPr/>
        </p:nvSpPr>
        <p:spPr bwMode="auto">
          <a:xfrm rot="16200000" flipH="1">
            <a:off x="6641861" y="99547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2" name="Text Box 113"/>
          <p:cNvSpPr txBox="1">
            <a:spLocks noChangeArrowheads="1"/>
          </p:cNvSpPr>
          <p:nvPr/>
        </p:nvSpPr>
        <p:spPr bwMode="auto">
          <a:xfrm rot="16200000" flipH="1">
            <a:off x="6813882" y="99547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8" name="Rectangle 135"/>
          <p:cNvSpPr>
            <a:spLocks noChangeArrowheads="1"/>
          </p:cNvSpPr>
          <p:nvPr/>
        </p:nvSpPr>
        <p:spPr bwMode="auto">
          <a:xfrm>
            <a:off x="3143089" y="3125378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0" name="Group 47"/>
          <p:cNvGrpSpPr>
            <a:grpSpLocks/>
          </p:cNvGrpSpPr>
          <p:nvPr/>
        </p:nvGrpSpPr>
        <p:grpSpPr bwMode="auto">
          <a:xfrm>
            <a:off x="961150" y="6275326"/>
            <a:ext cx="98425" cy="98425"/>
            <a:chOff x="3511" y="12476"/>
            <a:chExt cx="155" cy="155"/>
          </a:xfrm>
        </p:grpSpPr>
        <p:sp>
          <p:nvSpPr>
            <p:cNvPr id="281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2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83" name="Rectangle 135"/>
          <p:cNvSpPr>
            <a:spLocks noChangeArrowheads="1"/>
          </p:cNvSpPr>
          <p:nvPr/>
        </p:nvSpPr>
        <p:spPr bwMode="auto">
          <a:xfrm>
            <a:off x="939391" y="6254234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06" name="Group 67"/>
          <p:cNvGrpSpPr>
            <a:grpSpLocks/>
          </p:cNvGrpSpPr>
          <p:nvPr/>
        </p:nvGrpSpPr>
        <p:grpSpPr bwMode="auto">
          <a:xfrm>
            <a:off x="5376467" y="3143625"/>
            <a:ext cx="98425" cy="98425"/>
            <a:chOff x="3511" y="12476"/>
            <a:chExt cx="155" cy="155"/>
          </a:xfrm>
        </p:grpSpPr>
        <p:sp>
          <p:nvSpPr>
            <p:cNvPr id="407" name="Freeform 6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8" name="Freeform 6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09" name="Rectangle 135"/>
          <p:cNvSpPr>
            <a:spLocks noChangeArrowheads="1"/>
          </p:cNvSpPr>
          <p:nvPr/>
        </p:nvSpPr>
        <p:spPr bwMode="auto">
          <a:xfrm>
            <a:off x="5354840" y="3120785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10" name="Image 40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904059" y="4442096"/>
            <a:ext cx="170925" cy="98072"/>
          </a:xfrm>
          <a:prstGeom prst="rect">
            <a:avLst/>
          </a:prstGeom>
        </p:spPr>
      </p:pic>
      <p:pic>
        <p:nvPicPr>
          <p:cNvPr id="411" name="Image 4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845205" y="4176875"/>
            <a:ext cx="312214" cy="269218"/>
          </a:xfrm>
          <a:prstGeom prst="rect">
            <a:avLst/>
          </a:prstGeom>
        </p:spPr>
      </p:pic>
      <p:pic>
        <p:nvPicPr>
          <p:cNvPr id="383" name="Image 38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903367" y="4296958"/>
            <a:ext cx="145257" cy="59532"/>
          </a:xfrm>
          <a:prstGeom prst="rect">
            <a:avLst/>
          </a:prstGeom>
        </p:spPr>
      </p:pic>
      <p:sp>
        <p:nvSpPr>
          <p:cNvPr id="403" name="ZoneTexte 402"/>
          <p:cNvSpPr txBox="1"/>
          <p:nvPr/>
        </p:nvSpPr>
        <p:spPr>
          <a:xfrm>
            <a:off x="3600619" y="2102645"/>
            <a:ext cx="56831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p</a:t>
            </a:r>
            <a:r>
              <a:rPr lang="fr-FR" sz="1500" dirty="0" smtClean="0">
                <a:latin typeface="Andika Basic Dig1 Dig4 Dig7" panose="02000000000000000000" pitchFamily="2" charset="0"/>
              </a:rPr>
              <a:t>è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re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sp>
        <p:nvSpPr>
          <p:cNvPr id="418" name="Bulle ronde 2290"/>
          <p:cNvSpPr/>
          <p:nvPr/>
        </p:nvSpPr>
        <p:spPr>
          <a:xfrm>
            <a:off x="3345870" y="1262369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9" name="Image 41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55" y="2440894"/>
            <a:ext cx="397769" cy="330573"/>
          </a:xfrm>
          <a:prstGeom prst="rect">
            <a:avLst/>
          </a:prstGeom>
        </p:spPr>
      </p:pic>
      <p:sp>
        <p:nvSpPr>
          <p:cNvPr id="420" name="ZoneTexte 419"/>
          <p:cNvSpPr txBox="1"/>
          <p:nvPr/>
        </p:nvSpPr>
        <p:spPr>
          <a:xfrm>
            <a:off x="3690036" y="2800835"/>
            <a:ext cx="31943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homonyme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421" name="Image 42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3029543" y="1536304"/>
            <a:ext cx="279703" cy="139351"/>
          </a:xfrm>
          <a:prstGeom prst="rect">
            <a:avLst/>
          </a:prstGeom>
        </p:spPr>
      </p:pic>
      <p:pic>
        <p:nvPicPr>
          <p:cNvPr id="422" name="Image 421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3029981" y="1280660"/>
            <a:ext cx="315016" cy="268921"/>
          </a:xfrm>
          <a:prstGeom prst="rect">
            <a:avLst/>
          </a:prstGeom>
        </p:spPr>
      </p:pic>
      <p:sp>
        <p:nvSpPr>
          <p:cNvPr id="423" name="ZoneTexte 422"/>
          <p:cNvSpPr txBox="1"/>
          <p:nvPr/>
        </p:nvSpPr>
        <p:spPr>
          <a:xfrm>
            <a:off x="3369661" y="1294136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432" name="Image 43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877685" y="1546518"/>
            <a:ext cx="279703" cy="139351"/>
          </a:xfrm>
          <a:prstGeom prst="rect">
            <a:avLst/>
          </a:prstGeom>
        </p:spPr>
      </p:pic>
      <p:pic>
        <p:nvPicPr>
          <p:cNvPr id="435" name="Image 43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878123" y="1290874"/>
            <a:ext cx="315016" cy="268921"/>
          </a:xfrm>
          <a:prstGeom prst="rect">
            <a:avLst/>
          </a:prstGeom>
        </p:spPr>
      </p:pic>
      <p:sp>
        <p:nvSpPr>
          <p:cNvPr id="436" name="Rectangle 70"/>
          <p:cNvSpPr>
            <a:spLocks noChangeArrowheads="1"/>
          </p:cNvSpPr>
          <p:nvPr/>
        </p:nvSpPr>
        <p:spPr bwMode="auto">
          <a:xfrm>
            <a:off x="756542" y="1154089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37" name="Group 112"/>
          <p:cNvGrpSpPr>
            <a:grpSpLocks/>
          </p:cNvGrpSpPr>
          <p:nvPr/>
        </p:nvGrpSpPr>
        <p:grpSpPr bwMode="auto">
          <a:xfrm rot="16200000" flipH="1">
            <a:off x="1557447" y="193352"/>
            <a:ext cx="131740" cy="1720850"/>
            <a:chOff x="7435" y="9002"/>
            <a:chExt cx="165" cy="2711"/>
          </a:xfrm>
        </p:grpSpPr>
        <p:sp>
          <p:nvSpPr>
            <p:cNvPr id="438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9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0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1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2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3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4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5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2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3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66" name="ZoneTexte 465"/>
          <p:cNvSpPr txBox="1"/>
          <p:nvPr/>
        </p:nvSpPr>
        <p:spPr>
          <a:xfrm>
            <a:off x="1402864" y="2146642"/>
            <a:ext cx="43428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lou</a:t>
            </a:r>
            <a:r>
              <a:rPr lang="fr-FR" sz="1500" dirty="0" smtClean="0">
                <a:solidFill>
                  <a:srgbClr val="95C674"/>
                </a:solidFill>
                <a:latin typeface="Andika Basic Dig1 Dig4 Dig7" panose="02000000000000000000" pitchFamily="2" charset="0"/>
              </a:rPr>
              <a:t>p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472" name="Groupe 471"/>
          <p:cNvGrpSpPr/>
          <p:nvPr/>
        </p:nvGrpSpPr>
        <p:grpSpPr>
          <a:xfrm>
            <a:off x="1691579" y="2301774"/>
            <a:ext cx="123825" cy="241105"/>
            <a:chOff x="1984144" y="6393040"/>
            <a:chExt cx="123825" cy="241105"/>
          </a:xfrm>
        </p:grpSpPr>
        <p:sp>
          <p:nvSpPr>
            <p:cNvPr id="473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74" name="Groupe 473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478" name="Connecteur droit 477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Connecteur droit 478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5" name="Connecteur droit 474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6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7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81" name="Groupe 480"/>
          <p:cNvGrpSpPr/>
          <p:nvPr/>
        </p:nvGrpSpPr>
        <p:grpSpPr>
          <a:xfrm>
            <a:off x="893294" y="3083625"/>
            <a:ext cx="131763" cy="136525"/>
            <a:chOff x="634123" y="4838678"/>
            <a:chExt cx="131763" cy="136525"/>
          </a:xfrm>
        </p:grpSpPr>
        <p:grpSp>
          <p:nvGrpSpPr>
            <p:cNvPr id="482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484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5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83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14" name="Bulle ronde 2290"/>
          <p:cNvSpPr/>
          <p:nvPr/>
        </p:nvSpPr>
        <p:spPr>
          <a:xfrm>
            <a:off x="5586199" y="1215212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5" name="Image 51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5269872" y="1489147"/>
            <a:ext cx="279703" cy="139351"/>
          </a:xfrm>
          <a:prstGeom prst="rect">
            <a:avLst/>
          </a:prstGeom>
        </p:spPr>
      </p:pic>
      <p:pic>
        <p:nvPicPr>
          <p:cNvPr id="516" name="Image 5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5270310" y="1233503"/>
            <a:ext cx="315016" cy="268921"/>
          </a:xfrm>
          <a:prstGeom prst="rect">
            <a:avLst/>
          </a:prstGeom>
        </p:spPr>
      </p:pic>
      <p:sp>
        <p:nvSpPr>
          <p:cNvPr id="517" name="ZoneTexte 516"/>
          <p:cNvSpPr txBox="1"/>
          <p:nvPr/>
        </p:nvSpPr>
        <p:spPr>
          <a:xfrm>
            <a:off x="5609990" y="1246979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grpSp>
        <p:nvGrpSpPr>
          <p:cNvPr id="518" name="Groupe 517"/>
          <p:cNvGrpSpPr/>
          <p:nvPr/>
        </p:nvGrpSpPr>
        <p:grpSpPr>
          <a:xfrm>
            <a:off x="1688750" y="5366316"/>
            <a:ext cx="123825" cy="241105"/>
            <a:chOff x="1984144" y="6393040"/>
            <a:chExt cx="123825" cy="241105"/>
          </a:xfrm>
        </p:grpSpPr>
        <p:sp>
          <p:nvSpPr>
            <p:cNvPr id="519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20" name="Groupe 519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524" name="Connecteur droit 523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Connecteur droit 524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1" name="Connecteur droit 520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2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26" name="Rectangle 50"/>
          <p:cNvSpPr>
            <a:spLocks noChangeArrowheads="1"/>
          </p:cNvSpPr>
          <p:nvPr/>
        </p:nvSpPr>
        <p:spPr bwMode="auto">
          <a:xfrm>
            <a:off x="2980073" y="4158875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7" name="ZoneTexte 526"/>
          <p:cNvSpPr txBox="1"/>
          <p:nvPr/>
        </p:nvSpPr>
        <p:spPr>
          <a:xfrm>
            <a:off x="3514699" y="5259939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f</a:t>
            </a:r>
            <a:r>
              <a:rPr lang="fr-FR" sz="1500" dirty="0">
                <a:solidFill>
                  <a:schemeClr val="bg1">
                    <a:lumMod val="65000"/>
                  </a:schemeClr>
                </a:solidFill>
                <a:latin typeface="Andika Basic Dig1 Dig4 Dig7" panose="02000000000000000000" pitchFamily="2" charset="0"/>
              </a:rPr>
              <a:t>i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ll</a:t>
            </a:r>
            <a:r>
              <a:rPr lang="fr-FR" sz="1500" dirty="0" smtClean="0">
                <a:solidFill>
                  <a:schemeClr val="bg1">
                    <a:lumMod val="65000"/>
                  </a:schemeClr>
                </a:solidFill>
                <a:latin typeface="Andika Basic Dig1 Dig4 Dig7" panose="02000000000000000000" pitchFamily="2" charset="0"/>
              </a:rPr>
              <a:t>e</a:t>
            </a:r>
            <a:endParaRPr lang="fr-FR" sz="1500" dirty="0">
              <a:solidFill>
                <a:schemeClr val="bg1">
                  <a:lumMod val="65000"/>
                </a:schemeClr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528" name="Groupe 527"/>
          <p:cNvGrpSpPr/>
          <p:nvPr/>
        </p:nvGrpSpPr>
        <p:grpSpPr>
          <a:xfrm>
            <a:off x="2971491" y="4013315"/>
            <a:ext cx="1720850" cy="124569"/>
            <a:chOff x="5500651" y="4343109"/>
            <a:chExt cx="1720850" cy="124569"/>
          </a:xfrm>
        </p:grpSpPr>
        <p:sp>
          <p:nvSpPr>
            <p:cNvPr id="529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0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1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2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3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4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5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6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7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8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39" name="Group 47"/>
          <p:cNvGrpSpPr>
            <a:grpSpLocks/>
          </p:cNvGrpSpPr>
          <p:nvPr/>
        </p:nvGrpSpPr>
        <p:grpSpPr bwMode="auto">
          <a:xfrm>
            <a:off x="3181864" y="6340097"/>
            <a:ext cx="98425" cy="98425"/>
            <a:chOff x="3511" y="12476"/>
            <a:chExt cx="155" cy="155"/>
          </a:xfrm>
        </p:grpSpPr>
        <p:sp>
          <p:nvSpPr>
            <p:cNvPr id="540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41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42" name="Rectangle 135"/>
          <p:cNvSpPr>
            <a:spLocks noChangeArrowheads="1"/>
          </p:cNvSpPr>
          <p:nvPr/>
        </p:nvSpPr>
        <p:spPr bwMode="auto">
          <a:xfrm>
            <a:off x="3160105" y="6319005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45" name="Image 54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3124773" y="4506867"/>
            <a:ext cx="170925" cy="98072"/>
          </a:xfrm>
          <a:prstGeom prst="rect">
            <a:avLst/>
          </a:prstGeom>
        </p:spPr>
      </p:pic>
      <p:pic>
        <p:nvPicPr>
          <p:cNvPr id="546" name="Image 54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3065919" y="4241646"/>
            <a:ext cx="312214" cy="269218"/>
          </a:xfrm>
          <a:prstGeom prst="rect">
            <a:avLst/>
          </a:prstGeom>
        </p:spPr>
      </p:pic>
      <p:pic>
        <p:nvPicPr>
          <p:cNvPr id="549" name="Image 54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3124081" y="4361729"/>
            <a:ext cx="145257" cy="59532"/>
          </a:xfrm>
          <a:prstGeom prst="rect">
            <a:avLst/>
          </a:prstGeom>
        </p:spPr>
      </p:pic>
      <p:sp>
        <p:nvSpPr>
          <p:cNvPr id="559" name="Rectangle 50"/>
          <p:cNvSpPr>
            <a:spLocks noChangeArrowheads="1"/>
          </p:cNvSpPr>
          <p:nvPr/>
        </p:nvSpPr>
        <p:spPr bwMode="auto">
          <a:xfrm>
            <a:off x="5183756" y="4179781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0" name="ZoneTexte 559"/>
          <p:cNvSpPr txBox="1"/>
          <p:nvPr/>
        </p:nvSpPr>
        <p:spPr>
          <a:xfrm>
            <a:off x="5828900" y="5203148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nui</a:t>
            </a:r>
            <a:r>
              <a:rPr lang="fr-FR" sz="1500" dirty="0" smtClean="0">
                <a:solidFill>
                  <a:srgbClr val="95C674"/>
                </a:solidFill>
                <a:latin typeface="Andika Basic Dig1 Dig4 Dig7" panose="02000000000000000000" pitchFamily="2" charset="0"/>
              </a:rPr>
              <a:t>t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561" name="Groupe 560"/>
          <p:cNvGrpSpPr/>
          <p:nvPr/>
        </p:nvGrpSpPr>
        <p:grpSpPr>
          <a:xfrm>
            <a:off x="5175174" y="4034221"/>
            <a:ext cx="1720850" cy="124569"/>
            <a:chOff x="5500651" y="4343109"/>
            <a:chExt cx="1720850" cy="124569"/>
          </a:xfrm>
        </p:grpSpPr>
        <p:sp>
          <p:nvSpPr>
            <p:cNvPr id="562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4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5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6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7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8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9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0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1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72" name="Group 47"/>
          <p:cNvGrpSpPr>
            <a:grpSpLocks/>
          </p:cNvGrpSpPr>
          <p:nvPr/>
        </p:nvGrpSpPr>
        <p:grpSpPr bwMode="auto">
          <a:xfrm>
            <a:off x="5385547" y="6361003"/>
            <a:ext cx="98425" cy="98425"/>
            <a:chOff x="3511" y="12476"/>
            <a:chExt cx="155" cy="155"/>
          </a:xfrm>
        </p:grpSpPr>
        <p:sp>
          <p:nvSpPr>
            <p:cNvPr id="573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4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75" name="Rectangle 135"/>
          <p:cNvSpPr>
            <a:spLocks noChangeArrowheads="1"/>
          </p:cNvSpPr>
          <p:nvPr/>
        </p:nvSpPr>
        <p:spPr bwMode="auto">
          <a:xfrm>
            <a:off x="5363788" y="6339911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77" name="Image 57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5328456" y="4527773"/>
            <a:ext cx="170925" cy="98072"/>
          </a:xfrm>
          <a:prstGeom prst="rect">
            <a:avLst/>
          </a:prstGeom>
        </p:spPr>
      </p:pic>
      <p:pic>
        <p:nvPicPr>
          <p:cNvPr id="578" name="Image 57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5269602" y="4262552"/>
            <a:ext cx="312214" cy="269218"/>
          </a:xfrm>
          <a:prstGeom prst="rect">
            <a:avLst/>
          </a:prstGeom>
        </p:spPr>
      </p:pic>
      <p:pic>
        <p:nvPicPr>
          <p:cNvPr id="581" name="Image 58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5327764" y="4382635"/>
            <a:ext cx="145257" cy="59532"/>
          </a:xfrm>
          <a:prstGeom prst="rect">
            <a:avLst/>
          </a:prstGeom>
        </p:spPr>
      </p:pic>
      <p:grpSp>
        <p:nvGrpSpPr>
          <p:cNvPr id="582" name="Groupe 581"/>
          <p:cNvGrpSpPr/>
          <p:nvPr/>
        </p:nvGrpSpPr>
        <p:grpSpPr>
          <a:xfrm>
            <a:off x="6128955" y="5365169"/>
            <a:ext cx="123825" cy="241105"/>
            <a:chOff x="1984144" y="6393040"/>
            <a:chExt cx="123825" cy="241105"/>
          </a:xfrm>
        </p:grpSpPr>
        <p:sp>
          <p:nvSpPr>
            <p:cNvPr id="583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84" name="Groupe 583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588" name="Connecteur droit 587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Connecteur droit 588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5" name="Connecteur droit 584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6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7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95" name="Bulle ronde 2290"/>
          <p:cNvSpPr/>
          <p:nvPr/>
        </p:nvSpPr>
        <p:spPr>
          <a:xfrm>
            <a:off x="1178123" y="1237685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6" name="ZoneTexte 595"/>
          <p:cNvSpPr txBox="1"/>
          <p:nvPr/>
        </p:nvSpPr>
        <p:spPr>
          <a:xfrm>
            <a:off x="1201914" y="1269452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599" name="Bulle ronde 2290"/>
          <p:cNvSpPr/>
          <p:nvPr/>
        </p:nvSpPr>
        <p:spPr>
          <a:xfrm>
            <a:off x="1149964" y="4153070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0" name="ZoneTexte 599"/>
          <p:cNvSpPr txBox="1"/>
          <p:nvPr/>
        </p:nvSpPr>
        <p:spPr>
          <a:xfrm>
            <a:off x="1173755" y="4184837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601" name="Bulle ronde 2290"/>
          <p:cNvSpPr/>
          <p:nvPr/>
        </p:nvSpPr>
        <p:spPr>
          <a:xfrm>
            <a:off x="3395999" y="4243919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2" name="ZoneTexte 601"/>
          <p:cNvSpPr txBox="1"/>
          <p:nvPr/>
        </p:nvSpPr>
        <p:spPr>
          <a:xfrm>
            <a:off x="3419790" y="4275686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603" name="Bulle ronde 2290"/>
          <p:cNvSpPr/>
          <p:nvPr/>
        </p:nvSpPr>
        <p:spPr>
          <a:xfrm>
            <a:off x="5581238" y="4242640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4" name="ZoneTexte 603"/>
          <p:cNvSpPr txBox="1"/>
          <p:nvPr/>
        </p:nvSpPr>
        <p:spPr>
          <a:xfrm>
            <a:off x="5605029" y="4274407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654" name="Rectangle 34"/>
          <p:cNvSpPr>
            <a:spLocks noChangeArrowheads="1"/>
          </p:cNvSpPr>
          <p:nvPr/>
        </p:nvSpPr>
        <p:spPr bwMode="auto">
          <a:xfrm>
            <a:off x="5183846" y="7187459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55" name="Group 47"/>
          <p:cNvGrpSpPr>
            <a:grpSpLocks/>
          </p:cNvGrpSpPr>
          <p:nvPr/>
        </p:nvGrpSpPr>
        <p:grpSpPr bwMode="auto">
          <a:xfrm>
            <a:off x="5369311" y="9334712"/>
            <a:ext cx="98425" cy="98425"/>
            <a:chOff x="3511" y="12476"/>
            <a:chExt cx="155" cy="155"/>
          </a:xfrm>
        </p:grpSpPr>
        <p:sp>
          <p:nvSpPr>
            <p:cNvPr id="656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7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58" name="Rectangle 135"/>
          <p:cNvSpPr>
            <a:spLocks noChangeArrowheads="1"/>
          </p:cNvSpPr>
          <p:nvPr/>
        </p:nvSpPr>
        <p:spPr bwMode="auto">
          <a:xfrm>
            <a:off x="5346100" y="9309657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9" name="ZoneTexte 658"/>
          <p:cNvSpPr txBox="1"/>
          <p:nvPr/>
        </p:nvSpPr>
        <p:spPr>
          <a:xfrm>
            <a:off x="5591225" y="8192260"/>
            <a:ext cx="1028071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rencontr</a:t>
            </a:r>
            <a:r>
              <a:rPr lang="fr-FR" sz="1500" dirty="0" smtClean="0">
                <a:latin typeface="Andika Basic Dig1 Dig4 Dig7" panose="02000000000000000000" pitchFamily="2" charset="0"/>
              </a:rPr>
              <a:t>er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sp>
        <p:nvSpPr>
          <p:cNvPr id="660" name="Text Box 122"/>
          <p:cNvSpPr txBox="1">
            <a:spLocks noChangeArrowheads="1"/>
          </p:cNvSpPr>
          <p:nvPr/>
        </p:nvSpPr>
        <p:spPr bwMode="auto">
          <a:xfrm rot="16200000" flipH="1">
            <a:off x="5178284" y="704128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1" name="Text Box 121"/>
          <p:cNvSpPr txBox="1">
            <a:spLocks noChangeArrowheads="1"/>
          </p:cNvSpPr>
          <p:nvPr/>
        </p:nvSpPr>
        <p:spPr bwMode="auto">
          <a:xfrm rot="16200000" flipH="1">
            <a:off x="5352210" y="704128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2" name="Text Box 120"/>
          <p:cNvSpPr txBox="1">
            <a:spLocks noChangeArrowheads="1"/>
          </p:cNvSpPr>
          <p:nvPr/>
        </p:nvSpPr>
        <p:spPr bwMode="auto">
          <a:xfrm rot="16200000" flipH="1">
            <a:off x="5542005" y="704128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3" name="Text Box 119"/>
          <p:cNvSpPr txBox="1">
            <a:spLocks noChangeArrowheads="1"/>
          </p:cNvSpPr>
          <p:nvPr/>
        </p:nvSpPr>
        <p:spPr bwMode="auto">
          <a:xfrm rot="16200000" flipH="1">
            <a:off x="5719740" y="704128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4" name="Text Box 118"/>
          <p:cNvSpPr txBox="1">
            <a:spLocks noChangeArrowheads="1"/>
          </p:cNvSpPr>
          <p:nvPr/>
        </p:nvSpPr>
        <p:spPr bwMode="auto">
          <a:xfrm rot="16200000" flipH="1">
            <a:off x="5895570" y="704201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5" name="Text Box 117"/>
          <p:cNvSpPr txBox="1">
            <a:spLocks noChangeArrowheads="1"/>
          </p:cNvSpPr>
          <p:nvPr/>
        </p:nvSpPr>
        <p:spPr bwMode="auto">
          <a:xfrm rot="16200000" flipH="1">
            <a:off x="6083460" y="704045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6" name="Text Box 116"/>
          <p:cNvSpPr txBox="1">
            <a:spLocks noChangeArrowheads="1"/>
          </p:cNvSpPr>
          <p:nvPr/>
        </p:nvSpPr>
        <p:spPr bwMode="auto">
          <a:xfrm rot="16200000" flipH="1">
            <a:off x="6261829" y="704045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7" name="Text Box 115"/>
          <p:cNvSpPr txBox="1">
            <a:spLocks noChangeArrowheads="1"/>
          </p:cNvSpPr>
          <p:nvPr/>
        </p:nvSpPr>
        <p:spPr bwMode="auto">
          <a:xfrm rot="16200000" flipH="1">
            <a:off x="6447816" y="704128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8" name="Text Box 114"/>
          <p:cNvSpPr txBox="1">
            <a:spLocks noChangeArrowheads="1"/>
          </p:cNvSpPr>
          <p:nvPr/>
        </p:nvSpPr>
        <p:spPr bwMode="auto">
          <a:xfrm rot="16200000" flipH="1">
            <a:off x="6635707" y="704045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9" name="Text Box 113"/>
          <p:cNvSpPr txBox="1">
            <a:spLocks noChangeArrowheads="1"/>
          </p:cNvSpPr>
          <p:nvPr/>
        </p:nvSpPr>
        <p:spPr bwMode="auto">
          <a:xfrm rot="16200000" flipH="1">
            <a:off x="6807728" y="704045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0" name="Bulle ronde 26"/>
          <p:cNvSpPr/>
          <p:nvPr/>
        </p:nvSpPr>
        <p:spPr>
          <a:xfrm>
            <a:off x="5542633" y="7247494"/>
            <a:ext cx="737255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71" name="Image 67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8" t="39390" r="60305" b="47639"/>
          <a:stretch/>
        </p:blipFill>
        <p:spPr>
          <a:xfrm>
            <a:off x="5244745" y="7329910"/>
            <a:ext cx="296844" cy="281852"/>
          </a:xfrm>
          <a:prstGeom prst="rect">
            <a:avLst/>
          </a:prstGeom>
        </p:spPr>
      </p:pic>
      <p:sp>
        <p:nvSpPr>
          <p:cNvPr id="672" name="ZoneTexte 671"/>
          <p:cNvSpPr txBox="1"/>
          <p:nvPr/>
        </p:nvSpPr>
        <p:spPr>
          <a:xfrm>
            <a:off x="5591225" y="7289582"/>
            <a:ext cx="7450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verbe 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1</a:t>
            </a:r>
            <a:r>
              <a:rPr lang="fr-FR" sz="7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er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 groupe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693" name="Image 692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523" t="14789" r="-3968" b="58601"/>
          <a:stretch/>
        </p:blipFill>
        <p:spPr>
          <a:xfrm>
            <a:off x="6624504" y="157268"/>
            <a:ext cx="966652" cy="313509"/>
          </a:xfrm>
          <a:prstGeom prst="rect">
            <a:avLst/>
          </a:prstGeom>
        </p:spPr>
      </p:pic>
      <p:pic>
        <p:nvPicPr>
          <p:cNvPr id="694" name="Image 693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68" r="42368" b="-1"/>
          <a:stretch/>
        </p:blipFill>
        <p:spPr>
          <a:xfrm>
            <a:off x="2617363" y="123816"/>
            <a:ext cx="2149118" cy="36441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41619" y="195997"/>
            <a:ext cx="1245546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ndika Basic Dig1 Dig4 Dig7" panose="02000000000000000000" pitchFamily="2" charset="0"/>
              </a:rPr>
              <a:t>Groupe rouge</a:t>
            </a:r>
            <a:endParaRPr lang="fr-FR" dirty="0">
              <a:solidFill>
                <a:srgbClr val="FF0000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300" name="Group 136"/>
          <p:cNvGrpSpPr>
            <a:grpSpLocks/>
          </p:cNvGrpSpPr>
          <p:nvPr/>
        </p:nvGrpSpPr>
        <p:grpSpPr bwMode="auto">
          <a:xfrm>
            <a:off x="3336097" y="9272466"/>
            <a:ext cx="98425" cy="98425"/>
            <a:chOff x="3511" y="12476"/>
            <a:chExt cx="155" cy="155"/>
          </a:xfrm>
        </p:grpSpPr>
        <p:sp>
          <p:nvSpPr>
            <p:cNvPr id="301" name="Freeform 138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2" name="Freeform 137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03" name="Rectangle 135"/>
          <p:cNvSpPr>
            <a:spLocks noChangeArrowheads="1"/>
          </p:cNvSpPr>
          <p:nvPr/>
        </p:nvSpPr>
        <p:spPr bwMode="auto">
          <a:xfrm>
            <a:off x="3315617" y="9244470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4" name="Text Box 32"/>
          <p:cNvSpPr txBox="1">
            <a:spLocks noChangeArrowheads="1"/>
          </p:cNvSpPr>
          <p:nvPr/>
        </p:nvSpPr>
        <p:spPr bwMode="auto">
          <a:xfrm>
            <a:off x="3072881" y="7623302"/>
            <a:ext cx="1683147" cy="2917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500" dirty="0" smtClean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Son p</a:t>
            </a:r>
            <a:r>
              <a:rPr lang="fr-FR" sz="1500" dirty="0" smtClean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è</a:t>
            </a:r>
            <a:r>
              <a:rPr lang="fr-FR" sz="1500" dirty="0" smtClean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re </a:t>
            </a:r>
            <a:r>
              <a:rPr lang="fr-FR" sz="1500" dirty="0" smtClean="0"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est</a:t>
            </a:r>
            <a:endParaRPr kumimoji="0" lang="fr-FR" sz="1500" b="0" i="0" u="none" strike="noStrike" cap="none" normalizeH="0" baseline="0" dirty="0" smtClean="0">
              <a:ln>
                <a:noFill/>
              </a:ln>
              <a:effectLst/>
              <a:latin typeface="Andika Basic Dig1 Dig4 Dig7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05" name="Group 47"/>
          <p:cNvGrpSpPr>
            <a:grpSpLocks/>
          </p:cNvGrpSpPr>
          <p:nvPr/>
        </p:nvGrpSpPr>
        <p:grpSpPr bwMode="auto">
          <a:xfrm>
            <a:off x="3112913" y="9268829"/>
            <a:ext cx="98425" cy="98425"/>
            <a:chOff x="3511" y="12476"/>
            <a:chExt cx="155" cy="155"/>
          </a:xfrm>
        </p:grpSpPr>
        <p:sp>
          <p:nvSpPr>
            <p:cNvPr id="306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7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09" name="Text Box 32"/>
          <p:cNvSpPr txBox="1">
            <a:spLocks noChangeArrowheads="1"/>
          </p:cNvSpPr>
          <p:nvPr/>
        </p:nvSpPr>
        <p:spPr bwMode="auto">
          <a:xfrm>
            <a:off x="3065588" y="8644598"/>
            <a:ext cx="1701432" cy="309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fi</a:t>
            </a:r>
            <a:r>
              <a:rPr lang="fr-FR" sz="1500" dirty="0">
                <a:solidFill>
                  <a:srgbClr val="E45585"/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ll</a:t>
            </a: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e 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e</a:t>
            </a:r>
            <a:r>
              <a:rPr lang="fr-FR" sz="1500" dirty="0" smtClean="0">
                <a:solidFill>
                  <a:srgbClr val="95C674"/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t</a:t>
            </a:r>
            <a:r>
              <a:rPr lang="fr-FR" sz="1500" dirty="0" smtClean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 </a:t>
            </a:r>
            <a:r>
              <a:rPr lang="fr-FR" sz="1500" dirty="0">
                <a:solidFill>
                  <a:srgbClr val="5B9BD5"/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u</a:t>
            </a: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ne louve</a:t>
            </a:r>
            <a:r>
              <a:rPr lang="fr-FR" sz="1500" dirty="0" smtClean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.</a:t>
            </a:r>
            <a:endParaRPr lang="fr-FR" sz="1500" dirty="0">
              <a:solidFill>
                <a:schemeClr val="bg1">
                  <a:lumMod val="50000"/>
                </a:schemeClr>
              </a:solidFill>
              <a:latin typeface="Andika Basic Dig1 Dig4 Dig7" panose="02000000000000000000" pitchFamily="2" charset="0"/>
              <a:ea typeface="Calibri" panose="020F0502020204030204" pitchFamily="34" charset="0"/>
              <a:cs typeface="Dekko" panose="02000600000000000000" pitchFamily="2" charset="0"/>
            </a:endParaRPr>
          </a:p>
        </p:txBody>
      </p:sp>
      <p:sp>
        <p:nvSpPr>
          <p:cNvPr id="310" name="Ellipse 309"/>
          <p:cNvSpPr/>
          <p:nvPr/>
        </p:nvSpPr>
        <p:spPr>
          <a:xfrm>
            <a:off x="3087341" y="9245212"/>
            <a:ext cx="141948" cy="136525"/>
          </a:xfrm>
          <a:prstGeom prst="ellipse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1" name="Rectangle 134"/>
          <p:cNvSpPr>
            <a:spLocks noChangeArrowheads="1"/>
          </p:cNvSpPr>
          <p:nvPr/>
        </p:nvSpPr>
        <p:spPr bwMode="auto">
          <a:xfrm>
            <a:off x="3029996" y="7113257"/>
            <a:ext cx="1709738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312" name="Connecteur droit 311"/>
          <p:cNvCxnSpPr/>
          <p:nvPr/>
        </p:nvCxnSpPr>
        <p:spPr>
          <a:xfrm>
            <a:off x="3068710" y="7406439"/>
            <a:ext cx="146331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3" name="Image 312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17" t="49613" r="38090" b="47101"/>
          <a:stretch/>
        </p:blipFill>
        <p:spPr>
          <a:xfrm>
            <a:off x="4473101" y="7316907"/>
            <a:ext cx="204788" cy="357187"/>
          </a:xfrm>
          <a:prstGeom prst="rect">
            <a:avLst/>
          </a:prstGeom>
        </p:spPr>
      </p:pic>
      <p:sp>
        <p:nvSpPr>
          <p:cNvPr id="314" name="Text Box 32"/>
          <p:cNvSpPr txBox="1">
            <a:spLocks noChangeArrowheads="1"/>
          </p:cNvSpPr>
          <p:nvPr/>
        </p:nvSpPr>
        <p:spPr bwMode="auto">
          <a:xfrm>
            <a:off x="3053994" y="7154889"/>
            <a:ext cx="1689759" cy="212063"/>
          </a:xfrm>
          <a:prstGeom prst="rect">
            <a:avLst/>
          </a:prstGeom>
          <a:noFill/>
          <a:ln>
            <a:noFill/>
          </a:ln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ursive standard" pitchFamily="2" charset="0"/>
                <a:ea typeface="Calibri" panose="020F0502020204030204" pitchFamily="34" charset="0"/>
                <a:cs typeface="Calibri" panose="020F0502020204030204" pitchFamily="34" charset="0"/>
              </a:rPr>
              <a:t>Dictée grammaire</a:t>
            </a:r>
          </a:p>
        </p:txBody>
      </p:sp>
      <p:grpSp>
        <p:nvGrpSpPr>
          <p:cNvPr id="315" name="Groupe 314"/>
          <p:cNvGrpSpPr/>
          <p:nvPr/>
        </p:nvGrpSpPr>
        <p:grpSpPr>
          <a:xfrm>
            <a:off x="4820076" y="7113257"/>
            <a:ext cx="104775" cy="1179395"/>
            <a:chOff x="2003106" y="6000754"/>
            <a:chExt cx="104775" cy="1179395"/>
          </a:xfrm>
        </p:grpSpPr>
        <p:sp>
          <p:nvSpPr>
            <p:cNvPr id="316" name="Text Box 62"/>
            <p:cNvSpPr txBox="1">
              <a:spLocks noChangeArrowheads="1"/>
            </p:cNvSpPr>
            <p:nvPr/>
          </p:nvSpPr>
          <p:spPr bwMode="auto">
            <a:xfrm>
              <a:off x="2012631" y="6000754"/>
              <a:ext cx="95250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7" name="Text Box 61"/>
            <p:cNvSpPr txBox="1">
              <a:spLocks noChangeArrowheads="1"/>
            </p:cNvSpPr>
            <p:nvPr/>
          </p:nvSpPr>
          <p:spPr bwMode="auto">
            <a:xfrm>
              <a:off x="2003106" y="6176584"/>
              <a:ext cx="95250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8" name="Text Box 60"/>
            <p:cNvSpPr txBox="1">
              <a:spLocks noChangeArrowheads="1"/>
            </p:cNvSpPr>
            <p:nvPr/>
          </p:nvSpPr>
          <p:spPr bwMode="auto">
            <a:xfrm>
              <a:off x="2006916" y="6364475"/>
              <a:ext cx="95250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9" name="Text Box 59"/>
            <p:cNvSpPr txBox="1">
              <a:spLocks noChangeArrowheads="1"/>
            </p:cNvSpPr>
            <p:nvPr/>
          </p:nvSpPr>
          <p:spPr bwMode="auto">
            <a:xfrm>
              <a:off x="2006916" y="6542844"/>
              <a:ext cx="95250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0" name="Text Box 58"/>
            <p:cNvSpPr txBox="1">
              <a:spLocks noChangeArrowheads="1"/>
            </p:cNvSpPr>
            <p:nvPr/>
          </p:nvSpPr>
          <p:spPr bwMode="auto">
            <a:xfrm>
              <a:off x="2012631" y="6728831"/>
              <a:ext cx="95250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1" name="Text Box 57"/>
            <p:cNvSpPr txBox="1">
              <a:spLocks noChangeArrowheads="1"/>
            </p:cNvSpPr>
            <p:nvPr/>
          </p:nvSpPr>
          <p:spPr bwMode="auto">
            <a:xfrm>
              <a:off x="2006916" y="6916721"/>
              <a:ext cx="95250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2" name="Text Box 56"/>
            <p:cNvSpPr txBox="1">
              <a:spLocks noChangeArrowheads="1"/>
            </p:cNvSpPr>
            <p:nvPr/>
          </p:nvSpPr>
          <p:spPr bwMode="auto">
            <a:xfrm>
              <a:off x="2006916" y="7088743"/>
              <a:ext cx="95250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325" name="Connecteur droit 324"/>
          <p:cNvCxnSpPr/>
          <p:nvPr/>
        </p:nvCxnSpPr>
        <p:spPr>
          <a:xfrm flipH="1">
            <a:off x="4560071" y="8095996"/>
            <a:ext cx="68522" cy="9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ZoneTexte 336"/>
          <p:cNvSpPr txBox="1"/>
          <p:nvPr/>
        </p:nvSpPr>
        <p:spPr>
          <a:xfrm>
            <a:off x="3977691" y="7575593"/>
            <a:ext cx="34760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était</a:t>
            </a:r>
            <a:endParaRPr lang="fr-FR" sz="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8" name="Connecteur droit 337"/>
          <p:cNvCxnSpPr/>
          <p:nvPr/>
        </p:nvCxnSpPr>
        <p:spPr>
          <a:xfrm flipV="1">
            <a:off x="3916609" y="7825562"/>
            <a:ext cx="231723" cy="1283"/>
          </a:xfrm>
          <a:prstGeom prst="line">
            <a:avLst/>
          </a:prstGeom>
          <a:ln w="2032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ZoneTexte 338"/>
          <p:cNvSpPr txBox="1"/>
          <p:nvPr/>
        </p:nvSpPr>
        <p:spPr>
          <a:xfrm>
            <a:off x="3187665" y="7577634"/>
            <a:ext cx="34760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sien</a:t>
            </a:r>
            <a:endParaRPr lang="fr-FR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0" name="Connecteur droit 339"/>
          <p:cNvCxnSpPr/>
          <p:nvPr/>
        </p:nvCxnSpPr>
        <p:spPr>
          <a:xfrm flipV="1">
            <a:off x="3066088" y="7825446"/>
            <a:ext cx="336088" cy="11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Rectangle 341"/>
          <p:cNvSpPr/>
          <p:nvPr/>
        </p:nvSpPr>
        <p:spPr>
          <a:xfrm>
            <a:off x="2974132" y="7843226"/>
            <a:ext cx="18806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cha</a:t>
            </a:r>
            <a:r>
              <a:rPr lang="fr-FR" sz="1500" dirty="0">
                <a:solidFill>
                  <a:srgbClr val="FF7A9C"/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seur de</a:t>
            </a:r>
            <a:r>
              <a:rPr lang="fr-FR" sz="1500" dirty="0">
                <a:solidFill>
                  <a:srgbClr val="A6A6A6"/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 </a:t>
            </a: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lou</a:t>
            </a:r>
            <a:r>
              <a:rPr lang="fr-FR" sz="1500" dirty="0">
                <a:solidFill>
                  <a:srgbClr val="95C674"/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p</a:t>
            </a:r>
            <a:r>
              <a:rPr lang="fr-FR" sz="1500" dirty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. </a:t>
            </a:r>
            <a:endParaRPr lang="fr-FR" sz="1500" dirty="0"/>
          </a:p>
        </p:txBody>
      </p:sp>
      <p:sp>
        <p:nvSpPr>
          <p:cNvPr id="345" name="ZoneTexte 344"/>
          <p:cNvSpPr txBox="1"/>
          <p:nvPr/>
        </p:nvSpPr>
        <p:spPr>
          <a:xfrm>
            <a:off x="3906597" y="8594684"/>
            <a:ext cx="34760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était</a:t>
            </a:r>
            <a:endParaRPr lang="fr-FR" sz="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6" name="Connecteur droit 345"/>
          <p:cNvCxnSpPr/>
          <p:nvPr/>
        </p:nvCxnSpPr>
        <p:spPr>
          <a:xfrm>
            <a:off x="4032470" y="8440461"/>
            <a:ext cx="113972" cy="0"/>
          </a:xfrm>
          <a:prstGeom prst="line">
            <a:avLst/>
          </a:prstGeom>
          <a:ln w="2032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ZoneTexte 346"/>
          <p:cNvSpPr txBox="1"/>
          <p:nvPr/>
        </p:nvSpPr>
        <p:spPr>
          <a:xfrm>
            <a:off x="3093444" y="8572785"/>
            <a:ext cx="34760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sienne</a:t>
            </a:r>
            <a:endParaRPr lang="fr-FR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8" name="Connecteur droit 347"/>
          <p:cNvCxnSpPr/>
          <p:nvPr/>
        </p:nvCxnSpPr>
        <p:spPr>
          <a:xfrm>
            <a:off x="3071012" y="8844653"/>
            <a:ext cx="20364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ZoneTexte 348"/>
          <p:cNvSpPr txBox="1"/>
          <p:nvPr/>
        </p:nvSpPr>
        <p:spPr>
          <a:xfrm>
            <a:off x="4001881" y="7863900"/>
            <a:ext cx="297639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500" dirty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des</a:t>
            </a:r>
          </a:p>
        </p:txBody>
      </p:sp>
      <p:sp>
        <p:nvSpPr>
          <p:cNvPr id="350" name="Forme libre 349"/>
          <p:cNvSpPr/>
          <p:nvPr/>
        </p:nvSpPr>
        <p:spPr>
          <a:xfrm>
            <a:off x="3930512" y="8076516"/>
            <a:ext cx="145992" cy="27166"/>
          </a:xfrm>
          <a:custGeom>
            <a:avLst/>
            <a:gdLst>
              <a:gd name="connsiteX0" fmla="*/ 0 w 273852"/>
              <a:gd name="connsiteY0" fmla="*/ 0 h 33560"/>
              <a:gd name="connsiteX1" fmla="*/ 66502 w 273852"/>
              <a:gd name="connsiteY1" fmla="*/ 31173 h 33560"/>
              <a:gd name="connsiteX2" fmla="*/ 130925 w 273852"/>
              <a:gd name="connsiteY2" fmla="*/ 31173 h 33560"/>
              <a:gd name="connsiteX3" fmla="*/ 195349 w 273852"/>
              <a:gd name="connsiteY3" fmla="*/ 29094 h 33560"/>
              <a:gd name="connsiteX4" fmla="*/ 268085 w 273852"/>
              <a:gd name="connsiteY4" fmla="*/ 12469 h 33560"/>
              <a:gd name="connsiteX5" fmla="*/ 263929 w 273852"/>
              <a:gd name="connsiteY5" fmla="*/ 14547 h 33560"/>
              <a:gd name="connsiteX0" fmla="*/ 0 w 273852"/>
              <a:gd name="connsiteY0" fmla="*/ 0 h 35719"/>
              <a:gd name="connsiteX1" fmla="*/ 66502 w 273852"/>
              <a:gd name="connsiteY1" fmla="*/ 31173 h 35719"/>
              <a:gd name="connsiteX2" fmla="*/ 141316 w 273852"/>
              <a:gd name="connsiteY2" fmla="*/ 35329 h 35719"/>
              <a:gd name="connsiteX3" fmla="*/ 195349 w 273852"/>
              <a:gd name="connsiteY3" fmla="*/ 29094 h 35719"/>
              <a:gd name="connsiteX4" fmla="*/ 268085 w 273852"/>
              <a:gd name="connsiteY4" fmla="*/ 12469 h 35719"/>
              <a:gd name="connsiteX5" fmla="*/ 263929 w 273852"/>
              <a:gd name="connsiteY5" fmla="*/ 14547 h 35719"/>
              <a:gd name="connsiteX0" fmla="*/ 0 w 272630"/>
              <a:gd name="connsiteY0" fmla="*/ 0 h 35566"/>
              <a:gd name="connsiteX1" fmla="*/ 66502 w 272630"/>
              <a:gd name="connsiteY1" fmla="*/ 31173 h 35566"/>
              <a:gd name="connsiteX2" fmla="*/ 141316 w 272630"/>
              <a:gd name="connsiteY2" fmla="*/ 35329 h 35566"/>
              <a:gd name="connsiteX3" fmla="*/ 211975 w 272630"/>
              <a:gd name="connsiteY3" fmla="*/ 31172 h 35566"/>
              <a:gd name="connsiteX4" fmla="*/ 268085 w 272630"/>
              <a:gd name="connsiteY4" fmla="*/ 12469 h 35566"/>
              <a:gd name="connsiteX5" fmla="*/ 263929 w 272630"/>
              <a:gd name="connsiteY5" fmla="*/ 14547 h 35566"/>
              <a:gd name="connsiteX0" fmla="*/ 0 w 272630"/>
              <a:gd name="connsiteY0" fmla="*/ 0 h 35566"/>
              <a:gd name="connsiteX1" fmla="*/ 66502 w 272630"/>
              <a:gd name="connsiteY1" fmla="*/ 31173 h 35566"/>
              <a:gd name="connsiteX2" fmla="*/ 141316 w 272630"/>
              <a:gd name="connsiteY2" fmla="*/ 35329 h 35566"/>
              <a:gd name="connsiteX3" fmla="*/ 211975 w 272630"/>
              <a:gd name="connsiteY3" fmla="*/ 31172 h 35566"/>
              <a:gd name="connsiteX4" fmla="*/ 268085 w 272630"/>
              <a:gd name="connsiteY4" fmla="*/ 12469 h 35566"/>
              <a:gd name="connsiteX5" fmla="*/ 263929 w 272630"/>
              <a:gd name="connsiteY5" fmla="*/ 14547 h 35566"/>
              <a:gd name="connsiteX0" fmla="*/ 0 w 272630"/>
              <a:gd name="connsiteY0" fmla="*/ 0 h 39486"/>
              <a:gd name="connsiteX1" fmla="*/ 66502 w 272630"/>
              <a:gd name="connsiteY1" fmla="*/ 31173 h 39486"/>
              <a:gd name="connsiteX2" fmla="*/ 143395 w 272630"/>
              <a:gd name="connsiteY2" fmla="*/ 39486 h 39486"/>
              <a:gd name="connsiteX3" fmla="*/ 211975 w 272630"/>
              <a:gd name="connsiteY3" fmla="*/ 31172 h 39486"/>
              <a:gd name="connsiteX4" fmla="*/ 268085 w 272630"/>
              <a:gd name="connsiteY4" fmla="*/ 12469 h 39486"/>
              <a:gd name="connsiteX5" fmla="*/ 263929 w 272630"/>
              <a:gd name="connsiteY5" fmla="*/ 14547 h 39486"/>
              <a:gd name="connsiteX0" fmla="*/ 0 w 272630"/>
              <a:gd name="connsiteY0" fmla="*/ 0 h 39713"/>
              <a:gd name="connsiteX1" fmla="*/ 78971 w 272630"/>
              <a:gd name="connsiteY1" fmla="*/ 22861 h 39713"/>
              <a:gd name="connsiteX2" fmla="*/ 143395 w 272630"/>
              <a:gd name="connsiteY2" fmla="*/ 39486 h 39713"/>
              <a:gd name="connsiteX3" fmla="*/ 211975 w 272630"/>
              <a:gd name="connsiteY3" fmla="*/ 31172 h 39713"/>
              <a:gd name="connsiteX4" fmla="*/ 268085 w 272630"/>
              <a:gd name="connsiteY4" fmla="*/ 12469 h 39713"/>
              <a:gd name="connsiteX5" fmla="*/ 263929 w 272630"/>
              <a:gd name="connsiteY5" fmla="*/ 14547 h 39713"/>
              <a:gd name="connsiteX0" fmla="*/ 0 w 272630"/>
              <a:gd name="connsiteY0" fmla="*/ 0 h 31557"/>
              <a:gd name="connsiteX1" fmla="*/ 78971 w 272630"/>
              <a:gd name="connsiteY1" fmla="*/ 22861 h 31557"/>
              <a:gd name="connsiteX2" fmla="*/ 162099 w 272630"/>
              <a:gd name="connsiteY2" fmla="*/ 24938 h 31557"/>
              <a:gd name="connsiteX3" fmla="*/ 211975 w 272630"/>
              <a:gd name="connsiteY3" fmla="*/ 31172 h 31557"/>
              <a:gd name="connsiteX4" fmla="*/ 268085 w 272630"/>
              <a:gd name="connsiteY4" fmla="*/ 12469 h 31557"/>
              <a:gd name="connsiteX5" fmla="*/ 263929 w 272630"/>
              <a:gd name="connsiteY5" fmla="*/ 14547 h 31557"/>
              <a:gd name="connsiteX0" fmla="*/ 0 w 270512"/>
              <a:gd name="connsiteY0" fmla="*/ 0 h 26011"/>
              <a:gd name="connsiteX1" fmla="*/ 78971 w 270512"/>
              <a:gd name="connsiteY1" fmla="*/ 22861 h 26011"/>
              <a:gd name="connsiteX2" fmla="*/ 162099 w 270512"/>
              <a:gd name="connsiteY2" fmla="*/ 24938 h 26011"/>
              <a:gd name="connsiteX3" fmla="*/ 241069 w 270512"/>
              <a:gd name="connsiteY3" fmla="*/ 14547 h 26011"/>
              <a:gd name="connsiteX4" fmla="*/ 268085 w 270512"/>
              <a:gd name="connsiteY4" fmla="*/ 12469 h 26011"/>
              <a:gd name="connsiteX5" fmla="*/ 263929 w 270512"/>
              <a:gd name="connsiteY5" fmla="*/ 14547 h 26011"/>
              <a:gd name="connsiteX0" fmla="*/ 0 w 282887"/>
              <a:gd name="connsiteY0" fmla="*/ 10560 h 36571"/>
              <a:gd name="connsiteX1" fmla="*/ 78971 w 282887"/>
              <a:gd name="connsiteY1" fmla="*/ 33421 h 36571"/>
              <a:gd name="connsiteX2" fmla="*/ 162099 w 282887"/>
              <a:gd name="connsiteY2" fmla="*/ 35498 h 36571"/>
              <a:gd name="connsiteX3" fmla="*/ 241069 w 282887"/>
              <a:gd name="connsiteY3" fmla="*/ 25107 h 36571"/>
              <a:gd name="connsiteX4" fmla="*/ 268085 w 282887"/>
              <a:gd name="connsiteY4" fmla="*/ 23029 h 36571"/>
              <a:gd name="connsiteX5" fmla="*/ 280554 w 282887"/>
              <a:gd name="connsiteY5" fmla="*/ 168 h 36571"/>
              <a:gd name="connsiteX0" fmla="*/ 0 w 282669"/>
              <a:gd name="connsiteY0" fmla="*/ 10624 h 36635"/>
              <a:gd name="connsiteX1" fmla="*/ 78971 w 282669"/>
              <a:gd name="connsiteY1" fmla="*/ 33485 h 36635"/>
              <a:gd name="connsiteX2" fmla="*/ 162099 w 282669"/>
              <a:gd name="connsiteY2" fmla="*/ 35562 h 36635"/>
              <a:gd name="connsiteX3" fmla="*/ 241069 w 282669"/>
              <a:gd name="connsiteY3" fmla="*/ 25171 h 36635"/>
              <a:gd name="connsiteX4" fmla="*/ 266007 w 282669"/>
              <a:gd name="connsiteY4" fmla="*/ 16859 h 36635"/>
              <a:gd name="connsiteX5" fmla="*/ 280554 w 282669"/>
              <a:gd name="connsiteY5" fmla="*/ 232 h 36635"/>
              <a:gd name="connsiteX0" fmla="*/ 0 w 282832"/>
              <a:gd name="connsiteY0" fmla="*/ 10624 h 36635"/>
              <a:gd name="connsiteX1" fmla="*/ 78971 w 282832"/>
              <a:gd name="connsiteY1" fmla="*/ 33485 h 36635"/>
              <a:gd name="connsiteX2" fmla="*/ 162099 w 282832"/>
              <a:gd name="connsiteY2" fmla="*/ 35562 h 36635"/>
              <a:gd name="connsiteX3" fmla="*/ 230678 w 282832"/>
              <a:gd name="connsiteY3" fmla="*/ 25171 h 36635"/>
              <a:gd name="connsiteX4" fmla="*/ 266007 w 282832"/>
              <a:gd name="connsiteY4" fmla="*/ 16859 h 36635"/>
              <a:gd name="connsiteX5" fmla="*/ 280554 w 282832"/>
              <a:gd name="connsiteY5" fmla="*/ 232 h 36635"/>
              <a:gd name="connsiteX0" fmla="*/ 0 w 283082"/>
              <a:gd name="connsiteY0" fmla="*/ 10703 h 36714"/>
              <a:gd name="connsiteX1" fmla="*/ 78971 w 283082"/>
              <a:gd name="connsiteY1" fmla="*/ 33564 h 36714"/>
              <a:gd name="connsiteX2" fmla="*/ 162099 w 283082"/>
              <a:gd name="connsiteY2" fmla="*/ 35641 h 36714"/>
              <a:gd name="connsiteX3" fmla="*/ 230678 w 283082"/>
              <a:gd name="connsiteY3" fmla="*/ 25250 h 36714"/>
              <a:gd name="connsiteX4" fmla="*/ 268085 w 283082"/>
              <a:gd name="connsiteY4" fmla="*/ 12782 h 36714"/>
              <a:gd name="connsiteX5" fmla="*/ 280554 w 283082"/>
              <a:gd name="connsiteY5" fmla="*/ 311 h 36714"/>
              <a:gd name="connsiteX0" fmla="*/ 0 w 280554"/>
              <a:gd name="connsiteY0" fmla="*/ 10392 h 36403"/>
              <a:gd name="connsiteX1" fmla="*/ 78971 w 280554"/>
              <a:gd name="connsiteY1" fmla="*/ 33253 h 36403"/>
              <a:gd name="connsiteX2" fmla="*/ 162099 w 280554"/>
              <a:gd name="connsiteY2" fmla="*/ 35330 h 36403"/>
              <a:gd name="connsiteX3" fmla="*/ 230678 w 280554"/>
              <a:gd name="connsiteY3" fmla="*/ 24939 h 36403"/>
              <a:gd name="connsiteX4" fmla="*/ 280554 w 280554"/>
              <a:gd name="connsiteY4" fmla="*/ 0 h 36403"/>
              <a:gd name="connsiteX0" fmla="*/ 0 w 230679"/>
              <a:gd name="connsiteY0" fmla="*/ 0 h 26011"/>
              <a:gd name="connsiteX1" fmla="*/ 78971 w 230679"/>
              <a:gd name="connsiteY1" fmla="*/ 22861 h 26011"/>
              <a:gd name="connsiteX2" fmla="*/ 162099 w 230679"/>
              <a:gd name="connsiteY2" fmla="*/ 24938 h 26011"/>
              <a:gd name="connsiteX3" fmla="*/ 230678 w 230679"/>
              <a:gd name="connsiteY3" fmla="*/ 14547 h 26011"/>
              <a:gd name="connsiteX0" fmla="*/ 0 w 151706"/>
              <a:gd name="connsiteY0" fmla="*/ 8314 h 11464"/>
              <a:gd name="connsiteX1" fmla="*/ 83128 w 151706"/>
              <a:gd name="connsiteY1" fmla="*/ 10391 h 11464"/>
              <a:gd name="connsiteX2" fmla="*/ 151707 w 151706"/>
              <a:gd name="connsiteY2" fmla="*/ 0 h 11464"/>
              <a:gd name="connsiteX0" fmla="*/ 0 w 203196"/>
              <a:gd name="connsiteY0" fmla="*/ 3579 h 10461"/>
              <a:gd name="connsiteX1" fmla="*/ 134616 w 203196"/>
              <a:gd name="connsiteY1" fmla="*/ 10391 h 10461"/>
              <a:gd name="connsiteX2" fmla="*/ 203195 w 203196"/>
              <a:gd name="connsiteY2" fmla="*/ 0 h 10461"/>
              <a:gd name="connsiteX0" fmla="*/ 0 w 239972"/>
              <a:gd name="connsiteY0" fmla="*/ 0 h 16394"/>
              <a:gd name="connsiteX1" fmla="*/ 171394 w 239972"/>
              <a:gd name="connsiteY1" fmla="*/ 16280 h 16394"/>
              <a:gd name="connsiteX2" fmla="*/ 239973 w 239972"/>
              <a:gd name="connsiteY2" fmla="*/ 5889 h 16394"/>
              <a:gd name="connsiteX0" fmla="*/ 0 w 239974"/>
              <a:gd name="connsiteY0" fmla="*/ 0 h 18814"/>
              <a:gd name="connsiteX1" fmla="*/ 68355 w 239974"/>
              <a:gd name="connsiteY1" fmla="*/ 17490 h 18814"/>
              <a:gd name="connsiteX2" fmla="*/ 171394 w 239974"/>
              <a:gd name="connsiteY2" fmla="*/ 16280 h 18814"/>
              <a:gd name="connsiteX3" fmla="*/ 239973 w 239974"/>
              <a:gd name="connsiteY3" fmla="*/ 5889 h 18814"/>
              <a:gd name="connsiteX0" fmla="*/ 0 w 239972"/>
              <a:gd name="connsiteY0" fmla="*/ 0 h 20393"/>
              <a:gd name="connsiteX1" fmla="*/ 68355 w 239972"/>
              <a:gd name="connsiteY1" fmla="*/ 17490 h 20393"/>
              <a:gd name="connsiteX2" fmla="*/ 182428 w 239972"/>
              <a:gd name="connsiteY2" fmla="*/ 19436 h 20393"/>
              <a:gd name="connsiteX3" fmla="*/ 239973 w 239972"/>
              <a:gd name="connsiteY3" fmla="*/ 5889 h 20393"/>
              <a:gd name="connsiteX0" fmla="*/ 0 w 258363"/>
              <a:gd name="connsiteY0" fmla="*/ 0 h 20627"/>
              <a:gd name="connsiteX1" fmla="*/ 68355 w 258363"/>
              <a:gd name="connsiteY1" fmla="*/ 17490 h 20627"/>
              <a:gd name="connsiteX2" fmla="*/ 182428 w 258363"/>
              <a:gd name="connsiteY2" fmla="*/ 19436 h 20627"/>
              <a:gd name="connsiteX3" fmla="*/ 258363 w 258363"/>
              <a:gd name="connsiteY3" fmla="*/ 2733 h 2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63" h="20627">
                <a:moveTo>
                  <a:pt x="0" y="0"/>
                </a:moveTo>
                <a:cubicBezTo>
                  <a:pt x="10779" y="1863"/>
                  <a:pt x="39789" y="14777"/>
                  <a:pt x="68355" y="17490"/>
                </a:cubicBezTo>
                <a:cubicBezTo>
                  <a:pt x="96921" y="20203"/>
                  <a:pt x="150760" y="21895"/>
                  <a:pt x="182428" y="19436"/>
                </a:cubicBezTo>
                <a:cubicBezTo>
                  <a:pt x="214096" y="16977"/>
                  <a:pt x="238621" y="8621"/>
                  <a:pt x="258363" y="2733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1" name="Text Box 32"/>
          <p:cNvSpPr txBox="1">
            <a:spLocks noChangeArrowheads="1"/>
          </p:cNvSpPr>
          <p:nvPr/>
        </p:nvSpPr>
        <p:spPr bwMode="auto">
          <a:xfrm>
            <a:off x="3054596" y="8225199"/>
            <a:ext cx="1701432" cy="309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500" dirty="0" smtClean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Il r</a:t>
            </a:r>
            <a:r>
              <a:rPr lang="fr-FR" sz="1500" dirty="0" smtClean="0">
                <a:solidFill>
                  <a:srgbClr val="E45585"/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e</a:t>
            </a:r>
            <a:r>
              <a:rPr lang="fr-FR" sz="1500" dirty="0" smtClean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ncontr</a:t>
            </a:r>
            <a:r>
              <a:rPr lang="fr-FR" sz="1500" dirty="0" smtClean="0"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e</a:t>
            </a:r>
            <a:r>
              <a:rPr lang="fr-FR" sz="1500" dirty="0" smtClean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 </a:t>
            </a:r>
            <a:r>
              <a:rPr lang="fr-FR" sz="1500" dirty="0" smtClean="0">
                <a:solidFill>
                  <a:srgbClr val="5B9BD5"/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u</a:t>
            </a:r>
            <a:r>
              <a:rPr lang="fr-FR" sz="1500" dirty="0" smtClean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ne</a:t>
            </a:r>
            <a:endParaRPr lang="fr-FR" sz="1500" dirty="0">
              <a:solidFill>
                <a:schemeClr val="bg1">
                  <a:lumMod val="50000"/>
                </a:schemeClr>
              </a:solidFill>
              <a:latin typeface="Andika Basic Dig1 Dig4 Dig7" panose="02000000000000000000" pitchFamily="2" charset="0"/>
              <a:ea typeface="Calibri" panose="020F0502020204030204" pitchFamily="34" charset="0"/>
              <a:cs typeface="Dekko" panose="02000600000000000000" pitchFamily="2" charset="0"/>
            </a:endParaRPr>
          </a:p>
        </p:txBody>
      </p:sp>
      <p:sp>
        <p:nvSpPr>
          <p:cNvPr id="352" name="ZoneTexte 351"/>
          <p:cNvSpPr txBox="1"/>
          <p:nvPr/>
        </p:nvSpPr>
        <p:spPr>
          <a:xfrm>
            <a:off x="3072185" y="8144220"/>
            <a:ext cx="347605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singulier</a:t>
            </a:r>
            <a:endParaRPr lang="fr-FR" sz="4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3" name="Forme libre 352"/>
          <p:cNvSpPr/>
          <p:nvPr/>
        </p:nvSpPr>
        <p:spPr>
          <a:xfrm>
            <a:off x="3062897" y="8407636"/>
            <a:ext cx="145992" cy="27166"/>
          </a:xfrm>
          <a:custGeom>
            <a:avLst/>
            <a:gdLst>
              <a:gd name="connsiteX0" fmla="*/ 0 w 273852"/>
              <a:gd name="connsiteY0" fmla="*/ 0 h 33560"/>
              <a:gd name="connsiteX1" fmla="*/ 66502 w 273852"/>
              <a:gd name="connsiteY1" fmla="*/ 31173 h 33560"/>
              <a:gd name="connsiteX2" fmla="*/ 130925 w 273852"/>
              <a:gd name="connsiteY2" fmla="*/ 31173 h 33560"/>
              <a:gd name="connsiteX3" fmla="*/ 195349 w 273852"/>
              <a:gd name="connsiteY3" fmla="*/ 29094 h 33560"/>
              <a:gd name="connsiteX4" fmla="*/ 268085 w 273852"/>
              <a:gd name="connsiteY4" fmla="*/ 12469 h 33560"/>
              <a:gd name="connsiteX5" fmla="*/ 263929 w 273852"/>
              <a:gd name="connsiteY5" fmla="*/ 14547 h 33560"/>
              <a:gd name="connsiteX0" fmla="*/ 0 w 273852"/>
              <a:gd name="connsiteY0" fmla="*/ 0 h 35719"/>
              <a:gd name="connsiteX1" fmla="*/ 66502 w 273852"/>
              <a:gd name="connsiteY1" fmla="*/ 31173 h 35719"/>
              <a:gd name="connsiteX2" fmla="*/ 141316 w 273852"/>
              <a:gd name="connsiteY2" fmla="*/ 35329 h 35719"/>
              <a:gd name="connsiteX3" fmla="*/ 195349 w 273852"/>
              <a:gd name="connsiteY3" fmla="*/ 29094 h 35719"/>
              <a:gd name="connsiteX4" fmla="*/ 268085 w 273852"/>
              <a:gd name="connsiteY4" fmla="*/ 12469 h 35719"/>
              <a:gd name="connsiteX5" fmla="*/ 263929 w 273852"/>
              <a:gd name="connsiteY5" fmla="*/ 14547 h 35719"/>
              <a:gd name="connsiteX0" fmla="*/ 0 w 272630"/>
              <a:gd name="connsiteY0" fmla="*/ 0 h 35566"/>
              <a:gd name="connsiteX1" fmla="*/ 66502 w 272630"/>
              <a:gd name="connsiteY1" fmla="*/ 31173 h 35566"/>
              <a:gd name="connsiteX2" fmla="*/ 141316 w 272630"/>
              <a:gd name="connsiteY2" fmla="*/ 35329 h 35566"/>
              <a:gd name="connsiteX3" fmla="*/ 211975 w 272630"/>
              <a:gd name="connsiteY3" fmla="*/ 31172 h 35566"/>
              <a:gd name="connsiteX4" fmla="*/ 268085 w 272630"/>
              <a:gd name="connsiteY4" fmla="*/ 12469 h 35566"/>
              <a:gd name="connsiteX5" fmla="*/ 263929 w 272630"/>
              <a:gd name="connsiteY5" fmla="*/ 14547 h 35566"/>
              <a:gd name="connsiteX0" fmla="*/ 0 w 272630"/>
              <a:gd name="connsiteY0" fmla="*/ 0 h 35566"/>
              <a:gd name="connsiteX1" fmla="*/ 66502 w 272630"/>
              <a:gd name="connsiteY1" fmla="*/ 31173 h 35566"/>
              <a:gd name="connsiteX2" fmla="*/ 141316 w 272630"/>
              <a:gd name="connsiteY2" fmla="*/ 35329 h 35566"/>
              <a:gd name="connsiteX3" fmla="*/ 211975 w 272630"/>
              <a:gd name="connsiteY3" fmla="*/ 31172 h 35566"/>
              <a:gd name="connsiteX4" fmla="*/ 268085 w 272630"/>
              <a:gd name="connsiteY4" fmla="*/ 12469 h 35566"/>
              <a:gd name="connsiteX5" fmla="*/ 263929 w 272630"/>
              <a:gd name="connsiteY5" fmla="*/ 14547 h 35566"/>
              <a:gd name="connsiteX0" fmla="*/ 0 w 272630"/>
              <a:gd name="connsiteY0" fmla="*/ 0 h 39486"/>
              <a:gd name="connsiteX1" fmla="*/ 66502 w 272630"/>
              <a:gd name="connsiteY1" fmla="*/ 31173 h 39486"/>
              <a:gd name="connsiteX2" fmla="*/ 143395 w 272630"/>
              <a:gd name="connsiteY2" fmla="*/ 39486 h 39486"/>
              <a:gd name="connsiteX3" fmla="*/ 211975 w 272630"/>
              <a:gd name="connsiteY3" fmla="*/ 31172 h 39486"/>
              <a:gd name="connsiteX4" fmla="*/ 268085 w 272630"/>
              <a:gd name="connsiteY4" fmla="*/ 12469 h 39486"/>
              <a:gd name="connsiteX5" fmla="*/ 263929 w 272630"/>
              <a:gd name="connsiteY5" fmla="*/ 14547 h 39486"/>
              <a:gd name="connsiteX0" fmla="*/ 0 w 272630"/>
              <a:gd name="connsiteY0" fmla="*/ 0 h 39713"/>
              <a:gd name="connsiteX1" fmla="*/ 78971 w 272630"/>
              <a:gd name="connsiteY1" fmla="*/ 22861 h 39713"/>
              <a:gd name="connsiteX2" fmla="*/ 143395 w 272630"/>
              <a:gd name="connsiteY2" fmla="*/ 39486 h 39713"/>
              <a:gd name="connsiteX3" fmla="*/ 211975 w 272630"/>
              <a:gd name="connsiteY3" fmla="*/ 31172 h 39713"/>
              <a:gd name="connsiteX4" fmla="*/ 268085 w 272630"/>
              <a:gd name="connsiteY4" fmla="*/ 12469 h 39713"/>
              <a:gd name="connsiteX5" fmla="*/ 263929 w 272630"/>
              <a:gd name="connsiteY5" fmla="*/ 14547 h 39713"/>
              <a:gd name="connsiteX0" fmla="*/ 0 w 272630"/>
              <a:gd name="connsiteY0" fmla="*/ 0 h 31557"/>
              <a:gd name="connsiteX1" fmla="*/ 78971 w 272630"/>
              <a:gd name="connsiteY1" fmla="*/ 22861 h 31557"/>
              <a:gd name="connsiteX2" fmla="*/ 162099 w 272630"/>
              <a:gd name="connsiteY2" fmla="*/ 24938 h 31557"/>
              <a:gd name="connsiteX3" fmla="*/ 211975 w 272630"/>
              <a:gd name="connsiteY3" fmla="*/ 31172 h 31557"/>
              <a:gd name="connsiteX4" fmla="*/ 268085 w 272630"/>
              <a:gd name="connsiteY4" fmla="*/ 12469 h 31557"/>
              <a:gd name="connsiteX5" fmla="*/ 263929 w 272630"/>
              <a:gd name="connsiteY5" fmla="*/ 14547 h 31557"/>
              <a:gd name="connsiteX0" fmla="*/ 0 w 270512"/>
              <a:gd name="connsiteY0" fmla="*/ 0 h 26011"/>
              <a:gd name="connsiteX1" fmla="*/ 78971 w 270512"/>
              <a:gd name="connsiteY1" fmla="*/ 22861 h 26011"/>
              <a:gd name="connsiteX2" fmla="*/ 162099 w 270512"/>
              <a:gd name="connsiteY2" fmla="*/ 24938 h 26011"/>
              <a:gd name="connsiteX3" fmla="*/ 241069 w 270512"/>
              <a:gd name="connsiteY3" fmla="*/ 14547 h 26011"/>
              <a:gd name="connsiteX4" fmla="*/ 268085 w 270512"/>
              <a:gd name="connsiteY4" fmla="*/ 12469 h 26011"/>
              <a:gd name="connsiteX5" fmla="*/ 263929 w 270512"/>
              <a:gd name="connsiteY5" fmla="*/ 14547 h 26011"/>
              <a:gd name="connsiteX0" fmla="*/ 0 w 282887"/>
              <a:gd name="connsiteY0" fmla="*/ 10560 h 36571"/>
              <a:gd name="connsiteX1" fmla="*/ 78971 w 282887"/>
              <a:gd name="connsiteY1" fmla="*/ 33421 h 36571"/>
              <a:gd name="connsiteX2" fmla="*/ 162099 w 282887"/>
              <a:gd name="connsiteY2" fmla="*/ 35498 h 36571"/>
              <a:gd name="connsiteX3" fmla="*/ 241069 w 282887"/>
              <a:gd name="connsiteY3" fmla="*/ 25107 h 36571"/>
              <a:gd name="connsiteX4" fmla="*/ 268085 w 282887"/>
              <a:gd name="connsiteY4" fmla="*/ 23029 h 36571"/>
              <a:gd name="connsiteX5" fmla="*/ 280554 w 282887"/>
              <a:gd name="connsiteY5" fmla="*/ 168 h 36571"/>
              <a:gd name="connsiteX0" fmla="*/ 0 w 282669"/>
              <a:gd name="connsiteY0" fmla="*/ 10624 h 36635"/>
              <a:gd name="connsiteX1" fmla="*/ 78971 w 282669"/>
              <a:gd name="connsiteY1" fmla="*/ 33485 h 36635"/>
              <a:gd name="connsiteX2" fmla="*/ 162099 w 282669"/>
              <a:gd name="connsiteY2" fmla="*/ 35562 h 36635"/>
              <a:gd name="connsiteX3" fmla="*/ 241069 w 282669"/>
              <a:gd name="connsiteY3" fmla="*/ 25171 h 36635"/>
              <a:gd name="connsiteX4" fmla="*/ 266007 w 282669"/>
              <a:gd name="connsiteY4" fmla="*/ 16859 h 36635"/>
              <a:gd name="connsiteX5" fmla="*/ 280554 w 282669"/>
              <a:gd name="connsiteY5" fmla="*/ 232 h 36635"/>
              <a:gd name="connsiteX0" fmla="*/ 0 w 282832"/>
              <a:gd name="connsiteY0" fmla="*/ 10624 h 36635"/>
              <a:gd name="connsiteX1" fmla="*/ 78971 w 282832"/>
              <a:gd name="connsiteY1" fmla="*/ 33485 h 36635"/>
              <a:gd name="connsiteX2" fmla="*/ 162099 w 282832"/>
              <a:gd name="connsiteY2" fmla="*/ 35562 h 36635"/>
              <a:gd name="connsiteX3" fmla="*/ 230678 w 282832"/>
              <a:gd name="connsiteY3" fmla="*/ 25171 h 36635"/>
              <a:gd name="connsiteX4" fmla="*/ 266007 w 282832"/>
              <a:gd name="connsiteY4" fmla="*/ 16859 h 36635"/>
              <a:gd name="connsiteX5" fmla="*/ 280554 w 282832"/>
              <a:gd name="connsiteY5" fmla="*/ 232 h 36635"/>
              <a:gd name="connsiteX0" fmla="*/ 0 w 283082"/>
              <a:gd name="connsiteY0" fmla="*/ 10703 h 36714"/>
              <a:gd name="connsiteX1" fmla="*/ 78971 w 283082"/>
              <a:gd name="connsiteY1" fmla="*/ 33564 h 36714"/>
              <a:gd name="connsiteX2" fmla="*/ 162099 w 283082"/>
              <a:gd name="connsiteY2" fmla="*/ 35641 h 36714"/>
              <a:gd name="connsiteX3" fmla="*/ 230678 w 283082"/>
              <a:gd name="connsiteY3" fmla="*/ 25250 h 36714"/>
              <a:gd name="connsiteX4" fmla="*/ 268085 w 283082"/>
              <a:gd name="connsiteY4" fmla="*/ 12782 h 36714"/>
              <a:gd name="connsiteX5" fmla="*/ 280554 w 283082"/>
              <a:gd name="connsiteY5" fmla="*/ 311 h 36714"/>
              <a:gd name="connsiteX0" fmla="*/ 0 w 280554"/>
              <a:gd name="connsiteY0" fmla="*/ 10392 h 36403"/>
              <a:gd name="connsiteX1" fmla="*/ 78971 w 280554"/>
              <a:gd name="connsiteY1" fmla="*/ 33253 h 36403"/>
              <a:gd name="connsiteX2" fmla="*/ 162099 w 280554"/>
              <a:gd name="connsiteY2" fmla="*/ 35330 h 36403"/>
              <a:gd name="connsiteX3" fmla="*/ 230678 w 280554"/>
              <a:gd name="connsiteY3" fmla="*/ 24939 h 36403"/>
              <a:gd name="connsiteX4" fmla="*/ 280554 w 280554"/>
              <a:gd name="connsiteY4" fmla="*/ 0 h 36403"/>
              <a:gd name="connsiteX0" fmla="*/ 0 w 230679"/>
              <a:gd name="connsiteY0" fmla="*/ 0 h 26011"/>
              <a:gd name="connsiteX1" fmla="*/ 78971 w 230679"/>
              <a:gd name="connsiteY1" fmla="*/ 22861 h 26011"/>
              <a:gd name="connsiteX2" fmla="*/ 162099 w 230679"/>
              <a:gd name="connsiteY2" fmla="*/ 24938 h 26011"/>
              <a:gd name="connsiteX3" fmla="*/ 230678 w 230679"/>
              <a:gd name="connsiteY3" fmla="*/ 14547 h 26011"/>
              <a:gd name="connsiteX0" fmla="*/ 0 w 151706"/>
              <a:gd name="connsiteY0" fmla="*/ 8314 h 11464"/>
              <a:gd name="connsiteX1" fmla="*/ 83128 w 151706"/>
              <a:gd name="connsiteY1" fmla="*/ 10391 h 11464"/>
              <a:gd name="connsiteX2" fmla="*/ 151707 w 151706"/>
              <a:gd name="connsiteY2" fmla="*/ 0 h 11464"/>
              <a:gd name="connsiteX0" fmla="*/ 0 w 203196"/>
              <a:gd name="connsiteY0" fmla="*/ 3579 h 10461"/>
              <a:gd name="connsiteX1" fmla="*/ 134616 w 203196"/>
              <a:gd name="connsiteY1" fmla="*/ 10391 h 10461"/>
              <a:gd name="connsiteX2" fmla="*/ 203195 w 203196"/>
              <a:gd name="connsiteY2" fmla="*/ 0 h 10461"/>
              <a:gd name="connsiteX0" fmla="*/ 0 w 239972"/>
              <a:gd name="connsiteY0" fmla="*/ 0 h 16394"/>
              <a:gd name="connsiteX1" fmla="*/ 171394 w 239972"/>
              <a:gd name="connsiteY1" fmla="*/ 16280 h 16394"/>
              <a:gd name="connsiteX2" fmla="*/ 239973 w 239972"/>
              <a:gd name="connsiteY2" fmla="*/ 5889 h 16394"/>
              <a:gd name="connsiteX0" fmla="*/ 0 w 239974"/>
              <a:gd name="connsiteY0" fmla="*/ 0 h 18814"/>
              <a:gd name="connsiteX1" fmla="*/ 68355 w 239974"/>
              <a:gd name="connsiteY1" fmla="*/ 17490 h 18814"/>
              <a:gd name="connsiteX2" fmla="*/ 171394 w 239974"/>
              <a:gd name="connsiteY2" fmla="*/ 16280 h 18814"/>
              <a:gd name="connsiteX3" fmla="*/ 239973 w 239974"/>
              <a:gd name="connsiteY3" fmla="*/ 5889 h 18814"/>
              <a:gd name="connsiteX0" fmla="*/ 0 w 239972"/>
              <a:gd name="connsiteY0" fmla="*/ 0 h 20393"/>
              <a:gd name="connsiteX1" fmla="*/ 68355 w 239972"/>
              <a:gd name="connsiteY1" fmla="*/ 17490 h 20393"/>
              <a:gd name="connsiteX2" fmla="*/ 182428 w 239972"/>
              <a:gd name="connsiteY2" fmla="*/ 19436 h 20393"/>
              <a:gd name="connsiteX3" fmla="*/ 239973 w 239972"/>
              <a:gd name="connsiteY3" fmla="*/ 5889 h 20393"/>
              <a:gd name="connsiteX0" fmla="*/ 0 w 258363"/>
              <a:gd name="connsiteY0" fmla="*/ 0 h 20627"/>
              <a:gd name="connsiteX1" fmla="*/ 68355 w 258363"/>
              <a:gd name="connsiteY1" fmla="*/ 17490 h 20627"/>
              <a:gd name="connsiteX2" fmla="*/ 182428 w 258363"/>
              <a:gd name="connsiteY2" fmla="*/ 19436 h 20627"/>
              <a:gd name="connsiteX3" fmla="*/ 258363 w 258363"/>
              <a:gd name="connsiteY3" fmla="*/ 2733 h 2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63" h="20627">
                <a:moveTo>
                  <a:pt x="0" y="0"/>
                </a:moveTo>
                <a:cubicBezTo>
                  <a:pt x="10779" y="1863"/>
                  <a:pt x="39789" y="14777"/>
                  <a:pt x="68355" y="17490"/>
                </a:cubicBezTo>
                <a:cubicBezTo>
                  <a:pt x="96921" y="20203"/>
                  <a:pt x="150760" y="21895"/>
                  <a:pt x="182428" y="19436"/>
                </a:cubicBezTo>
                <a:cubicBezTo>
                  <a:pt x="214096" y="16977"/>
                  <a:pt x="238621" y="8621"/>
                  <a:pt x="258363" y="2733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7" name="ZoneTexte 356"/>
          <p:cNvSpPr txBox="1"/>
          <p:nvPr/>
        </p:nvSpPr>
        <p:spPr>
          <a:xfrm>
            <a:off x="1373316" y="2643091"/>
            <a:ext cx="8030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Féminin</a:t>
            </a:r>
            <a:r>
              <a:rPr lang="fr-FR" sz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: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358" name="ZoneTexte 357"/>
          <p:cNvSpPr txBox="1"/>
          <p:nvPr/>
        </p:nvSpPr>
        <p:spPr>
          <a:xfrm>
            <a:off x="1873732" y="2643718"/>
            <a:ext cx="500196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lou</a:t>
            </a:r>
            <a:r>
              <a:rPr lang="fr-FR" sz="1050" dirty="0" smtClean="0">
                <a:solidFill>
                  <a:schemeClr val="bg1">
                    <a:lumMod val="75000"/>
                  </a:schemeClr>
                </a:solidFill>
                <a:latin typeface="Andika Basic Dig1 Dig4 Dig7" panose="02000000000000000000" pitchFamily="2" charset="0"/>
              </a:rPr>
              <a:t>v</a:t>
            </a:r>
            <a:r>
              <a:rPr lang="fr-FR" sz="1050" dirty="0" smtClean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</a:rPr>
              <a:t>e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Andika Basic Dig1 Dig4 Dig7" panose="02000000000000000000" pitchFamily="2" charset="0"/>
            </a:endParaRPr>
          </a:p>
        </p:txBody>
      </p:sp>
      <p:pic>
        <p:nvPicPr>
          <p:cNvPr id="359" name="Image 35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2086515" y="2797774"/>
            <a:ext cx="139104" cy="79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35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50"/>
          <p:cNvSpPr>
            <a:spLocks noChangeArrowheads="1"/>
          </p:cNvSpPr>
          <p:nvPr/>
        </p:nvSpPr>
        <p:spPr bwMode="auto">
          <a:xfrm>
            <a:off x="759359" y="4094104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Rectangle 70"/>
          <p:cNvSpPr>
            <a:spLocks noChangeArrowheads="1"/>
          </p:cNvSpPr>
          <p:nvPr/>
        </p:nvSpPr>
        <p:spPr bwMode="auto">
          <a:xfrm>
            <a:off x="2969396" y="1145736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Rectangle 110"/>
          <p:cNvSpPr>
            <a:spLocks noChangeArrowheads="1"/>
          </p:cNvSpPr>
          <p:nvPr/>
        </p:nvSpPr>
        <p:spPr bwMode="auto">
          <a:xfrm>
            <a:off x="5188421" y="1146116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39" name="Rectangle 34"/>
          <p:cNvSpPr>
            <a:spLocks noChangeArrowheads="1"/>
          </p:cNvSpPr>
          <p:nvPr/>
        </p:nvSpPr>
        <p:spPr bwMode="auto">
          <a:xfrm>
            <a:off x="760506" y="7149347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271" name="Group 67"/>
          <p:cNvGrpSpPr>
            <a:grpSpLocks/>
          </p:cNvGrpSpPr>
          <p:nvPr/>
        </p:nvGrpSpPr>
        <p:grpSpPr bwMode="auto">
          <a:xfrm>
            <a:off x="3164716" y="3141868"/>
            <a:ext cx="98425" cy="98425"/>
            <a:chOff x="3511" y="12476"/>
            <a:chExt cx="155" cy="155"/>
          </a:xfrm>
        </p:grpSpPr>
        <p:sp>
          <p:nvSpPr>
            <p:cNvPr id="2272" name="Freeform 6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73" name="Freeform 6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274" name="Rectangle 160"/>
          <p:cNvSpPr>
            <a:spLocks noChangeArrowheads="1"/>
          </p:cNvSpPr>
          <p:nvPr/>
        </p:nvSpPr>
        <p:spPr bwMode="auto">
          <a:xfrm>
            <a:off x="1212592" y="590704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75" name="Rectangle 161"/>
          <p:cNvSpPr>
            <a:spLocks noChangeArrowheads="1"/>
          </p:cNvSpPr>
          <p:nvPr/>
        </p:nvSpPr>
        <p:spPr bwMode="auto">
          <a:xfrm>
            <a:off x="1212592" y="1047904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6" name="Rectangle 258"/>
          <p:cNvSpPr>
            <a:spLocks noChangeArrowheads="1"/>
          </p:cNvSpPr>
          <p:nvPr/>
        </p:nvSpPr>
        <p:spPr bwMode="auto">
          <a:xfrm>
            <a:off x="1212592" y="1047904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6" name="Group 47"/>
          <p:cNvGrpSpPr>
            <a:grpSpLocks/>
          </p:cNvGrpSpPr>
          <p:nvPr/>
        </p:nvGrpSpPr>
        <p:grpSpPr bwMode="auto">
          <a:xfrm>
            <a:off x="945971" y="9296600"/>
            <a:ext cx="98425" cy="98425"/>
            <a:chOff x="3511" y="12476"/>
            <a:chExt cx="155" cy="155"/>
          </a:xfrm>
        </p:grpSpPr>
        <p:sp>
          <p:nvSpPr>
            <p:cNvPr id="167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8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4" name="ZoneTexte 213"/>
          <p:cNvSpPr txBox="1"/>
          <p:nvPr/>
        </p:nvSpPr>
        <p:spPr>
          <a:xfrm>
            <a:off x="1293985" y="5195168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for</a:t>
            </a:r>
            <a:r>
              <a:rPr lang="fr-FR" sz="1500" dirty="0" smtClean="0">
                <a:solidFill>
                  <a:srgbClr val="F7579C"/>
                </a:solidFill>
                <a:latin typeface="Andika Basic Dig1 Dig4 Dig7" panose="02000000000000000000" pitchFamily="2" charset="0"/>
              </a:rPr>
              <a:t>ê</a:t>
            </a:r>
            <a:r>
              <a:rPr lang="fr-FR" sz="1500" dirty="0" smtClean="0">
                <a:solidFill>
                  <a:srgbClr val="95C674"/>
                </a:solidFill>
                <a:latin typeface="Andika Basic Dig1 Dig4 Dig7" panose="02000000000000000000" pitchFamily="2" charset="0"/>
              </a:rPr>
              <a:t>t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218" name="ZoneTexte 217"/>
          <p:cNvSpPr txBox="1"/>
          <p:nvPr/>
        </p:nvSpPr>
        <p:spPr>
          <a:xfrm>
            <a:off x="5675604" y="2106739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cha</a:t>
            </a:r>
            <a:r>
              <a:rPr lang="fr-FR" sz="1500" dirty="0" smtClean="0">
                <a:solidFill>
                  <a:srgbClr val="F7579C"/>
                </a:solidFill>
                <a:latin typeface="Andika Basic Dig1 Dig4 Dig7" panose="02000000000000000000" pitchFamily="2" charset="0"/>
              </a:rPr>
              <a:t>s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seur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grpSp>
        <p:nvGrpSpPr>
          <p:cNvPr id="226" name="Group 112"/>
          <p:cNvGrpSpPr>
            <a:grpSpLocks/>
          </p:cNvGrpSpPr>
          <p:nvPr/>
        </p:nvGrpSpPr>
        <p:grpSpPr bwMode="auto">
          <a:xfrm rot="16200000" flipH="1">
            <a:off x="3770301" y="184999"/>
            <a:ext cx="131740" cy="1720850"/>
            <a:chOff x="7435" y="9002"/>
            <a:chExt cx="165" cy="2711"/>
          </a:xfrm>
        </p:grpSpPr>
        <p:sp>
          <p:nvSpPr>
            <p:cNvPr id="227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3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4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5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7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281" name="Groupe 2280"/>
          <p:cNvGrpSpPr/>
          <p:nvPr/>
        </p:nvGrpSpPr>
        <p:grpSpPr>
          <a:xfrm>
            <a:off x="750777" y="3948544"/>
            <a:ext cx="1720850" cy="124569"/>
            <a:chOff x="5500651" y="4343109"/>
            <a:chExt cx="1720850" cy="124569"/>
          </a:xfrm>
        </p:grpSpPr>
        <p:sp>
          <p:nvSpPr>
            <p:cNvPr id="242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3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4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5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6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7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8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9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0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1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53" name="Text Box 122"/>
          <p:cNvSpPr txBox="1">
            <a:spLocks noChangeArrowheads="1"/>
          </p:cNvSpPr>
          <p:nvPr/>
        </p:nvSpPr>
        <p:spPr bwMode="auto">
          <a:xfrm rot="16200000" flipH="1">
            <a:off x="5184438" y="9963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4" name="Text Box 121"/>
          <p:cNvSpPr txBox="1">
            <a:spLocks noChangeArrowheads="1"/>
          </p:cNvSpPr>
          <p:nvPr/>
        </p:nvSpPr>
        <p:spPr bwMode="auto">
          <a:xfrm rot="16200000" flipH="1">
            <a:off x="5358364" y="9963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5" name="Text Box 120"/>
          <p:cNvSpPr txBox="1">
            <a:spLocks noChangeArrowheads="1"/>
          </p:cNvSpPr>
          <p:nvPr/>
        </p:nvSpPr>
        <p:spPr bwMode="auto">
          <a:xfrm rot="16200000" flipH="1">
            <a:off x="5548159" y="9963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" name="Text Box 119"/>
          <p:cNvSpPr txBox="1">
            <a:spLocks noChangeArrowheads="1"/>
          </p:cNvSpPr>
          <p:nvPr/>
        </p:nvSpPr>
        <p:spPr bwMode="auto">
          <a:xfrm rot="16200000" flipH="1">
            <a:off x="5725894" y="9963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7" name="Text Box 118"/>
          <p:cNvSpPr txBox="1">
            <a:spLocks noChangeArrowheads="1"/>
          </p:cNvSpPr>
          <p:nvPr/>
        </p:nvSpPr>
        <p:spPr bwMode="auto">
          <a:xfrm rot="16200000" flipH="1">
            <a:off x="5901724" y="99703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8" name="Text Box 117"/>
          <p:cNvSpPr txBox="1">
            <a:spLocks noChangeArrowheads="1"/>
          </p:cNvSpPr>
          <p:nvPr/>
        </p:nvSpPr>
        <p:spPr bwMode="auto">
          <a:xfrm rot="16200000" flipH="1">
            <a:off x="6089614" y="99547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9" name="Text Box 116"/>
          <p:cNvSpPr txBox="1">
            <a:spLocks noChangeArrowheads="1"/>
          </p:cNvSpPr>
          <p:nvPr/>
        </p:nvSpPr>
        <p:spPr bwMode="auto">
          <a:xfrm rot="16200000" flipH="1">
            <a:off x="6267983" y="99547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0" name="Text Box 115"/>
          <p:cNvSpPr txBox="1">
            <a:spLocks noChangeArrowheads="1"/>
          </p:cNvSpPr>
          <p:nvPr/>
        </p:nvSpPr>
        <p:spPr bwMode="auto">
          <a:xfrm rot="16200000" flipH="1">
            <a:off x="6453970" y="9963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1" name="Text Box 114"/>
          <p:cNvSpPr txBox="1">
            <a:spLocks noChangeArrowheads="1"/>
          </p:cNvSpPr>
          <p:nvPr/>
        </p:nvSpPr>
        <p:spPr bwMode="auto">
          <a:xfrm rot="16200000" flipH="1">
            <a:off x="6641861" y="99547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2" name="Text Box 113"/>
          <p:cNvSpPr txBox="1">
            <a:spLocks noChangeArrowheads="1"/>
          </p:cNvSpPr>
          <p:nvPr/>
        </p:nvSpPr>
        <p:spPr bwMode="auto">
          <a:xfrm rot="16200000" flipH="1">
            <a:off x="6813882" y="99547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8" name="Rectangle 135"/>
          <p:cNvSpPr>
            <a:spLocks noChangeArrowheads="1"/>
          </p:cNvSpPr>
          <p:nvPr/>
        </p:nvSpPr>
        <p:spPr bwMode="auto">
          <a:xfrm>
            <a:off x="3143089" y="3125378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0" name="Group 47"/>
          <p:cNvGrpSpPr>
            <a:grpSpLocks/>
          </p:cNvGrpSpPr>
          <p:nvPr/>
        </p:nvGrpSpPr>
        <p:grpSpPr bwMode="auto">
          <a:xfrm>
            <a:off x="961150" y="6275326"/>
            <a:ext cx="98425" cy="98425"/>
            <a:chOff x="3511" y="12476"/>
            <a:chExt cx="155" cy="155"/>
          </a:xfrm>
        </p:grpSpPr>
        <p:sp>
          <p:nvSpPr>
            <p:cNvPr id="281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2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83" name="Rectangle 135"/>
          <p:cNvSpPr>
            <a:spLocks noChangeArrowheads="1"/>
          </p:cNvSpPr>
          <p:nvPr/>
        </p:nvSpPr>
        <p:spPr bwMode="auto">
          <a:xfrm>
            <a:off x="939391" y="6254234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5" name="Rectangle 135"/>
          <p:cNvSpPr>
            <a:spLocks noChangeArrowheads="1"/>
          </p:cNvSpPr>
          <p:nvPr/>
        </p:nvSpPr>
        <p:spPr bwMode="auto">
          <a:xfrm>
            <a:off x="922760" y="9271545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6" name="ZoneTexte 325"/>
          <p:cNvSpPr txBox="1"/>
          <p:nvPr/>
        </p:nvSpPr>
        <p:spPr>
          <a:xfrm>
            <a:off x="1364392" y="8104760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peti</a:t>
            </a:r>
            <a:r>
              <a:rPr lang="fr-FR" sz="1500" dirty="0" smtClean="0">
                <a:solidFill>
                  <a:srgbClr val="95C674"/>
                </a:solidFill>
                <a:latin typeface="Andika Basic Dig1 Dig4 Dig7" panose="02000000000000000000" pitchFamily="2" charset="0"/>
              </a:rPr>
              <a:t>t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327" name="Text Box 122"/>
          <p:cNvSpPr txBox="1">
            <a:spLocks noChangeArrowheads="1"/>
          </p:cNvSpPr>
          <p:nvPr/>
        </p:nvSpPr>
        <p:spPr bwMode="auto">
          <a:xfrm rot="16200000" flipH="1">
            <a:off x="754944" y="700317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8" name="Text Box 121"/>
          <p:cNvSpPr txBox="1">
            <a:spLocks noChangeArrowheads="1"/>
          </p:cNvSpPr>
          <p:nvPr/>
        </p:nvSpPr>
        <p:spPr bwMode="auto">
          <a:xfrm rot="16200000" flipH="1">
            <a:off x="928870" y="700317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9" name="Text Box 120"/>
          <p:cNvSpPr txBox="1">
            <a:spLocks noChangeArrowheads="1"/>
          </p:cNvSpPr>
          <p:nvPr/>
        </p:nvSpPr>
        <p:spPr bwMode="auto">
          <a:xfrm rot="16200000" flipH="1">
            <a:off x="1118665" y="700317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0" name="Text Box 119"/>
          <p:cNvSpPr txBox="1">
            <a:spLocks noChangeArrowheads="1"/>
          </p:cNvSpPr>
          <p:nvPr/>
        </p:nvSpPr>
        <p:spPr bwMode="auto">
          <a:xfrm rot="16200000" flipH="1">
            <a:off x="1296400" y="700317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1" name="Text Box 118"/>
          <p:cNvSpPr txBox="1">
            <a:spLocks noChangeArrowheads="1"/>
          </p:cNvSpPr>
          <p:nvPr/>
        </p:nvSpPr>
        <p:spPr bwMode="auto">
          <a:xfrm rot="16200000" flipH="1">
            <a:off x="1472230" y="7003898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2" name="Text Box 117"/>
          <p:cNvSpPr txBox="1">
            <a:spLocks noChangeArrowheads="1"/>
          </p:cNvSpPr>
          <p:nvPr/>
        </p:nvSpPr>
        <p:spPr bwMode="auto">
          <a:xfrm rot="16200000" flipH="1">
            <a:off x="1660120" y="7002338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3" name="Text Box 116"/>
          <p:cNvSpPr txBox="1">
            <a:spLocks noChangeArrowheads="1"/>
          </p:cNvSpPr>
          <p:nvPr/>
        </p:nvSpPr>
        <p:spPr bwMode="auto">
          <a:xfrm rot="16200000" flipH="1">
            <a:off x="1838489" y="7002338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4" name="Text Box 115"/>
          <p:cNvSpPr txBox="1">
            <a:spLocks noChangeArrowheads="1"/>
          </p:cNvSpPr>
          <p:nvPr/>
        </p:nvSpPr>
        <p:spPr bwMode="auto">
          <a:xfrm rot="16200000" flipH="1">
            <a:off x="2024476" y="700317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5" name="Text Box 114"/>
          <p:cNvSpPr txBox="1">
            <a:spLocks noChangeArrowheads="1"/>
          </p:cNvSpPr>
          <p:nvPr/>
        </p:nvSpPr>
        <p:spPr bwMode="auto">
          <a:xfrm rot="16200000" flipH="1">
            <a:off x="2212367" y="7002338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6" name="Text Box 113"/>
          <p:cNvSpPr txBox="1">
            <a:spLocks noChangeArrowheads="1"/>
          </p:cNvSpPr>
          <p:nvPr/>
        </p:nvSpPr>
        <p:spPr bwMode="auto">
          <a:xfrm rot="16200000" flipH="1">
            <a:off x="2384388" y="7002338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76" name="Image 37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t="14664" r="79558" b="70548"/>
          <a:stretch/>
        </p:blipFill>
        <p:spPr>
          <a:xfrm>
            <a:off x="791961" y="7172905"/>
            <a:ext cx="366643" cy="315458"/>
          </a:xfrm>
          <a:prstGeom prst="rect">
            <a:avLst/>
          </a:prstGeom>
        </p:spPr>
      </p:pic>
      <p:sp>
        <p:nvSpPr>
          <p:cNvPr id="378" name="Bulle ronde 26"/>
          <p:cNvSpPr/>
          <p:nvPr/>
        </p:nvSpPr>
        <p:spPr>
          <a:xfrm>
            <a:off x="1150886" y="7178895"/>
            <a:ext cx="734861" cy="271578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60299 w 611965"/>
              <a:gd name="connsiteY1" fmla="*/ 212429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6192 w 611965"/>
              <a:gd name="connsiteY0" fmla="*/ 220569 h 234609"/>
              <a:gd name="connsiteX1" fmla="*/ 60299 w 611965"/>
              <a:gd name="connsiteY1" fmla="*/ 212429 h 234609"/>
              <a:gd name="connsiteX2" fmla="*/ 87916 w 611965"/>
              <a:gd name="connsiteY2" fmla="*/ 182423 h 234609"/>
              <a:gd name="connsiteX3" fmla="*/ 258945 w 611965"/>
              <a:gd name="connsiteY3" fmla="*/ 1282 h 234609"/>
              <a:gd name="connsiteX4" fmla="*/ 469883 w 611965"/>
              <a:gd name="connsiteY4" fmla="*/ 16693 h 234609"/>
              <a:gd name="connsiteX5" fmla="*/ 376244 w 611965"/>
              <a:gd name="connsiteY5" fmla="*/ 211671 h 234609"/>
              <a:gd name="connsiteX6" fmla="*/ 184052 w 611965"/>
              <a:gd name="connsiteY6" fmla="*/ 205621 h 234609"/>
              <a:gd name="connsiteX7" fmla="*/ 134855 w 611965"/>
              <a:gd name="connsiteY7" fmla="*/ 217985 h 234609"/>
              <a:gd name="connsiteX8" fmla="*/ 70432 w 611965"/>
              <a:gd name="connsiteY8" fmla="*/ 234609 h 234609"/>
              <a:gd name="connsiteX9" fmla="*/ 6192 w 611965"/>
              <a:gd name="connsiteY9" fmla="*/ 220569 h 234609"/>
              <a:gd name="connsiteX0" fmla="*/ 6192 w 611965"/>
              <a:gd name="connsiteY0" fmla="*/ 220569 h 234609"/>
              <a:gd name="connsiteX1" fmla="*/ 54065 w 611965"/>
              <a:gd name="connsiteY1" fmla="*/ 206194 h 234609"/>
              <a:gd name="connsiteX2" fmla="*/ 87916 w 611965"/>
              <a:gd name="connsiteY2" fmla="*/ 182423 h 234609"/>
              <a:gd name="connsiteX3" fmla="*/ 258945 w 611965"/>
              <a:gd name="connsiteY3" fmla="*/ 1282 h 234609"/>
              <a:gd name="connsiteX4" fmla="*/ 469883 w 611965"/>
              <a:gd name="connsiteY4" fmla="*/ 16693 h 234609"/>
              <a:gd name="connsiteX5" fmla="*/ 376244 w 611965"/>
              <a:gd name="connsiteY5" fmla="*/ 211671 h 234609"/>
              <a:gd name="connsiteX6" fmla="*/ 184052 w 611965"/>
              <a:gd name="connsiteY6" fmla="*/ 205621 h 234609"/>
              <a:gd name="connsiteX7" fmla="*/ 134855 w 611965"/>
              <a:gd name="connsiteY7" fmla="*/ 217985 h 234609"/>
              <a:gd name="connsiteX8" fmla="*/ 70432 w 611965"/>
              <a:gd name="connsiteY8" fmla="*/ 234609 h 234609"/>
              <a:gd name="connsiteX9" fmla="*/ 6192 w 611965"/>
              <a:gd name="connsiteY9" fmla="*/ 220569 h 234609"/>
              <a:gd name="connsiteX0" fmla="*/ 6192 w 611965"/>
              <a:gd name="connsiteY0" fmla="*/ 220569 h 228374"/>
              <a:gd name="connsiteX1" fmla="*/ 54065 w 611965"/>
              <a:gd name="connsiteY1" fmla="*/ 206194 h 228374"/>
              <a:gd name="connsiteX2" fmla="*/ 87916 w 611965"/>
              <a:gd name="connsiteY2" fmla="*/ 182423 h 228374"/>
              <a:gd name="connsiteX3" fmla="*/ 258945 w 611965"/>
              <a:gd name="connsiteY3" fmla="*/ 1282 h 228374"/>
              <a:gd name="connsiteX4" fmla="*/ 469883 w 611965"/>
              <a:gd name="connsiteY4" fmla="*/ 16693 h 228374"/>
              <a:gd name="connsiteX5" fmla="*/ 376244 w 611965"/>
              <a:gd name="connsiteY5" fmla="*/ 211671 h 228374"/>
              <a:gd name="connsiteX6" fmla="*/ 184052 w 611965"/>
              <a:gd name="connsiteY6" fmla="*/ 205621 h 228374"/>
              <a:gd name="connsiteX7" fmla="*/ 134855 w 611965"/>
              <a:gd name="connsiteY7" fmla="*/ 217985 h 228374"/>
              <a:gd name="connsiteX8" fmla="*/ 80823 w 611965"/>
              <a:gd name="connsiteY8" fmla="*/ 228374 h 228374"/>
              <a:gd name="connsiteX9" fmla="*/ 6192 w 611965"/>
              <a:gd name="connsiteY9" fmla="*/ 220569 h 228374"/>
              <a:gd name="connsiteX0" fmla="*/ 6192 w 611965"/>
              <a:gd name="connsiteY0" fmla="*/ 220569 h 228374"/>
              <a:gd name="connsiteX1" fmla="*/ 54065 w 611965"/>
              <a:gd name="connsiteY1" fmla="*/ 206194 h 228374"/>
              <a:gd name="connsiteX2" fmla="*/ 87916 w 611965"/>
              <a:gd name="connsiteY2" fmla="*/ 182423 h 228374"/>
              <a:gd name="connsiteX3" fmla="*/ 258945 w 611965"/>
              <a:gd name="connsiteY3" fmla="*/ 1282 h 228374"/>
              <a:gd name="connsiteX4" fmla="*/ 469883 w 611965"/>
              <a:gd name="connsiteY4" fmla="*/ 16693 h 228374"/>
              <a:gd name="connsiteX5" fmla="*/ 376244 w 611965"/>
              <a:gd name="connsiteY5" fmla="*/ 211671 h 228374"/>
              <a:gd name="connsiteX6" fmla="*/ 184052 w 611965"/>
              <a:gd name="connsiteY6" fmla="*/ 205621 h 228374"/>
              <a:gd name="connsiteX7" fmla="*/ 132776 w 611965"/>
              <a:gd name="connsiteY7" fmla="*/ 215907 h 228374"/>
              <a:gd name="connsiteX8" fmla="*/ 80823 w 611965"/>
              <a:gd name="connsiteY8" fmla="*/ 228374 h 228374"/>
              <a:gd name="connsiteX9" fmla="*/ 6192 w 611965"/>
              <a:gd name="connsiteY9" fmla="*/ 220569 h 228374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68612 w 611965"/>
              <a:gd name="connsiteY2" fmla="*/ 195803 h 226296"/>
              <a:gd name="connsiteX3" fmla="*/ 87916 w 611965"/>
              <a:gd name="connsiteY3" fmla="*/ 182423 h 226296"/>
              <a:gd name="connsiteX4" fmla="*/ 258945 w 611965"/>
              <a:gd name="connsiteY4" fmla="*/ 1282 h 226296"/>
              <a:gd name="connsiteX5" fmla="*/ 469883 w 611965"/>
              <a:gd name="connsiteY5" fmla="*/ 16693 h 226296"/>
              <a:gd name="connsiteX6" fmla="*/ 376244 w 611965"/>
              <a:gd name="connsiteY6" fmla="*/ 211671 h 226296"/>
              <a:gd name="connsiteX7" fmla="*/ 184052 w 611965"/>
              <a:gd name="connsiteY7" fmla="*/ 205621 h 226296"/>
              <a:gd name="connsiteX8" fmla="*/ 132776 w 611965"/>
              <a:gd name="connsiteY8" fmla="*/ 215907 h 226296"/>
              <a:gd name="connsiteX9" fmla="*/ 74589 w 611965"/>
              <a:gd name="connsiteY9" fmla="*/ 226296 h 226296"/>
              <a:gd name="connsiteX10" fmla="*/ 6192 w 611965"/>
              <a:gd name="connsiteY10" fmla="*/ 220569 h 226296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54065 w 611965"/>
              <a:gd name="connsiteY1" fmla="*/ 202037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87916 w 611965"/>
              <a:gd name="connsiteY1" fmla="*/ 182423 h 226296"/>
              <a:gd name="connsiteX2" fmla="*/ 258945 w 611965"/>
              <a:gd name="connsiteY2" fmla="*/ 1282 h 226296"/>
              <a:gd name="connsiteX3" fmla="*/ 469883 w 611965"/>
              <a:gd name="connsiteY3" fmla="*/ 16693 h 226296"/>
              <a:gd name="connsiteX4" fmla="*/ 376244 w 611965"/>
              <a:gd name="connsiteY4" fmla="*/ 211671 h 226296"/>
              <a:gd name="connsiteX5" fmla="*/ 184052 w 611965"/>
              <a:gd name="connsiteY5" fmla="*/ 205621 h 226296"/>
              <a:gd name="connsiteX6" fmla="*/ 132776 w 611965"/>
              <a:gd name="connsiteY6" fmla="*/ 215907 h 226296"/>
              <a:gd name="connsiteX7" fmla="*/ 74589 w 611965"/>
              <a:gd name="connsiteY7" fmla="*/ 226296 h 226296"/>
              <a:gd name="connsiteX8" fmla="*/ 6192 w 611965"/>
              <a:gd name="connsiteY8" fmla="*/ 220569 h 22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26296">
                <a:moveTo>
                  <a:pt x="6192" y="220569"/>
                </a:moveTo>
                <a:cubicBezTo>
                  <a:pt x="8413" y="213257"/>
                  <a:pt x="45791" y="218971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6171" y="210729"/>
                  <a:pt x="132776" y="215907"/>
                </a:cubicBezTo>
                <a:cubicBezTo>
                  <a:pt x="119381" y="221085"/>
                  <a:pt x="96726" y="223441"/>
                  <a:pt x="74589" y="226296"/>
                </a:cubicBezTo>
                <a:lnTo>
                  <a:pt x="6192" y="220569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06" name="Group 67"/>
          <p:cNvGrpSpPr>
            <a:grpSpLocks/>
          </p:cNvGrpSpPr>
          <p:nvPr/>
        </p:nvGrpSpPr>
        <p:grpSpPr bwMode="auto">
          <a:xfrm>
            <a:off x="5376467" y="3143625"/>
            <a:ext cx="98425" cy="98425"/>
            <a:chOff x="3511" y="12476"/>
            <a:chExt cx="155" cy="155"/>
          </a:xfrm>
        </p:grpSpPr>
        <p:sp>
          <p:nvSpPr>
            <p:cNvPr id="407" name="Freeform 6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8" name="Freeform 6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09" name="Rectangle 135"/>
          <p:cNvSpPr>
            <a:spLocks noChangeArrowheads="1"/>
          </p:cNvSpPr>
          <p:nvPr/>
        </p:nvSpPr>
        <p:spPr bwMode="auto">
          <a:xfrm>
            <a:off x="5354840" y="3120785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10" name="Image 40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904059" y="4442096"/>
            <a:ext cx="170925" cy="98072"/>
          </a:xfrm>
          <a:prstGeom prst="rect">
            <a:avLst/>
          </a:prstGeom>
        </p:spPr>
      </p:pic>
      <p:pic>
        <p:nvPicPr>
          <p:cNvPr id="411" name="Image 4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845205" y="4176875"/>
            <a:ext cx="312214" cy="269218"/>
          </a:xfrm>
          <a:prstGeom prst="rect">
            <a:avLst/>
          </a:prstGeom>
        </p:spPr>
      </p:pic>
      <p:pic>
        <p:nvPicPr>
          <p:cNvPr id="383" name="Image 38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903367" y="4296958"/>
            <a:ext cx="145257" cy="59532"/>
          </a:xfrm>
          <a:prstGeom prst="rect">
            <a:avLst/>
          </a:prstGeom>
          <a:ln>
            <a:noFill/>
          </a:ln>
        </p:spPr>
      </p:pic>
      <p:sp>
        <p:nvSpPr>
          <p:cNvPr id="403" name="ZoneTexte 402"/>
          <p:cNvSpPr txBox="1"/>
          <p:nvPr/>
        </p:nvSpPr>
        <p:spPr>
          <a:xfrm>
            <a:off x="3600619" y="2102645"/>
            <a:ext cx="56831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p</a:t>
            </a:r>
            <a:r>
              <a:rPr lang="fr-FR" sz="1500" dirty="0" smtClean="0">
                <a:latin typeface="Andika Basic Dig1 Dig4 Dig7" panose="02000000000000000000" pitchFamily="2" charset="0"/>
              </a:rPr>
              <a:t>è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re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sp>
        <p:nvSpPr>
          <p:cNvPr id="418" name="Bulle ronde 2290"/>
          <p:cNvSpPr/>
          <p:nvPr/>
        </p:nvSpPr>
        <p:spPr>
          <a:xfrm>
            <a:off x="3345870" y="1262369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9" name="Image 41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55" y="2440894"/>
            <a:ext cx="397769" cy="330573"/>
          </a:xfrm>
          <a:prstGeom prst="rect">
            <a:avLst/>
          </a:prstGeom>
        </p:spPr>
      </p:pic>
      <p:sp>
        <p:nvSpPr>
          <p:cNvPr id="420" name="ZoneTexte 419"/>
          <p:cNvSpPr txBox="1"/>
          <p:nvPr/>
        </p:nvSpPr>
        <p:spPr>
          <a:xfrm>
            <a:off x="3690036" y="2800835"/>
            <a:ext cx="31943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homonyme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421" name="Image 42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3029543" y="1536304"/>
            <a:ext cx="279703" cy="139351"/>
          </a:xfrm>
          <a:prstGeom prst="rect">
            <a:avLst/>
          </a:prstGeom>
        </p:spPr>
      </p:pic>
      <p:pic>
        <p:nvPicPr>
          <p:cNvPr id="422" name="Image 421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3029981" y="1280660"/>
            <a:ext cx="315016" cy="268921"/>
          </a:xfrm>
          <a:prstGeom prst="rect">
            <a:avLst/>
          </a:prstGeom>
        </p:spPr>
      </p:pic>
      <p:sp>
        <p:nvSpPr>
          <p:cNvPr id="423" name="ZoneTexte 422"/>
          <p:cNvSpPr txBox="1"/>
          <p:nvPr/>
        </p:nvSpPr>
        <p:spPr>
          <a:xfrm>
            <a:off x="3369661" y="1294136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432" name="Image 43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877685" y="1546518"/>
            <a:ext cx="279703" cy="139351"/>
          </a:xfrm>
          <a:prstGeom prst="rect">
            <a:avLst/>
          </a:prstGeom>
        </p:spPr>
      </p:pic>
      <p:pic>
        <p:nvPicPr>
          <p:cNvPr id="435" name="Image 43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878123" y="1290874"/>
            <a:ext cx="315016" cy="268921"/>
          </a:xfrm>
          <a:prstGeom prst="rect">
            <a:avLst/>
          </a:prstGeom>
        </p:spPr>
      </p:pic>
      <p:sp>
        <p:nvSpPr>
          <p:cNvPr id="436" name="Rectangle 70"/>
          <p:cNvSpPr>
            <a:spLocks noChangeArrowheads="1"/>
          </p:cNvSpPr>
          <p:nvPr/>
        </p:nvSpPr>
        <p:spPr bwMode="auto">
          <a:xfrm>
            <a:off x="756542" y="1154089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37" name="Group 112"/>
          <p:cNvGrpSpPr>
            <a:grpSpLocks/>
          </p:cNvGrpSpPr>
          <p:nvPr/>
        </p:nvGrpSpPr>
        <p:grpSpPr bwMode="auto">
          <a:xfrm rot="16200000" flipH="1">
            <a:off x="1557447" y="193352"/>
            <a:ext cx="131740" cy="1720850"/>
            <a:chOff x="7435" y="9002"/>
            <a:chExt cx="165" cy="2711"/>
          </a:xfrm>
        </p:grpSpPr>
        <p:sp>
          <p:nvSpPr>
            <p:cNvPr id="438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9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0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1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2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3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4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5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2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3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66" name="ZoneTexte 465"/>
          <p:cNvSpPr txBox="1"/>
          <p:nvPr/>
        </p:nvSpPr>
        <p:spPr>
          <a:xfrm>
            <a:off x="1402864" y="2146642"/>
            <a:ext cx="43428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lou</a:t>
            </a:r>
            <a:r>
              <a:rPr lang="fr-FR" sz="1500" dirty="0" smtClean="0">
                <a:solidFill>
                  <a:srgbClr val="95C674"/>
                </a:solidFill>
                <a:latin typeface="Andika Basic Dig1 Dig4 Dig7" panose="02000000000000000000" pitchFamily="2" charset="0"/>
              </a:rPr>
              <a:t>p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472" name="Groupe 471"/>
          <p:cNvGrpSpPr/>
          <p:nvPr/>
        </p:nvGrpSpPr>
        <p:grpSpPr>
          <a:xfrm>
            <a:off x="1691579" y="2301774"/>
            <a:ext cx="123825" cy="241105"/>
            <a:chOff x="1984144" y="6393040"/>
            <a:chExt cx="123825" cy="241105"/>
          </a:xfrm>
        </p:grpSpPr>
        <p:sp>
          <p:nvSpPr>
            <p:cNvPr id="473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74" name="Groupe 473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478" name="Connecteur droit 477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Connecteur droit 478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5" name="Connecteur droit 474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6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7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81" name="Groupe 480"/>
          <p:cNvGrpSpPr/>
          <p:nvPr/>
        </p:nvGrpSpPr>
        <p:grpSpPr>
          <a:xfrm>
            <a:off x="893294" y="3083625"/>
            <a:ext cx="131763" cy="136525"/>
            <a:chOff x="634123" y="4838678"/>
            <a:chExt cx="131763" cy="136525"/>
          </a:xfrm>
        </p:grpSpPr>
        <p:grpSp>
          <p:nvGrpSpPr>
            <p:cNvPr id="482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484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5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83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14" name="Bulle ronde 2290"/>
          <p:cNvSpPr/>
          <p:nvPr/>
        </p:nvSpPr>
        <p:spPr>
          <a:xfrm>
            <a:off x="5586199" y="1215212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5" name="Image 51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5269872" y="1489147"/>
            <a:ext cx="279703" cy="139351"/>
          </a:xfrm>
          <a:prstGeom prst="rect">
            <a:avLst/>
          </a:prstGeom>
        </p:spPr>
      </p:pic>
      <p:pic>
        <p:nvPicPr>
          <p:cNvPr id="516" name="Image 5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5270310" y="1233503"/>
            <a:ext cx="315016" cy="268921"/>
          </a:xfrm>
          <a:prstGeom prst="rect">
            <a:avLst/>
          </a:prstGeom>
        </p:spPr>
      </p:pic>
      <p:sp>
        <p:nvSpPr>
          <p:cNvPr id="517" name="ZoneTexte 516"/>
          <p:cNvSpPr txBox="1"/>
          <p:nvPr/>
        </p:nvSpPr>
        <p:spPr>
          <a:xfrm>
            <a:off x="5609990" y="1246979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grpSp>
        <p:nvGrpSpPr>
          <p:cNvPr id="518" name="Groupe 517"/>
          <p:cNvGrpSpPr/>
          <p:nvPr/>
        </p:nvGrpSpPr>
        <p:grpSpPr>
          <a:xfrm>
            <a:off x="1688750" y="5366316"/>
            <a:ext cx="123825" cy="241105"/>
            <a:chOff x="1984144" y="6393040"/>
            <a:chExt cx="123825" cy="241105"/>
          </a:xfrm>
        </p:grpSpPr>
        <p:sp>
          <p:nvSpPr>
            <p:cNvPr id="519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20" name="Groupe 519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524" name="Connecteur droit 523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Connecteur droit 524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1" name="Connecteur droit 520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2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26" name="Rectangle 50"/>
          <p:cNvSpPr>
            <a:spLocks noChangeArrowheads="1"/>
          </p:cNvSpPr>
          <p:nvPr/>
        </p:nvSpPr>
        <p:spPr bwMode="auto">
          <a:xfrm>
            <a:off x="2980073" y="4158875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7" name="ZoneTexte 526"/>
          <p:cNvSpPr txBox="1"/>
          <p:nvPr/>
        </p:nvSpPr>
        <p:spPr>
          <a:xfrm>
            <a:off x="3514699" y="5259939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f</a:t>
            </a:r>
            <a:r>
              <a:rPr lang="fr-FR" sz="1500" dirty="0">
                <a:solidFill>
                  <a:schemeClr val="bg1">
                    <a:lumMod val="65000"/>
                  </a:schemeClr>
                </a:solidFill>
                <a:latin typeface="Andika Basic Dig1 Dig4 Dig7" panose="02000000000000000000" pitchFamily="2" charset="0"/>
              </a:rPr>
              <a:t>i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ll</a:t>
            </a:r>
            <a:r>
              <a:rPr lang="fr-FR" sz="1500" dirty="0" smtClean="0">
                <a:solidFill>
                  <a:schemeClr val="bg1">
                    <a:lumMod val="65000"/>
                  </a:schemeClr>
                </a:solidFill>
                <a:latin typeface="Andika Basic Dig1 Dig4 Dig7" panose="02000000000000000000" pitchFamily="2" charset="0"/>
              </a:rPr>
              <a:t>e</a:t>
            </a:r>
            <a:endParaRPr lang="fr-FR" sz="1500" dirty="0">
              <a:solidFill>
                <a:schemeClr val="bg1">
                  <a:lumMod val="65000"/>
                </a:schemeClr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528" name="Groupe 527"/>
          <p:cNvGrpSpPr/>
          <p:nvPr/>
        </p:nvGrpSpPr>
        <p:grpSpPr>
          <a:xfrm>
            <a:off x="2971491" y="4013315"/>
            <a:ext cx="1720850" cy="124569"/>
            <a:chOff x="5500651" y="4343109"/>
            <a:chExt cx="1720850" cy="124569"/>
          </a:xfrm>
        </p:grpSpPr>
        <p:sp>
          <p:nvSpPr>
            <p:cNvPr id="529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0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1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2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3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4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5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6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7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8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39" name="Group 47"/>
          <p:cNvGrpSpPr>
            <a:grpSpLocks/>
          </p:cNvGrpSpPr>
          <p:nvPr/>
        </p:nvGrpSpPr>
        <p:grpSpPr bwMode="auto">
          <a:xfrm>
            <a:off x="3181864" y="6340097"/>
            <a:ext cx="98425" cy="98425"/>
            <a:chOff x="3511" y="12476"/>
            <a:chExt cx="155" cy="155"/>
          </a:xfrm>
        </p:grpSpPr>
        <p:sp>
          <p:nvSpPr>
            <p:cNvPr id="540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41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42" name="Rectangle 135"/>
          <p:cNvSpPr>
            <a:spLocks noChangeArrowheads="1"/>
          </p:cNvSpPr>
          <p:nvPr/>
        </p:nvSpPr>
        <p:spPr bwMode="auto">
          <a:xfrm>
            <a:off x="3160105" y="6319005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45" name="Image 54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3124773" y="4506867"/>
            <a:ext cx="170925" cy="98072"/>
          </a:xfrm>
          <a:prstGeom prst="rect">
            <a:avLst/>
          </a:prstGeom>
        </p:spPr>
      </p:pic>
      <p:pic>
        <p:nvPicPr>
          <p:cNvPr id="546" name="Image 54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3065919" y="4241646"/>
            <a:ext cx="312214" cy="269218"/>
          </a:xfrm>
          <a:prstGeom prst="rect">
            <a:avLst/>
          </a:prstGeom>
        </p:spPr>
      </p:pic>
      <p:pic>
        <p:nvPicPr>
          <p:cNvPr id="549" name="Image 54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3124081" y="4361729"/>
            <a:ext cx="145257" cy="59532"/>
          </a:xfrm>
          <a:prstGeom prst="rect">
            <a:avLst/>
          </a:prstGeom>
        </p:spPr>
      </p:pic>
      <p:sp>
        <p:nvSpPr>
          <p:cNvPr id="559" name="Rectangle 50"/>
          <p:cNvSpPr>
            <a:spLocks noChangeArrowheads="1"/>
          </p:cNvSpPr>
          <p:nvPr/>
        </p:nvSpPr>
        <p:spPr bwMode="auto">
          <a:xfrm>
            <a:off x="5183756" y="4179781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0" name="ZoneTexte 559"/>
          <p:cNvSpPr txBox="1"/>
          <p:nvPr/>
        </p:nvSpPr>
        <p:spPr>
          <a:xfrm>
            <a:off x="5828900" y="5203148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nui</a:t>
            </a:r>
            <a:r>
              <a:rPr lang="fr-FR" sz="1500" dirty="0" smtClean="0">
                <a:solidFill>
                  <a:srgbClr val="95C674"/>
                </a:solidFill>
                <a:latin typeface="Andika Basic Dig1 Dig4 Dig7" panose="02000000000000000000" pitchFamily="2" charset="0"/>
              </a:rPr>
              <a:t>t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561" name="Groupe 560"/>
          <p:cNvGrpSpPr/>
          <p:nvPr/>
        </p:nvGrpSpPr>
        <p:grpSpPr>
          <a:xfrm>
            <a:off x="5175174" y="4034221"/>
            <a:ext cx="1720850" cy="124569"/>
            <a:chOff x="5500651" y="4343109"/>
            <a:chExt cx="1720850" cy="124569"/>
          </a:xfrm>
        </p:grpSpPr>
        <p:sp>
          <p:nvSpPr>
            <p:cNvPr id="562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4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5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6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7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8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9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0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1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72" name="Group 47"/>
          <p:cNvGrpSpPr>
            <a:grpSpLocks/>
          </p:cNvGrpSpPr>
          <p:nvPr/>
        </p:nvGrpSpPr>
        <p:grpSpPr bwMode="auto">
          <a:xfrm>
            <a:off x="5385547" y="6361003"/>
            <a:ext cx="98425" cy="98425"/>
            <a:chOff x="3511" y="12476"/>
            <a:chExt cx="155" cy="155"/>
          </a:xfrm>
        </p:grpSpPr>
        <p:sp>
          <p:nvSpPr>
            <p:cNvPr id="573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4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75" name="Rectangle 135"/>
          <p:cNvSpPr>
            <a:spLocks noChangeArrowheads="1"/>
          </p:cNvSpPr>
          <p:nvPr/>
        </p:nvSpPr>
        <p:spPr bwMode="auto">
          <a:xfrm>
            <a:off x="5363788" y="6339911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77" name="Image 57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5328456" y="4527773"/>
            <a:ext cx="170925" cy="98072"/>
          </a:xfrm>
          <a:prstGeom prst="rect">
            <a:avLst/>
          </a:prstGeom>
        </p:spPr>
      </p:pic>
      <p:pic>
        <p:nvPicPr>
          <p:cNvPr id="578" name="Image 57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5269602" y="4262552"/>
            <a:ext cx="312214" cy="269218"/>
          </a:xfrm>
          <a:prstGeom prst="rect">
            <a:avLst/>
          </a:prstGeom>
        </p:spPr>
      </p:pic>
      <p:pic>
        <p:nvPicPr>
          <p:cNvPr id="581" name="Image 58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5327764" y="4382635"/>
            <a:ext cx="145257" cy="59532"/>
          </a:xfrm>
          <a:prstGeom prst="rect">
            <a:avLst/>
          </a:prstGeom>
        </p:spPr>
      </p:pic>
      <p:grpSp>
        <p:nvGrpSpPr>
          <p:cNvPr id="582" name="Groupe 581"/>
          <p:cNvGrpSpPr/>
          <p:nvPr/>
        </p:nvGrpSpPr>
        <p:grpSpPr>
          <a:xfrm>
            <a:off x="6128955" y="5365169"/>
            <a:ext cx="123825" cy="241105"/>
            <a:chOff x="1984144" y="6393040"/>
            <a:chExt cx="123825" cy="241105"/>
          </a:xfrm>
        </p:grpSpPr>
        <p:sp>
          <p:nvSpPr>
            <p:cNvPr id="583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84" name="Groupe 583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588" name="Connecteur droit 587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Connecteur droit 588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5" name="Connecteur droit 584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6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7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95" name="Bulle ronde 2290"/>
          <p:cNvSpPr/>
          <p:nvPr/>
        </p:nvSpPr>
        <p:spPr>
          <a:xfrm>
            <a:off x="1178123" y="1237685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6" name="ZoneTexte 595"/>
          <p:cNvSpPr txBox="1"/>
          <p:nvPr/>
        </p:nvSpPr>
        <p:spPr>
          <a:xfrm>
            <a:off x="1201914" y="1269452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599" name="Bulle ronde 2290"/>
          <p:cNvSpPr/>
          <p:nvPr/>
        </p:nvSpPr>
        <p:spPr>
          <a:xfrm>
            <a:off x="1149964" y="4153070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0" name="ZoneTexte 599"/>
          <p:cNvSpPr txBox="1"/>
          <p:nvPr/>
        </p:nvSpPr>
        <p:spPr>
          <a:xfrm>
            <a:off x="1173755" y="4184837"/>
            <a:ext cx="644523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bg1">
                    <a:lumMod val="50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bg1">
                  <a:lumMod val="50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601" name="Bulle ronde 2290"/>
          <p:cNvSpPr/>
          <p:nvPr/>
        </p:nvSpPr>
        <p:spPr>
          <a:xfrm>
            <a:off x="3395999" y="4243919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2" name="ZoneTexte 601"/>
          <p:cNvSpPr txBox="1"/>
          <p:nvPr/>
        </p:nvSpPr>
        <p:spPr>
          <a:xfrm>
            <a:off x="3419790" y="4275686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603" name="Bulle ronde 2290"/>
          <p:cNvSpPr/>
          <p:nvPr/>
        </p:nvSpPr>
        <p:spPr>
          <a:xfrm>
            <a:off x="5581238" y="4242640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4" name="ZoneTexte 603"/>
          <p:cNvSpPr txBox="1"/>
          <p:nvPr/>
        </p:nvSpPr>
        <p:spPr>
          <a:xfrm>
            <a:off x="5605029" y="4274407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605" name="ZoneTexte 604"/>
          <p:cNvSpPr txBox="1"/>
          <p:nvPr/>
        </p:nvSpPr>
        <p:spPr>
          <a:xfrm>
            <a:off x="1136779" y="7230513"/>
            <a:ext cx="8030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Adjectif masculin</a:t>
            </a:r>
          </a:p>
        </p:txBody>
      </p:sp>
      <p:pic>
        <p:nvPicPr>
          <p:cNvPr id="606" name="Image 60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838545" y="7486553"/>
            <a:ext cx="279703" cy="139351"/>
          </a:xfrm>
          <a:prstGeom prst="rect">
            <a:avLst/>
          </a:prstGeom>
        </p:spPr>
      </p:pic>
      <p:sp>
        <p:nvSpPr>
          <p:cNvPr id="608" name="Rectangle 34"/>
          <p:cNvSpPr>
            <a:spLocks noChangeArrowheads="1"/>
          </p:cNvSpPr>
          <p:nvPr/>
        </p:nvSpPr>
        <p:spPr bwMode="auto">
          <a:xfrm>
            <a:off x="3043422" y="7197700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09" name="Group 47"/>
          <p:cNvGrpSpPr>
            <a:grpSpLocks/>
          </p:cNvGrpSpPr>
          <p:nvPr/>
        </p:nvGrpSpPr>
        <p:grpSpPr bwMode="auto">
          <a:xfrm>
            <a:off x="3228887" y="9344953"/>
            <a:ext cx="98425" cy="98425"/>
            <a:chOff x="3511" y="12476"/>
            <a:chExt cx="155" cy="155"/>
          </a:xfrm>
        </p:grpSpPr>
        <p:sp>
          <p:nvSpPr>
            <p:cNvPr id="610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1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12" name="Rectangle 135"/>
          <p:cNvSpPr>
            <a:spLocks noChangeArrowheads="1"/>
          </p:cNvSpPr>
          <p:nvPr/>
        </p:nvSpPr>
        <p:spPr bwMode="auto">
          <a:xfrm>
            <a:off x="3205676" y="9319898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3" name="ZoneTexte 612"/>
          <p:cNvSpPr txBox="1"/>
          <p:nvPr/>
        </p:nvSpPr>
        <p:spPr>
          <a:xfrm>
            <a:off x="3647308" y="8153113"/>
            <a:ext cx="4882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viv</a:t>
            </a:r>
            <a:r>
              <a:rPr lang="fr-FR" sz="1500" dirty="0" smtClean="0">
                <a:latin typeface="Andika Basic Dig1 Dig4 Dig7" panose="02000000000000000000" pitchFamily="2" charset="0"/>
              </a:rPr>
              <a:t>re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614" name="Text Box 122"/>
          <p:cNvSpPr txBox="1">
            <a:spLocks noChangeArrowheads="1"/>
          </p:cNvSpPr>
          <p:nvPr/>
        </p:nvSpPr>
        <p:spPr bwMode="auto">
          <a:xfrm rot="16200000" flipH="1">
            <a:off x="3037860" y="705152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5" name="Text Box 121"/>
          <p:cNvSpPr txBox="1">
            <a:spLocks noChangeArrowheads="1"/>
          </p:cNvSpPr>
          <p:nvPr/>
        </p:nvSpPr>
        <p:spPr bwMode="auto">
          <a:xfrm rot="16200000" flipH="1">
            <a:off x="3211786" y="705152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6" name="Text Box 120"/>
          <p:cNvSpPr txBox="1">
            <a:spLocks noChangeArrowheads="1"/>
          </p:cNvSpPr>
          <p:nvPr/>
        </p:nvSpPr>
        <p:spPr bwMode="auto">
          <a:xfrm rot="16200000" flipH="1">
            <a:off x="3401581" y="705152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7" name="Text Box 119"/>
          <p:cNvSpPr txBox="1">
            <a:spLocks noChangeArrowheads="1"/>
          </p:cNvSpPr>
          <p:nvPr/>
        </p:nvSpPr>
        <p:spPr bwMode="auto">
          <a:xfrm rot="16200000" flipH="1">
            <a:off x="3579316" y="705152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8" name="Text Box 118"/>
          <p:cNvSpPr txBox="1">
            <a:spLocks noChangeArrowheads="1"/>
          </p:cNvSpPr>
          <p:nvPr/>
        </p:nvSpPr>
        <p:spPr bwMode="auto">
          <a:xfrm rot="16200000" flipH="1">
            <a:off x="3755146" y="705225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9" name="Text Box 117"/>
          <p:cNvSpPr txBox="1">
            <a:spLocks noChangeArrowheads="1"/>
          </p:cNvSpPr>
          <p:nvPr/>
        </p:nvSpPr>
        <p:spPr bwMode="auto">
          <a:xfrm rot="16200000" flipH="1">
            <a:off x="3943036" y="705069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0" name="Text Box 116"/>
          <p:cNvSpPr txBox="1">
            <a:spLocks noChangeArrowheads="1"/>
          </p:cNvSpPr>
          <p:nvPr/>
        </p:nvSpPr>
        <p:spPr bwMode="auto">
          <a:xfrm rot="16200000" flipH="1">
            <a:off x="4121405" y="705069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1" name="Text Box 115"/>
          <p:cNvSpPr txBox="1">
            <a:spLocks noChangeArrowheads="1"/>
          </p:cNvSpPr>
          <p:nvPr/>
        </p:nvSpPr>
        <p:spPr bwMode="auto">
          <a:xfrm rot="16200000" flipH="1">
            <a:off x="4307392" y="705152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2" name="Text Box 114"/>
          <p:cNvSpPr txBox="1">
            <a:spLocks noChangeArrowheads="1"/>
          </p:cNvSpPr>
          <p:nvPr/>
        </p:nvSpPr>
        <p:spPr bwMode="auto">
          <a:xfrm rot="16200000" flipH="1">
            <a:off x="4495283" y="705069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3" name="Text Box 113"/>
          <p:cNvSpPr txBox="1">
            <a:spLocks noChangeArrowheads="1"/>
          </p:cNvSpPr>
          <p:nvPr/>
        </p:nvSpPr>
        <p:spPr bwMode="auto">
          <a:xfrm rot="16200000" flipH="1">
            <a:off x="4667304" y="705069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8" name="Bulle ronde 26"/>
          <p:cNvSpPr/>
          <p:nvPr/>
        </p:nvSpPr>
        <p:spPr>
          <a:xfrm>
            <a:off x="3402209" y="7257735"/>
            <a:ext cx="824781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1" name="ZoneTexte 630"/>
          <p:cNvSpPr txBox="1"/>
          <p:nvPr/>
        </p:nvSpPr>
        <p:spPr>
          <a:xfrm>
            <a:off x="3450801" y="7299823"/>
            <a:ext cx="8707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verbe 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3</a:t>
            </a:r>
            <a:r>
              <a:rPr lang="fr-FR" sz="7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ème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groupe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654" name="Rectangle 34"/>
          <p:cNvSpPr>
            <a:spLocks noChangeArrowheads="1"/>
          </p:cNvSpPr>
          <p:nvPr/>
        </p:nvSpPr>
        <p:spPr bwMode="auto">
          <a:xfrm>
            <a:off x="5183846" y="7187459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55" name="Group 47"/>
          <p:cNvGrpSpPr>
            <a:grpSpLocks/>
          </p:cNvGrpSpPr>
          <p:nvPr/>
        </p:nvGrpSpPr>
        <p:grpSpPr bwMode="auto">
          <a:xfrm>
            <a:off x="5369311" y="9334712"/>
            <a:ext cx="98425" cy="98425"/>
            <a:chOff x="3511" y="12476"/>
            <a:chExt cx="155" cy="155"/>
          </a:xfrm>
        </p:grpSpPr>
        <p:sp>
          <p:nvSpPr>
            <p:cNvPr id="656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7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58" name="Rectangle 135"/>
          <p:cNvSpPr>
            <a:spLocks noChangeArrowheads="1"/>
          </p:cNvSpPr>
          <p:nvPr/>
        </p:nvSpPr>
        <p:spPr bwMode="auto">
          <a:xfrm>
            <a:off x="5346100" y="9309657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9" name="ZoneTexte 658"/>
          <p:cNvSpPr txBox="1"/>
          <p:nvPr/>
        </p:nvSpPr>
        <p:spPr>
          <a:xfrm>
            <a:off x="5591225" y="8192260"/>
            <a:ext cx="1028071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rencontr</a:t>
            </a:r>
            <a:r>
              <a:rPr lang="fr-FR" sz="1500" dirty="0" smtClean="0">
                <a:latin typeface="Andika Basic Dig1 Dig4 Dig7" panose="02000000000000000000" pitchFamily="2" charset="0"/>
              </a:rPr>
              <a:t>er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sp>
        <p:nvSpPr>
          <p:cNvPr id="660" name="Text Box 122"/>
          <p:cNvSpPr txBox="1">
            <a:spLocks noChangeArrowheads="1"/>
          </p:cNvSpPr>
          <p:nvPr/>
        </p:nvSpPr>
        <p:spPr bwMode="auto">
          <a:xfrm rot="16200000" flipH="1">
            <a:off x="5178284" y="704128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1" name="Text Box 121"/>
          <p:cNvSpPr txBox="1">
            <a:spLocks noChangeArrowheads="1"/>
          </p:cNvSpPr>
          <p:nvPr/>
        </p:nvSpPr>
        <p:spPr bwMode="auto">
          <a:xfrm rot="16200000" flipH="1">
            <a:off x="5352210" y="704128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2" name="Text Box 120"/>
          <p:cNvSpPr txBox="1">
            <a:spLocks noChangeArrowheads="1"/>
          </p:cNvSpPr>
          <p:nvPr/>
        </p:nvSpPr>
        <p:spPr bwMode="auto">
          <a:xfrm rot="16200000" flipH="1">
            <a:off x="5542005" y="704128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3" name="Text Box 119"/>
          <p:cNvSpPr txBox="1">
            <a:spLocks noChangeArrowheads="1"/>
          </p:cNvSpPr>
          <p:nvPr/>
        </p:nvSpPr>
        <p:spPr bwMode="auto">
          <a:xfrm rot="16200000" flipH="1">
            <a:off x="5719740" y="704128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4" name="Text Box 118"/>
          <p:cNvSpPr txBox="1">
            <a:spLocks noChangeArrowheads="1"/>
          </p:cNvSpPr>
          <p:nvPr/>
        </p:nvSpPr>
        <p:spPr bwMode="auto">
          <a:xfrm rot="16200000" flipH="1">
            <a:off x="5895570" y="704201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5" name="Text Box 117"/>
          <p:cNvSpPr txBox="1">
            <a:spLocks noChangeArrowheads="1"/>
          </p:cNvSpPr>
          <p:nvPr/>
        </p:nvSpPr>
        <p:spPr bwMode="auto">
          <a:xfrm rot="16200000" flipH="1">
            <a:off x="6083460" y="704045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6" name="Text Box 116"/>
          <p:cNvSpPr txBox="1">
            <a:spLocks noChangeArrowheads="1"/>
          </p:cNvSpPr>
          <p:nvPr/>
        </p:nvSpPr>
        <p:spPr bwMode="auto">
          <a:xfrm rot="16200000" flipH="1">
            <a:off x="6261829" y="704045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7" name="Text Box 115"/>
          <p:cNvSpPr txBox="1">
            <a:spLocks noChangeArrowheads="1"/>
          </p:cNvSpPr>
          <p:nvPr/>
        </p:nvSpPr>
        <p:spPr bwMode="auto">
          <a:xfrm rot="16200000" flipH="1">
            <a:off x="6447816" y="704128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8" name="Text Box 114"/>
          <p:cNvSpPr txBox="1">
            <a:spLocks noChangeArrowheads="1"/>
          </p:cNvSpPr>
          <p:nvPr/>
        </p:nvSpPr>
        <p:spPr bwMode="auto">
          <a:xfrm rot="16200000" flipH="1">
            <a:off x="6635707" y="704045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9" name="Text Box 113"/>
          <p:cNvSpPr txBox="1">
            <a:spLocks noChangeArrowheads="1"/>
          </p:cNvSpPr>
          <p:nvPr/>
        </p:nvSpPr>
        <p:spPr bwMode="auto">
          <a:xfrm rot="16200000" flipH="1">
            <a:off x="6807728" y="704045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0" name="Bulle ronde 26"/>
          <p:cNvSpPr/>
          <p:nvPr/>
        </p:nvSpPr>
        <p:spPr>
          <a:xfrm>
            <a:off x="5542633" y="7247494"/>
            <a:ext cx="737255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71" name="Image 67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8" t="39390" r="60305" b="47639"/>
          <a:stretch/>
        </p:blipFill>
        <p:spPr>
          <a:xfrm>
            <a:off x="5244745" y="7329910"/>
            <a:ext cx="296844" cy="281852"/>
          </a:xfrm>
          <a:prstGeom prst="rect">
            <a:avLst/>
          </a:prstGeom>
        </p:spPr>
      </p:pic>
      <p:sp>
        <p:nvSpPr>
          <p:cNvPr id="672" name="ZoneTexte 671"/>
          <p:cNvSpPr txBox="1"/>
          <p:nvPr/>
        </p:nvSpPr>
        <p:spPr>
          <a:xfrm>
            <a:off x="5591225" y="7289582"/>
            <a:ext cx="7450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verbe 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1</a:t>
            </a:r>
            <a:r>
              <a:rPr lang="fr-FR" sz="7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er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 groupe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693" name="Image 692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523" t="14789" r="-3968" b="58601"/>
          <a:stretch/>
        </p:blipFill>
        <p:spPr>
          <a:xfrm>
            <a:off x="6624504" y="157268"/>
            <a:ext cx="966652" cy="313509"/>
          </a:xfrm>
          <a:prstGeom prst="rect">
            <a:avLst/>
          </a:prstGeom>
        </p:spPr>
      </p:pic>
      <p:pic>
        <p:nvPicPr>
          <p:cNvPr id="694" name="Image 693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68" r="42368" b="-1"/>
          <a:stretch/>
        </p:blipFill>
        <p:spPr>
          <a:xfrm>
            <a:off x="2617363" y="123816"/>
            <a:ext cx="2149118" cy="3644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90198" y="7327153"/>
            <a:ext cx="304264" cy="280632"/>
          </a:xfrm>
          <a:prstGeom prst="rect">
            <a:avLst/>
          </a:prstGeom>
        </p:spPr>
      </p:pic>
      <p:sp>
        <p:nvSpPr>
          <p:cNvPr id="221" name="ZoneTexte 220"/>
          <p:cNvSpPr txBox="1"/>
          <p:nvPr/>
        </p:nvSpPr>
        <p:spPr>
          <a:xfrm>
            <a:off x="741619" y="195997"/>
            <a:ext cx="1245546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  <a:latin typeface="Andika Basic Dig1 Dig4 Dig7" panose="02000000000000000000" pitchFamily="2" charset="0"/>
              </a:rPr>
              <a:t>Groupe jaune</a:t>
            </a:r>
            <a:endParaRPr lang="fr-FR" dirty="0">
              <a:solidFill>
                <a:srgbClr val="FFC000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222" name="ZoneTexte 221"/>
          <p:cNvSpPr txBox="1"/>
          <p:nvPr/>
        </p:nvSpPr>
        <p:spPr>
          <a:xfrm>
            <a:off x="1742335" y="8760693"/>
            <a:ext cx="911676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8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peti</a:t>
            </a:r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</a:rPr>
              <a:t>t</a:t>
            </a:r>
            <a:r>
              <a:rPr lang="fr-FR" sz="800" dirty="0" smtClean="0">
                <a:latin typeface="Andika Basic Dig1 Dig4 Dig7" panose="02000000000000000000" pitchFamily="2" charset="0"/>
              </a:rPr>
              <a:t>e</a:t>
            </a:r>
            <a:endParaRPr lang="fr-FR" sz="1100" dirty="0">
              <a:latin typeface="Andika Basic Dig1 Dig4 Dig7" panose="02000000000000000000" pitchFamily="2" charset="0"/>
            </a:endParaRPr>
          </a:p>
        </p:txBody>
      </p:sp>
      <p:grpSp>
        <p:nvGrpSpPr>
          <p:cNvPr id="223" name="Groupe 222"/>
          <p:cNvGrpSpPr/>
          <p:nvPr/>
        </p:nvGrpSpPr>
        <p:grpSpPr>
          <a:xfrm>
            <a:off x="1670929" y="8262627"/>
            <a:ext cx="123825" cy="241105"/>
            <a:chOff x="1984144" y="6393040"/>
            <a:chExt cx="123825" cy="241105"/>
          </a:xfrm>
        </p:grpSpPr>
        <p:sp>
          <p:nvSpPr>
            <p:cNvPr id="224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25" name="Groupe 224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232" name="Connecteur droit 231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Connecteur droit 240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8" name="Connecteur droit 227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64" name="Image 26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1946746" y="8883804"/>
            <a:ext cx="139104" cy="79814"/>
          </a:xfrm>
          <a:prstGeom prst="rect">
            <a:avLst/>
          </a:prstGeom>
        </p:spPr>
      </p:pic>
      <p:sp>
        <p:nvSpPr>
          <p:cNvPr id="265" name="ZoneTexte 264"/>
          <p:cNvSpPr txBox="1"/>
          <p:nvPr/>
        </p:nvSpPr>
        <p:spPr>
          <a:xfrm>
            <a:off x="1184523" y="8722220"/>
            <a:ext cx="6147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Féminin</a:t>
            </a:r>
            <a:r>
              <a:rPr lang="fr-FR" sz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: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7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roup 136"/>
          <p:cNvGrpSpPr>
            <a:grpSpLocks/>
          </p:cNvGrpSpPr>
          <p:nvPr/>
        </p:nvGrpSpPr>
        <p:grpSpPr bwMode="auto">
          <a:xfrm>
            <a:off x="1213726" y="3237925"/>
            <a:ext cx="98425" cy="98425"/>
            <a:chOff x="3511" y="12476"/>
            <a:chExt cx="155" cy="155"/>
          </a:xfrm>
        </p:grpSpPr>
        <p:sp>
          <p:nvSpPr>
            <p:cNvPr id="526" name="Freeform 138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" name="Freeform 137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28" name="Rectangle 135"/>
          <p:cNvSpPr>
            <a:spLocks noChangeArrowheads="1"/>
          </p:cNvSpPr>
          <p:nvPr/>
        </p:nvSpPr>
        <p:spPr bwMode="auto">
          <a:xfrm>
            <a:off x="1193246" y="3209929"/>
            <a:ext cx="131763" cy="136525"/>
          </a:xfrm>
          <a:prstGeom prst="rect">
            <a:avLst/>
          </a:prstGeom>
          <a:noFill/>
          <a:ln w="3175">
            <a:solidFill>
              <a:srgbClr val="CF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9" name="Text Box 32"/>
          <p:cNvSpPr txBox="1">
            <a:spLocks noChangeArrowheads="1"/>
          </p:cNvSpPr>
          <p:nvPr/>
        </p:nvSpPr>
        <p:spPr bwMode="auto">
          <a:xfrm>
            <a:off x="950510" y="1588761"/>
            <a:ext cx="1683147" cy="2917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500" dirty="0" smtClean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Son père </a:t>
            </a:r>
            <a:r>
              <a:rPr lang="fr-FR" sz="1500" dirty="0" smtClean="0"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est</a:t>
            </a:r>
            <a:endParaRPr kumimoji="0" lang="fr-FR" sz="1500" b="0" i="0" u="none" strike="noStrike" cap="none" normalizeH="0" baseline="0" dirty="0" smtClean="0">
              <a:ln>
                <a:noFill/>
              </a:ln>
              <a:effectLst/>
              <a:latin typeface="Andika Basic Dig1 Dig4 Dig7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30" name="Group 47"/>
          <p:cNvGrpSpPr>
            <a:grpSpLocks/>
          </p:cNvGrpSpPr>
          <p:nvPr/>
        </p:nvGrpSpPr>
        <p:grpSpPr bwMode="auto">
          <a:xfrm>
            <a:off x="990542" y="3234288"/>
            <a:ext cx="98425" cy="98425"/>
            <a:chOff x="3511" y="12476"/>
            <a:chExt cx="155" cy="155"/>
          </a:xfrm>
        </p:grpSpPr>
        <p:sp>
          <p:nvSpPr>
            <p:cNvPr id="531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34" name="Text Box 32"/>
          <p:cNvSpPr txBox="1">
            <a:spLocks noChangeArrowheads="1"/>
          </p:cNvSpPr>
          <p:nvPr/>
        </p:nvSpPr>
        <p:spPr bwMode="auto">
          <a:xfrm>
            <a:off x="946246" y="2172222"/>
            <a:ext cx="1644898" cy="3293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De</a:t>
            </a:r>
            <a:r>
              <a:rPr lang="fr-FR" sz="1500" dirty="0">
                <a:solidFill>
                  <a:schemeClr val="bg1">
                    <a:lumMod val="6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 peti</a:t>
            </a:r>
            <a:r>
              <a:rPr lang="fr-FR" sz="1500" dirty="0">
                <a:solidFill>
                  <a:srgbClr val="95C674"/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t</a:t>
            </a:r>
            <a:r>
              <a:rPr lang="fr-FR" sz="1500" dirty="0">
                <a:solidFill>
                  <a:schemeClr val="bg1">
                    <a:lumMod val="6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e</a:t>
            </a:r>
            <a:r>
              <a:rPr lang="fr-FR" sz="1500" dirty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 ami</a:t>
            </a:r>
            <a:r>
              <a:rPr lang="fr-FR" sz="1500" dirty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es</a:t>
            </a:r>
            <a:r>
              <a:rPr lang="fr-FR" sz="1500" dirty="0" smtClean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mbria" panose="02040503050406030204" pitchFamily="18" charset="0"/>
                <a:cs typeface="Arial Unicode MS" panose="020B0604020202020204" pitchFamily="34" charset="-128"/>
              </a:rPr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6" name="Text Box 32"/>
          <p:cNvSpPr txBox="1">
            <a:spLocks noChangeArrowheads="1"/>
          </p:cNvSpPr>
          <p:nvPr/>
        </p:nvSpPr>
        <p:spPr bwMode="auto">
          <a:xfrm>
            <a:off x="943217" y="2610057"/>
            <a:ext cx="1701432" cy="309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Sa mère </a:t>
            </a:r>
            <a:r>
              <a:rPr lang="fr-FR" sz="1500" dirty="0"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est</a:t>
            </a: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 </a:t>
            </a:r>
            <a:r>
              <a:rPr lang="fr-FR" sz="1500" dirty="0" smtClean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parti</a:t>
            </a:r>
            <a:r>
              <a:rPr lang="fr-FR" sz="1500" dirty="0" smtClean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e</a:t>
            </a: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mbria" panose="02040503050406030204" pitchFamily="18" charset="0"/>
                <a:cs typeface="Arial Unicode MS" panose="020B0604020202020204" pitchFamily="34" charset="-128"/>
              </a:rPr>
              <a:t>.</a:t>
            </a:r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500" dirty="0">
              <a:solidFill>
                <a:schemeClr val="bg1">
                  <a:lumMod val="50000"/>
                </a:schemeClr>
              </a:solidFill>
              <a:latin typeface="Andika Basic Dig1 Dig4 Dig7" panose="02000000000000000000" pitchFamily="2" charset="0"/>
              <a:ea typeface="Calibri" panose="020F0502020204030204" pitchFamily="34" charset="0"/>
              <a:cs typeface="Dekko" panose="02000600000000000000" pitchFamily="2" charset="0"/>
            </a:endParaRPr>
          </a:p>
        </p:txBody>
      </p:sp>
      <p:sp>
        <p:nvSpPr>
          <p:cNvPr id="563" name="Ellipse 562"/>
          <p:cNvSpPr/>
          <p:nvPr/>
        </p:nvSpPr>
        <p:spPr>
          <a:xfrm>
            <a:off x="964970" y="3210671"/>
            <a:ext cx="141948" cy="136525"/>
          </a:xfrm>
          <a:prstGeom prst="ellipse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4" name="Rectangle 134"/>
          <p:cNvSpPr>
            <a:spLocks noChangeArrowheads="1"/>
          </p:cNvSpPr>
          <p:nvPr/>
        </p:nvSpPr>
        <p:spPr bwMode="auto">
          <a:xfrm>
            <a:off x="907625" y="1078716"/>
            <a:ext cx="1709738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565" name="Connecteur droit 564"/>
          <p:cNvCxnSpPr/>
          <p:nvPr/>
        </p:nvCxnSpPr>
        <p:spPr>
          <a:xfrm>
            <a:off x="946339" y="1371898"/>
            <a:ext cx="146331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66" name="Image 56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17" t="49613" r="38090" b="47101"/>
          <a:stretch/>
        </p:blipFill>
        <p:spPr>
          <a:xfrm>
            <a:off x="2350730" y="1282366"/>
            <a:ext cx="204788" cy="357187"/>
          </a:xfrm>
          <a:prstGeom prst="rect">
            <a:avLst/>
          </a:prstGeom>
        </p:spPr>
      </p:pic>
      <p:sp>
        <p:nvSpPr>
          <p:cNvPr id="567" name="Text Box 32"/>
          <p:cNvSpPr txBox="1">
            <a:spLocks noChangeArrowheads="1"/>
          </p:cNvSpPr>
          <p:nvPr/>
        </p:nvSpPr>
        <p:spPr bwMode="auto">
          <a:xfrm>
            <a:off x="931623" y="1120348"/>
            <a:ext cx="1689759" cy="212063"/>
          </a:xfrm>
          <a:prstGeom prst="rect">
            <a:avLst/>
          </a:prstGeom>
          <a:noFill/>
          <a:ln>
            <a:noFill/>
          </a:ln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ursive standard" pitchFamily="2" charset="0"/>
                <a:ea typeface="Calibri" panose="020F0502020204030204" pitchFamily="34" charset="0"/>
                <a:cs typeface="Calibri" panose="020F0502020204030204" pitchFamily="34" charset="0"/>
              </a:rPr>
              <a:t>Dictée grammaire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2697705" y="1078716"/>
            <a:ext cx="104775" cy="1179395"/>
            <a:chOff x="2003106" y="6000754"/>
            <a:chExt cx="104775" cy="1179395"/>
          </a:xfrm>
        </p:grpSpPr>
        <p:sp>
          <p:nvSpPr>
            <p:cNvPr id="572" name="Text Box 62"/>
            <p:cNvSpPr txBox="1">
              <a:spLocks noChangeArrowheads="1"/>
            </p:cNvSpPr>
            <p:nvPr/>
          </p:nvSpPr>
          <p:spPr bwMode="auto">
            <a:xfrm>
              <a:off x="2012631" y="6000754"/>
              <a:ext cx="95250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3" name="Text Box 61"/>
            <p:cNvSpPr txBox="1">
              <a:spLocks noChangeArrowheads="1"/>
            </p:cNvSpPr>
            <p:nvPr/>
          </p:nvSpPr>
          <p:spPr bwMode="auto">
            <a:xfrm>
              <a:off x="2003106" y="6176584"/>
              <a:ext cx="95250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4" name="Text Box 60"/>
            <p:cNvSpPr txBox="1">
              <a:spLocks noChangeArrowheads="1"/>
            </p:cNvSpPr>
            <p:nvPr/>
          </p:nvSpPr>
          <p:spPr bwMode="auto">
            <a:xfrm>
              <a:off x="2006916" y="6364475"/>
              <a:ext cx="95250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5" name="Text Box 59"/>
            <p:cNvSpPr txBox="1">
              <a:spLocks noChangeArrowheads="1"/>
            </p:cNvSpPr>
            <p:nvPr/>
          </p:nvSpPr>
          <p:spPr bwMode="auto">
            <a:xfrm>
              <a:off x="2006916" y="6542844"/>
              <a:ext cx="95250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6" name="Text Box 58"/>
            <p:cNvSpPr txBox="1">
              <a:spLocks noChangeArrowheads="1"/>
            </p:cNvSpPr>
            <p:nvPr/>
          </p:nvSpPr>
          <p:spPr bwMode="auto">
            <a:xfrm>
              <a:off x="2012631" y="6728831"/>
              <a:ext cx="95250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7" name="Text Box 57"/>
            <p:cNvSpPr txBox="1">
              <a:spLocks noChangeArrowheads="1"/>
            </p:cNvSpPr>
            <p:nvPr/>
          </p:nvSpPr>
          <p:spPr bwMode="auto">
            <a:xfrm>
              <a:off x="2006916" y="6916721"/>
              <a:ext cx="95250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8" name="Text Box 56"/>
            <p:cNvSpPr txBox="1">
              <a:spLocks noChangeArrowheads="1"/>
            </p:cNvSpPr>
            <p:nvPr/>
          </p:nvSpPr>
          <p:spPr bwMode="auto">
            <a:xfrm>
              <a:off x="2006916" y="7088743"/>
              <a:ext cx="95250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943" name="Connecteur droit 942"/>
          <p:cNvCxnSpPr/>
          <p:nvPr/>
        </p:nvCxnSpPr>
        <p:spPr>
          <a:xfrm rot="60000" flipH="1">
            <a:off x="2298888" y="2377907"/>
            <a:ext cx="126088" cy="2462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4" name="Connecteur droit 943"/>
          <p:cNvCxnSpPr/>
          <p:nvPr/>
        </p:nvCxnSpPr>
        <p:spPr>
          <a:xfrm flipH="1">
            <a:off x="2398930" y="2378181"/>
            <a:ext cx="68522" cy="9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/>
          <p:cNvCxnSpPr/>
          <p:nvPr/>
        </p:nvCxnSpPr>
        <p:spPr>
          <a:xfrm flipH="1">
            <a:off x="2437700" y="2061455"/>
            <a:ext cx="68522" cy="9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ZoneTexte 254"/>
          <p:cNvSpPr txBox="1"/>
          <p:nvPr/>
        </p:nvSpPr>
        <p:spPr>
          <a:xfrm>
            <a:off x="1855320" y="1541052"/>
            <a:ext cx="34760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était</a:t>
            </a:r>
            <a:endParaRPr lang="fr-FR" sz="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6" name="Connecteur droit 255"/>
          <p:cNvCxnSpPr/>
          <p:nvPr/>
        </p:nvCxnSpPr>
        <p:spPr>
          <a:xfrm flipV="1">
            <a:off x="1794238" y="1791021"/>
            <a:ext cx="231723" cy="1283"/>
          </a:xfrm>
          <a:prstGeom prst="line">
            <a:avLst/>
          </a:prstGeom>
          <a:ln w="2032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ZoneTexte 258"/>
          <p:cNvSpPr txBox="1"/>
          <p:nvPr/>
        </p:nvSpPr>
        <p:spPr>
          <a:xfrm>
            <a:off x="1065294" y="1543093"/>
            <a:ext cx="34760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sien</a:t>
            </a:r>
            <a:endParaRPr lang="fr-FR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1" name="Connecteur droit 260"/>
          <p:cNvCxnSpPr/>
          <p:nvPr/>
        </p:nvCxnSpPr>
        <p:spPr>
          <a:xfrm flipV="1">
            <a:off x="943717" y="1790905"/>
            <a:ext cx="336088" cy="11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ZoneTexte 263"/>
          <p:cNvSpPr txBox="1"/>
          <p:nvPr/>
        </p:nvSpPr>
        <p:spPr>
          <a:xfrm>
            <a:off x="1119559" y="2162384"/>
            <a:ext cx="347605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pluriel</a:t>
            </a:r>
            <a:endParaRPr lang="fr-FR" sz="4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851761" y="1808685"/>
            <a:ext cx="18806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cha</a:t>
            </a:r>
            <a:r>
              <a:rPr lang="fr-FR" sz="1500" dirty="0">
                <a:solidFill>
                  <a:srgbClr val="FF7A9C"/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seur de</a:t>
            </a:r>
            <a:r>
              <a:rPr lang="fr-FR" sz="1500" dirty="0">
                <a:solidFill>
                  <a:srgbClr val="A6A6A6"/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 </a:t>
            </a: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lou</a:t>
            </a:r>
            <a:r>
              <a:rPr lang="fr-FR" sz="1500" dirty="0">
                <a:solidFill>
                  <a:srgbClr val="95C674"/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p</a:t>
            </a:r>
            <a:r>
              <a:rPr lang="fr-FR" sz="1500" dirty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. </a:t>
            </a:r>
            <a:endParaRPr lang="fr-FR" sz="1500" dirty="0"/>
          </a:p>
        </p:txBody>
      </p:sp>
      <p:cxnSp>
        <p:nvCxnSpPr>
          <p:cNvPr id="267" name="Connecteur droit 266"/>
          <p:cNvCxnSpPr/>
          <p:nvPr/>
        </p:nvCxnSpPr>
        <p:spPr>
          <a:xfrm rot="60000" flipH="1">
            <a:off x="1756734" y="2373243"/>
            <a:ext cx="126088" cy="2462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cteur droit 267"/>
          <p:cNvCxnSpPr/>
          <p:nvPr/>
        </p:nvCxnSpPr>
        <p:spPr>
          <a:xfrm flipH="1">
            <a:off x="1856776" y="2373517"/>
            <a:ext cx="68522" cy="9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ZoneTexte 268"/>
          <p:cNvSpPr txBox="1"/>
          <p:nvPr/>
        </p:nvSpPr>
        <p:spPr>
          <a:xfrm>
            <a:off x="1784226" y="2560143"/>
            <a:ext cx="34760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était</a:t>
            </a:r>
            <a:endParaRPr lang="fr-FR" sz="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0" name="Connecteur droit 269"/>
          <p:cNvCxnSpPr/>
          <p:nvPr/>
        </p:nvCxnSpPr>
        <p:spPr>
          <a:xfrm flipV="1">
            <a:off x="1723144" y="2810112"/>
            <a:ext cx="231723" cy="1283"/>
          </a:xfrm>
          <a:prstGeom prst="line">
            <a:avLst/>
          </a:prstGeom>
          <a:ln w="2032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ZoneTexte 270"/>
          <p:cNvSpPr txBox="1"/>
          <p:nvPr/>
        </p:nvSpPr>
        <p:spPr>
          <a:xfrm>
            <a:off x="971073" y="2538244"/>
            <a:ext cx="34760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sienne</a:t>
            </a:r>
            <a:endParaRPr lang="fr-FR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2" name="Connecteur droit 271"/>
          <p:cNvCxnSpPr/>
          <p:nvPr/>
        </p:nvCxnSpPr>
        <p:spPr>
          <a:xfrm>
            <a:off x="948641" y="2810112"/>
            <a:ext cx="20364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8" name="Image 777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523" t="14789" r="-3968" b="58601"/>
          <a:stretch/>
        </p:blipFill>
        <p:spPr>
          <a:xfrm>
            <a:off x="6624504" y="157268"/>
            <a:ext cx="966652" cy="313509"/>
          </a:xfrm>
          <a:prstGeom prst="rect">
            <a:avLst/>
          </a:prstGeom>
        </p:spPr>
      </p:pic>
      <p:pic>
        <p:nvPicPr>
          <p:cNvPr id="779" name="Image 778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68" r="42368" b="-1"/>
          <a:stretch/>
        </p:blipFill>
        <p:spPr>
          <a:xfrm>
            <a:off x="2617363" y="123816"/>
            <a:ext cx="2149118" cy="364418"/>
          </a:xfrm>
          <a:prstGeom prst="rect">
            <a:avLst/>
          </a:prstGeom>
        </p:spPr>
      </p:pic>
      <p:sp>
        <p:nvSpPr>
          <p:cNvPr id="241" name="ZoneTexte 240"/>
          <p:cNvSpPr txBox="1"/>
          <p:nvPr/>
        </p:nvSpPr>
        <p:spPr>
          <a:xfrm>
            <a:off x="1879510" y="1829359"/>
            <a:ext cx="297639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500" dirty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des</a:t>
            </a:r>
          </a:p>
        </p:txBody>
      </p:sp>
      <p:sp>
        <p:nvSpPr>
          <p:cNvPr id="242" name="Forme libre 241"/>
          <p:cNvSpPr/>
          <p:nvPr/>
        </p:nvSpPr>
        <p:spPr>
          <a:xfrm>
            <a:off x="1808141" y="2041975"/>
            <a:ext cx="145992" cy="27166"/>
          </a:xfrm>
          <a:custGeom>
            <a:avLst/>
            <a:gdLst>
              <a:gd name="connsiteX0" fmla="*/ 0 w 273852"/>
              <a:gd name="connsiteY0" fmla="*/ 0 h 33560"/>
              <a:gd name="connsiteX1" fmla="*/ 66502 w 273852"/>
              <a:gd name="connsiteY1" fmla="*/ 31173 h 33560"/>
              <a:gd name="connsiteX2" fmla="*/ 130925 w 273852"/>
              <a:gd name="connsiteY2" fmla="*/ 31173 h 33560"/>
              <a:gd name="connsiteX3" fmla="*/ 195349 w 273852"/>
              <a:gd name="connsiteY3" fmla="*/ 29094 h 33560"/>
              <a:gd name="connsiteX4" fmla="*/ 268085 w 273852"/>
              <a:gd name="connsiteY4" fmla="*/ 12469 h 33560"/>
              <a:gd name="connsiteX5" fmla="*/ 263929 w 273852"/>
              <a:gd name="connsiteY5" fmla="*/ 14547 h 33560"/>
              <a:gd name="connsiteX0" fmla="*/ 0 w 273852"/>
              <a:gd name="connsiteY0" fmla="*/ 0 h 35719"/>
              <a:gd name="connsiteX1" fmla="*/ 66502 w 273852"/>
              <a:gd name="connsiteY1" fmla="*/ 31173 h 35719"/>
              <a:gd name="connsiteX2" fmla="*/ 141316 w 273852"/>
              <a:gd name="connsiteY2" fmla="*/ 35329 h 35719"/>
              <a:gd name="connsiteX3" fmla="*/ 195349 w 273852"/>
              <a:gd name="connsiteY3" fmla="*/ 29094 h 35719"/>
              <a:gd name="connsiteX4" fmla="*/ 268085 w 273852"/>
              <a:gd name="connsiteY4" fmla="*/ 12469 h 35719"/>
              <a:gd name="connsiteX5" fmla="*/ 263929 w 273852"/>
              <a:gd name="connsiteY5" fmla="*/ 14547 h 35719"/>
              <a:gd name="connsiteX0" fmla="*/ 0 w 272630"/>
              <a:gd name="connsiteY0" fmla="*/ 0 h 35566"/>
              <a:gd name="connsiteX1" fmla="*/ 66502 w 272630"/>
              <a:gd name="connsiteY1" fmla="*/ 31173 h 35566"/>
              <a:gd name="connsiteX2" fmla="*/ 141316 w 272630"/>
              <a:gd name="connsiteY2" fmla="*/ 35329 h 35566"/>
              <a:gd name="connsiteX3" fmla="*/ 211975 w 272630"/>
              <a:gd name="connsiteY3" fmla="*/ 31172 h 35566"/>
              <a:gd name="connsiteX4" fmla="*/ 268085 w 272630"/>
              <a:gd name="connsiteY4" fmla="*/ 12469 h 35566"/>
              <a:gd name="connsiteX5" fmla="*/ 263929 w 272630"/>
              <a:gd name="connsiteY5" fmla="*/ 14547 h 35566"/>
              <a:gd name="connsiteX0" fmla="*/ 0 w 272630"/>
              <a:gd name="connsiteY0" fmla="*/ 0 h 35566"/>
              <a:gd name="connsiteX1" fmla="*/ 66502 w 272630"/>
              <a:gd name="connsiteY1" fmla="*/ 31173 h 35566"/>
              <a:gd name="connsiteX2" fmla="*/ 141316 w 272630"/>
              <a:gd name="connsiteY2" fmla="*/ 35329 h 35566"/>
              <a:gd name="connsiteX3" fmla="*/ 211975 w 272630"/>
              <a:gd name="connsiteY3" fmla="*/ 31172 h 35566"/>
              <a:gd name="connsiteX4" fmla="*/ 268085 w 272630"/>
              <a:gd name="connsiteY4" fmla="*/ 12469 h 35566"/>
              <a:gd name="connsiteX5" fmla="*/ 263929 w 272630"/>
              <a:gd name="connsiteY5" fmla="*/ 14547 h 35566"/>
              <a:gd name="connsiteX0" fmla="*/ 0 w 272630"/>
              <a:gd name="connsiteY0" fmla="*/ 0 h 39486"/>
              <a:gd name="connsiteX1" fmla="*/ 66502 w 272630"/>
              <a:gd name="connsiteY1" fmla="*/ 31173 h 39486"/>
              <a:gd name="connsiteX2" fmla="*/ 143395 w 272630"/>
              <a:gd name="connsiteY2" fmla="*/ 39486 h 39486"/>
              <a:gd name="connsiteX3" fmla="*/ 211975 w 272630"/>
              <a:gd name="connsiteY3" fmla="*/ 31172 h 39486"/>
              <a:gd name="connsiteX4" fmla="*/ 268085 w 272630"/>
              <a:gd name="connsiteY4" fmla="*/ 12469 h 39486"/>
              <a:gd name="connsiteX5" fmla="*/ 263929 w 272630"/>
              <a:gd name="connsiteY5" fmla="*/ 14547 h 39486"/>
              <a:gd name="connsiteX0" fmla="*/ 0 w 272630"/>
              <a:gd name="connsiteY0" fmla="*/ 0 h 39713"/>
              <a:gd name="connsiteX1" fmla="*/ 78971 w 272630"/>
              <a:gd name="connsiteY1" fmla="*/ 22861 h 39713"/>
              <a:gd name="connsiteX2" fmla="*/ 143395 w 272630"/>
              <a:gd name="connsiteY2" fmla="*/ 39486 h 39713"/>
              <a:gd name="connsiteX3" fmla="*/ 211975 w 272630"/>
              <a:gd name="connsiteY3" fmla="*/ 31172 h 39713"/>
              <a:gd name="connsiteX4" fmla="*/ 268085 w 272630"/>
              <a:gd name="connsiteY4" fmla="*/ 12469 h 39713"/>
              <a:gd name="connsiteX5" fmla="*/ 263929 w 272630"/>
              <a:gd name="connsiteY5" fmla="*/ 14547 h 39713"/>
              <a:gd name="connsiteX0" fmla="*/ 0 w 272630"/>
              <a:gd name="connsiteY0" fmla="*/ 0 h 31557"/>
              <a:gd name="connsiteX1" fmla="*/ 78971 w 272630"/>
              <a:gd name="connsiteY1" fmla="*/ 22861 h 31557"/>
              <a:gd name="connsiteX2" fmla="*/ 162099 w 272630"/>
              <a:gd name="connsiteY2" fmla="*/ 24938 h 31557"/>
              <a:gd name="connsiteX3" fmla="*/ 211975 w 272630"/>
              <a:gd name="connsiteY3" fmla="*/ 31172 h 31557"/>
              <a:gd name="connsiteX4" fmla="*/ 268085 w 272630"/>
              <a:gd name="connsiteY4" fmla="*/ 12469 h 31557"/>
              <a:gd name="connsiteX5" fmla="*/ 263929 w 272630"/>
              <a:gd name="connsiteY5" fmla="*/ 14547 h 31557"/>
              <a:gd name="connsiteX0" fmla="*/ 0 w 270512"/>
              <a:gd name="connsiteY0" fmla="*/ 0 h 26011"/>
              <a:gd name="connsiteX1" fmla="*/ 78971 w 270512"/>
              <a:gd name="connsiteY1" fmla="*/ 22861 h 26011"/>
              <a:gd name="connsiteX2" fmla="*/ 162099 w 270512"/>
              <a:gd name="connsiteY2" fmla="*/ 24938 h 26011"/>
              <a:gd name="connsiteX3" fmla="*/ 241069 w 270512"/>
              <a:gd name="connsiteY3" fmla="*/ 14547 h 26011"/>
              <a:gd name="connsiteX4" fmla="*/ 268085 w 270512"/>
              <a:gd name="connsiteY4" fmla="*/ 12469 h 26011"/>
              <a:gd name="connsiteX5" fmla="*/ 263929 w 270512"/>
              <a:gd name="connsiteY5" fmla="*/ 14547 h 26011"/>
              <a:gd name="connsiteX0" fmla="*/ 0 w 282887"/>
              <a:gd name="connsiteY0" fmla="*/ 10560 h 36571"/>
              <a:gd name="connsiteX1" fmla="*/ 78971 w 282887"/>
              <a:gd name="connsiteY1" fmla="*/ 33421 h 36571"/>
              <a:gd name="connsiteX2" fmla="*/ 162099 w 282887"/>
              <a:gd name="connsiteY2" fmla="*/ 35498 h 36571"/>
              <a:gd name="connsiteX3" fmla="*/ 241069 w 282887"/>
              <a:gd name="connsiteY3" fmla="*/ 25107 h 36571"/>
              <a:gd name="connsiteX4" fmla="*/ 268085 w 282887"/>
              <a:gd name="connsiteY4" fmla="*/ 23029 h 36571"/>
              <a:gd name="connsiteX5" fmla="*/ 280554 w 282887"/>
              <a:gd name="connsiteY5" fmla="*/ 168 h 36571"/>
              <a:gd name="connsiteX0" fmla="*/ 0 w 282669"/>
              <a:gd name="connsiteY0" fmla="*/ 10624 h 36635"/>
              <a:gd name="connsiteX1" fmla="*/ 78971 w 282669"/>
              <a:gd name="connsiteY1" fmla="*/ 33485 h 36635"/>
              <a:gd name="connsiteX2" fmla="*/ 162099 w 282669"/>
              <a:gd name="connsiteY2" fmla="*/ 35562 h 36635"/>
              <a:gd name="connsiteX3" fmla="*/ 241069 w 282669"/>
              <a:gd name="connsiteY3" fmla="*/ 25171 h 36635"/>
              <a:gd name="connsiteX4" fmla="*/ 266007 w 282669"/>
              <a:gd name="connsiteY4" fmla="*/ 16859 h 36635"/>
              <a:gd name="connsiteX5" fmla="*/ 280554 w 282669"/>
              <a:gd name="connsiteY5" fmla="*/ 232 h 36635"/>
              <a:gd name="connsiteX0" fmla="*/ 0 w 282832"/>
              <a:gd name="connsiteY0" fmla="*/ 10624 h 36635"/>
              <a:gd name="connsiteX1" fmla="*/ 78971 w 282832"/>
              <a:gd name="connsiteY1" fmla="*/ 33485 h 36635"/>
              <a:gd name="connsiteX2" fmla="*/ 162099 w 282832"/>
              <a:gd name="connsiteY2" fmla="*/ 35562 h 36635"/>
              <a:gd name="connsiteX3" fmla="*/ 230678 w 282832"/>
              <a:gd name="connsiteY3" fmla="*/ 25171 h 36635"/>
              <a:gd name="connsiteX4" fmla="*/ 266007 w 282832"/>
              <a:gd name="connsiteY4" fmla="*/ 16859 h 36635"/>
              <a:gd name="connsiteX5" fmla="*/ 280554 w 282832"/>
              <a:gd name="connsiteY5" fmla="*/ 232 h 36635"/>
              <a:gd name="connsiteX0" fmla="*/ 0 w 283082"/>
              <a:gd name="connsiteY0" fmla="*/ 10703 h 36714"/>
              <a:gd name="connsiteX1" fmla="*/ 78971 w 283082"/>
              <a:gd name="connsiteY1" fmla="*/ 33564 h 36714"/>
              <a:gd name="connsiteX2" fmla="*/ 162099 w 283082"/>
              <a:gd name="connsiteY2" fmla="*/ 35641 h 36714"/>
              <a:gd name="connsiteX3" fmla="*/ 230678 w 283082"/>
              <a:gd name="connsiteY3" fmla="*/ 25250 h 36714"/>
              <a:gd name="connsiteX4" fmla="*/ 268085 w 283082"/>
              <a:gd name="connsiteY4" fmla="*/ 12782 h 36714"/>
              <a:gd name="connsiteX5" fmla="*/ 280554 w 283082"/>
              <a:gd name="connsiteY5" fmla="*/ 311 h 36714"/>
              <a:gd name="connsiteX0" fmla="*/ 0 w 280554"/>
              <a:gd name="connsiteY0" fmla="*/ 10392 h 36403"/>
              <a:gd name="connsiteX1" fmla="*/ 78971 w 280554"/>
              <a:gd name="connsiteY1" fmla="*/ 33253 h 36403"/>
              <a:gd name="connsiteX2" fmla="*/ 162099 w 280554"/>
              <a:gd name="connsiteY2" fmla="*/ 35330 h 36403"/>
              <a:gd name="connsiteX3" fmla="*/ 230678 w 280554"/>
              <a:gd name="connsiteY3" fmla="*/ 24939 h 36403"/>
              <a:gd name="connsiteX4" fmla="*/ 280554 w 280554"/>
              <a:gd name="connsiteY4" fmla="*/ 0 h 36403"/>
              <a:gd name="connsiteX0" fmla="*/ 0 w 230679"/>
              <a:gd name="connsiteY0" fmla="*/ 0 h 26011"/>
              <a:gd name="connsiteX1" fmla="*/ 78971 w 230679"/>
              <a:gd name="connsiteY1" fmla="*/ 22861 h 26011"/>
              <a:gd name="connsiteX2" fmla="*/ 162099 w 230679"/>
              <a:gd name="connsiteY2" fmla="*/ 24938 h 26011"/>
              <a:gd name="connsiteX3" fmla="*/ 230678 w 230679"/>
              <a:gd name="connsiteY3" fmla="*/ 14547 h 26011"/>
              <a:gd name="connsiteX0" fmla="*/ 0 w 151706"/>
              <a:gd name="connsiteY0" fmla="*/ 8314 h 11464"/>
              <a:gd name="connsiteX1" fmla="*/ 83128 w 151706"/>
              <a:gd name="connsiteY1" fmla="*/ 10391 h 11464"/>
              <a:gd name="connsiteX2" fmla="*/ 151707 w 151706"/>
              <a:gd name="connsiteY2" fmla="*/ 0 h 11464"/>
              <a:gd name="connsiteX0" fmla="*/ 0 w 203196"/>
              <a:gd name="connsiteY0" fmla="*/ 3579 h 10461"/>
              <a:gd name="connsiteX1" fmla="*/ 134616 w 203196"/>
              <a:gd name="connsiteY1" fmla="*/ 10391 h 10461"/>
              <a:gd name="connsiteX2" fmla="*/ 203195 w 203196"/>
              <a:gd name="connsiteY2" fmla="*/ 0 h 10461"/>
              <a:gd name="connsiteX0" fmla="*/ 0 w 239972"/>
              <a:gd name="connsiteY0" fmla="*/ 0 h 16394"/>
              <a:gd name="connsiteX1" fmla="*/ 171394 w 239972"/>
              <a:gd name="connsiteY1" fmla="*/ 16280 h 16394"/>
              <a:gd name="connsiteX2" fmla="*/ 239973 w 239972"/>
              <a:gd name="connsiteY2" fmla="*/ 5889 h 16394"/>
              <a:gd name="connsiteX0" fmla="*/ 0 w 239974"/>
              <a:gd name="connsiteY0" fmla="*/ 0 h 18814"/>
              <a:gd name="connsiteX1" fmla="*/ 68355 w 239974"/>
              <a:gd name="connsiteY1" fmla="*/ 17490 h 18814"/>
              <a:gd name="connsiteX2" fmla="*/ 171394 w 239974"/>
              <a:gd name="connsiteY2" fmla="*/ 16280 h 18814"/>
              <a:gd name="connsiteX3" fmla="*/ 239973 w 239974"/>
              <a:gd name="connsiteY3" fmla="*/ 5889 h 18814"/>
              <a:gd name="connsiteX0" fmla="*/ 0 w 239972"/>
              <a:gd name="connsiteY0" fmla="*/ 0 h 20393"/>
              <a:gd name="connsiteX1" fmla="*/ 68355 w 239972"/>
              <a:gd name="connsiteY1" fmla="*/ 17490 h 20393"/>
              <a:gd name="connsiteX2" fmla="*/ 182428 w 239972"/>
              <a:gd name="connsiteY2" fmla="*/ 19436 h 20393"/>
              <a:gd name="connsiteX3" fmla="*/ 239973 w 239972"/>
              <a:gd name="connsiteY3" fmla="*/ 5889 h 20393"/>
              <a:gd name="connsiteX0" fmla="*/ 0 w 258363"/>
              <a:gd name="connsiteY0" fmla="*/ 0 h 20627"/>
              <a:gd name="connsiteX1" fmla="*/ 68355 w 258363"/>
              <a:gd name="connsiteY1" fmla="*/ 17490 h 20627"/>
              <a:gd name="connsiteX2" fmla="*/ 182428 w 258363"/>
              <a:gd name="connsiteY2" fmla="*/ 19436 h 20627"/>
              <a:gd name="connsiteX3" fmla="*/ 258363 w 258363"/>
              <a:gd name="connsiteY3" fmla="*/ 2733 h 2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63" h="20627">
                <a:moveTo>
                  <a:pt x="0" y="0"/>
                </a:moveTo>
                <a:cubicBezTo>
                  <a:pt x="10779" y="1863"/>
                  <a:pt x="39789" y="14777"/>
                  <a:pt x="68355" y="17490"/>
                </a:cubicBezTo>
                <a:cubicBezTo>
                  <a:pt x="96921" y="20203"/>
                  <a:pt x="150760" y="21895"/>
                  <a:pt x="182428" y="19436"/>
                </a:cubicBezTo>
                <a:cubicBezTo>
                  <a:pt x="214096" y="16977"/>
                  <a:pt x="238621" y="8621"/>
                  <a:pt x="258363" y="2733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4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50"/>
          <p:cNvSpPr>
            <a:spLocks noChangeArrowheads="1"/>
          </p:cNvSpPr>
          <p:nvPr/>
        </p:nvSpPr>
        <p:spPr bwMode="auto">
          <a:xfrm>
            <a:off x="759359" y="4094104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Rectangle 70"/>
          <p:cNvSpPr>
            <a:spLocks noChangeArrowheads="1"/>
          </p:cNvSpPr>
          <p:nvPr/>
        </p:nvSpPr>
        <p:spPr bwMode="auto">
          <a:xfrm>
            <a:off x="2969396" y="1145736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Rectangle 110"/>
          <p:cNvSpPr>
            <a:spLocks noChangeArrowheads="1"/>
          </p:cNvSpPr>
          <p:nvPr/>
        </p:nvSpPr>
        <p:spPr bwMode="auto">
          <a:xfrm>
            <a:off x="5188421" y="1146116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39" name="Rectangle 34"/>
          <p:cNvSpPr>
            <a:spLocks noChangeArrowheads="1"/>
          </p:cNvSpPr>
          <p:nvPr/>
        </p:nvSpPr>
        <p:spPr bwMode="auto">
          <a:xfrm>
            <a:off x="760506" y="7149347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271" name="Group 67"/>
          <p:cNvGrpSpPr>
            <a:grpSpLocks/>
          </p:cNvGrpSpPr>
          <p:nvPr/>
        </p:nvGrpSpPr>
        <p:grpSpPr bwMode="auto">
          <a:xfrm>
            <a:off x="3164716" y="3141868"/>
            <a:ext cx="98425" cy="98425"/>
            <a:chOff x="3511" y="12476"/>
            <a:chExt cx="155" cy="155"/>
          </a:xfrm>
        </p:grpSpPr>
        <p:sp>
          <p:nvSpPr>
            <p:cNvPr id="2272" name="Freeform 6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73" name="Freeform 6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274" name="Rectangle 160"/>
          <p:cNvSpPr>
            <a:spLocks noChangeArrowheads="1"/>
          </p:cNvSpPr>
          <p:nvPr/>
        </p:nvSpPr>
        <p:spPr bwMode="auto">
          <a:xfrm>
            <a:off x="1212592" y="590704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75" name="Rectangle 161"/>
          <p:cNvSpPr>
            <a:spLocks noChangeArrowheads="1"/>
          </p:cNvSpPr>
          <p:nvPr/>
        </p:nvSpPr>
        <p:spPr bwMode="auto">
          <a:xfrm>
            <a:off x="1212592" y="1047904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6" name="Rectangle 258"/>
          <p:cNvSpPr>
            <a:spLocks noChangeArrowheads="1"/>
          </p:cNvSpPr>
          <p:nvPr/>
        </p:nvSpPr>
        <p:spPr bwMode="auto">
          <a:xfrm>
            <a:off x="1212592" y="1047904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6" name="Group 47"/>
          <p:cNvGrpSpPr>
            <a:grpSpLocks/>
          </p:cNvGrpSpPr>
          <p:nvPr/>
        </p:nvGrpSpPr>
        <p:grpSpPr bwMode="auto">
          <a:xfrm>
            <a:off x="945971" y="9296600"/>
            <a:ext cx="98425" cy="98425"/>
            <a:chOff x="3511" y="12476"/>
            <a:chExt cx="155" cy="155"/>
          </a:xfrm>
        </p:grpSpPr>
        <p:sp>
          <p:nvSpPr>
            <p:cNvPr id="167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8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4" name="ZoneTexte 213"/>
          <p:cNvSpPr txBox="1"/>
          <p:nvPr/>
        </p:nvSpPr>
        <p:spPr>
          <a:xfrm>
            <a:off x="1293985" y="5195168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for</a:t>
            </a:r>
            <a:r>
              <a:rPr lang="fr-FR" sz="1500" dirty="0" smtClean="0">
                <a:solidFill>
                  <a:srgbClr val="F7579C"/>
                </a:solidFill>
                <a:latin typeface="Andika Basic Dig1 Dig4 Dig7" panose="02000000000000000000" pitchFamily="2" charset="0"/>
              </a:rPr>
              <a:t>ê</a:t>
            </a:r>
            <a:r>
              <a:rPr lang="fr-FR" sz="1500" dirty="0" smtClean="0">
                <a:solidFill>
                  <a:srgbClr val="95C674"/>
                </a:solidFill>
                <a:latin typeface="Andika Basic Dig1 Dig4 Dig7" panose="02000000000000000000" pitchFamily="2" charset="0"/>
              </a:rPr>
              <a:t>t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218" name="ZoneTexte 217"/>
          <p:cNvSpPr txBox="1"/>
          <p:nvPr/>
        </p:nvSpPr>
        <p:spPr>
          <a:xfrm>
            <a:off x="5675604" y="2106739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cha</a:t>
            </a:r>
            <a:r>
              <a:rPr lang="fr-FR" sz="1500" dirty="0" smtClean="0">
                <a:solidFill>
                  <a:srgbClr val="F7579C"/>
                </a:solidFill>
                <a:latin typeface="Andika Basic Dig1 Dig4 Dig7" panose="02000000000000000000" pitchFamily="2" charset="0"/>
              </a:rPr>
              <a:t>s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seur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grpSp>
        <p:nvGrpSpPr>
          <p:cNvPr id="226" name="Group 112"/>
          <p:cNvGrpSpPr>
            <a:grpSpLocks/>
          </p:cNvGrpSpPr>
          <p:nvPr/>
        </p:nvGrpSpPr>
        <p:grpSpPr bwMode="auto">
          <a:xfrm rot="16200000" flipH="1">
            <a:off x="3770301" y="184999"/>
            <a:ext cx="131740" cy="1720850"/>
            <a:chOff x="7435" y="9002"/>
            <a:chExt cx="165" cy="2711"/>
          </a:xfrm>
        </p:grpSpPr>
        <p:sp>
          <p:nvSpPr>
            <p:cNvPr id="227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3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4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5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7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281" name="Groupe 2280"/>
          <p:cNvGrpSpPr/>
          <p:nvPr/>
        </p:nvGrpSpPr>
        <p:grpSpPr>
          <a:xfrm>
            <a:off x="750777" y="3948544"/>
            <a:ext cx="1720850" cy="124569"/>
            <a:chOff x="5500651" y="4343109"/>
            <a:chExt cx="1720850" cy="124569"/>
          </a:xfrm>
        </p:grpSpPr>
        <p:sp>
          <p:nvSpPr>
            <p:cNvPr id="242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3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4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5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6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7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8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9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0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1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53" name="Text Box 122"/>
          <p:cNvSpPr txBox="1">
            <a:spLocks noChangeArrowheads="1"/>
          </p:cNvSpPr>
          <p:nvPr/>
        </p:nvSpPr>
        <p:spPr bwMode="auto">
          <a:xfrm rot="16200000" flipH="1">
            <a:off x="5184438" y="9963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4" name="Text Box 121"/>
          <p:cNvSpPr txBox="1">
            <a:spLocks noChangeArrowheads="1"/>
          </p:cNvSpPr>
          <p:nvPr/>
        </p:nvSpPr>
        <p:spPr bwMode="auto">
          <a:xfrm rot="16200000" flipH="1">
            <a:off x="5358364" y="9963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5" name="Text Box 120"/>
          <p:cNvSpPr txBox="1">
            <a:spLocks noChangeArrowheads="1"/>
          </p:cNvSpPr>
          <p:nvPr/>
        </p:nvSpPr>
        <p:spPr bwMode="auto">
          <a:xfrm rot="16200000" flipH="1">
            <a:off x="5548159" y="9963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" name="Text Box 119"/>
          <p:cNvSpPr txBox="1">
            <a:spLocks noChangeArrowheads="1"/>
          </p:cNvSpPr>
          <p:nvPr/>
        </p:nvSpPr>
        <p:spPr bwMode="auto">
          <a:xfrm rot="16200000" flipH="1">
            <a:off x="5725894" y="9963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7" name="Text Box 118"/>
          <p:cNvSpPr txBox="1">
            <a:spLocks noChangeArrowheads="1"/>
          </p:cNvSpPr>
          <p:nvPr/>
        </p:nvSpPr>
        <p:spPr bwMode="auto">
          <a:xfrm rot="16200000" flipH="1">
            <a:off x="5901724" y="99703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8" name="Text Box 117"/>
          <p:cNvSpPr txBox="1">
            <a:spLocks noChangeArrowheads="1"/>
          </p:cNvSpPr>
          <p:nvPr/>
        </p:nvSpPr>
        <p:spPr bwMode="auto">
          <a:xfrm rot="16200000" flipH="1">
            <a:off x="6089614" y="99547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9" name="Text Box 116"/>
          <p:cNvSpPr txBox="1">
            <a:spLocks noChangeArrowheads="1"/>
          </p:cNvSpPr>
          <p:nvPr/>
        </p:nvSpPr>
        <p:spPr bwMode="auto">
          <a:xfrm rot="16200000" flipH="1">
            <a:off x="6267983" y="99547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0" name="Text Box 115"/>
          <p:cNvSpPr txBox="1">
            <a:spLocks noChangeArrowheads="1"/>
          </p:cNvSpPr>
          <p:nvPr/>
        </p:nvSpPr>
        <p:spPr bwMode="auto">
          <a:xfrm rot="16200000" flipH="1">
            <a:off x="6453970" y="9963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1" name="Text Box 114"/>
          <p:cNvSpPr txBox="1">
            <a:spLocks noChangeArrowheads="1"/>
          </p:cNvSpPr>
          <p:nvPr/>
        </p:nvSpPr>
        <p:spPr bwMode="auto">
          <a:xfrm rot="16200000" flipH="1">
            <a:off x="6641861" y="99547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2" name="Text Box 113"/>
          <p:cNvSpPr txBox="1">
            <a:spLocks noChangeArrowheads="1"/>
          </p:cNvSpPr>
          <p:nvPr/>
        </p:nvSpPr>
        <p:spPr bwMode="auto">
          <a:xfrm rot="16200000" flipH="1">
            <a:off x="6813882" y="99547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8" name="Rectangle 135"/>
          <p:cNvSpPr>
            <a:spLocks noChangeArrowheads="1"/>
          </p:cNvSpPr>
          <p:nvPr/>
        </p:nvSpPr>
        <p:spPr bwMode="auto">
          <a:xfrm>
            <a:off x="3143089" y="3125378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0" name="Group 47"/>
          <p:cNvGrpSpPr>
            <a:grpSpLocks/>
          </p:cNvGrpSpPr>
          <p:nvPr/>
        </p:nvGrpSpPr>
        <p:grpSpPr bwMode="auto">
          <a:xfrm>
            <a:off x="961150" y="6275326"/>
            <a:ext cx="98425" cy="98425"/>
            <a:chOff x="3511" y="12476"/>
            <a:chExt cx="155" cy="155"/>
          </a:xfrm>
        </p:grpSpPr>
        <p:sp>
          <p:nvSpPr>
            <p:cNvPr id="281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2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83" name="Rectangle 135"/>
          <p:cNvSpPr>
            <a:spLocks noChangeArrowheads="1"/>
          </p:cNvSpPr>
          <p:nvPr/>
        </p:nvSpPr>
        <p:spPr bwMode="auto">
          <a:xfrm>
            <a:off x="939391" y="6254234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5" name="Rectangle 135"/>
          <p:cNvSpPr>
            <a:spLocks noChangeArrowheads="1"/>
          </p:cNvSpPr>
          <p:nvPr/>
        </p:nvSpPr>
        <p:spPr bwMode="auto">
          <a:xfrm>
            <a:off x="922760" y="9271545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6" name="ZoneTexte 325"/>
          <p:cNvSpPr txBox="1"/>
          <p:nvPr/>
        </p:nvSpPr>
        <p:spPr>
          <a:xfrm>
            <a:off x="1364392" y="8104760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peti</a:t>
            </a:r>
            <a:r>
              <a:rPr lang="fr-FR" sz="1500" dirty="0" smtClean="0">
                <a:solidFill>
                  <a:srgbClr val="95C674"/>
                </a:solidFill>
                <a:latin typeface="Andika Basic Dig1 Dig4 Dig7" panose="02000000000000000000" pitchFamily="2" charset="0"/>
              </a:rPr>
              <a:t>t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327" name="Text Box 122"/>
          <p:cNvSpPr txBox="1">
            <a:spLocks noChangeArrowheads="1"/>
          </p:cNvSpPr>
          <p:nvPr/>
        </p:nvSpPr>
        <p:spPr bwMode="auto">
          <a:xfrm rot="16200000" flipH="1">
            <a:off x="754944" y="700317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8" name="Text Box 121"/>
          <p:cNvSpPr txBox="1">
            <a:spLocks noChangeArrowheads="1"/>
          </p:cNvSpPr>
          <p:nvPr/>
        </p:nvSpPr>
        <p:spPr bwMode="auto">
          <a:xfrm rot="16200000" flipH="1">
            <a:off x="928870" y="700317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9" name="Text Box 120"/>
          <p:cNvSpPr txBox="1">
            <a:spLocks noChangeArrowheads="1"/>
          </p:cNvSpPr>
          <p:nvPr/>
        </p:nvSpPr>
        <p:spPr bwMode="auto">
          <a:xfrm rot="16200000" flipH="1">
            <a:off x="1118665" y="700317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0" name="Text Box 119"/>
          <p:cNvSpPr txBox="1">
            <a:spLocks noChangeArrowheads="1"/>
          </p:cNvSpPr>
          <p:nvPr/>
        </p:nvSpPr>
        <p:spPr bwMode="auto">
          <a:xfrm rot="16200000" flipH="1">
            <a:off x="1296400" y="700317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1" name="Text Box 118"/>
          <p:cNvSpPr txBox="1">
            <a:spLocks noChangeArrowheads="1"/>
          </p:cNvSpPr>
          <p:nvPr/>
        </p:nvSpPr>
        <p:spPr bwMode="auto">
          <a:xfrm rot="16200000" flipH="1">
            <a:off x="1472230" y="7003898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2" name="Text Box 117"/>
          <p:cNvSpPr txBox="1">
            <a:spLocks noChangeArrowheads="1"/>
          </p:cNvSpPr>
          <p:nvPr/>
        </p:nvSpPr>
        <p:spPr bwMode="auto">
          <a:xfrm rot="16200000" flipH="1">
            <a:off x="1660120" y="7002338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3" name="Text Box 116"/>
          <p:cNvSpPr txBox="1">
            <a:spLocks noChangeArrowheads="1"/>
          </p:cNvSpPr>
          <p:nvPr/>
        </p:nvSpPr>
        <p:spPr bwMode="auto">
          <a:xfrm rot="16200000" flipH="1">
            <a:off x="1838489" y="7002338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4" name="Text Box 115"/>
          <p:cNvSpPr txBox="1">
            <a:spLocks noChangeArrowheads="1"/>
          </p:cNvSpPr>
          <p:nvPr/>
        </p:nvSpPr>
        <p:spPr bwMode="auto">
          <a:xfrm rot="16200000" flipH="1">
            <a:off x="2024476" y="700317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5" name="Text Box 114"/>
          <p:cNvSpPr txBox="1">
            <a:spLocks noChangeArrowheads="1"/>
          </p:cNvSpPr>
          <p:nvPr/>
        </p:nvSpPr>
        <p:spPr bwMode="auto">
          <a:xfrm rot="16200000" flipH="1">
            <a:off x="2212367" y="7002338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6" name="Text Box 113"/>
          <p:cNvSpPr txBox="1">
            <a:spLocks noChangeArrowheads="1"/>
          </p:cNvSpPr>
          <p:nvPr/>
        </p:nvSpPr>
        <p:spPr bwMode="auto">
          <a:xfrm rot="16200000" flipH="1">
            <a:off x="2384388" y="7002338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76" name="Image 37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t="14664" r="79558" b="70548"/>
          <a:stretch/>
        </p:blipFill>
        <p:spPr>
          <a:xfrm>
            <a:off x="791961" y="7172905"/>
            <a:ext cx="366643" cy="315458"/>
          </a:xfrm>
          <a:prstGeom prst="rect">
            <a:avLst/>
          </a:prstGeom>
        </p:spPr>
      </p:pic>
      <p:sp>
        <p:nvSpPr>
          <p:cNvPr id="378" name="Bulle ronde 26"/>
          <p:cNvSpPr/>
          <p:nvPr/>
        </p:nvSpPr>
        <p:spPr>
          <a:xfrm>
            <a:off x="1150886" y="7178895"/>
            <a:ext cx="734861" cy="271578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60299 w 611965"/>
              <a:gd name="connsiteY1" fmla="*/ 212429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6192 w 611965"/>
              <a:gd name="connsiteY0" fmla="*/ 220569 h 234609"/>
              <a:gd name="connsiteX1" fmla="*/ 60299 w 611965"/>
              <a:gd name="connsiteY1" fmla="*/ 212429 h 234609"/>
              <a:gd name="connsiteX2" fmla="*/ 87916 w 611965"/>
              <a:gd name="connsiteY2" fmla="*/ 182423 h 234609"/>
              <a:gd name="connsiteX3" fmla="*/ 258945 w 611965"/>
              <a:gd name="connsiteY3" fmla="*/ 1282 h 234609"/>
              <a:gd name="connsiteX4" fmla="*/ 469883 w 611965"/>
              <a:gd name="connsiteY4" fmla="*/ 16693 h 234609"/>
              <a:gd name="connsiteX5" fmla="*/ 376244 w 611965"/>
              <a:gd name="connsiteY5" fmla="*/ 211671 h 234609"/>
              <a:gd name="connsiteX6" fmla="*/ 184052 w 611965"/>
              <a:gd name="connsiteY6" fmla="*/ 205621 h 234609"/>
              <a:gd name="connsiteX7" fmla="*/ 134855 w 611965"/>
              <a:gd name="connsiteY7" fmla="*/ 217985 h 234609"/>
              <a:gd name="connsiteX8" fmla="*/ 70432 w 611965"/>
              <a:gd name="connsiteY8" fmla="*/ 234609 h 234609"/>
              <a:gd name="connsiteX9" fmla="*/ 6192 w 611965"/>
              <a:gd name="connsiteY9" fmla="*/ 220569 h 234609"/>
              <a:gd name="connsiteX0" fmla="*/ 6192 w 611965"/>
              <a:gd name="connsiteY0" fmla="*/ 220569 h 234609"/>
              <a:gd name="connsiteX1" fmla="*/ 54065 w 611965"/>
              <a:gd name="connsiteY1" fmla="*/ 206194 h 234609"/>
              <a:gd name="connsiteX2" fmla="*/ 87916 w 611965"/>
              <a:gd name="connsiteY2" fmla="*/ 182423 h 234609"/>
              <a:gd name="connsiteX3" fmla="*/ 258945 w 611965"/>
              <a:gd name="connsiteY3" fmla="*/ 1282 h 234609"/>
              <a:gd name="connsiteX4" fmla="*/ 469883 w 611965"/>
              <a:gd name="connsiteY4" fmla="*/ 16693 h 234609"/>
              <a:gd name="connsiteX5" fmla="*/ 376244 w 611965"/>
              <a:gd name="connsiteY5" fmla="*/ 211671 h 234609"/>
              <a:gd name="connsiteX6" fmla="*/ 184052 w 611965"/>
              <a:gd name="connsiteY6" fmla="*/ 205621 h 234609"/>
              <a:gd name="connsiteX7" fmla="*/ 134855 w 611965"/>
              <a:gd name="connsiteY7" fmla="*/ 217985 h 234609"/>
              <a:gd name="connsiteX8" fmla="*/ 70432 w 611965"/>
              <a:gd name="connsiteY8" fmla="*/ 234609 h 234609"/>
              <a:gd name="connsiteX9" fmla="*/ 6192 w 611965"/>
              <a:gd name="connsiteY9" fmla="*/ 220569 h 234609"/>
              <a:gd name="connsiteX0" fmla="*/ 6192 w 611965"/>
              <a:gd name="connsiteY0" fmla="*/ 220569 h 228374"/>
              <a:gd name="connsiteX1" fmla="*/ 54065 w 611965"/>
              <a:gd name="connsiteY1" fmla="*/ 206194 h 228374"/>
              <a:gd name="connsiteX2" fmla="*/ 87916 w 611965"/>
              <a:gd name="connsiteY2" fmla="*/ 182423 h 228374"/>
              <a:gd name="connsiteX3" fmla="*/ 258945 w 611965"/>
              <a:gd name="connsiteY3" fmla="*/ 1282 h 228374"/>
              <a:gd name="connsiteX4" fmla="*/ 469883 w 611965"/>
              <a:gd name="connsiteY4" fmla="*/ 16693 h 228374"/>
              <a:gd name="connsiteX5" fmla="*/ 376244 w 611965"/>
              <a:gd name="connsiteY5" fmla="*/ 211671 h 228374"/>
              <a:gd name="connsiteX6" fmla="*/ 184052 w 611965"/>
              <a:gd name="connsiteY6" fmla="*/ 205621 h 228374"/>
              <a:gd name="connsiteX7" fmla="*/ 134855 w 611965"/>
              <a:gd name="connsiteY7" fmla="*/ 217985 h 228374"/>
              <a:gd name="connsiteX8" fmla="*/ 80823 w 611965"/>
              <a:gd name="connsiteY8" fmla="*/ 228374 h 228374"/>
              <a:gd name="connsiteX9" fmla="*/ 6192 w 611965"/>
              <a:gd name="connsiteY9" fmla="*/ 220569 h 228374"/>
              <a:gd name="connsiteX0" fmla="*/ 6192 w 611965"/>
              <a:gd name="connsiteY0" fmla="*/ 220569 h 228374"/>
              <a:gd name="connsiteX1" fmla="*/ 54065 w 611965"/>
              <a:gd name="connsiteY1" fmla="*/ 206194 h 228374"/>
              <a:gd name="connsiteX2" fmla="*/ 87916 w 611965"/>
              <a:gd name="connsiteY2" fmla="*/ 182423 h 228374"/>
              <a:gd name="connsiteX3" fmla="*/ 258945 w 611965"/>
              <a:gd name="connsiteY3" fmla="*/ 1282 h 228374"/>
              <a:gd name="connsiteX4" fmla="*/ 469883 w 611965"/>
              <a:gd name="connsiteY4" fmla="*/ 16693 h 228374"/>
              <a:gd name="connsiteX5" fmla="*/ 376244 w 611965"/>
              <a:gd name="connsiteY5" fmla="*/ 211671 h 228374"/>
              <a:gd name="connsiteX6" fmla="*/ 184052 w 611965"/>
              <a:gd name="connsiteY6" fmla="*/ 205621 h 228374"/>
              <a:gd name="connsiteX7" fmla="*/ 132776 w 611965"/>
              <a:gd name="connsiteY7" fmla="*/ 215907 h 228374"/>
              <a:gd name="connsiteX8" fmla="*/ 80823 w 611965"/>
              <a:gd name="connsiteY8" fmla="*/ 228374 h 228374"/>
              <a:gd name="connsiteX9" fmla="*/ 6192 w 611965"/>
              <a:gd name="connsiteY9" fmla="*/ 220569 h 228374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68612 w 611965"/>
              <a:gd name="connsiteY2" fmla="*/ 195803 h 226296"/>
              <a:gd name="connsiteX3" fmla="*/ 87916 w 611965"/>
              <a:gd name="connsiteY3" fmla="*/ 182423 h 226296"/>
              <a:gd name="connsiteX4" fmla="*/ 258945 w 611965"/>
              <a:gd name="connsiteY4" fmla="*/ 1282 h 226296"/>
              <a:gd name="connsiteX5" fmla="*/ 469883 w 611965"/>
              <a:gd name="connsiteY5" fmla="*/ 16693 h 226296"/>
              <a:gd name="connsiteX6" fmla="*/ 376244 w 611965"/>
              <a:gd name="connsiteY6" fmla="*/ 211671 h 226296"/>
              <a:gd name="connsiteX7" fmla="*/ 184052 w 611965"/>
              <a:gd name="connsiteY7" fmla="*/ 205621 h 226296"/>
              <a:gd name="connsiteX8" fmla="*/ 132776 w 611965"/>
              <a:gd name="connsiteY8" fmla="*/ 215907 h 226296"/>
              <a:gd name="connsiteX9" fmla="*/ 74589 w 611965"/>
              <a:gd name="connsiteY9" fmla="*/ 226296 h 226296"/>
              <a:gd name="connsiteX10" fmla="*/ 6192 w 611965"/>
              <a:gd name="connsiteY10" fmla="*/ 220569 h 226296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54065 w 611965"/>
              <a:gd name="connsiteY1" fmla="*/ 202037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87916 w 611965"/>
              <a:gd name="connsiteY1" fmla="*/ 182423 h 226296"/>
              <a:gd name="connsiteX2" fmla="*/ 258945 w 611965"/>
              <a:gd name="connsiteY2" fmla="*/ 1282 h 226296"/>
              <a:gd name="connsiteX3" fmla="*/ 469883 w 611965"/>
              <a:gd name="connsiteY3" fmla="*/ 16693 h 226296"/>
              <a:gd name="connsiteX4" fmla="*/ 376244 w 611965"/>
              <a:gd name="connsiteY4" fmla="*/ 211671 h 226296"/>
              <a:gd name="connsiteX5" fmla="*/ 184052 w 611965"/>
              <a:gd name="connsiteY5" fmla="*/ 205621 h 226296"/>
              <a:gd name="connsiteX6" fmla="*/ 132776 w 611965"/>
              <a:gd name="connsiteY6" fmla="*/ 215907 h 226296"/>
              <a:gd name="connsiteX7" fmla="*/ 74589 w 611965"/>
              <a:gd name="connsiteY7" fmla="*/ 226296 h 226296"/>
              <a:gd name="connsiteX8" fmla="*/ 6192 w 611965"/>
              <a:gd name="connsiteY8" fmla="*/ 220569 h 22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26296">
                <a:moveTo>
                  <a:pt x="6192" y="220569"/>
                </a:moveTo>
                <a:cubicBezTo>
                  <a:pt x="8413" y="213257"/>
                  <a:pt x="45791" y="218971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6171" y="210729"/>
                  <a:pt x="132776" y="215907"/>
                </a:cubicBezTo>
                <a:cubicBezTo>
                  <a:pt x="119381" y="221085"/>
                  <a:pt x="96726" y="223441"/>
                  <a:pt x="74589" y="226296"/>
                </a:cubicBezTo>
                <a:lnTo>
                  <a:pt x="6192" y="220569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06" name="Group 67"/>
          <p:cNvGrpSpPr>
            <a:grpSpLocks/>
          </p:cNvGrpSpPr>
          <p:nvPr/>
        </p:nvGrpSpPr>
        <p:grpSpPr bwMode="auto">
          <a:xfrm>
            <a:off x="5376467" y="3143625"/>
            <a:ext cx="98425" cy="98425"/>
            <a:chOff x="3511" y="12476"/>
            <a:chExt cx="155" cy="155"/>
          </a:xfrm>
        </p:grpSpPr>
        <p:sp>
          <p:nvSpPr>
            <p:cNvPr id="407" name="Freeform 6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8" name="Freeform 6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09" name="Rectangle 135"/>
          <p:cNvSpPr>
            <a:spLocks noChangeArrowheads="1"/>
          </p:cNvSpPr>
          <p:nvPr/>
        </p:nvSpPr>
        <p:spPr bwMode="auto">
          <a:xfrm>
            <a:off x="5354840" y="3120785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10" name="Image 40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904059" y="4442096"/>
            <a:ext cx="170925" cy="98072"/>
          </a:xfrm>
          <a:prstGeom prst="rect">
            <a:avLst/>
          </a:prstGeom>
        </p:spPr>
      </p:pic>
      <p:pic>
        <p:nvPicPr>
          <p:cNvPr id="411" name="Image 4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845205" y="4176875"/>
            <a:ext cx="312214" cy="269218"/>
          </a:xfrm>
          <a:prstGeom prst="rect">
            <a:avLst/>
          </a:prstGeom>
        </p:spPr>
      </p:pic>
      <p:pic>
        <p:nvPicPr>
          <p:cNvPr id="383" name="Image 38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903367" y="4296958"/>
            <a:ext cx="145257" cy="59532"/>
          </a:xfrm>
          <a:prstGeom prst="rect">
            <a:avLst/>
          </a:prstGeom>
          <a:ln>
            <a:noFill/>
          </a:ln>
        </p:spPr>
      </p:pic>
      <p:sp>
        <p:nvSpPr>
          <p:cNvPr id="403" name="ZoneTexte 402"/>
          <p:cNvSpPr txBox="1"/>
          <p:nvPr/>
        </p:nvSpPr>
        <p:spPr>
          <a:xfrm>
            <a:off x="3600619" y="2102645"/>
            <a:ext cx="56831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p</a:t>
            </a:r>
            <a:r>
              <a:rPr lang="fr-FR" sz="1500" dirty="0" smtClean="0">
                <a:latin typeface="Andika Basic Dig1 Dig4 Dig7" panose="02000000000000000000" pitchFamily="2" charset="0"/>
              </a:rPr>
              <a:t>è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re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sp>
        <p:nvSpPr>
          <p:cNvPr id="418" name="Bulle ronde 2290"/>
          <p:cNvSpPr/>
          <p:nvPr/>
        </p:nvSpPr>
        <p:spPr>
          <a:xfrm>
            <a:off x="3345870" y="1262369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9" name="Image 41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55" y="2440894"/>
            <a:ext cx="397769" cy="330573"/>
          </a:xfrm>
          <a:prstGeom prst="rect">
            <a:avLst/>
          </a:prstGeom>
        </p:spPr>
      </p:pic>
      <p:sp>
        <p:nvSpPr>
          <p:cNvPr id="420" name="ZoneTexte 419"/>
          <p:cNvSpPr txBox="1"/>
          <p:nvPr/>
        </p:nvSpPr>
        <p:spPr>
          <a:xfrm>
            <a:off x="3690036" y="2800835"/>
            <a:ext cx="31943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homonyme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421" name="Image 42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3029543" y="1536304"/>
            <a:ext cx="279703" cy="139351"/>
          </a:xfrm>
          <a:prstGeom prst="rect">
            <a:avLst/>
          </a:prstGeom>
        </p:spPr>
      </p:pic>
      <p:pic>
        <p:nvPicPr>
          <p:cNvPr id="422" name="Image 421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3029981" y="1280660"/>
            <a:ext cx="315016" cy="268921"/>
          </a:xfrm>
          <a:prstGeom prst="rect">
            <a:avLst/>
          </a:prstGeom>
        </p:spPr>
      </p:pic>
      <p:sp>
        <p:nvSpPr>
          <p:cNvPr id="423" name="ZoneTexte 422"/>
          <p:cNvSpPr txBox="1"/>
          <p:nvPr/>
        </p:nvSpPr>
        <p:spPr>
          <a:xfrm>
            <a:off x="3369661" y="1294136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432" name="Image 43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877685" y="1546518"/>
            <a:ext cx="279703" cy="139351"/>
          </a:xfrm>
          <a:prstGeom prst="rect">
            <a:avLst/>
          </a:prstGeom>
        </p:spPr>
      </p:pic>
      <p:pic>
        <p:nvPicPr>
          <p:cNvPr id="435" name="Image 43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878123" y="1290874"/>
            <a:ext cx="315016" cy="268921"/>
          </a:xfrm>
          <a:prstGeom prst="rect">
            <a:avLst/>
          </a:prstGeom>
        </p:spPr>
      </p:pic>
      <p:sp>
        <p:nvSpPr>
          <p:cNvPr id="436" name="Rectangle 70"/>
          <p:cNvSpPr>
            <a:spLocks noChangeArrowheads="1"/>
          </p:cNvSpPr>
          <p:nvPr/>
        </p:nvSpPr>
        <p:spPr bwMode="auto">
          <a:xfrm>
            <a:off x="756542" y="1154089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37" name="Group 112"/>
          <p:cNvGrpSpPr>
            <a:grpSpLocks/>
          </p:cNvGrpSpPr>
          <p:nvPr/>
        </p:nvGrpSpPr>
        <p:grpSpPr bwMode="auto">
          <a:xfrm rot="16200000" flipH="1">
            <a:off x="1557447" y="193352"/>
            <a:ext cx="131740" cy="1720850"/>
            <a:chOff x="7435" y="9002"/>
            <a:chExt cx="165" cy="2711"/>
          </a:xfrm>
        </p:grpSpPr>
        <p:sp>
          <p:nvSpPr>
            <p:cNvPr id="438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9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0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1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2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3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4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5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2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3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66" name="ZoneTexte 465"/>
          <p:cNvSpPr txBox="1"/>
          <p:nvPr/>
        </p:nvSpPr>
        <p:spPr>
          <a:xfrm>
            <a:off x="1402864" y="2146642"/>
            <a:ext cx="43428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lou</a:t>
            </a:r>
            <a:r>
              <a:rPr lang="fr-FR" sz="1500" dirty="0" smtClean="0">
                <a:solidFill>
                  <a:srgbClr val="95C674"/>
                </a:solidFill>
                <a:latin typeface="Andika Basic Dig1 Dig4 Dig7" panose="02000000000000000000" pitchFamily="2" charset="0"/>
              </a:rPr>
              <a:t>p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472" name="Groupe 471"/>
          <p:cNvGrpSpPr/>
          <p:nvPr/>
        </p:nvGrpSpPr>
        <p:grpSpPr>
          <a:xfrm>
            <a:off x="1691579" y="2301774"/>
            <a:ext cx="123825" cy="241105"/>
            <a:chOff x="1984144" y="6393040"/>
            <a:chExt cx="123825" cy="241105"/>
          </a:xfrm>
        </p:grpSpPr>
        <p:sp>
          <p:nvSpPr>
            <p:cNvPr id="473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74" name="Groupe 473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478" name="Connecteur droit 477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Connecteur droit 478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5" name="Connecteur droit 474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6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7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81" name="Groupe 480"/>
          <p:cNvGrpSpPr/>
          <p:nvPr/>
        </p:nvGrpSpPr>
        <p:grpSpPr>
          <a:xfrm>
            <a:off x="893294" y="3083625"/>
            <a:ext cx="131763" cy="136525"/>
            <a:chOff x="634123" y="4838678"/>
            <a:chExt cx="131763" cy="136525"/>
          </a:xfrm>
        </p:grpSpPr>
        <p:grpSp>
          <p:nvGrpSpPr>
            <p:cNvPr id="482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484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5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83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14" name="Bulle ronde 2290"/>
          <p:cNvSpPr/>
          <p:nvPr/>
        </p:nvSpPr>
        <p:spPr>
          <a:xfrm>
            <a:off x="5586199" y="1215212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5" name="Image 51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5269872" y="1489147"/>
            <a:ext cx="279703" cy="139351"/>
          </a:xfrm>
          <a:prstGeom prst="rect">
            <a:avLst/>
          </a:prstGeom>
        </p:spPr>
      </p:pic>
      <p:pic>
        <p:nvPicPr>
          <p:cNvPr id="516" name="Image 5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5270310" y="1233503"/>
            <a:ext cx="315016" cy="268921"/>
          </a:xfrm>
          <a:prstGeom prst="rect">
            <a:avLst/>
          </a:prstGeom>
        </p:spPr>
      </p:pic>
      <p:sp>
        <p:nvSpPr>
          <p:cNvPr id="517" name="ZoneTexte 516"/>
          <p:cNvSpPr txBox="1"/>
          <p:nvPr/>
        </p:nvSpPr>
        <p:spPr>
          <a:xfrm>
            <a:off x="5609990" y="1246979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grpSp>
        <p:nvGrpSpPr>
          <p:cNvPr id="518" name="Groupe 517"/>
          <p:cNvGrpSpPr/>
          <p:nvPr/>
        </p:nvGrpSpPr>
        <p:grpSpPr>
          <a:xfrm>
            <a:off x="1688750" y="5366316"/>
            <a:ext cx="123825" cy="241105"/>
            <a:chOff x="1984144" y="6393040"/>
            <a:chExt cx="123825" cy="241105"/>
          </a:xfrm>
        </p:grpSpPr>
        <p:sp>
          <p:nvSpPr>
            <p:cNvPr id="519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20" name="Groupe 519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524" name="Connecteur droit 523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Connecteur droit 524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1" name="Connecteur droit 520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2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26" name="Rectangle 50"/>
          <p:cNvSpPr>
            <a:spLocks noChangeArrowheads="1"/>
          </p:cNvSpPr>
          <p:nvPr/>
        </p:nvSpPr>
        <p:spPr bwMode="auto">
          <a:xfrm>
            <a:off x="2980073" y="4158875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7" name="ZoneTexte 526"/>
          <p:cNvSpPr txBox="1"/>
          <p:nvPr/>
        </p:nvSpPr>
        <p:spPr>
          <a:xfrm>
            <a:off x="3514699" y="5259939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f</a:t>
            </a:r>
            <a:r>
              <a:rPr lang="fr-FR" sz="1500" dirty="0">
                <a:solidFill>
                  <a:schemeClr val="bg1">
                    <a:lumMod val="65000"/>
                  </a:schemeClr>
                </a:solidFill>
                <a:latin typeface="Andika Basic Dig1 Dig4 Dig7" panose="02000000000000000000" pitchFamily="2" charset="0"/>
              </a:rPr>
              <a:t>i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ll</a:t>
            </a:r>
            <a:r>
              <a:rPr lang="fr-FR" sz="1500" dirty="0" smtClean="0">
                <a:solidFill>
                  <a:schemeClr val="bg1">
                    <a:lumMod val="65000"/>
                  </a:schemeClr>
                </a:solidFill>
                <a:latin typeface="Andika Basic Dig1 Dig4 Dig7" panose="02000000000000000000" pitchFamily="2" charset="0"/>
              </a:rPr>
              <a:t>e</a:t>
            </a:r>
            <a:endParaRPr lang="fr-FR" sz="1500" dirty="0">
              <a:solidFill>
                <a:schemeClr val="bg1">
                  <a:lumMod val="65000"/>
                </a:schemeClr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528" name="Groupe 527"/>
          <p:cNvGrpSpPr/>
          <p:nvPr/>
        </p:nvGrpSpPr>
        <p:grpSpPr>
          <a:xfrm>
            <a:off x="2971491" y="4013315"/>
            <a:ext cx="1720850" cy="124569"/>
            <a:chOff x="5500651" y="4343109"/>
            <a:chExt cx="1720850" cy="124569"/>
          </a:xfrm>
        </p:grpSpPr>
        <p:sp>
          <p:nvSpPr>
            <p:cNvPr id="529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0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1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2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3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4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5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6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7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8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39" name="Group 47"/>
          <p:cNvGrpSpPr>
            <a:grpSpLocks/>
          </p:cNvGrpSpPr>
          <p:nvPr/>
        </p:nvGrpSpPr>
        <p:grpSpPr bwMode="auto">
          <a:xfrm>
            <a:off x="3181864" y="6340097"/>
            <a:ext cx="98425" cy="98425"/>
            <a:chOff x="3511" y="12476"/>
            <a:chExt cx="155" cy="155"/>
          </a:xfrm>
        </p:grpSpPr>
        <p:sp>
          <p:nvSpPr>
            <p:cNvPr id="540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41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42" name="Rectangle 135"/>
          <p:cNvSpPr>
            <a:spLocks noChangeArrowheads="1"/>
          </p:cNvSpPr>
          <p:nvPr/>
        </p:nvSpPr>
        <p:spPr bwMode="auto">
          <a:xfrm>
            <a:off x="3160105" y="6319005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45" name="Image 54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3124773" y="4506867"/>
            <a:ext cx="170925" cy="98072"/>
          </a:xfrm>
          <a:prstGeom prst="rect">
            <a:avLst/>
          </a:prstGeom>
        </p:spPr>
      </p:pic>
      <p:pic>
        <p:nvPicPr>
          <p:cNvPr id="546" name="Image 54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3065919" y="4241646"/>
            <a:ext cx="312214" cy="269218"/>
          </a:xfrm>
          <a:prstGeom prst="rect">
            <a:avLst/>
          </a:prstGeom>
        </p:spPr>
      </p:pic>
      <p:pic>
        <p:nvPicPr>
          <p:cNvPr id="549" name="Image 54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3124081" y="4361729"/>
            <a:ext cx="145257" cy="59532"/>
          </a:xfrm>
          <a:prstGeom prst="rect">
            <a:avLst/>
          </a:prstGeom>
        </p:spPr>
      </p:pic>
      <p:sp>
        <p:nvSpPr>
          <p:cNvPr id="559" name="Rectangle 50"/>
          <p:cNvSpPr>
            <a:spLocks noChangeArrowheads="1"/>
          </p:cNvSpPr>
          <p:nvPr/>
        </p:nvSpPr>
        <p:spPr bwMode="auto">
          <a:xfrm>
            <a:off x="5183756" y="4179781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0" name="ZoneTexte 559"/>
          <p:cNvSpPr txBox="1"/>
          <p:nvPr/>
        </p:nvSpPr>
        <p:spPr>
          <a:xfrm>
            <a:off x="5828900" y="5203148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nui</a:t>
            </a:r>
            <a:r>
              <a:rPr lang="fr-FR" sz="1500" dirty="0" smtClean="0">
                <a:solidFill>
                  <a:srgbClr val="95C674"/>
                </a:solidFill>
                <a:latin typeface="Andika Basic Dig1 Dig4 Dig7" panose="02000000000000000000" pitchFamily="2" charset="0"/>
              </a:rPr>
              <a:t>t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561" name="Groupe 560"/>
          <p:cNvGrpSpPr/>
          <p:nvPr/>
        </p:nvGrpSpPr>
        <p:grpSpPr>
          <a:xfrm>
            <a:off x="5175174" y="4034221"/>
            <a:ext cx="1720850" cy="124569"/>
            <a:chOff x="5500651" y="4343109"/>
            <a:chExt cx="1720850" cy="124569"/>
          </a:xfrm>
        </p:grpSpPr>
        <p:sp>
          <p:nvSpPr>
            <p:cNvPr id="562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4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5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6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7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8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9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0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1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72" name="Group 47"/>
          <p:cNvGrpSpPr>
            <a:grpSpLocks/>
          </p:cNvGrpSpPr>
          <p:nvPr/>
        </p:nvGrpSpPr>
        <p:grpSpPr bwMode="auto">
          <a:xfrm>
            <a:off x="5385547" y="6361003"/>
            <a:ext cx="98425" cy="98425"/>
            <a:chOff x="3511" y="12476"/>
            <a:chExt cx="155" cy="155"/>
          </a:xfrm>
        </p:grpSpPr>
        <p:sp>
          <p:nvSpPr>
            <p:cNvPr id="573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4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75" name="Rectangle 135"/>
          <p:cNvSpPr>
            <a:spLocks noChangeArrowheads="1"/>
          </p:cNvSpPr>
          <p:nvPr/>
        </p:nvSpPr>
        <p:spPr bwMode="auto">
          <a:xfrm>
            <a:off x="5363788" y="6339911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77" name="Image 57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5328456" y="4527773"/>
            <a:ext cx="170925" cy="98072"/>
          </a:xfrm>
          <a:prstGeom prst="rect">
            <a:avLst/>
          </a:prstGeom>
        </p:spPr>
      </p:pic>
      <p:pic>
        <p:nvPicPr>
          <p:cNvPr id="578" name="Image 57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5269602" y="4262552"/>
            <a:ext cx="312214" cy="269218"/>
          </a:xfrm>
          <a:prstGeom prst="rect">
            <a:avLst/>
          </a:prstGeom>
        </p:spPr>
      </p:pic>
      <p:pic>
        <p:nvPicPr>
          <p:cNvPr id="581" name="Image 58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5327764" y="4382635"/>
            <a:ext cx="145257" cy="59532"/>
          </a:xfrm>
          <a:prstGeom prst="rect">
            <a:avLst/>
          </a:prstGeom>
        </p:spPr>
      </p:pic>
      <p:grpSp>
        <p:nvGrpSpPr>
          <p:cNvPr id="582" name="Groupe 581"/>
          <p:cNvGrpSpPr/>
          <p:nvPr/>
        </p:nvGrpSpPr>
        <p:grpSpPr>
          <a:xfrm>
            <a:off x="6128955" y="5365169"/>
            <a:ext cx="123825" cy="241105"/>
            <a:chOff x="1984144" y="6393040"/>
            <a:chExt cx="123825" cy="241105"/>
          </a:xfrm>
        </p:grpSpPr>
        <p:sp>
          <p:nvSpPr>
            <p:cNvPr id="583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84" name="Groupe 583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588" name="Connecteur droit 587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Connecteur droit 588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5" name="Connecteur droit 584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6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7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95" name="Bulle ronde 2290"/>
          <p:cNvSpPr/>
          <p:nvPr/>
        </p:nvSpPr>
        <p:spPr>
          <a:xfrm>
            <a:off x="1178123" y="1237685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6" name="ZoneTexte 595"/>
          <p:cNvSpPr txBox="1"/>
          <p:nvPr/>
        </p:nvSpPr>
        <p:spPr>
          <a:xfrm>
            <a:off x="1201914" y="1269452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599" name="Bulle ronde 2290"/>
          <p:cNvSpPr/>
          <p:nvPr/>
        </p:nvSpPr>
        <p:spPr>
          <a:xfrm>
            <a:off x="1149964" y="4153070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0" name="ZoneTexte 599"/>
          <p:cNvSpPr txBox="1"/>
          <p:nvPr/>
        </p:nvSpPr>
        <p:spPr>
          <a:xfrm>
            <a:off x="1173755" y="4184837"/>
            <a:ext cx="644523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bg1">
                    <a:lumMod val="50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bg1">
                  <a:lumMod val="50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601" name="Bulle ronde 2290"/>
          <p:cNvSpPr/>
          <p:nvPr/>
        </p:nvSpPr>
        <p:spPr>
          <a:xfrm>
            <a:off x="3395999" y="4243919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2" name="ZoneTexte 601"/>
          <p:cNvSpPr txBox="1"/>
          <p:nvPr/>
        </p:nvSpPr>
        <p:spPr>
          <a:xfrm>
            <a:off x="3419790" y="4275686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603" name="Bulle ronde 2290"/>
          <p:cNvSpPr/>
          <p:nvPr/>
        </p:nvSpPr>
        <p:spPr>
          <a:xfrm>
            <a:off x="5581238" y="4242640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4" name="ZoneTexte 603"/>
          <p:cNvSpPr txBox="1"/>
          <p:nvPr/>
        </p:nvSpPr>
        <p:spPr>
          <a:xfrm>
            <a:off x="5605029" y="4274407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605" name="ZoneTexte 604"/>
          <p:cNvSpPr txBox="1"/>
          <p:nvPr/>
        </p:nvSpPr>
        <p:spPr>
          <a:xfrm>
            <a:off x="1136779" y="7230513"/>
            <a:ext cx="8030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Adjectif masculin</a:t>
            </a:r>
          </a:p>
        </p:txBody>
      </p:sp>
      <p:pic>
        <p:nvPicPr>
          <p:cNvPr id="606" name="Image 60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838545" y="7486553"/>
            <a:ext cx="279703" cy="139351"/>
          </a:xfrm>
          <a:prstGeom prst="rect">
            <a:avLst/>
          </a:prstGeom>
        </p:spPr>
      </p:pic>
      <p:sp>
        <p:nvSpPr>
          <p:cNvPr id="608" name="Rectangle 34"/>
          <p:cNvSpPr>
            <a:spLocks noChangeArrowheads="1"/>
          </p:cNvSpPr>
          <p:nvPr/>
        </p:nvSpPr>
        <p:spPr bwMode="auto">
          <a:xfrm>
            <a:off x="3043422" y="7197700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09" name="Group 47"/>
          <p:cNvGrpSpPr>
            <a:grpSpLocks/>
          </p:cNvGrpSpPr>
          <p:nvPr/>
        </p:nvGrpSpPr>
        <p:grpSpPr bwMode="auto">
          <a:xfrm>
            <a:off x="3228887" y="9344953"/>
            <a:ext cx="98425" cy="98425"/>
            <a:chOff x="3511" y="12476"/>
            <a:chExt cx="155" cy="155"/>
          </a:xfrm>
        </p:grpSpPr>
        <p:sp>
          <p:nvSpPr>
            <p:cNvPr id="610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1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12" name="Rectangle 135"/>
          <p:cNvSpPr>
            <a:spLocks noChangeArrowheads="1"/>
          </p:cNvSpPr>
          <p:nvPr/>
        </p:nvSpPr>
        <p:spPr bwMode="auto">
          <a:xfrm>
            <a:off x="3205676" y="9319898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3" name="ZoneTexte 612"/>
          <p:cNvSpPr txBox="1"/>
          <p:nvPr/>
        </p:nvSpPr>
        <p:spPr>
          <a:xfrm>
            <a:off x="3647308" y="8153113"/>
            <a:ext cx="4882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viv</a:t>
            </a:r>
            <a:r>
              <a:rPr lang="fr-FR" sz="1500" dirty="0" smtClean="0">
                <a:latin typeface="Andika Basic Dig1 Dig4 Dig7" panose="02000000000000000000" pitchFamily="2" charset="0"/>
              </a:rPr>
              <a:t>re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614" name="Text Box 122"/>
          <p:cNvSpPr txBox="1">
            <a:spLocks noChangeArrowheads="1"/>
          </p:cNvSpPr>
          <p:nvPr/>
        </p:nvSpPr>
        <p:spPr bwMode="auto">
          <a:xfrm rot="16200000" flipH="1">
            <a:off x="3037860" y="705152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5" name="Text Box 121"/>
          <p:cNvSpPr txBox="1">
            <a:spLocks noChangeArrowheads="1"/>
          </p:cNvSpPr>
          <p:nvPr/>
        </p:nvSpPr>
        <p:spPr bwMode="auto">
          <a:xfrm rot="16200000" flipH="1">
            <a:off x="3211786" y="705152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6" name="Text Box 120"/>
          <p:cNvSpPr txBox="1">
            <a:spLocks noChangeArrowheads="1"/>
          </p:cNvSpPr>
          <p:nvPr/>
        </p:nvSpPr>
        <p:spPr bwMode="auto">
          <a:xfrm rot="16200000" flipH="1">
            <a:off x="3401581" y="705152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7" name="Text Box 119"/>
          <p:cNvSpPr txBox="1">
            <a:spLocks noChangeArrowheads="1"/>
          </p:cNvSpPr>
          <p:nvPr/>
        </p:nvSpPr>
        <p:spPr bwMode="auto">
          <a:xfrm rot="16200000" flipH="1">
            <a:off x="3579316" y="705152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8" name="Text Box 118"/>
          <p:cNvSpPr txBox="1">
            <a:spLocks noChangeArrowheads="1"/>
          </p:cNvSpPr>
          <p:nvPr/>
        </p:nvSpPr>
        <p:spPr bwMode="auto">
          <a:xfrm rot="16200000" flipH="1">
            <a:off x="3755146" y="705225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9" name="Text Box 117"/>
          <p:cNvSpPr txBox="1">
            <a:spLocks noChangeArrowheads="1"/>
          </p:cNvSpPr>
          <p:nvPr/>
        </p:nvSpPr>
        <p:spPr bwMode="auto">
          <a:xfrm rot="16200000" flipH="1">
            <a:off x="3943036" y="705069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0" name="Text Box 116"/>
          <p:cNvSpPr txBox="1">
            <a:spLocks noChangeArrowheads="1"/>
          </p:cNvSpPr>
          <p:nvPr/>
        </p:nvSpPr>
        <p:spPr bwMode="auto">
          <a:xfrm rot="16200000" flipH="1">
            <a:off x="4121405" y="705069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1" name="Text Box 115"/>
          <p:cNvSpPr txBox="1">
            <a:spLocks noChangeArrowheads="1"/>
          </p:cNvSpPr>
          <p:nvPr/>
        </p:nvSpPr>
        <p:spPr bwMode="auto">
          <a:xfrm rot="16200000" flipH="1">
            <a:off x="4307392" y="705152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2" name="Text Box 114"/>
          <p:cNvSpPr txBox="1">
            <a:spLocks noChangeArrowheads="1"/>
          </p:cNvSpPr>
          <p:nvPr/>
        </p:nvSpPr>
        <p:spPr bwMode="auto">
          <a:xfrm rot="16200000" flipH="1">
            <a:off x="4495283" y="705069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3" name="Text Box 113"/>
          <p:cNvSpPr txBox="1">
            <a:spLocks noChangeArrowheads="1"/>
          </p:cNvSpPr>
          <p:nvPr/>
        </p:nvSpPr>
        <p:spPr bwMode="auto">
          <a:xfrm rot="16200000" flipH="1">
            <a:off x="4667304" y="705069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8" name="Bulle ronde 26"/>
          <p:cNvSpPr/>
          <p:nvPr/>
        </p:nvSpPr>
        <p:spPr>
          <a:xfrm>
            <a:off x="3402209" y="7257735"/>
            <a:ext cx="824781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1" name="ZoneTexte 630"/>
          <p:cNvSpPr txBox="1"/>
          <p:nvPr/>
        </p:nvSpPr>
        <p:spPr>
          <a:xfrm>
            <a:off x="3450801" y="7299823"/>
            <a:ext cx="8707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verbe 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3</a:t>
            </a:r>
            <a:r>
              <a:rPr lang="fr-FR" sz="7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ème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groupe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654" name="Rectangle 34"/>
          <p:cNvSpPr>
            <a:spLocks noChangeArrowheads="1"/>
          </p:cNvSpPr>
          <p:nvPr/>
        </p:nvSpPr>
        <p:spPr bwMode="auto">
          <a:xfrm>
            <a:off x="5183846" y="7187459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55" name="Group 47"/>
          <p:cNvGrpSpPr>
            <a:grpSpLocks/>
          </p:cNvGrpSpPr>
          <p:nvPr/>
        </p:nvGrpSpPr>
        <p:grpSpPr bwMode="auto">
          <a:xfrm>
            <a:off x="5369311" y="9334712"/>
            <a:ext cx="98425" cy="98425"/>
            <a:chOff x="3511" y="12476"/>
            <a:chExt cx="155" cy="155"/>
          </a:xfrm>
        </p:grpSpPr>
        <p:sp>
          <p:nvSpPr>
            <p:cNvPr id="656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7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58" name="Rectangle 135"/>
          <p:cNvSpPr>
            <a:spLocks noChangeArrowheads="1"/>
          </p:cNvSpPr>
          <p:nvPr/>
        </p:nvSpPr>
        <p:spPr bwMode="auto">
          <a:xfrm>
            <a:off x="5346100" y="9309657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9" name="ZoneTexte 658"/>
          <p:cNvSpPr txBox="1"/>
          <p:nvPr/>
        </p:nvSpPr>
        <p:spPr>
          <a:xfrm>
            <a:off x="5591225" y="8192260"/>
            <a:ext cx="1028071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rencontr</a:t>
            </a:r>
            <a:r>
              <a:rPr lang="fr-FR" sz="1500" dirty="0" smtClean="0">
                <a:latin typeface="Andika Basic Dig1 Dig4 Dig7" panose="02000000000000000000" pitchFamily="2" charset="0"/>
              </a:rPr>
              <a:t>er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sp>
        <p:nvSpPr>
          <p:cNvPr id="660" name="Text Box 122"/>
          <p:cNvSpPr txBox="1">
            <a:spLocks noChangeArrowheads="1"/>
          </p:cNvSpPr>
          <p:nvPr/>
        </p:nvSpPr>
        <p:spPr bwMode="auto">
          <a:xfrm rot="16200000" flipH="1">
            <a:off x="5178284" y="704128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1" name="Text Box 121"/>
          <p:cNvSpPr txBox="1">
            <a:spLocks noChangeArrowheads="1"/>
          </p:cNvSpPr>
          <p:nvPr/>
        </p:nvSpPr>
        <p:spPr bwMode="auto">
          <a:xfrm rot="16200000" flipH="1">
            <a:off x="5352210" y="704128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2" name="Text Box 120"/>
          <p:cNvSpPr txBox="1">
            <a:spLocks noChangeArrowheads="1"/>
          </p:cNvSpPr>
          <p:nvPr/>
        </p:nvSpPr>
        <p:spPr bwMode="auto">
          <a:xfrm rot="16200000" flipH="1">
            <a:off x="5542005" y="704128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3" name="Text Box 119"/>
          <p:cNvSpPr txBox="1">
            <a:spLocks noChangeArrowheads="1"/>
          </p:cNvSpPr>
          <p:nvPr/>
        </p:nvSpPr>
        <p:spPr bwMode="auto">
          <a:xfrm rot="16200000" flipH="1">
            <a:off x="5719740" y="704128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4" name="Text Box 118"/>
          <p:cNvSpPr txBox="1">
            <a:spLocks noChangeArrowheads="1"/>
          </p:cNvSpPr>
          <p:nvPr/>
        </p:nvSpPr>
        <p:spPr bwMode="auto">
          <a:xfrm rot="16200000" flipH="1">
            <a:off x="5895570" y="704201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5" name="Text Box 117"/>
          <p:cNvSpPr txBox="1">
            <a:spLocks noChangeArrowheads="1"/>
          </p:cNvSpPr>
          <p:nvPr/>
        </p:nvSpPr>
        <p:spPr bwMode="auto">
          <a:xfrm rot="16200000" flipH="1">
            <a:off x="6083460" y="704045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6" name="Text Box 116"/>
          <p:cNvSpPr txBox="1">
            <a:spLocks noChangeArrowheads="1"/>
          </p:cNvSpPr>
          <p:nvPr/>
        </p:nvSpPr>
        <p:spPr bwMode="auto">
          <a:xfrm rot="16200000" flipH="1">
            <a:off x="6261829" y="704045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7" name="Text Box 115"/>
          <p:cNvSpPr txBox="1">
            <a:spLocks noChangeArrowheads="1"/>
          </p:cNvSpPr>
          <p:nvPr/>
        </p:nvSpPr>
        <p:spPr bwMode="auto">
          <a:xfrm rot="16200000" flipH="1">
            <a:off x="6447816" y="704128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8" name="Text Box 114"/>
          <p:cNvSpPr txBox="1">
            <a:spLocks noChangeArrowheads="1"/>
          </p:cNvSpPr>
          <p:nvPr/>
        </p:nvSpPr>
        <p:spPr bwMode="auto">
          <a:xfrm rot="16200000" flipH="1">
            <a:off x="6635707" y="704045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9" name="Text Box 113"/>
          <p:cNvSpPr txBox="1">
            <a:spLocks noChangeArrowheads="1"/>
          </p:cNvSpPr>
          <p:nvPr/>
        </p:nvSpPr>
        <p:spPr bwMode="auto">
          <a:xfrm rot="16200000" flipH="1">
            <a:off x="6807728" y="704045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0" name="Bulle ronde 26"/>
          <p:cNvSpPr/>
          <p:nvPr/>
        </p:nvSpPr>
        <p:spPr>
          <a:xfrm>
            <a:off x="5542633" y="7247494"/>
            <a:ext cx="737255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71" name="Image 67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8" t="39390" r="60305" b="47639"/>
          <a:stretch/>
        </p:blipFill>
        <p:spPr>
          <a:xfrm>
            <a:off x="5244745" y="7329910"/>
            <a:ext cx="296844" cy="281852"/>
          </a:xfrm>
          <a:prstGeom prst="rect">
            <a:avLst/>
          </a:prstGeom>
        </p:spPr>
      </p:pic>
      <p:sp>
        <p:nvSpPr>
          <p:cNvPr id="672" name="ZoneTexte 671"/>
          <p:cNvSpPr txBox="1"/>
          <p:nvPr/>
        </p:nvSpPr>
        <p:spPr>
          <a:xfrm>
            <a:off x="5591225" y="7289582"/>
            <a:ext cx="7450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verbe 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1</a:t>
            </a:r>
            <a:r>
              <a:rPr lang="fr-FR" sz="7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er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 groupe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693" name="Image 692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523" t="14789" r="-3968" b="58601"/>
          <a:stretch/>
        </p:blipFill>
        <p:spPr>
          <a:xfrm>
            <a:off x="6624504" y="157268"/>
            <a:ext cx="966652" cy="313509"/>
          </a:xfrm>
          <a:prstGeom prst="rect">
            <a:avLst/>
          </a:prstGeom>
        </p:spPr>
      </p:pic>
      <p:pic>
        <p:nvPicPr>
          <p:cNvPr id="694" name="Image 693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68" r="42368" b="-1"/>
          <a:stretch/>
        </p:blipFill>
        <p:spPr>
          <a:xfrm>
            <a:off x="2617363" y="123816"/>
            <a:ext cx="2149118" cy="3644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90198" y="7327153"/>
            <a:ext cx="304264" cy="280632"/>
          </a:xfrm>
          <a:prstGeom prst="rect">
            <a:avLst/>
          </a:prstGeom>
        </p:spPr>
      </p:pic>
      <p:sp>
        <p:nvSpPr>
          <p:cNvPr id="221" name="ZoneTexte 220"/>
          <p:cNvSpPr txBox="1"/>
          <p:nvPr/>
        </p:nvSpPr>
        <p:spPr>
          <a:xfrm>
            <a:off x="741619" y="195997"/>
            <a:ext cx="1245546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Andika Basic Dig1 Dig4 Dig7" panose="02000000000000000000" pitchFamily="2" charset="0"/>
              </a:rPr>
              <a:t>Groupe vert</a:t>
            </a:r>
            <a:endParaRPr lang="fr-FR" dirty="0">
              <a:solidFill>
                <a:srgbClr val="00B050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222" name="ZoneTexte 221"/>
          <p:cNvSpPr txBox="1"/>
          <p:nvPr/>
        </p:nvSpPr>
        <p:spPr>
          <a:xfrm>
            <a:off x="1742335" y="8760693"/>
            <a:ext cx="911676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8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peti</a:t>
            </a:r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</a:rPr>
              <a:t>t</a:t>
            </a:r>
            <a:r>
              <a:rPr lang="fr-FR" sz="800" dirty="0" smtClean="0">
                <a:latin typeface="Andika Basic Dig1 Dig4 Dig7" panose="02000000000000000000" pitchFamily="2" charset="0"/>
              </a:rPr>
              <a:t>e</a:t>
            </a:r>
            <a:endParaRPr lang="fr-FR" sz="1100" dirty="0">
              <a:latin typeface="Andika Basic Dig1 Dig4 Dig7" panose="02000000000000000000" pitchFamily="2" charset="0"/>
            </a:endParaRPr>
          </a:p>
        </p:txBody>
      </p:sp>
      <p:grpSp>
        <p:nvGrpSpPr>
          <p:cNvPr id="223" name="Groupe 222"/>
          <p:cNvGrpSpPr/>
          <p:nvPr/>
        </p:nvGrpSpPr>
        <p:grpSpPr>
          <a:xfrm>
            <a:off x="1670929" y="8262627"/>
            <a:ext cx="123825" cy="241105"/>
            <a:chOff x="1984144" y="6393040"/>
            <a:chExt cx="123825" cy="241105"/>
          </a:xfrm>
        </p:grpSpPr>
        <p:sp>
          <p:nvSpPr>
            <p:cNvPr id="224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25" name="Groupe 224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232" name="Connecteur droit 231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Connecteur droit 240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8" name="Connecteur droit 227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64" name="Image 26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1946746" y="8883804"/>
            <a:ext cx="139104" cy="79814"/>
          </a:xfrm>
          <a:prstGeom prst="rect">
            <a:avLst/>
          </a:prstGeom>
        </p:spPr>
      </p:pic>
      <p:sp>
        <p:nvSpPr>
          <p:cNvPr id="265" name="ZoneTexte 264"/>
          <p:cNvSpPr txBox="1"/>
          <p:nvPr/>
        </p:nvSpPr>
        <p:spPr>
          <a:xfrm>
            <a:off x="1184523" y="8722220"/>
            <a:ext cx="6147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Féminin</a:t>
            </a:r>
            <a:r>
              <a:rPr lang="fr-FR" sz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: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7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roup 136"/>
          <p:cNvGrpSpPr>
            <a:grpSpLocks/>
          </p:cNvGrpSpPr>
          <p:nvPr/>
        </p:nvGrpSpPr>
        <p:grpSpPr bwMode="auto">
          <a:xfrm>
            <a:off x="5535055" y="8356025"/>
            <a:ext cx="98425" cy="98425"/>
            <a:chOff x="3511" y="12476"/>
            <a:chExt cx="155" cy="155"/>
          </a:xfrm>
        </p:grpSpPr>
        <p:sp>
          <p:nvSpPr>
            <p:cNvPr id="526" name="Freeform 138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" name="Freeform 137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28" name="Rectangle 135"/>
          <p:cNvSpPr>
            <a:spLocks noChangeArrowheads="1"/>
          </p:cNvSpPr>
          <p:nvPr/>
        </p:nvSpPr>
        <p:spPr bwMode="auto">
          <a:xfrm>
            <a:off x="5514575" y="8328029"/>
            <a:ext cx="131763" cy="136525"/>
          </a:xfrm>
          <a:prstGeom prst="rect">
            <a:avLst/>
          </a:prstGeom>
          <a:noFill/>
          <a:ln w="3175">
            <a:solidFill>
              <a:srgbClr val="CF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9" name="Text Box 32"/>
          <p:cNvSpPr txBox="1">
            <a:spLocks noChangeArrowheads="1"/>
          </p:cNvSpPr>
          <p:nvPr/>
        </p:nvSpPr>
        <p:spPr bwMode="auto">
          <a:xfrm>
            <a:off x="5271839" y="6706861"/>
            <a:ext cx="1683147" cy="2917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500" dirty="0" smtClean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Son père </a:t>
            </a:r>
            <a:r>
              <a:rPr lang="fr-FR" sz="1500" dirty="0" smtClean="0"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est</a:t>
            </a:r>
            <a:endParaRPr kumimoji="0" lang="fr-FR" sz="1500" b="0" i="0" u="none" strike="noStrike" cap="none" normalizeH="0" baseline="0" dirty="0" smtClean="0">
              <a:ln>
                <a:noFill/>
              </a:ln>
              <a:effectLst/>
              <a:latin typeface="Andika Basic Dig1 Dig4 Dig7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30" name="Group 47"/>
          <p:cNvGrpSpPr>
            <a:grpSpLocks/>
          </p:cNvGrpSpPr>
          <p:nvPr/>
        </p:nvGrpSpPr>
        <p:grpSpPr bwMode="auto">
          <a:xfrm>
            <a:off x="5311871" y="8352388"/>
            <a:ext cx="98425" cy="98425"/>
            <a:chOff x="3511" y="12476"/>
            <a:chExt cx="155" cy="155"/>
          </a:xfrm>
        </p:grpSpPr>
        <p:sp>
          <p:nvSpPr>
            <p:cNvPr id="531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34" name="Text Box 32"/>
          <p:cNvSpPr txBox="1">
            <a:spLocks noChangeArrowheads="1"/>
          </p:cNvSpPr>
          <p:nvPr/>
        </p:nvSpPr>
        <p:spPr bwMode="auto">
          <a:xfrm>
            <a:off x="5267575" y="7290322"/>
            <a:ext cx="1644898" cy="3293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De</a:t>
            </a:r>
            <a:r>
              <a:rPr lang="fr-FR" sz="1500" dirty="0">
                <a:solidFill>
                  <a:schemeClr val="bg1">
                    <a:lumMod val="6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 peti</a:t>
            </a:r>
            <a:r>
              <a:rPr lang="fr-FR" sz="1500" dirty="0">
                <a:solidFill>
                  <a:srgbClr val="95C674"/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t</a:t>
            </a:r>
            <a:r>
              <a:rPr lang="fr-FR" sz="1500" dirty="0">
                <a:solidFill>
                  <a:schemeClr val="bg1">
                    <a:lumMod val="6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e</a:t>
            </a:r>
            <a:r>
              <a:rPr lang="fr-FR" sz="1500" dirty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 ami</a:t>
            </a:r>
            <a:r>
              <a:rPr lang="fr-FR" sz="1500" dirty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es</a:t>
            </a:r>
            <a:r>
              <a:rPr lang="fr-FR" sz="1500" dirty="0" smtClean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mbria" panose="02040503050406030204" pitchFamily="18" charset="0"/>
                <a:cs typeface="Arial Unicode MS" panose="020B0604020202020204" pitchFamily="34" charset="-128"/>
              </a:rPr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6" name="Text Box 32"/>
          <p:cNvSpPr txBox="1">
            <a:spLocks noChangeArrowheads="1"/>
          </p:cNvSpPr>
          <p:nvPr/>
        </p:nvSpPr>
        <p:spPr bwMode="auto">
          <a:xfrm>
            <a:off x="5264546" y="7728157"/>
            <a:ext cx="1701432" cy="309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Sa mère </a:t>
            </a:r>
            <a:r>
              <a:rPr lang="fr-FR" sz="1500" dirty="0"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est</a:t>
            </a: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 </a:t>
            </a:r>
            <a:r>
              <a:rPr lang="fr-FR" sz="1500" dirty="0" smtClean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parti</a:t>
            </a:r>
            <a:r>
              <a:rPr lang="fr-FR" sz="1500" dirty="0" smtClean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e</a:t>
            </a: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mbria" panose="02040503050406030204" pitchFamily="18" charset="0"/>
                <a:cs typeface="Arial Unicode MS" panose="020B0604020202020204" pitchFamily="34" charset="-128"/>
              </a:rPr>
              <a:t>.</a:t>
            </a:r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500" dirty="0">
              <a:solidFill>
                <a:schemeClr val="bg1">
                  <a:lumMod val="50000"/>
                </a:schemeClr>
              </a:solidFill>
              <a:latin typeface="Andika Basic Dig1 Dig4 Dig7" panose="02000000000000000000" pitchFamily="2" charset="0"/>
              <a:ea typeface="Calibri" panose="020F0502020204030204" pitchFamily="34" charset="0"/>
              <a:cs typeface="Dekko" panose="02000600000000000000" pitchFamily="2" charset="0"/>
            </a:endParaRPr>
          </a:p>
        </p:txBody>
      </p:sp>
      <p:sp>
        <p:nvSpPr>
          <p:cNvPr id="563" name="Ellipse 562"/>
          <p:cNvSpPr/>
          <p:nvPr/>
        </p:nvSpPr>
        <p:spPr>
          <a:xfrm>
            <a:off x="5286299" y="8328771"/>
            <a:ext cx="141948" cy="136525"/>
          </a:xfrm>
          <a:prstGeom prst="ellipse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4" name="Rectangle 134"/>
          <p:cNvSpPr>
            <a:spLocks noChangeArrowheads="1"/>
          </p:cNvSpPr>
          <p:nvPr/>
        </p:nvSpPr>
        <p:spPr bwMode="auto">
          <a:xfrm>
            <a:off x="5228954" y="6196816"/>
            <a:ext cx="1709738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565" name="Connecteur droit 564"/>
          <p:cNvCxnSpPr/>
          <p:nvPr/>
        </p:nvCxnSpPr>
        <p:spPr>
          <a:xfrm>
            <a:off x="5267668" y="6489998"/>
            <a:ext cx="146331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66" name="Image 56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17" t="49613" r="38090" b="47101"/>
          <a:stretch/>
        </p:blipFill>
        <p:spPr>
          <a:xfrm>
            <a:off x="6672059" y="6400466"/>
            <a:ext cx="204788" cy="357187"/>
          </a:xfrm>
          <a:prstGeom prst="rect">
            <a:avLst/>
          </a:prstGeom>
        </p:spPr>
      </p:pic>
      <p:sp>
        <p:nvSpPr>
          <p:cNvPr id="567" name="Text Box 32"/>
          <p:cNvSpPr txBox="1">
            <a:spLocks noChangeArrowheads="1"/>
          </p:cNvSpPr>
          <p:nvPr/>
        </p:nvSpPr>
        <p:spPr bwMode="auto">
          <a:xfrm>
            <a:off x="5252952" y="6238448"/>
            <a:ext cx="1689759" cy="212063"/>
          </a:xfrm>
          <a:prstGeom prst="rect">
            <a:avLst/>
          </a:prstGeom>
          <a:noFill/>
          <a:ln>
            <a:noFill/>
          </a:ln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ursive standard" pitchFamily="2" charset="0"/>
                <a:ea typeface="Calibri" panose="020F0502020204030204" pitchFamily="34" charset="0"/>
                <a:cs typeface="Calibri" panose="020F0502020204030204" pitchFamily="34" charset="0"/>
              </a:rPr>
              <a:t>Dictée grammaire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7019034" y="6196816"/>
            <a:ext cx="104775" cy="1179395"/>
            <a:chOff x="2003106" y="6000754"/>
            <a:chExt cx="104775" cy="1179395"/>
          </a:xfrm>
        </p:grpSpPr>
        <p:sp>
          <p:nvSpPr>
            <p:cNvPr id="572" name="Text Box 62"/>
            <p:cNvSpPr txBox="1">
              <a:spLocks noChangeArrowheads="1"/>
            </p:cNvSpPr>
            <p:nvPr/>
          </p:nvSpPr>
          <p:spPr bwMode="auto">
            <a:xfrm>
              <a:off x="2012631" y="6000754"/>
              <a:ext cx="95250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3" name="Text Box 61"/>
            <p:cNvSpPr txBox="1">
              <a:spLocks noChangeArrowheads="1"/>
            </p:cNvSpPr>
            <p:nvPr/>
          </p:nvSpPr>
          <p:spPr bwMode="auto">
            <a:xfrm>
              <a:off x="2003106" y="6176584"/>
              <a:ext cx="95250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4" name="Text Box 60"/>
            <p:cNvSpPr txBox="1">
              <a:spLocks noChangeArrowheads="1"/>
            </p:cNvSpPr>
            <p:nvPr/>
          </p:nvSpPr>
          <p:spPr bwMode="auto">
            <a:xfrm>
              <a:off x="2006916" y="6364475"/>
              <a:ext cx="95250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5" name="Text Box 59"/>
            <p:cNvSpPr txBox="1">
              <a:spLocks noChangeArrowheads="1"/>
            </p:cNvSpPr>
            <p:nvPr/>
          </p:nvSpPr>
          <p:spPr bwMode="auto">
            <a:xfrm>
              <a:off x="2006916" y="6542844"/>
              <a:ext cx="95250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6" name="Text Box 58"/>
            <p:cNvSpPr txBox="1">
              <a:spLocks noChangeArrowheads="1"/>
            </p:cNvSpPr>
            <p:nvPr/>
          </p:nvSpPr>
          <p:spPr bwMode="auto">
            <a:xfrm>
              <a:off x="2012631" y="6728831"/>
              <a:ext cx="95250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7" name="Text Box 57"/>
            <p:cNvSpPr txBox="1">
              <a:spLocks noChangeArrowheads="1"/>
            </p:cNvSpPr>
            <p:nvPr/>
          </p:nvSpPr>
          <p:spPr bwMode="auto">
            <a:xfrm>
              <a:off x="2006916" y="6916721"/>
              <a:ext cx="95250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8" name="Text Box 56"/>
            <p:cNvSpPr txBox="1">
              <a:spLocks noChangeArrowheads="1"/>
            </p:cNvSpPr>
            <p:nvPr/>
          </p:nvSpPr>
          <p:spPr bwMode="auto">
            <a:xfrm>
              <a:off x="2006916" y="7088743"/>
              <a:ext cx="95250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943" name="Connecteur droit 942"/>
          <p:cNvCxnSpPr/>
          <p:nvPr/>
        </p:nvCxnSpPr>
        <p:spPr>
          <a:xfrm rot="60000" flipH="1">
            <a:off x="6620217" y="7496007"/>
            <a:ext cx="126088" cy="2462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4" name="Connecteur droit 943"/>
          <p:cNvCxnSpPr/>
          <p:nvPr/>
        </p:nvCxnSpPr>
        <p:spPr>
          <a:xfrm flipH="1">
            <a:off x="6720259" y="7496281"/>
            <a:ext cx="68522" cy="9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/>
          <p:cNvCxnSpPr/>
          <p:nvPr/>
        </p:nvCxnSpPr>
        <p:spPr>
          <a:xfrm flipH="1">
            <a:off x="6759029" y="7179555"/>
            <a:ext cx="68522" cy="9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ZoneTexte 254"/>
          <p:cNvSpPr txBox="1"/>
          <p:nvPr/>
        </p:nvSpPr>
        <p:spPr>
          <a:xfrm>
            <a:off x="6176649" y="6659152"/>
            <a:ext cx="34760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était</a:t>
            </a:r>
            <a:endParaRPr lang="fr-FR" sz="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6" name="Connecteur droit 255"/>
          <p:cNvCxnSpPr/>
          <p:nvPr/>
        </p:nvCxnSpPr>
        <p:spPr>
          <a:xfrm flipV="1">
            <a:off x="6115567" y="6909121"/>
            <a:ext cx="231723" cy="1283"/>
          </a:xfrm>
          <a:prstGeom prst="line">
            <a:avLst/>
          </a:prstGeom>
          <a:ln w="2032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ZoneTexte 258"/>
          <p:cNvSpPr txBox="1"/>
          <p:nvPr/>
        </p:nvSpPr>
        <p:spPr>
          <a:xfrm>
            <a:off x="5386623" y="6661193"/>
            <a:ext cx="34760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sien</a:t>
            </a:r>
            <a:endParaRPr lang="fr-FR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1" name="Connecteur droit 260"/>
          <p:cNvCxnSpPr/>
          <p:nvPr/>
        </p:nvCxnSpPr>
        <p:spPr>
          <a:xfrm flipV="1">
            <a:off x="5265046" y="6909005"/>
            <a:ext cx="336088" cy="11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ZoneTexte 263"/>
          <p:cNvSpPr txBox="1"/>
          <p:nvPr/>
        </p:nvSpPr>
        <p:spPr>
          <a:xfrm>
            <a:off x="5440888" y="7280484"/>
            <a:ext cx="347605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pluriel</a:t>
            </a:r>
            <a:endParaRPr lang="fr-FR" sz="4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5173090" y="6926785"/>
            <a:ext cx="18806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cha</a:t>
            </a:r>
            <a:r>
              <a:rPr lang="fr-FR" sz="1500" dirty="0">
                <a:solidFill>
                  <a:srgbClr val="FF7A9C"/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seur de</a:t>
            </a:r>
            <a:r>
              <a:rPr lang="fr-FR" sz="1500" dirty="0">
                <a:solidFill>
                  <a:srgbClr val="A6A6A6"/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 </a:t>
            </a: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lou</a:t>
            </a:r>
            <a:r>
              <a:rPr lang="fr-FR" sz="1500" dirty="0">
                <a:solidFill>
                  <a:srgbClr val="95C674"/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p</a:t>
            </a:r>
            <a:r>
              <a:rPr lang="fr-FR" sz="1500" dirty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r>
              <a:rPr lang="fr-FR" sz="1500" dirty="0">
                <a:solidFill>
                  <a:schemeClr val="bg1">
                    <a:lumMod val="8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. </a:t>
            </a:r>
            <a:endParaRPr lang="fr-FR" sz="1500" dirty="0"/>
          </a:p>
        </p:txBody>
      </p:sp>
      <p:cxnSp>
        <p:nvCxnSpPr>
          <p:cNvPr id="267" name="Connecteur droit 266"/>
          <p:cNvCxnSpPr/>
          <p:nvPr/>
        </p:nvCxnSpPr>
        <p:spPr>
          <a:xfrm rot="60000" flipH="1">
            <a:off x="6078063" y="7491343"/>
            <a:ext cx="126088" cy="2462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cteur droit 267"/>
          <p:cNvCxnSpPr/>
          <p:nvPr/>
        </p:nvCxnSpPr>
        <p:spPr>
          <a:xfrm flipH="1">
            <a:off x="6178105" y="7491617"/>
            <a:ext cx="68522" cy="9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ZoneTexte 268"/>
          <p:cNvSpPr txBox="1"/>
          <p:nvPr/>
        </p:nvSpPr>
        <p:spPr>
          <a:xfrm>
            <a:off x="6105555" y="7678243"/>
            <a:ext cx="34760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était</a:t>
            </a:r>
            <a:endParaRPr lang="fr-FR" sz="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0" name="Connecteur droit 269"/>
          <p:cNvCxnSpPr/>
          <p:nvPr/>
        </p:nvCxnSpPr>
        <p:spPr>
          <a:xfrm flipV="1">
            <a:off x="6044473" y="7928212"/>
            <a:ext cx="231723" cy="1283"/>
          </a:xfrm>
          <a:prstGeom prst="line">
            <a:avLst/>
          </a:prstGeom>
          <a:ln w="2032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ZoneTexte 270"/>
          <p:cNvSpPr txBox="1"/>
          <p:nvPr/>
        </p:nvSpPr>
        <p:spPr>
          <a:xfrm>
            <a:off x="5292402" y="7656344"/>
            <a:ext cx="34760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sienne</a:t>
            </a:r>
            <a:endParaRPr lang="fr-FR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2" name="Connecteur droit 271"/>
          <p:cNvCxnSpPr/>
          <p:nvPr/>
        </p:nvCxnSpPr>
        <p:spPr>
          <a:xfrm>
            <a:off x="5269970" y="7928212"/>
            <a:ext cx="20364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Rectangle 50"/>
          <p:cNvSpPr>
            <a:spLocks noChangeArrowheads="1"/>
          </p:cNvSpPr>
          <p:nvPr/>
        </p:nvSpPr>
        <p:spPr bwMode="auto">
          <a:xfrm>
            <a:off x="713576" y="845961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" name="ZoneTexte 307"/>
          <p:cNvSpPr txBox="1"/>
          <p:nvPr/>
        </p:nvSpPr>
        <p:spPr>
          <a:xfrm>
            <a:off x="1096152" y="1949160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di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f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fér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n</a:t>
            </a:r>
            <a:r>
              <a:rPr lang="fr-FR" sz="1500" dirty="0" smtClean="0">
                <a:solidFill>
                  <a:srgbClr val="00B0F0"/>
                </a:solidFill>
                <a:latin typeface="Andika Basic Dig1 Dig4 Dig7" panose="02000000000000000000" pitchFamily="2" charset="0"/>
              </a:rPr>
              <a:t>c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e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309" name="Groupe 308"/>
          <p:cNvGrpSpPr/>
          <p:nvPr/>
        </p:nvGrpSpPr>
        <p:grpSpPr>
          <a:xfrm>
            <a:off x="704994" y="700401"/>
            <a:ext cx="1720850" cy="124569"/>
            <a:chOff x="5500651" y="4343109"/>
            <a:chExt cx="1720850" cy="124569"/>
          </a:xfrm>
        </p:grpSpPr>
        <p:sp>
          <p:nvSpPr>
            <p:cNvPr id="310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2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3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4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5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6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7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8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9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20" name="Group 47"/>
          <p:cNvGrpSpPr>
            <a:grpSpLocks/>
          </p:cNvGrpSpPr>
          <p:nvPr/>
        </p:nvGrpSpPr>
        <p:grpSpPr bwMode="auto">
          <a:xfrm>
            <a:off x="915367" y="3027183"/>
            <a:ext cx="98425" cy="98425"/>
            <a:chOff x="3511" y="12476"/>
            <a:chExt cx="155" cy="155"/>
          </a:xfrm>
        </p:grpSpPr>
        <p:sp>
          <p:nvSpPr>
            <p:cNvPr id="321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23" name="Rectangle 135"/>
          <p:cNvSpPr>
            <a:spLocks noChangeArrowheads="1"/>
          </p:cNvSpPr>
          <p:nvPr/>
        </p:nvSpPr>
        <p:spPr bwMode="auto">
          <a:xfrm>
            <a:off x="893608" y="3006091"/>
            <a:ext cx="131763" cy="136525"/>
          </a:xfrm>
          <a:prstGeom prst="rect">
            <a:avLst/>
          </a:prstGeom>
          <a:noFill/>
          <a:ln w="3175">
            <a:solidFill>
              <a:srgbClr val="CF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24" name="Image 32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858276" y="1193953"/>
            <a:ext cx="170925" cy="98072"/>
          </a:xfrm>
          <a:prstGeom prst="rect">
            <a:avLst/>
          </a:prstGeom>
        </p:spPr>
      </p:pic>
      <p:pic>
        <p:nvPicPr>
          <p:cNvPr id="325" name="Image 32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799422" y="928732"/>
            <a:ext cx="312214" cy="269218"/>
          </a:xfrm>
          <a:prstGeom prst="rect">
            <a:avLst/>
          </a:prstGeom>
        </p:spPr>
      </p:pic>
      <p:pic>
        <p:nvPicPr>
          <p:cNvPr id="326" name="Image 32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857584" y="1048815"/>
            <a:ext cx="145257" cy="59532"/>
          </a:xfrm>
          <a:prstGeom prst="rect">
            <a:avLst/>
          </a:prstGeom>
        </p:spPr>
      </p:pic>
      <p:sp>
        <p:nvSpPr>
          <p:cNvPr id="335" name="Bulle ronde 2290"/>
          <p:cNvSpPr/>
          <p:nvPr/>
        </p:nvSpPr>
        <p:spPr>
          <a:xfrm>
            <a:off x="1104181" y="904927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6" name="ZoneTexte 335"/>
          <p:cNvSpPr txBox="1"/>
          <p:nvPr/>
        </p:nvSpPr>
        <p:spPr>
          <a:xfrm>
            <a:off x="1127972" y="936694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339" name="Rectangle 50"/>
          <p:cNvSpPr>
            <a:spLocks noChangeArrowheads="1"/>
          </p:cNvSpPr>
          <p:nvPr/>
        </p:nvSpPr>
        <p:spPr bwMode="auto">
          <a:xfrm>
            <a:off x="2944054" y="851129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0" name="ZoneTexte 339"/>
          <p:cNvSpPr txBox="1"/>
          <p:nvPr/>
        </p:nvSpPr>
        <p:spPr>
          <a:xfrm>
            <a:off x="3502415" y="1946177"/>
            <a:ext cx="676466" cy="23801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fi</a:t>
            </a:r>
            <a:r>
              <a:rPr lang="fr-FR" sz="1500" dirty="0" smtClean="0">
                <a:solidFill>
                  <a:srgbClr val="F7579C"/>
                </a:solidFill>
                <a:latin typeface="Andika Basic Dig1 Dig4 Dig7" panose="02000000000000000000" pitchFamily="2" charset="0"/>
              </a:rPr>
              <a:t>ll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rgbClr val="95C674"/>
                </a:solidFill>
                <a:latin typeface="Andika Basic Dig1 Dig4 Dig7" panose="02000000000000000000" pitchFamily="2" charset="0"/>
              </a:rPr>
              <a:t>t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te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341" name="Groupe 340"/>
          <p:cNvGrpSpPr/>
          <p:nvPr/>
        </p:nvGrpSpPr>
        <p:grpSpPr>
          <a:xfrm>
            <a:off x="2935472" y="642069"/>
            <a:ext cx="1720850" cy="124569"/>
            <a:chOff x="5500651" y="4343109"/>
            <a:chExt cx="1720850" cy="124569"/>
          </a:xfrm>
        </p:grpSpPr>
        <p:sp>
          <p:nvSpPr>
            <p:cNvPr id="342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5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6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7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8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9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0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1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52" name="Group 47"/>
          <p:cNvGrpSpPr>
            <a:grpSpLocks/>
          </p:cNvGrpSpPr>
          <p:nvPr/>
        </p:nvGrpSpPr>
        <p:grpSpPr bwMode="auto">
          <a:xfrm>
            <a:off x="3145845" y="2968851"/>
            <a:ext cx="98425" cy="98425"/>
            <a:chOff x="3511" y="12476"/>
            <a:chExt cx="155" cy="155"/>
          </a:xfrm>
        </p:grpSpPr>
        <p:sp>
          <p:nvSpPr>
            <p:cNvPr id="353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55" name="Rectangle 135"/>
          <p:cNvSpPr>
            <a:spLocks noChangeArrowheads="1"/>
          </p:cNvSpPr>
          <p:nvPr/>
        </p:nvSpPr>
        <p:spPr bwMode="auto">
          <a:xfrm>
            <a:off x="3124086" y="2947759"/>
            <a:ext cx="131763" cy="136525"/>
          </a:xfrm>
          <a:prstGeom prst="rect">
            <a:avLst/>
          </a:prstGeom>
          <a:noFill/>
          <a:ln w="3175">
            <a:solidFill>
              <a:srgbClr val="CF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6" name="Image 35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3088754" y="1192771"/>
            <a:ext cx="170925" cy="98072"/>
          </a:xfrm>
          <a:prstGeom prst="rect">
            <a:avLst/>
          </a:prstGeom>
        </p:spPr>
      </p:pic>
      <p:pic>
        <p:nvPicPr>
          <p:cNvPr id="357" name="Image 35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3029900" y="927550"/>
            <a:ext cx="312214" cy="269218"/>
          </a:xfrm>
          <a:prstGeom prst="rect">
            <a:avLst/>
          </a:prstGeom>
        </p:spPr>
      </p:pic>
      <p:pic>
        <p:nvPicPr>
          <p:cNvPr id="358" name="Image 35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3088062" y="1047633"/>
            <a:ext cx="145257" cy="59532"/>
          </a:xfrm>
          <a:prstGeom prst="rect">
            <a:avLst/>
          </a:prstGeom>
        </p:spPr>
      </p:pic>
      <p:sp>
        <p:nvSpPr>
          <p:cNvPr id="359" name="Bulle ronde 2290"/>
          <p:cNvSpPr/>
          <p:nvPr/>
        </p:nvSpPr>
        <p:spPr>
          <a:xfrm>
            <a:off x="3334659" y="903745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0" name="ZoneTexte 359"/>
          <p:cNvSpPr txBox="1"/>
          <p:nvPr/>
        </p:nvSpPr>
        <p:spPr>
          <a:xfrm>
            <a:off x="3358450" y="935512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407" name="Rectangle 50"/>
          <p:cNvSpPr>
            <a:spLocks noChangeArrowheads="1"/>
          </p:cNvSpPr>
          <p:nvPr/>
        </p:nvSpPr>
        <p:spPr bwMode="auto">
          <a:xfrm>
            <a:off x="5201238" y="853112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8" name="ZoneTexte 407"/>
          <p:cNvSpPr txBox="1"/>
          <p:nvPr/>
        </p:nvSpPr>
        <p:spPr>
          <a:xfrm>
            <a:off x="5777405" y="1929107"/>
            <a:ext cx="725761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rgbClr val="95C674"/>
                </a:solidFill>
                <a:latin typeface="Andika Basic Dig1 Dig4 Dig7" panose="02000000000000000000" pitchFamily="2" charset="0"/>
              </a:rPr>
              <a:t>h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um</a:t>
            </a:r>
            <a:r>
              <a:rPr lang="fr-FR" sz="1500" dirty="0" smtClean="0">
                <a:solidFill>
                  <a:srgbClr val="95C674"/>
                </a:solidFill>
                <a:latin typeface="Andika Basic Dig1 Dig4 Dig7" panose="02000000000000000000" pitchFamily="2" charset="0"/>
              </a:rPr>
              <a:t>a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in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409" name="Groupe 408"/>
          <p:cNvGrpSpPr/>
          <p:nvPr/>
        </p:nvGrpSpPr>
        <p:grpSpPr>
          <a:xfrm>
            <a:off x="5192656" y="644052"/>
            <a:ext cx="1720850" cy="124569"/>
            <a:chOff x="5500651" y="4343109"/>
            <a:chExt cx="1720850" cy="124569"/>
          </a:xfrm>
        </p:grpSpPr>
        <p:sp>
          <p:nvSpPr>
            <p:cNvPr id="410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1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2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3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4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5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6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7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9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1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23" name="Group 47"/>
          <p:cNvGrpSpPr>
            <a:grpSpLocks/>
          </p:cNvGrpSpPr>
          <p:nvPr/>
        </p:nvGrpSpPr>
        <p:grpSpPr bwMode="auto">
          <a:xfrm>
            <a:off x="5403029" y="2970834"/>
            <a:ext cx="98425" cy="98425"/>
            <a:chOff x="3511" y="12476"/>
            <a:chExt cx="155" cy="155"/>
          </a:xfrm>
        </p:grpSpPr>
        <p:sp>
          <p:nvSpPr>
            <p:cNvPr id="424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26" name="Rectangle 135"/>
          <p:cNvSpPr>
            <a:spLocks noChangeArrowheads="1"/>
          </p:cNvSpPr>
          <p:nvPr/>
        </p:nvSpPr>
        <p:spPr bwMode="auto">
          <a:xfrm>
            <a:off x="5381270" y="2949742"/>
            <a:ext cx="131763" cy="136525"/>
          </a:xfrm>
          <a:prstGeom prst="rect">
            <a:avLst/>
          </a:prstGeom>
          <a:noFill/>
          <a:ln w="3175">
            <a:solidFill>
              <a:srgbClr val="CF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5" name="Rectangle 50"/>
          <p:cNvSpPr>
            <a:spLocks noChangeArrowheads="1"/>
          </p:cNvSpPr>
          <p:nvPr/>
        </p:nvSpPr>
        <p:spPr bwMode="auto">
          <a:xfrm>
            <a:off x="692868" y="3487852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6" name="ZoneTexte 445"/>
          <p:cNvSpPr txBox="1"/>
          <p:nvPr/>
        </p:nvSpPr>
        <p:spPr>
          <a:xfrm>
            <a:off x="1271445" y="4489464"/>
            <a:ext cx="725761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latin typeface="Andika Basic Dig1 Dig4 Dig7" panose="02000000000000000000" pitchFamily="2" charset="0"/>
              </a:rPr>
              <a:t>è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re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447" name="Groupe 446"/>
          <p:cNvGrpSpPr/>
          <p:nvPr/>
        </p:nvGrpSpPr>
        <p:grpSpPr>
          <a:xfrm>
            <a:off x="684286" y="3342292"/>
            <a:ext cx="1720850" cy="124569"/>
            <a:chOff x="5500651" y="4343109"/>
            <a:chExt cx="1720850" cy="124569"/>
          </a:xfrm>
        </p:grpSpPr>
        <p:sp>
          <p:nvSpPr>
            <p:cNvPr id="448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9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0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1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2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3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4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5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6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7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58" name="Group 47"/>
          <p:cNvGrpSpPr>
            <a:grpSpLocks/>
          </p:cNvGrpSpPr>
          <p:nvPr/>
        </p:nvGrpSpPr>
        <p:grpSpPr bwMode="auto">
          <a:xfrm>
            <a:off x="894659" y="5669074"/>
            <a:ext cx="98425" cy="98425"/>
            <a:chOff x="3511" y="12476"/>
            <a:chExt cx="155" cy="155"/>
          </a:xfrm>
        </p:grpSpPr>
        <p:sp>
          <p:nvSpPr>
            <p:cNvPr id="459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0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61" name="Rectangle 135"/>
          <p:cNvSpPr>
            <a:spLocks noChangeArrowheads="1"/>
          </p:cNvSpPr>
          <p:nvPr/>
        </p:nvSpPr>
        <p:spPr bwMode="auto">
          <a:xfrm>
            <a:off x="872900" y="5647982"/>
            <a:ext cx="131763" cy="136525"/>
          </a:xfrm>
          <a:prstGeom prst="rect">
            <a:avLst/>
          </a:prstGeom>
          <a:noFill/>
          <a:ln w="3175">
            <a:solidFill>
              <a:srgbClr val="CF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62" name="Image 46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837568" y="3835844"/>
            <a:ext cx="170925" cy="98072"/>
          </a:xfrm>
          <a:prstGeom prst="rect">
            <a:avLst/>
          </a:prstGeom>
        </p:spPr>
      </p:pic>
      <p:pic>
        <p:nvPicPr>
          <p:cNvPr id="468" name="Image 46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778714" y="3570623"/>
            <a:ext cx="312214" cy="269218"/>
          </a:xfrm>
          <a:prstGeom prst="rect">
            <a:avLst/>
          </a:prstGeom>
        </p:spPr>
      </p:pic>
      <p:pic>
        <p:nvPicPr>
          <p:cNvPr id="469" name="Image 46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836876" y="3690706"/>
            <a:ext cx="145257" cy="59532"/>
          </a:xfrm>
          <a:prstGeom prst="rect">
            <a:avLst/>
          </a:prstGeom>
        </p:spPr>
      </p:pic>
      <p:sp>
        <p:nvSpPr>
          <p:cNvPr id="470" name="Bulle ronde 2290"/>
          <p:cNvSpPr/>
          <p:nvPr/>
        </p:nvSpPr>
        <p:spPr>
          <a:xfrm>
            <a:off x="1083473" y="3546818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5" name="ZoneTexte 474"/>
          <p:cNvSpPr txBox="1"/>
          <p:nvPr/>
        </p:nvSpPr>
        <p:spPr>
          <a:xfrm>
            <a:off x="1107264" y="3578585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476" name="Rectangle 50"/>
          <p:cNvSpPr>
            <a:spLocks noChangeArrowheads="1"/>
          </p:cNvSpPr>
          <p:nvPr/>
        </p:nvSpPr>
        <p:spPr bwMode="auto">
          <a:xfrm>
            <a:off x="2977944" y="3484398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7" name="ZoneTexte 476"/>
          <p:cNvSpPr txBox="1"/>
          <p:nvPr/>
        </p:nvSpPr>
        <p:spPr>
          <a:xfrm>
            <a:off x="3508756" y="4428238"/>
            <a:ext cx="725761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détrui</a:t>
            </a:r>
            <a:r>
              <a:rPr lang="fr-FR" sz="1500" dirty="0" smtClean="0">
                <a:latin typeface="Andika Basic Dig1 Dig4 Dig7" panose="02000000000000000000" pitchFamily="2" charset="0"/>
              </a:rPr>
              <a:t>re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grpSp>
        <p:nvGrpSpPr>
          <p:cNvPr id="482" name="Groupe 481"/>
          <p:cNvGrpSpPr/>
          <p:nvPr/>
        </p:nvGrpSpPr>
        <p:grpSpPr>
          <a:xfrm>
            <a:off x="2969362" y="3338838"/>
            <a:ext cx="1720850" cy="124569"/>
            <a:chOff x="5500651" y="4343109"/>
            <a:chExt cx="1720850" cy="124569"/>
          </a:xfrm>
        </p:grpSpPr>
        <p:sp>
          <p:nvSpPr>
            <p:cNvPr id="483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4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5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6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7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8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9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0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96" name="Group 47"/>
          <p:cNvGrpSpPr>
            <a:grpSpLocks/>
          </p:cNvGrpSpPr>
          <p:nvPr/>
        </p:nvGrpSpPr>
        <p:grpSpPr bwMode="auto">
          <a:xfrm>
            <a:off x="3179735" y="5627520"/>
            <a:ext cx="98425" cy="98425"/>
            <a:chOff x="3511" y="12476"/>
            <a:chExt cx="155" cy="155"/>
          </a:xfrm>
        </p:grpSpPr>
        <p:sp>
          <p:nvSpPr>
            <p:cNvPr id="497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8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99" name="Rectangle 135"/>
          <p:cNvSpPr>
            <a:spLocks noChangeArrowheads="1"/>
          </p:cNvSpPr>
          <p:nvPr/>
        </p:nvSpPr>
        <p:spPr bwMode="auto">
          <a:xfrm>
            <a:off x="3157976" y="5606428"/>
            <a:ext cx="131763" cy="136525"/>
          </a:xfrm>
          <a:prstGeom prst="rect">
            <a:avLst/>
          </a:prstGeom>
          <a:noFill/>
          <a:ln w="3175">
            <a:solidFill>
              <a:srgbClr val="CF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5" name="Rectangle 50"/>
          <p:cNvSpPr>
            <a:spLocks noChangeArrowheads="1"/>
          </p:cNvSpPr>
          <p:nvPr/>
        </p:nvSpPr>
        <p:spPr bwMode="auto">
          <a:xfrm>
            <a:off x="5198829" y="3481808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6" name="ZoneTexte 505"/>
          <p:cNvSpPr txBox="1"/>
          <p:nvPr/>
        </p:nvSpPr>
        <p:spPr>
          <a:xfrm>
            <a:off x="5777406" y="4483420"/>
            <a:ext cx="725761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animal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507" name="Groupe 506"/>
          <p:cNvGrpSpPr/>
          <p:nvPr/>
        </p:nvGrpSpPr>
        <p:grpSpPr>
          <a:xfrm>
            <a:off x="5190247" y="3336248"/>
            <a:ext cx="1720850" cy="124569"/>
            <a:chOff x="5500651" y="4343109"/>
            <a:chExt cx="1720850" cy="124569"/>
          </a:xfrm>
        </p:grpSpPr>
        <p:sp>
          <p:nvSpPr>
            <p:cNvPr id="508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9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0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1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2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3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5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8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9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0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41" name="Group 47"/>
          <p:cNvGrpSpPr>
            <a:grpSpLocks/>
          </p:cNvGrpSpPr>
          <p:nvPr/>
        </p:nvGrpSpPr>
        <p:grpSpPr bwMode="auto">
          <a:xfrm>
            <a:off x="5400620" y="5624930"/>
            <a:ext cx="98425" cy="98425"/>
            <a:chOff x="3511" y="12476"/>
            <a:chExt cx="155" cy="155"/>
          </a:xfrm>
        </p:grpSpPr>
        <p:sp>
          <p:nvSpPr>
            <p:cNvPr id="542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3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44" name="Rectangle 135"/>
          <p:cNvSpPr>
            <a:spLocks noChangeArrowheads="1"/>
          </p:cNvSpPr>
          <p:nvPr/>
        </p:nvSpPr>
        <p:spPr bwMode="auto">
          <a:xfrm>
            <a:off x="5378861" y="5603838"/>
            <a:ext cx="131763" cy="136525"/>
          </a:xfrm>
          <a:prstGeom prst="rect">
            <a:avLst/>
          </a:prstGeom>
          <a:noFill/>
          <a:ln w="3175">
            <a:solidFill>
              <a:srgbClr val="CF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2" name="Rectangle 50"/>
          <p:cNvSpPr>
            <a:spLocks noChangeArrowheads="1"/>
          </p:cNvSpPr>
          <p:nvPr/>
        </p:nvSpPr>
        <p:spPr bwMode="auto">
          <a:xfrm>
            <a:off x="704994" y="6167166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6" name="ZoneTexte 555"/>
          <p:cNvSpPr txBox="1"/>
          <p:nvPr/>
        </p:nvSpPr>
        <p:spPr>
          <a:xfrm>
            <a:off x="1156647" y="7070326"/>
            <a:ext cx="87026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xpli</a:t>
            </a:r>
            <a:r>
              <a:rPr lang="fr-FR" sz="1500" dirty="0" smtClean="0">
                <a:solidFill>
                  <a:srgbClr val="00B0F0"/>
                </a:solidFill>
                <a:latin typeface="Andika Basic Dig1 Dig4 Dig7" panose="02000000000000000000" pitchFamily="2" charset="0"/>
              </a:rPr>
              <a:t>qu</a:t>
            </a:r>
            <a:r>
              <a:rPr lang="fr-FR" sz="1500" dirty="0" smtClean="0">
                <a:latin typeface="Andika Basic Dig1 Dig4 Dig7" panose="02000000000000000000" pitchFamily="2" charset="0"/>
              </a:rPr>
              <a:t>er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grpSp>
        <p:nvGrpSpPr>
          <p:cNvPr id="557" name="Groupe 556"/>
          <p:cNvGrpSpPr/>
          <p:nvPr/>
        </p:nvGrpSpPr>
        <p:grpSpPr>
          <a:xfrm>
            <a:off x="696412" y="5958106"/>
            <a:ext cx="1720850" cy="124569"/>
            <a:chOff x="5500651" y="4343109"/>
            <a:chExt cx="1720850" cy="124569"/>
          </a:xfrm>
        </p:grpSpPr>
        <p:sp>
          <p:nvSpPr>
            <p:cNvPr id="559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1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2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8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9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0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1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2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3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4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85" name="Group 47"/>
          <p:cNvGrpSpPr>
            <a:grpSpLocks/>
          </p:cNvGrpSpPr>
          <p:nvPr/>
        </p:nvGrpSpPr>
        <p:grpSpPr bwMode="auto">
          <a:xfrm>
            <a:off x="906785" y="8284888"/>
            <a:ext cx="98425" cy="98425"/>
            <a:chOff x="3511" y="12476"/>
            <a:chExt cx="155" cy="155"/>
          </a:xfrm>
        </p:grpSpPr>
        <p:sp>
          <p:nvSpPr>
            <p:cNvPr id="586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7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88" name="Rectangle 135"/>
          <p:cNvSpPr>
            <a:spLocks noChangeArrowheads="1"/>
          </p:cNvSpPr>
          <p:nvPr/>
        </p:nvSpPr>
        <p:spPr bwMode="auto">
          <a:xfrm>
            <a:off x="885026" y="8263796"/>
            <a:ext cx="131763" cy="136525"/>
          </a:xfrm>
          <a:prstGeom prst="rect">
            <a:avLst/>
          </a:prstGeom>
          <a:noFill/>
          <a:ln w="3175">
            <a:solidFill>
              <a:srgbClr val="CF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3" name="Rectangle 50"/>
          <p:cNvSpPr>
            <a:spLocks noChangeArrowheads="1"/>
          </p:cNvSpPr>
          <p:nvPr/>
        </p:nvSpPr>
        <p:spPr bwMode="auto">
          <a:xfrm>
            <a:off x="2977944" y="6222612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1" name="ZoneTexte 640"/>
          <p:cNvSpPr txBox="1"/>
          <p:nvPr/>
        </p:nvSpPr>
        <p:spPr>
          <a:xfrm>
            <a:off x="3455952" y="7174906"/>
            <a:ext cx="824328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ch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rch</a:t>
            </a:r>
            <a:r>
              <a:rPr lang="fr-FR" sz="1500" dirty="0" smtClean="0">
                <a:latin typeface="Andika Basic Dig1 Dig4 Dig7" panose="02000000000000000000" pitchFamily="2" charset="0"/>
              </a:rPr>
              <a:t>er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grpSp>
        <p:nvGrpSpPr>
          <p:cNvPr id="646" name="Groupe 645"/>
          <p:cNvGrpSpPr/>
          <p:nvPr/>
        </p:nvGrpSpPr>
        <p:grpSpPr>
          <a:xfrm>
            <a:off x="2969362" y="6013552"/>
            <a:ext cx="1720850" cy="124569"/>
            <a:chOff x="5500651" y="4343109"/>
            <a:chExt cx="1720850" cy="124569"/>
          </a:xfrm>
        </p:grpSpPr>
        <p:sp>
          <p:nvSpPr>
            <p:cNvPr id="647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8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9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0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1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2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3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4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5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6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57" name="Group 47"/>
          <p:cNvGrpSpPr>
            <a:grpSpLocks/>
          </p:cNvGrpSpPr>
          <p:nvPr/>
        </p:nvGrpSpPr>
        <p:grpSpPr bwMode="auto">
          <a:xfrm>
            <a:off x="3179735" y="8340334"/>
            <a:ext cx="98425" cy="98425"/>
            <a:chOff x="3511" y="12476"/>
            <a:chExt cx="155" cy="155"/>
          </a:xfrm>
        </p:grpSpPr>
        <p:sp>
          <p:nvSpPr>
            <p:cNvPr id="658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9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60" name="Rectangle 135"/>
          <p:cNvSpPr>
            <a:spLocks noChangeArrowheads="1"/>
          </p:cNvSpPr>
          <p:nvPr/>
        </p:nvSpPr>
        <p:spPr bwMode="auto">
          <a:xfrm>
            <a:off x="3157976" y="8319242"/>
            <a:ext cx="131763" cy="136525"/>
          </a:xfrm>
          <a:prstGeom prst="rect">
            <a:avLst/>
          </a:prstGeom>
          <a:noFill/>
          <a:ln w="3175">
            <a:solidFill>
              <a:srgbClr val="CF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66" name="Rectangle 76"/>
          <p:cNvSpPr>
            <a:spLocks noChangeArrowheads="1"/>
          </p:cNvSpPr>
          <p:nvPr/>
        </p:nvSpPr>
        <p:spPr bwMode="auto">
          <a:xfrm rot="16200000">
            <a:off x="2358212" y="8549015"/>
            <a:ext cx="1709738" cy="2335714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67" name="ZoneTexte 666"/>
          <p:cNvSpPr txBox="1"/>
          <p:nvPr/>
        </p:nvSpPr>
        <p:spPr>
          <a:xfrm>
            <a:off x="2906124" y="9631332"/>
            <a:ext cx="648708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malgré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grpSp>
        <p:nvGrpSpPr>
          <p:cNvPr id="672" name="Group 67"/>
          <p:cNvGrpSpPr>
            <a:grpSpLocks/>
          </p:cNvGrpSpPr>
          <p:nvPr/>
        </p:nvGrpSpPr>
        <p:grpSpPr bwMode="auto">
          <a:xfrm>
            <a:off x="2237565" y="10350085"/>
            <a:ext cx="96436" cy="98425"/>
            <a:chOff x="3511" y="12476"/>
            <a:chExt cx="155" cy="155"/>
          </a:xfrm>
        </p:grpSpPr>
        <p:sp>
          <p:nvSpPr>
            <p:cNvPr id="675" name="Freeform 6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6" name="Freeform 6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77" name="Rectangle 135"/>
          <p:cNvSpPr>
            <a:spLocks noChangeArrowheads="1"/>
          </p:cNvSpPr>
          <p:nvPr/>
        </p:nvSpPr>
        <p:spPr bwMode="auto">
          <a:xfrm>
            <a:off x="2208318" y="10325975"/>
            <a:ext cx="129100" cy="136525"/>
          </a:xfrm>
          <a:prstGeom prst="rect">
            <a:avLst/>
          </a:prstGeom>
          <a:noFill/>
          <a:ln w="3175">
            <a:solidFill>
              <a:srgbClr val="CF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82" name="Group 112"/>
          <p:cNvGrpSpPr>
            <a:grpSpLocks/>
          </p:cNvGrpSpPr>
          <p:nvPr/>
        </p:nvGrpSpPr>
        <p:grpSpPr bwMode="auto">
          <a:xfrm rot="16200000" flipH="1">
            <a:off x="2844575" y="7926162"/>
            <a:ext cx="121359" cy="1686078"/>
            <a:chOff x="7449" y="9002"/>
            <a:chExt cx="152" cy="2711"/>
          </a:xfrm>
        </p:grpSpPr>
        <p:sp>
          <p:nvSpPr>
            <p:cNvPr id="683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4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5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7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1" name="Text Box 118"/>
            <p:cNvSpPr txBox="1">
              <a:spLocks noChangeArrowheads="1"/>
            </p:cNvSpPr>
            <p:nvPr/>
          </p:nvSpPr>
          <p:spPr bwMode="auto">
            <a:xfrm>
              <a:off x="7449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2" name="Text Box 117"/>
            <p:cNvSpPr txBox="1">
              <a:spLocks noChangeArrowheads="1"/>
            </p:cNvSpPr>
            <p:nvPr/>
          </p:nvSpPr>
          <p:spPr bwMode="auto">
            <a:xfrm>
              <a:off x="745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3" name="Text Box 116"/>
            <p:cNvSpPr txBox="1">
              <a:spLocks noChangeArrowheads="1"/>
            </p:cNvSpPr>
            <p:nvPr/>
          </p:nvSpPr>
          <p:spPr bwMode="auto">
            <a:xfrm>
              <a:off x="7449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6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8" name="Text Box 114"/>
            <p:cNvSpPr txBox="1">
              <a:spLocks noChangeArrowheads="1"/>
            </p:cNvSpPr>
            <p:nvPr/>
          </p:nvSpPr>
          <p:spPr bwMode="auto">
            <a:xfrm>
              <a:off x="7449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9" name="Text Box 113"/>
            <p:cNvSpPr txBox="1">
              <a:spLocks noChangeArrowheads="1"/>
            </p:cNvSpPr>
            <p:nvPr/>
          </p:nvSpPr>
          <p:spPr bwMode="auto">
            <a:xfrm>
              <a:off x="745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00" name="ZoneTexte 699"/>
          <p:cNvSpPr txBox="1"/>
          <p:nvPr/>
        </p:nvSpPr>
        <p:spPr>
          <a:xfrm>
            <a:off x="3986707" y="10460647"/>
            <a:ext cx="312980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invariable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701" name="Image 70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0000"/>
                    </a14:imgEffect>
                    <a14:imgEffect>
                      <a14:brightnessContrast bright="20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797" t="41148" r="9537" b="57208"/>
          <a:stretch/>
        </p:blipFill>
        <p:spPr>
          <a:xfrm>
            <a:off x="3986706" y="10207417"/>
            <a:ext cx="278403" cy="241093"/>
          </a:xfrm>
          <a:prstGeom prst="rect">
            <a:avLst/>
          </a:prstGeom>
        </p:spPr>
      </p:pic>
      <p:pic>
        <p:nvPicPr>
          <p:cNvPr id="702" name="Image 70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16" y="10220931"/>
            <a:ext cx="272596" cy="236782"/>
          </a:xfrm>
          <a:prstGeom prst="rect">
            <a:avLst/>
          </a:prstGeom>
        </p:spPr>
      </p:pic>
      <p:pic>
        <p:nvPicPr>
          <p:cNvPr id="704" name="Image 70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8" t="39390" r="87555" b="46973"/>
          <a:stretch/>
        </p:blipFill>
        <p:spPr>
          <a:xfrm>
            <a:off x="2121890" y="8923791"/>
            <a:ext cx="274320" cy="273838"/>
          </a:xfrm>
          <a:prstGeom prst="rect">
            <a:avLst/>
          </a:prstGeom>
        </p:spPr>
      </p:pic>
      <p:sp>
        <p:nvSpPr>
          <p:cNvPr id="705" name="Bulle ronde 26"/>
          <p:cNvSpPr/>
          <p:nvPr/>
        </p:nvSpPr>
        <p:spPr>
          <a:xfrm>
            <a:off x="2424281" y="8926363"/>
            <a:ext cx="611965" cy="237195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6" name="ZoneTexte 705"/>
          <p:cNvSpPr txBox="1"/>
          <p:nvPr/>
        </p:nvSpPr>
        <p:spPr>
          <a:xfrm>
            <a:off x="2472858" y="8964067"/>
            <a:ext cx="70354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préposition</a:t>
            </a:r>
            <a:endParaRPr lang="fr-FR" sz="500" dirty="0">
              <a:solidFill>
                <a:schemeClr val="tx1">
                  <a:lumMod val="65000"/>
                  <a:lumOff val="35000"/>
                </a:schemeClr>
              </a:solidFill>
              <a:latin typeface="Andika Basic Dig1 Dig4 Dig7" panose="02000000000000000000" pitchFamily="2" charset="0"/>
              <a:cs typeface="Dekko" panose="02000600000000000000" pitchFamily="2" charset="0"/>
            </a:endParaRPr>
          </a:p>
        </p:txBody>
      </p:sp>
      <p:sp>
        <p:nvSpPr>
          <p:cNvPr id="729" name="Bulle ronde 26"/>
          <p:cNvSpPr/>
          <p:nvPr/>
        </p:nvSpPr>
        <p:spPr>
          <a:xfrm>
            <a:off x="1034881" y="6243095"/>
            <a:ext cx="737255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30" name="Image 72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8" t="39390" r="60305" b="47639"/>
          <a:stretch/>
        </p:blipFill>
        <p:spPr>
          <a:xfrm>
            <a:off x="736993" y="6325511"/>
            <a:ext cx="296844" cy="281852"/>
          </a:xfrm>
          <a:prstGeom prst="rect">
            <a:avLst/>
          </a:prstGeom>
        </p:spPr>
      </p:pic>
      <p:sp>
        <p:nvSpPr>
          <p:cNvPr id="731" name="ZoneTexte 730"/>
          <p:cNvSpPr txBox="1"/>
          <p:nvPr/>
        </p:nvSpPr>
        <p:spPr>
          <a:xfrm>
            <a:off x="1083473" y="6285183"/>
            <a:ext cx="7450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verbe 1</a:t>
            </a:r>
            <a:r>
              <a:rPr lang="fr-FR" sz="7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er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 groupe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732" name="Bulle ronde 26"/>
          <p:cNvSpPr/>
          <p:nvPr/>
        </p:nvSpPr>
        <p:spPr>
          <a:xfrm>
            <a:off x="3323071" y="6246500"/>
            <a:ext cx="737255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33" name="Image 73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8" t="39390" r="60305" b="47639"/>
          <a:stretch/>
        </p:blipFill>
        <p:spPr>
          <a:xfrm>
            <a:off x="3025183" y="6328916"/>
            <a:ext cx="296844" cy="281852"/>
          </a:xfrm>
          <a:prstGeom prst="rect">
            <a:avLst/>
          </a:prstGeom>
        </p:spPr>
      </p:pic>
      <p:sp>
        <p:nvSpPr>
          <p:cNvPr id="745" name="ZoneTexte 744"/>
          <p:cNvSpPr txBox="1"/>
          <p:nvPr/>
        </p:nvSpPr>
        <p:spPr>
          <a:xfrm>
            <a:off x="3371663" y="6288588"/>
            <a:ext cx="7450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verbe 1</a:t>
            </a:r>
            <a:r>
              <a:rPr lang="fr-FR" sz="7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er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 groupe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746" name="Bulle ronde 2290"/>
          <p:cNvSpPr/>
          <p:nvPr/>
        </p:nvSpPr>
        <p:spPr>
          <a:xfrm>
            <a:off x="5588196" y="3518723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57" name="Image 75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5271869" y="3792658"/>
            <a:ext cx="279703" cy="139351"/>
          </a:xfrm>
          <a:prstGeom prst="rect">
            <a:avLst/>
          </a:prstGeom>
        </p:spPr>
      </p:pic>
      <p:pic>
        <p:nvPicPr>
          <p:cNvPr id="759" name="Image 75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5272307" y="3537014"/>
            <a:ext cx="315016" cy="268921"/>
          </a:xfrm>
          <a:prstGeom prst="rect">
            <a:avLst/>
          </a:prstGeom>
        </p:spPr>
      </p:pic>
      <p:sp>
        <p:nvSpPr>
          <p:cNvPr id="760" name="ZoneTexte 759"/>
          <p:cNvSpPr txBox="1"/>
          <p:nvPr/>
        </p:nvSpPr>
        <p:spPr>
          <a:xfrm>
            <a:off x="5611987" y="3550490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761" name="Bulle ronde 2290"/>
          <p:cNvSpPr/>
          <p:nvPr/>
        </p:nvSpPr>
        <p:spPr>
          <a:xfrm>
            <a:off x="5599721" y="912427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62" name="Image 76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5283394" y="1186362"/>
            <a:ext cx="279703" cy="139351"/>
          </a:xfrm>
          <a:prstGeom prst="rect">
            <a:avLst/>
          </a:prstGeom>
        </p:spPr>
      </p:pic>
      <p:pic>
        <p:nvPicPr>
          <p:cNvPr id="763" name="Image 76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5283832" y="930718"/>
            <a:ext cx="315016" cy="268921"/>
          </a:xfrm>
          <a:prstGeom prst="rect">
            <a:avLst/>
          </a:prstGeom>
        </p:spPr>
      </p:pic>
      <p:sp>
        <p:nvSpPr>
          <p:cNvPr id="764" name="ZoneTexte 763"/>
          <p:cNvSpPr txBox="1"/>
          <p:nvPr/>
        </p:nvSpPr>
        <p:spPr>
          <a:xfrm>
            <a:off x="5623512" y="944194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765" name="Image 76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344" t="39809" r="31131" b="47565"/>
          <a:stretch/>
        </p:blipFill>
        <p:spPr>
          <a:xfrm>
            <a:off x="3062751" y="3643087"/>
            <a:ext cx="288119" cy="253545"/>
          </a:xfrm>
          <a:prstGeom prst="rect">
            <a:avLst/>
          </a:prstGeom>
        </p:spPr>
      </p:pic>
      <p:sp>
        <p:nvSpPr>
          <p:cNvPr id="768" name="Bulle ronde 2290"/>
          <p:cNvSpPr/>
          <p:nvPr/>
        </p:nvSpPr>
        <p:spPr>
          <a:xfrm>
            <a:off x="3299193" y="3518723"/>
            <a:ext cx="730689" cy="295924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9" name="ZoneTexte 768"/>
          <p:cNvSpPr txBox="1"/>
          <p:nvPr/>
        </p:nvSpPr>
        <p:spPr>
          <a:xfrm>
            <a:off x="3390599" y="3506870"/>
            <a:ext cx="595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verbe du 3</a:t>
            </a:r>
            <a:r>
              <a:rPr lang="fr-FR" sz="7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ème</a:t>
            </a:r>
            <a:r>
              <a:rPr lang="fr-FR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 groupe</a:t>
            </a:r>
          </a:p>
        </p:txBody>
      </p:sp>
      <p:grpSp>
        <p:nvGrpSpPr>
          <p:cNvPr id="770" name="Groupe 769"/>
          <p:cNvGrpSpPr/>
          <p:nvPr/>
        </p:nvGrpSpPr>
        <p:grpSpPr>
          <a:xfrm>
            <a:off x="5787974" y="2082392"/>
            <a:ext cx="123825" cy="241105"/>
            <a:chOff x="1984144" y="6393040"/>
            <a:chExt cx="123825" cy="241105"/>
          </a:xfrm>
        </p:grpSpPr>
        <p:sp>
          <p:nvSpPr>
            <p:cNvPr id="771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772" name="Groupe 771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776" name="Connecteur droit 775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Connecteur droit 776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3" name="Connecteur droit 772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4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5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778" name="Image 777"/>
          <p:cNvPicPr/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523" t="14789" r="-3968" b="58601"/>
          <a:stretch/>
        </p:blipFill>
        <p:spPr>
          <a:xfrm>
            <a:off x="6624504" y="157268"/>
            <a:ext cx="966652" cy="313509"/>
          </a:xfrm>
          <a:prstGeom prst="rect">
            <a:avLst/>
          </a:prstGeom>
        </p:spPr>
      </p:pic>
      <p:pic>
        <p:nvPicPr>
          <p:cNvPr id="779" name="Image 778"/>
          <p:cNvPicPr/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68" r="42368" b="-1"/>
          <a:stretch/>
        </p:blipFill>
        <p:spPr>
          <a:xfrm>
            <a:off x="2617363" y="123816"/>
            <a:ext cx="2149118" cy="364418"/>
          </a:xfrm>
          <a:prstGeom prst="rect">
            <a:avLst/>
          </a:prstGeom>
        </p:spPr>
      </p:pic>
      <p:sp>
        <p:nvSpPr>
          <p:cNvPr id="241" name="ZoneTexte 240"/>
          <p:cNvSpPr txBox="1"/>
          <p:nvPr/>
        </p:nvSpPr>
        <p:spPr>
          <a:xfrm>
            <a:off x="6200839" y="6947459"/>
            <a:ext cx="297639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500" dirty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des</a:t>
            </a:r>
          </a:p>
        </p:txBody>
      </p:sp>
      <p:sp>
        <p:nvSpPr>
          <p:cNvPr id="242" name="Forme libre 241"/>
          <p:cNvSpPr/>
          <p:nvPr/>
        </p:nvSpPr>
        <p:spPr>
          <a:xfrm>
            <a:off x="6129470" y="7160075"/>
            <a:ext cx="145992" cy="27166"/>
          </a:xfrm>
          <a:custGeom>
            <a:avLst/>
            <a:gdLst>
              <a:gd name="connsiteX0" fmla="*/ 0 w 273852"/>
              <a:gd name="connsiteY0" fmla="*/ 0 h 33560"/>
              <a:gd name="connsiteX1" fmla="*/ 66502 w 273852"/>
              <a:gd name="connsiteY1" fmla="*/ 31173 h 33560"/>
              <a:gd name="connsiteX2" fmla="*/ 130925 w 273852"/>
              <a:gd name="connsiteY2" fmla="*/ 31173 h 33560"/>
              <a:gd name="connsiteX3" fmla="*/ 195349 w 273852"/>
              <a:gd name="connsiteY3" fmla="*/ 29094 h 33560"/>
              <a:gd name="connsiteX4" fmla="*/ 268085 w 273852"/>
              <a:gd name="connsiteY4" fmla="*/ 12469 h 33560"/>
              <a:gd name="connsiteX5" fmla="*/ 263929 w 273852"/>
              <a:gd name="connsiteY5" fmla="*/ 14547 h 33560"/>
              <a:gd name="connsiteX0" fmla="*/ 0 w 273852"/>
              <a:gd name="connsiteY0" fmla="*/ 0 h 35719"/>
              <a:gd name="connsiteX1" fmla="*/ 66502 w 273852"/>
              <a:gd name="connsiteY1" fmla="*/ 31173 h 35719"/>
              <a:gd name="connsiteX2" fmla="*/ 141316 w 273852"/>
              <a:gd name="connsiteY2" fmla="*/ 35329 h 35719"/>
              <a:gd name="connsiteX3" fmla="*/ 195349 w 273852"/>
              <a:gd name="connsiteY3" fmla="*/ 29094 h 35719"/>
              <a:gd name="connsiteX4" fmla="*/ 268085 w 273852"/>
              <a:gd name="connsiteY4" fmla="*/ 12469 h 35719"/>
              <a:gd name="connsiteX5" fmla="*/ 263929 w 273852"/>
              <a:gd name="connsiteY5" fmla="*/ 14547 h 35719"/>
              <a:gd name="connsiteX0" fmla="*/ 0 w 272630"/>
              <a:gd name="connsiteY0" fmla="*/ 0 h 35566"/>
              <a:gd name="connsiteX1" fmla="*/ 66502 w 272630"/>
              <a:gd name="connsiteY1" fmla="*/ 31173 h 35566"/>
              <a:gd name="connsiteX2" fmla="*/ 141316 w 272630"/>
              <a:gd name="connsiteY2" fmla="*/ 35329 h 35566"/>
              <a:gd name="connsiteX3" fmla="*/ 211975 w 272630"/>
              <a:gd name="connsiteY3" fmla="*/ 31172 h 35566"/>
              <a:gd name="connsiteX4" fmla="*/ 268085 w 272630"/>
              <a:gd name="connsiteY4" fmla="*/ 12469 h 35566"/>
              <a:gd name="connsiteX5" fmla="*/ 263929 w 272630"/>
              <a:gd name="connsiteY5" fmla="*/ 14547 h 35566"/>
              <a:gd name="connsiteX0" fmla="*/ 0 w 272630"/>
              <a:gd name="connsiteY0" fmla="*/ 0 h 35566"/>
              <a:gd name="connsiteX1" fmla="*/ 66502 w 272630"/>
              <a:gd name="connsiteY1" fmla="*/ 31173 h 35566"/>
              <a:gd name="connsiteX2" fmla="*/ 141316 w 272630"/>
              <a:gd name="connsiteY2" fmla="*/ 35329 h 35566"/>
              <a:gd name="connsiteX3" fmla="*/ 211975 w 272630"/>
              <a:gd name="connsiteY3" fmla="*/ 31172 h 35566"/>
              <a:gd name="connsiteX4" fmla="*/ 268085 w 272630"/>
              <a:gd name="connsiteY4" fmla="*/ 12469 h 35566"/>
              <a:gd name="connsiteX5" fmla="*/ 263929 w 272630"/>
              <a:gd name="connsiteY5" fmla="*/ 14547 h 35566"/>
              <a:gd name="connsiteX0" fmla="*/ 0 w 272630"/>
              <a:gd name="connsiteY0" fmla="*/ 0 h 39486"/>
              <a:gd name="connsiteX1" fmla="*/ 66502 w 272630"/>
              <a:gd name="connsiteY1" fmla="*/ 31173 h 39486"/>
              <a:gd name="connsiteX2" fmla="*/ 143395 w 272630"/>
              <a:gd name="connsiteY2" fmla="*/ 39486 h 39486"/>
              <a:gd name="connsiteX3" fmla="*/ 211975 w 272630"/>
              <a:gd name="connsiteY3" fmla="*/ 31172 h 39486"/>
              <a:gd name="connsiteX4" fmla="*/ 268085 w 272630"/>
              <a:gd name="connsiteY4" fmla="*/ 12469 h 39486"/>
              <a:gd name="connsiteX5" fmla="*/ 263929 w 272630"/>
              <a:gd name="connsiteY5" fmla="*/ 14547 h 39486"/>
              <a:gd name="connsiteX0" fmla="*/ 0 w 272630"/>
              <a:gd name="connsiteY0" fmla="*/ 0 h 39713"/>
              <a:gd name="connsiteX1" fmla="*/ 78971 w 272630"/>
              <a:gd name="connsiteY1" fmla="*/ 22861 h 39713"/>
              <a:gd name="connsiteX2" fmla="*/ 143395 w 272630"/>
              <a:gd name="connsiteY2" fmla="*/ 39486 h 39713"/>
              <a:gd name="connsiteX3" fmla="*/ 211975 w 272630"/>
              <a:gd name="connsiteY3" fmla="*/ 31172 h 39713"/>
              <a:gd name="connsiteX4" fmla="*/ 268085 w 272630"/>
              <a:gd name="connsiteY4" fmla="*/ 12469 h 39713"/>
              <a:gd name="connsiteX5" fmla="*/ 263929 w 272630"/>
              <a:gd name="connsiteY5" fmla="*/ 14547 h 39713"/>
              <a:gd name="connsiteX0" fmla="*/ 0 w 272630"/>
              <a:gd name="connsiteY0" fmla="*/ 0 h 31557"/>
              <a:gd name="connsiteX1" fmla="*/ 78971 w 272630"/>
              <a:gd name="connsiteY1" fmla="*/ 22861 h 31557"/>
              <a:gd name="connsiteX2" fmla="*/ 162099 w 272630"/>
              <a:gd name="connsiteY2" fmla="*/ 24938 h 31557"/>
              <a:gd name="connsiteX3" fmla="*/ 211975 w 272630"/>
              <a:gd name="connsiteY3" fmla="*/ 31172 h 31557"/>
              <a:gd name="connsiteX4" fmla="*/ 268085 w 272630"/>
              <a:gd name="connsiteY4" fmla="*/ 12469 h 31557"/>
              <a:gd name="connsiteX5" fmla="*/ 263929 w 272630"/>
              <a:gd name="connsiteY5" fmla="*/ 14547 h 31557"/>
              <a:gd name="connsiteX0" fmla="*/ 0 w 270512"/>
              <a:gd name="connsiteY0" fmla="*/ 0 h 26011"/>
              <a:gd name="connsiteX1" fmla="*/ 78971 w 270512"/>
              <a:gd name="connsiteY1" fmla="*/ 22861 h 26011"/>
              <a:gd name="connsiteX2" fmla="*/ 162099 w 270512"/>
              <a:gd name="connsiteY2" fmla="*/ 24938 h 26011"/>
              <a:gd name="connsiteX3" fmla="*/ 241069 w 270512"/>
              <a:gd name="connsiteY3" fmla="*/ 14547 h 26011"/>
              <a:gd name="connsiteX4" fmla="*/ 268085 w 270512"/>
              <a:gd name="connsiteY4" fmla="*/ 12469 h 26011"/>
              <a:gd name="connsiteX5" fmla="*/ 263929 w 270512"/>
              <a:gd name="connsiteY5" fmla="*/ 14547 h 26011"/>
              <a:gd name="connsiteX0" fmla="*/ 0 w 282887"/>
              <a:gd name="connsiteY0" fmla="*/ 10560 h 36571"/>
              <a:gd name="connsiteX1" fmla="*/ 78971 w 282887"/>
              <a:gd name="connsiteY1" fmla="*/ 33421 h 36571"/>
              <a:gd name="connsiteX2" fmla="*/ 162099 w 282887"/>
              <a:gd name="connsiteY2" fmla="*/ 35498 h 36571"/>
              <a:gd name="connsiteX3" fmla="*/ 241069 w 282887"/>
              <a:gd name="connsiteY3" fmla="*/ 25107 h 36571"/>
              <a:gd name="connsiteX4" fmla="*/ 268085 w 282887"/>
              <a:gd name="connsiteY4" fmla="*/ 23029 h 36571"/>
              <a:gd name="connsiteX5" fmla="*/ 280554 w 282887"/>
              <a:gd name="connsiteY5" fmla="*/ 168 h 36571"/>
              <a:gd name="connsiteX0" fmla="*/ 0 w 282669"/>
              <a:gd name="connsiteY0" fmla="*/ 10624 h 36635"/>
              <a:gd name="connsiteX1" fmla="*/ 78971 w 282669"/>
              <a:gd name="connsiteY1" fmla="*/ 33485 h 36635"/>
              <a:gd name="connsiteX2" fmla="*/ 162099 w 282669"/>
              <a:gd name="connsiteY2" fmla="*/ 35562 h 36635"/>
              <a:gd name="connsiteX3" fmla="*/ 241069 w 282669"/>
              <a:gd name="connsiteY3" fmla="*/ 25171 h 36635"/>
              <a:gd name="connsiteX4" fmla="*/ 266007 w 282669"/>
              <a:gd name="connsiteY4" fmla="*/ 16859 h 36635"/>
              <a:gd name="connsiteX5" fmla="*/ 280554 w 282669"/>
              <a:gd name="connsiteY5" fmla="*/ 232 h 36635"/>
              <a:gd name="connsiteX0" fmla="*/ 0 w 282832"/>
              <a:gd name="connsiteY0" fmla="*/ 10624 h 36635"/>
              <a:gd name="connsiteX1" fmla="*/ 78971 w 282832"/>
              <a:gd name="connsiteY1" fmla="*/ 33485 h 36635"/>
              <a:gd name="connsiteX2" fmla="*/ 162099 w 282832"/>
              <a:gd name="connsiteY2" fmla="*/ 35562 h 36635"/>
              <a:gd name="connsiteX3" fmla="*/ 230678 w 282832"/>
              <a:gd name="connsiteY3" fmla="*/ 25171 h 36635"/>
              <a:gd name="connsiteX4" fmla="*/ 266007 w 282832"/>
              <a:gd name="connsiteY4" fmla="*/ 16859 h 36635"/>
              <a:gd name="connsiteX5" fmla="*/ 280554 w 282832"/>
              <a:gd name="connsiteY5" fmla="*/ 232 h 36635"/>
              <a:gd name="connsiteX0" fmla="*/ 0 w 283082"/>
              <a:gd name="connsiteY0" fmla="*/ 10703 h 36714"/>
              <a:gd name="connsiteX1" fmla="*/ 78971 w 283082"/>
              <a:gd name="connsiteY1" fmla="*/ 33564 h 36714"/>
              <a:gd name="connsiteX2" fmla="*/ 162099 w 283082"/>
              <a:gd name="connsiteY2" fmla="*/ 35641 h 36714"/>
              <a:gd name="connsiteX3" fmla="*/ 230678 w 283082"/>
              <a:gd name="connsiteY3" fmla="*/ 25250 h 36714"/>
              <a:gd name="connsiteX4" fmla="*/ 268085 w 283082"/>
              <a:gd name="connsiteY4" fmla="*/ 12782 h 36714"/>
              <a:gd name="connsiteX5" fmla="*/ 280554 w 283082"/>
              <a:gd name="connsiteY5" fmla="*/ 311 h 36714"/>
              <a:gd name="connsiteX0" fmla="*/ 0 w 280554"/>
              <a:gd name="connsiteY0" fmla="*/ 10392 h 36403"/>
              <a:gd name="connsiteX1" fmla="*/ 78971 w 280554"/>
              <a:gd name="connsiteY1" fmla="*/ 33253 h 36403"/>
              <a:gd name="connsiteX2" fmla="*/ 162099 w 280554"/>
              <a:gd name="connsiteY2" fmla="*/ 35330 h 36403"/>
              <a:gd name="connsiteX3" fmla="*/ 230678 w 280554"/>
              <a:gd name="connsiteY3" fmla="*/ 24939 h 36403"/>
              <a:gd name="connsiteX4" fmla="*/ 280554 w 280554"/>
              <a:gd name="connsiteY4" fmla="*/ 0 h 36403"/>
              <a:gd name="connsiteX0" fmla="*/ 0 w 230679"/>
              <a:gd name="connsiteY0" fmla="*/ 0 h 26011"/>
              <a:gd name="connsiteX1" fmla="*/ 78971 w 230679"/>
              <a:gd name="connsiteY1" fmla="*/ 22861 h 26011"/>
              <a:gd name="connsiteX2" fmla="*/ 162099 w 230679"/>
              <a:gd name="connsiteY2" fmla="*/ 24938 h 26011"/>
              <a:gd name="connsiteX3" fmla="*/ 230678 w 230679"/>
              <a:gd name="connsiteY3" fmla="*/ 14547 h 26011"/>
              <a:gd name="connsiteX0" fmla="*/ 0 w 151706"/>
              <a:gd name="connsiteY0" fmla="*/ 8314 h 11464"/>
              <a:gd name="connsiteX1" fmla="*/ 83128 w 151706"/>
              <a:gd name="connsiteY1" fmla="*/ 10391 h 11464"/>
              <a:gd name="connsiteX2" fmla="*/ 151707 w 151706"/>
              <a:gd name="connsiteY2" fmla="*/ 0 h 11464"/>
              <a:gd name="connsiteX0" fmla="*/ 0 w 203196"/>
              <a:gd name="connsiteY0" fmla="*/ 3579 h 10461"/>
              <a:gd name="connsiteX1" fmla="*/ 134616 w 203196"/>
              <a:gd name="connsiteY1" fmla="*/ 10391 h 10461"/>
              <a:gd name="connsiteX2" fmla="*/ 203195 w 203196"/>
              <a:gd name="connsiteY2" fmla="*/ 0 h 10461"/>
              <a:gd name="connsiteX0" fmla="*/ 0 w 239972"/>
              <a:gd name="connsiteY0" fmla="*/ 0 h 16394"/>
              <a:gd name="connsiteX1" fmla="*/ 171394 w 239972"/>
              <a:gd name="connsiteY1" fmla="*/ 16280 h 16394"/>
              <a:gd name="connsiteX2" fmla="*/ 239973 w 239972"/>
              <a:gd name="connsiteY2" fmla="*/ 5889 h 16394"/>
              <a:gd name="connsiteX0" fmla="*/ 0 w 239974"/>
              <a:gd name="connsiteY0" fmla="*/ 0 h 18814"/>
              <a:gd name="connsiteX1" fmla="*/ 68355 w 239974"/>
              <a:gd name="connsiteY1" fmla="*/ 17490 h 18814"/>
              <a:gd name="connsiteX2" fmla="*/ 171394 w 239974"/>
              <a:gd name="connsiteY2" fmla="*/ 16280 h 18814"/>
              <a:gd name="connsiteX3" fmla="*/ 239973 w 239974"/>
              <a:gd name="connsiteY3" fmla="*/ 5889 h 18814"/>
              <a:gd name="connsiteX0" fmla="*/ 0 w 239972"/>
              <a:gd name="connsiteY0" fmla="*/ 0 h 20393"/>
              <a:gd name="connsiteX1" fmla="*/ 68355 w 239972"/>
              <a:gd name="connsiteY1" fmla="*/ 17490 h 20393"/>
              <a:gd name="connsiteX2" fmla="*/ 182428 w 239972"/>
              <a:gd name="connsiteY2" fmla="*/ 19436 h 20393"/>
              <a:gd name="connsiteX3" fmla="*/ 239973 w 239972"/>
              <a:gd name="connsiteY3" fmla="*/ 5889 h 20393"/>
              <a:gd name="connsiteX0" fmla="*/ 0 w 258363"/>
              <a:gd name="connsiteY0" fmla="*/ 0 h 20627"/>
              <a:gd name="connsiteX1" fmla="*/ 68355 w 258363"/>
              <a:gd name="connsiteY1" fmla="*/ 17490 h 20627"/>
              <a:gd name="connsiteX2" fmla="*/ 182428 w 258363"/>
              <a:gd name="connsiteY2" fmla="*/ 19436 h 20627"/>
              <a:gd name="connsiteX3" fmla="*/ 258363 w 258363"/>
              <a:gd name="connsiteY3" fmla="*/ 2733 h 2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63" h="20627">
                <a:moveTo>
                  <a:pt x="0" y="0"/>
                </a:moveTo>
                <a:cubicBezTo>
                  <a:pt x="10779" y="1863"/>
                  <a:pt x="39789" y="14777"/>
                  <a:pt x="68355" y="17490"/>
                </a:cubicBezTo>
                <a:cubicBezTo>
                  <a:pt x="96921" y="20203"/>
                  <a:pt x="150760" y="21895"/>
                  <a:pt x="182428" y="19436"/>
                </a:cubicBezTo>
                <a:cubicBezTo>
                  <a:pt x="214096" y="16977"/>
                  <a:pt x="238621" y="8621"/>
                  <a:pt x="258363" y="2733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4" name="ZoneTexte 243"/>
          <p:cNvSpPr txBox="1"/>
          <p:nvPr/>
        </p:nvSpPr>
        <p:spPr>
          <a:xfrm>
            <a:off x="5822954" y="4906463"/>
            <a:ext cx="9658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pluriel</a:t>
            </a:r>
            <a:r>
              <a:rPr lang="fr-FR" sz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: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245" name="ZoneTexte 244"/>
          <p:cNvSpPr txBox="1"/>
          <p:nvPr/>
        </p:nvSpPr>
        <p:spPr>
          <a:xfrm>
            <a:off x="6265491" y="4913579"/>
            <a:ext cx="591402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anim</a:t>
            </a:r>
            <a:r>
              <a:rPr lang="fr-FR" sz="1050" dirty="0" smtClean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</a:rPr>
              <a:t>aux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Andika Basic Dig1 Dig4 Dig7" panose="02000000000000000000" pitchFamily="2" charset="0"/>
            </a:endParaRPr>
          </a:p>
        </p:txBody>
      </p:sp>
      <p:pic>
        <p:nvPicPr>
          <p:cNvPr id="246" name="Image 24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6536153" y="5061146"/>
            <a:ext cx="139104" cy="79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03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Dictée HDA 5 - mots[2025010811394055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PARA_NOTSHOWSLIDECOMPQUETEXT" val="False"/>
  <p:tag name="ARS_CHARTPARA_NOTSHOWSLIDECOMPITEMTEXT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PARA_NOTSHOWSLIDECOMPQUETEXT" val="False"/>
  <p:tag name="ARS_CHARTPARA_NOTSHOWSLIDECOMPITEMTEXT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PARA_NOTSHOWSLIDECOMPQUETEXT" val="False"/>
  <p:tag name="ARS_CHARTPARA_NOTSHOWSLIDECOMPITEMTEXT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PARA_NOTSHOWSLIDECOMPQUETEXT" val="False"/>
  <p:tag name="ARS_CHARTPARA_NOTSHOWSLIDECOMPITEMTEXT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PARA_NOTSHOWSLIDECOMPQUETEXT" val="False"/>
  <p:tag name="ARS_CHARTPARA_NOTSHOWSLIDECOMPITEMTEXT" val="False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1946</TotalTime>
  <Words>601</Words>
  <Application>Microsoft Office PowerPoint</Application>
  <PresentationFormat>Personnalisé</PresentationFormat>
  <Paragraphs>491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Arial Unicode MS</vt:lpstr>
      <vt:lpstr>Andika Basic Dig1 Dig4 Dig7</vt:lpstr>
      <vt:lpstr>Arial</vt:lpstr>
      <vt:lpstr>Calibri</vt:lpstr>
      <vt:lpstr>Calibri Light</vt:lpstr>
      <vt:lpstr>Cambria</vt:lpstr>
      <vt:lpstr>Cursive standard</vt:lpstr>
      <vt:lpstr>Dekko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Compte Microsoft</dc:creator>
  <cp:lastModifiedBy>- Laura -</cp:lastModifiedBy>
  <cp:revision>215</cp:revision>
  <dcterms:created xsi:type="dcterms:W3CDTF">2023-07-10T12:57:08Z</dcterms:created>
  <dcterms:modified xsi:type="dcterms:W3CDTF">2025-01-08T17:57:00Z</dcterms:modified>
</cp:coreProperties>
</file>