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59" r:id="rId5"/>
    <p:sldId id="264" r:id="rId6"/>
    <p:sldId id="265" r:id="rId7"/>
  </p:sldIdLst>
  <p:sldSz cx="7559675" cy="10691813"/>
  <p:notesSz cx="6888163" cy="10020300"/>
  <p:custDataLst>
    <p:tags r:id="rId10"/>
  </p:custDataLst>
  <p:defaultTextStyle>
    <a:defPPr>
      <a:defRPr lang="fr-FR"/>
    </a:defPPr>
    <a:lvl1pPr marL="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E45585"/>
    <a:srgbClr val="5B9BD5"/>
    <a:srgbClr val="F7579C"/>
    <a:srgbClr val="95C674"/>
    <a:srgbClr val="FF7A9C"/>
    <a:srgbClr val="81D5FF"/>
    <a:srgbClr val="66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5" autoAdjust="0"/>
    <p:restoredTop sz="96305" autoAdjust="0"/>
  </p:normalViewPr>
  <p:slideViewPr>
    <p:cSldViewPr snapToGrid="0">
      <p:cViewPr varScale="1">
        <p:scale>
          <a:sx n="74" d="100"/>
          <a:sy n="74" d="100"/>
        </p:scale>
        <p:origin x="340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49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1F16956-10BB-4C4B-8209-7A5A211D0CE6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AC50E9E-E26D-4DFA-98BE-69330F9B2C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09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68AEDE8-0781-428D-B909-C9351A29795D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5A1164-1D22-4B86-92E1-E8153673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1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18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3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6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7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9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3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5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19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3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2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7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6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1EA0-2574-4E9F-8881-80B80B287828}" type="datetimeFigureOut">
              <a:rPr lang="fr-FR" smtClean="0"/>
              <a:t>01/02/2025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24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3.wdp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microsoft.com/office/2007/relationships/hdphoto" Target="../media/hdphoto2.wdp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microsoft.com/office/2007/relationships/hdphoto" Target="../media/hdphoto2.wdp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3.png"/><Relationship Id="rId5" Type="http://schemas.microsoft.com/office/2007/relationships/hdphoto" Target="../media/hdphoto1.wdp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.png"/><Relationship Id="rId3" Type="http://schemas.openxmlformats.org/officeDocument/2006/relationships/notesSlide" Target="../notesSlides/notesSlide4.xml"/><Relationship Id="rId7" Type="http://schemas.microsoft.com/office/2007/relationships/hdphoto" Target="../media/hdphoto1.wdp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11" Type="http://schemas.microsoft.com/office/2007/relationships/hdphoto" Target="../media/hdphoto3.wdp"/><Relationship Id="rId5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png"/><Relationship Id="rId12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microsoft.com/office/2007/relationships/hdphoto" Target="../media/hdphoto1.wdp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microsoft.com/office/2007/relationships/hdphoto" Target="../media/hdphoto4.wdp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71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272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73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ZoneTexte 213"/>
          <p:cNvSpPr txBox="1"/>
          <p:nvPr/>
        </p:nvSpPr>
        <p:spPr>
          <a:xfrm>
            <a:off x="1366556" y="5337552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racont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5888459" y="2237806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prin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26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2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81" name="Groupe 2280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42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3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0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81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2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3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06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407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08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09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547296" y="2253360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r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526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7" name="ZoneTexte 526"/>
          <p:cNvSpPr txBox="1"/>
          <p:nvPr/>
        </p:nvSpPr>
        <p:spPr>
          <a:xfrm>
            <a:off x="3381970" y="5397307"/>
            <a:ext cx="108927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528" name="Groupe 527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52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9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54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2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4" name="Rectangle 34"/>
          <p:cNvSpPr>
            <a:spLocks noChangeArrowheads="1"/>
          </p:cNvSpPr>
          <p:nvPr/>
        </p:nvSpPr>
        <p:spPr bwMode="auto">
          <a:xfrm>
            <a:off x="5256417" y="73298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55" name="Group 47"/>
          <p:cNvGrpSpPr>
            <a:grpSpLocks/>
          </p:cNvGrpSpPr>
          <p:nvPr/>
        </p:nvGrpSpPr>
        <p:grpSpPr bwMode="auto">
          <a:xfrm>
            <a:off x="5441882" y="9477096"/>
            <a:ext cx="98425" cy="98425"/>
            <a:chOff x="3511" y="12476"/>
            <a:chExt cx="155" cy="155"/>
          </a:xfrm>
        </p:grpSpPr>
        <p:sp>
          <p:nvSpPr>
            <p:cNvPr id="65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5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58" name="Rectangle 135"/>
          <p:cNvSpPr>
            <a:spLocks noChangeArrowheads="1"/>
          </p:cNvSpPr>
          <p:nvPr/>
        </p:nvSpPr>
        <p:spPr bwMode="auto">
          <a:xfrm>
            <a:off x="5418671" y="94520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9" name="ZoneTexte 658"/>
          <p:cNvSpPr txBox="1"/>
          <p:nvPr/>
        </p:nvSpPr>
        <p:spPr>
          <a:xfrm>
            <a:off x="6030081" y="8343630"/>
            <a:ext cx="67422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alor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60" name="Text Box 122"/>
          <p:cNvSpPr txBox="1">
            <a:spLocks noChangeArrowheads="1"/>
          </p:cNvSpPr>
          <p:nvPr/>
        </p:nvSpPr>
        <p:spPr bwMode="auto">
          <a:xfrm rot="16200000" flipH="1">
            <a:off x="5250855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1" name="Text Box 121"/>
          <p:cNvSpPr txBox="1">
            <a:spLocks noChangeArrowheads="1"/>
          </p:cNvSpPr>
          <p:nvPr/>
        </p:nvSpPr>
        <p:spPr bwMode="auto">
          <a:xfrm rot="16200000" flipH="1">
            <a:off x="542478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2" name="Text Box 120"/>
          <p:cNvSpPr txBox="1">
            <a:spLocks noChangeArrowheads="1"/>
          </p:cNvSpPr>
          <p:nvPr/>
        </p:nvSpPr>
        <p:spPr bwMode="auto">
          <a:xfrm rot="16200000" flipH="1">
            <a:off x="5614576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3" name="Text Box 119"/>
          <p:cNvSpPr txBox="1">
            <a:spLocks noChangeArrowheads="1"/>
          </p:cNvSpPr>
          <p:nvPr/>
        </p:nvSpPr>
        <p:spPr bwMode="auto">
          <a:xfrm rot="16200000" flipH="1">
            <a:off x="579231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4" name="Text Box 118"/>
          <p:cNvSpPr txBox="1">
            <a:spLocks noChangeArrowheads="1"/>
          </p:cNvSpPr>
          <p:nvPr/>
        </p:nvSpPr>
        <p:spPr bwMode="auto">
          <a:xfrm rot="16200000" flipH="1">
            <a:off x="5968141" y="71843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5" name="Text Box 117"/>
          <p:cNvSpPr txBox="1">
            <a:spLocks noChangeArrowheads="1"/>
          </p:cNvSpPr>
          <p:nvPr/>
        </p:nvSpPr>
        <p:spPr bwMode="auto">
          <a:xfrm rot="16200000" flipH="1">
            <a:off x="6156031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6" name="Text Box 116"/>
          <p:cNvSpPr txBox="1">
            <a:spLocks noChangeArrowheads="1"/>
          </p:cNvSpPr>
          <p:nvPr/>
        </p:nvSpPr>
        <p:spPr bwMode="auto">
          <a:xfrm rot="16200000" flipH="1">
            <a:off x="6334400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7" name="Text Box 115"/>
          <p:cNvSpPr txBox="1">
            <a:spLocks noChangeArrowheads="1"/>
          </p:cNvSpPr>
          <p:nvPr/>
        </p:nvSpPr>
        <p:spPr bwMode="auto">
          <a:xfrm rot="16200000" flipH="1">
            <a:off x="6520387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8" name="Text Box 114"/>
          <p:cNvSpPr txBox="1">
            <a:spLocks noChangeArrowheads="1"/>
          </p:cNvSpPr>
          <p:nvPr/>
        </p:nvSpPr>
        <p:spPr bwMode="auto">
          <a:xfrm rot="16200000" flipH="1">
            <a:off x="6708278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9" name="Text Box 113"/>
          <p:cNvSpPr txBox="1">
            <a:spLocks noChangeArrowheads="1"/>
          </p:cNvSpPr>
          <p:nvPr/>
        </p:nvSpPr>
        <p:spPr bwMode="auto">
          <a:xfrm rot="16200000" flipH="1">
            <a:off x="6880299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0" name="Bulle ronde 26"/>
          <p:cNvSpPr/>
          <p:nvPr/>
        </p:nvSpPr>
        <p:spPr>
          <a:xfrm>
            <a:off x="5615205" y="73898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2" name="ZoneTexte 671"/>
          <p:cNvSpPr txBox="1"/>
          <p:nvPr/>
        </p:nvSpPr>
        <p:spPr>
          <a:xfrm>
            <a:off x="5663796" y="7431966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7667" y="342135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Groupe rouge</a:t>
            </a:r>
          </a:p>
          <a:p>
            <a:r>
              <a:rPr lang="fr-FR" b="1" dirty="0">
                <a:solidFill>
                  <a:srgbClr val="FF0000"/>
                </a:solidFill>
                <a:latin typeface="Andika Basic Dig1 Dig4 Dig7" panose="02000000000000000000" pitchFamily="2" charset="0"/>
              </a:rPr>
              <a:t>9</a:t>
            </a:r>
            <a:r>
              <a:rPr lang="fr-FR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41" name="Image 24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252" name="Image 25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263" name="Bulle ronde 2290"/>
          <p:cNvSpPr/>
          <p:nvPr/>
        </p:nvSpPr>
        <p:spPr>
          <a:xfrm>
            <a:off x="3428954" y="1338830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ZoneTexte 263"/>
          <p:cNvSpPr txBox="1"/>
          <p:nvPr/>
        </p:nvSpPr>
        <p:spPr>
          <a:xfrm>
            <a:off x="3452745" y="1370597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5934" y="7488814"/>
            <a:ext cx="279087" cy="276872"/>
          </a:xfrm>
          <a:prstGeom prst="rect">
            <a:avLst/>
          </a:prstGeom>
        </p:spPr>
      </p:pic>
      <p:sp>
        <p:nvSpPr>
          <p:cNvPr id="294" name="Rectangle 76"/>
          <p:cNvSpPr>
            <a:spLocks noChangeArrowheads="1"/>
          </p:cNvSpPr>
          <p:nvPr/>
        </p:nvSpPr>
        <p:spPr bwMode="auto">
          <a:xfrm rot="16200000">
            <a:off x="3081166" y="6839250"/>
            <a:ext cx="1709738" cy="2335714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5" name="ZoneTexte 294"/>
          <p:cNvSpPr txBox="1"/>
          <p:nvPr/>
        </p:nvSpPr>
        <p:spPr>
          <a:xfrm>
            <a:off x="3846820" y="7921567"/>
            <a:ext cx="430966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lui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96" name="Group 67"/>
          <p:cNvGrpSpPr>
            <a:grpSpLocks/>
          </p:cNvGrpSpPr>
          <p:nvPr/>
        </p:nvGrpSpPr>
        <p:grpSpPr bwMode="auto">
          <a:xfrm>
            <a:off x="2960519" y="8640320"/>
            <a:ext cx="96436" cy="98425"/>
            <a:chOff x="3511" y="12476"/>
            <a:chExt cx="155" cy="155"/>
          </a:xfrm>
        </p:grpSpPr>
        <p:sp>
          <p:nvSpPr>
            <p:cNvPr id="297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8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99" name="Rectangle 135"/>
          <p:cNvSpPr>
            <a:spLocks noChangeArrowheads="1"/>
          </p:cNvSpPr>
          <p:nvPr/>
        </p:nvSpPr>
        <p:spPr bwMode="auto">
          <a:xfrm>
            <a:off x="2931272" y="8616210"/>
            <a:ext cx="129100" cy="136525"/>
          </a:xfrm>
          <a:prstGeom prst="rect">
            <a:avLst/>
          </a:prstGeom>
          <a:noFill/>
          <a:ln w="3175">
            <a:solidFill>
              <a:srgbClr val="CF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08" name="Group 112"/>
          <p:cNvGrpSpPr>
            <a:grpSpLocks/>
          </p:cNvGrpSpPr>
          <p:nvPr/>
        </p:nvGrpSpPr>
        <p:grpSpPr bwMode="auto">
          <a:xfrm rot="16200000" flipH="1">
            <a:off x="3567529" y="6216397"/>
            <a:ext cx="121359" cy="1686078"/>
            <a:chOff x="7449" y="9002"/>
            <a:chExt cx="152" cy="2711"/>
          </a:xfrm>
        </p:grpSpPr>
        <p:sp>
          <p:nvSpPr>
            <p:cNvPr id="323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4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8" name="Text Box 118"/>
            <p:cNvSpPr txBox="1">
              <a:spLocks noChangeArrowheads="1"/>
            </p:cNvSpPr>
            <p:nvPr/>
          </p:nvSpPr>
          <p:spPr bwMode="auto">
            <a:xfrm>
              <a:off x="7449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9" name="Text Box 117"/>
            <p:cNvSpPr txBox="1">
              <a:spLocks noChangeArrowheads="1"/>
            </p:cNvSpPr>
            <p:nvPr/>
          </p:nvSpPr>
          <p:spPr bwMode="auto">
            <a:xfrm>
              <a:off x="745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0" name="Text Box 116"/>
            <p:cNvSpPr txBox="1">
              <a:spLocks noChangeArrowheads="1"/>
            </p:cNvSpPr>
            <p:nvPr/>
          </p:nvSpPr>
          <p:spPr bwMode="auto">
            <a:xfrm>
              <a:off x="7449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Text Box 114"/>
            <p:cNvSpPr txBox="1">
              <a:spLocks noChangeArrowheads="1"/>
            </p:cNvSpPr>
            <p:nvPr/>
          </p:nvSpPr>
          <p:spPr bwMode="auto">
            <a:xfrm>
              <a:off x="7449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3" name="Text Box 113"/>
            <p:cNvSpPr txBox="1">
              <a:spLocks noChangeArrowheads="1"/>
            </p:cNvSpPr>
            <p:nvPr/>
          </p:nvSpPr>
          <p:spPr bwMode="auto">
            <a:xfrm>
              <a:off x="745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3" name="Bulle ronde 26"/>
          <p:cNvSpPr/>
          <p:nvPr/>
        </p:nvSpPr>
        <p:spPr>
          <a:xfrm>
            <a:off x="3147236" y="7216598"/>
            <a:ext cx="506886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ZoneTexte 343"/>
          <p:cNvSpPr txBox="1"/>
          <p:nvPr/>
        </p:nvSpPr>
        <p:spPr>
          <a:xfrm>
            <a:off x="3195812" y="7254302"/>
            <a:ext cx="4096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pronom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392" name="ZoneTexte 391"/>
          <p:cNvSpPr txBox="1"/>
          <p:nvPr/>
        </p:nvSpPr>
        <p:spPr>
          <a:xfrm>
            <a:off x="6608603" y="95671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93" name="Image 39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683" y="9336918"/>
            <a:ext cx="288178" cy="230245"/>
          </a:xfrm>
          <a:prstGeom prst="rect">
            <a:avLst/>
          </a:prstGeom>
        </p:spPr>
      </p:pic>
      <p:sp>
        <p:nvSpPr>
          <p:cNvPr id="448" name="Rectangle 34"/>
          <p:cNvSpPr>
            <a:spLocks noChangeArrowheads="1"/>
          </p:cNvSpPr>
          <p:nvPr/>
        </p:nvSpPr>
        <p:spPr bwMode="auto">
          <a:xfrm>
            <a:off x="836791" y="7289255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49" name="Group 47"/>
          <p:cNvGrpSpPr>
            <a:grpSpLocks/>
          </p:cNvGrpSpPr>
          <p:nvPr/>
        </p:nvGrpSpPr>
        <p:grpSpPr bwMode="auto">
          <a:xfrm>
            <a:off x="1022256" y="9436508"/>
            <a:ext cx="98425" cy="98425"/>
            <a:chOff x="3511" y="12476"/>
            <a:chExt cx="155" cy="155"/>
          </a:xfrm>
        </p:grpSpPr>
        <p:sp>
          <p:nvSpPr>
            <p:cNvPr id="45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52" name="Rectangle 135"/>
          <p:cNvSpPr>
            <a:spLocks noChangeArrowheads="1"/>
          </p:cNvSpPr>
          <p:nvPr/>
        </p:nvSpPr>
        <p:spPr bwMode="auto">
          <a:xfrm>
            <a:off x="999045" y="941145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3" name="ZoneTexte 452"/>
          <p:cNvSpPr txBox="1"/>
          <p:nvPr/>
        </p:nvSpPr>
        <p:spPr>
          <a:xfrm>
            <a:off x="1364804" y="8228214"/>
            <a:ext cx="117393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454" name="Text Box 122"/>
          <p:cNvSpPr txBox="1">
            <a:spLocks noChangeArrowheads="1"/>
          </p:cNvSpPr>
          <p:nvPr/>
        </p:nvSpPr>
        <p:spPr bwMode="auto">
          <a:xfrm rot="16200000" flipH="1">
            <a:off x="831229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5" name="Text Box 121"/>
          <p:cNvSpPr txBox="1">
            <a:spLocks noChangeArrowheads="1"/>
          </p:cNvSpPr>
          <p:nvPr/>
        </p:nvSpPr>
        <p:spPr bwMode="auto">
          <a:xfrm rot="16200000" flipH="1">
            <a:off x="1005155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6" name="Text Box 120"/>
          <p:cNvSpPr txBox="1">
            <a:spLocks noChangeArrowheads="1"/>
          </p:cNvSpPr>
          <p:nvPr/>
        </p:nvSpPr>
        <p:spPr bwMode="auto">
          <a:xfrm rot="16200000" flipH="1">
            <a:off x="1194950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7" name="Text Box 119"/>
          <p:cNvSpPr txBox="1">
            <a:spLocks noChangeArrowheads="1"/>
          </p:cNvSpPr>
          <p:nvPr/>
        </p:nvSpPr>
        <p:spPr bwMode="auto">
          <a:xfrm rot="16200000" flipH="1">
            <a:off x="1372685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8" name="Text Box 118"/>
          <p:cNvSpPr txBox="1">
            <a:spLocks noChangeArrowheads="1"/>
          </p:cNvSpPr>
          <p:nvPr/>
        </p:nvSpPr>
        <p:spPr bwMode="auto">
          <a:xfrm rot="16200000" flipH="1">
            <a:off x="1548515" y="714380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9" name="Text Box 117"/>
          <p:cNvSpPr txBox="1">
            <a:spLocks noChangeArrowheads="1"/>
          </p:cNvSpPr>
          <p:nvPr/>
        </p:nvSpPr>
        <p:spPr bwMode="auto">
          <a:xfrm rot="16200000" flipH="1">
            <a:off x="1736405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0" name="Text Box 116"/>
          <p:cNvSpPr txBox="1">
            <a:spLocks noChangeArrowheads="1"/>
          </p:cNvSpPr>
          <p:nvPr/>
        </p:nvSpPr>
        <p:spPr bwMode="auto">
          <a:xfrm rot="16200000" flipH="1">
            <a:off x="1914774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1" name="Text Box 115"/>
          <p:cNvSpPr txBox="1">
            <a:spLocks noChangeArrowheads="1"/>
          </p:cNvSpPr>
          <p:nvPr/>
        </p:nvSpPr>
        <p:spPr bwMode="auto">
          <a:xfrm rot="16200000" flipH="1">
            <a:off x="2100761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4" name="Text Box 114"/>
          <p:cNvSpPr txBox="1">
            <a:spLocks noChangeArrowheads="1"/>
          </p:cNvSpPr>
          <p:nvPr/>
        </p:nvSpPr>
        <p:spPr bwMode="auto">
          <a:xfrm rot="16200000" flipH="1">
            <a:off x="2288652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5" name="Text Box 113"/>
          <p:cNvSpPr txBox="1">
            <a:spLocks noChangeArrowheads="1"/>
          </p:cNvSpPr>
          <p:nvPr/>
        </p:nvSpPr>
        <p:spPr bwMode="auto">
          <a:xfrm rot="16200000" flipH="1">
            <a:off x="2460673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7" name="Bulle ronde 26"/>
          <p:cNvSpPr/>
          <p:nvPr/>
        </p:nvSpPr>
        <p:spPr>
          <a:xfrm>
            <a:off x="1195579" y="7349290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ZoneTexte 467"/>
          <p:cNvSpPr txBox="1"/>
          <p:nvPr/>
        </p:nvSpPr>
        <p:spPr>
          <a:xfrm>
            <a:off x="1244170" y="7391378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69" name="Image 4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308" y="7448226"/>
            <a:ext cx="279087" cy="276872"/>
          </a:xfrm>
          <a:prstGeom prst="rect">
            <a:avLst/>
          </a:prstGeom>
        </p:spPr>
      </p:pic>
      <p:grpSp>
        <p:nvGrpSpPr>
          <p:cNvPr id="470" name="Groupe 469"/>
          <p:cNvGrpSpPr/>
          <p:nvPr/>
        </p:nvGrpSpPr>
        <p:grpSpPr>
          <a:xfrm>
            <a:off x="2073965" y="8396624"/>
            <a:ext cx="123825" cy="241105"/>
            <a:chOff x="1984144" y="6393040"/>
            <a:chExt cx="123825" cy="241105"/>
          </a:xfrm>
        </p:grpSpPr>
        <p:sp>
          <p:nvSpPr>
            <p:cNvPr id="471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80" name="Groupe 47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89" name="Connecteur droit 488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Connecteur droit 489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6" name="Connecteur droit 485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8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91" name="ZoneTexte 490"/>
          <p:cNvSpPr txBox="1"/>
          <p:nvPr/>
        </p:nvSpPr>
        <p:spPr>
          <a:xfrm>
            <a:off x="2188977" y="9526576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92" name="Image 4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9057" y="9296330"/>
            <a:ext cx="288178" cy="230245"/>
          </a:xfrm>
          <a:prstGeom prst="rect">
            <a:avLst/>
          </a:prstGeom>
        </p:spPr>
      </p:pic>
      <p:sp>
        <p:nvSpPr>
          <p:cNvPr id="493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94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495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6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7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8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9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0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1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2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3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05" name="ZoneTexte 504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g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43" name="Groupe 542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544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4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50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51" name="ZoneTexte 550"/>
          <p:cNvSpPr txBox="1"/>
          <p:nvPr/>
        </p:nvSpPr>
        <p:spPr>
          <a:xfrm>
            <a:off x="1222535" y="2785475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52" name="ZoneTexte 551"/>
          <p:cNvSpPr txBox="1"/>
          <p:nvPr/>
        </p:nvSpPr>
        <p:spPr>
          <a:xfrm>
            <a:off x="1697831" y="2786102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553" name="Image 55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1965891" y="2925721"/>
            <a:ext cx="139104" cy="79814"/>
          </a:xfrm>
          <a:prstGeom prst="rect">
            <a:avLst/>
          </a:prstGeom>
        </p:spPr>
      </p:pic>
      <p:pic>
        <p:nvPicPr>
          <p:cNvPr id="554" name="Image 55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07254" y="1382974"/>
            <a:ext cx="366643" cy="315458"/>
          </a:xfrm>
          <a:prstGeom prst="rect">
            <a:avLst/>
          </a:prstGeom>
        </p:spPr>
      </p:pic>
      <p:sp>
        <p:nvSpPr>
          <p:cNvPr id="555" name="Bulle ronde 26"/>
          <p:cNvSpPr/>
          <p:nvPr/>
        </p:nvSpPr>
        <p:spPr>
          <a:xfrm>
            <a:off x="1266179" y="1388964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6" name="ZoneTexte 555"/>
          <p:cNvSpPr txBox="1"/>
          <p:nvPr/>
        </p:nvSpPr>
        <p:spPr>
          <a:xfrm>
            <a:off x="1252072" y="1440582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557" name="Image 55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53838" y="1696622"/>
            <a:ext cx="279703" cy="139351"/>
          </a:xfrm>
          <a:prstGeom prst="rect">
            <a:avLst/>
          </a:prstGeom>
        </p:spPr>
      </p:pic>
      <p:sp>
        <p:nvSpPr>
          <p:cNvPr id="558" name="ZoneTexte 557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>
            <a:off x="2717316" y="149845"/>
            <a:ext cx="2232239" cy="580382"/>
          </a:xfrm>
          <a:prstGeom prst="rect">
            <a:avLst/>
          </a:prstGeom>
        </p:spPr>
      </p:pic>
      <p:pic>
        <p:nvPicPr>
          <p:cNvPr id="274" name="Image 27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275" name="Image 274"/>
          <p:cNvPicPr>
            <a:picLocks noChangeAspect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276" name="Bulle ronde 2290"/>
          <p:cNvSpPr/>
          <p:nvPr/>
        </p:nvSpPr>
        <p:spPr>
          <a:xfrm>
            <a:off x="5649824" y="1343448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ZoneTexte 276"/>
          <p:cNvSpPr txBox="1"/>
          <p:nvPr/>
        </p:nvSpPr>
        <p:spPr>
          <a:xfrm>
            <a:off x="5673615" y="1375215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78" name="Bulle ronde 26"/>
          <p:cNvSpPr/>
          <p:nvPr/>
        </p:nvSpPr>
        <p:spPr>
          <a:xfrm>
            <a:off x="1256814" y="4300218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9" name="Image 27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958926" y="4382634"/>
            <a:ext cx="296844" cy="281852"/>
          </a:xfrm>
          <a:prstGeom prst="rect">
            <a:avLst/>
          </a:prstGeom>
        </p:spPr>
      </p:pic>
      <p:sp>
        <p:nvSpPr>
          <p:cNvPr id="284" name="ZoneTexte 283"/>
          <p:cNvSpPr txBox="1"/>
          <p:nvPr/>
        </p:nvSpPr>
        <p:spPr>
          <a:xfrm>
            <a:off x="1305406" y="4342306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286" name="Groupe 285"/>
          <p:cNvGrpSpPr/>
          <p:nvPr/>
        </p:nvGrpSpPr>
        <p:grpSpPr>
          <a:xfrm>
            <a:off x="1778247" y="2511941"/>
            <a:ext cx="123825" cy="241105"/>
            <a:chOff x="1984144" y="6393040"/>
            <a:chExt cx="123825" cy="241105"/>
          </a:xfrm>
        </p:grpSpPr>
        <p:sp>
          <p:nvSpPr>
            <p:cNvPr id="287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88" name="Groupe 287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292" name="Connecteur droit 291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cteur droit 292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Connecteur droit 288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0" name="Bulle ronde 26"/>
          <p:cNvSpPr/>
          <p:nvPr/>
        </p:nvSpPr>
        <p:spPr>
          <a:xfrm>
            <a:off x="3405243" y="4346599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1" name="Image 30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107355" y="4429015"/>
            <a:ext cx="296844" cy="281852"/>
          </a:xfrm>
          <a:prstGeom prst="rect">
            <a:avLst/>
          </a:prstGeom>
        </p:spPr>
      </p:pic>
      <p:sp>
        <p:nvSpPr>
          <p:cNvPr id="302" name="ZoneTexte 301"/>
          <p:cNvSpPr txBox="1"/>
          <p:nvPr/>
        </p:nvSpPr>
        <p:spPr>
          <a:xfrm>
            <a:off x="3453835" y="4388687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307" name="Groupe 306"/>
          <p:cNvGrpSpPr/>
          <p:nvPr/>
        </p:nvGrpSpPr>
        <p:grpSpPr>
          <a:xfrm>
            <a:off x="6376993" y="8505823"/>
            <a:ext cx="123825" cy="241105"/>
            <a:chOff x="1984144" y="6393040"/>
            <a:chExt cx="123825" cy="241105"/>
          </a:xfrm>
        </p:grpSpPr>
        <p:sp>
          <p:nvSpPr>
            <p:cNvPr id="30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10" name="Groupe 30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14" name="Connecteur droit 31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cteur droit 31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1" name="Connecteur droit 31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2809021" y="7274549"/>
            <a:ext cx="352415" cy="293314"/>
          </a:xfrm>
          <a:prstGeom prst="rect">
            <a:avLst/>
          </a:prstGeom>
        </p:spPr>
      </p:pic>
      <p:sp>
        <p:nvSpPr>
          <p:cNvPr id="317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5805814" y="5435490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gard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319" name="Groupe 318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320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2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34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47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8" name="Bulle ronde 26"/>
          <p:cNvSpPr/>
          <p:nvPr/>
        </p:nvSpPr>
        <p:spPr>
          <a:xfrm>
            <a:off x="5696072" y="4398156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9" name="Image 34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5398184" y="4480572"/>
            <a:ext cx="296844" cy="281852"/>
          </a:xfrm>
          <a:prstGeom prst="rect">
            <a:avLst/>
          </a:prstGeom>
        </p:spPr>
      </p:pic>
      <p:sp>
        <p:nvSpPr>
          <p:cNvPr id="350" name="ZoneTexte 349"/>
          <p:cNvSpPr txBox="1"/>
          <p:nvPr/>
        </p:nvSpPr>
        <p:spPr>
          <a:xfrm>
            <a:off x="5744664" y="4440244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87667" y="342135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Groupe jaune</a:t>
            </a:r>
          </a:p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11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40" name="ZoneTexte 33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190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1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2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3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19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6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ZoneTexte 197"/>
          <p:cNvSpPr txBox="1"/>
          <p:nvPr/>
        </p:nvSpPr>
        <p:spPr>
          <a:xfrm>
            <a:off x="1366556" y="5337552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racont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5888459" y="2237806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prin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00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0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1" name="Groupe 210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12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28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77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7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4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5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286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7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8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9" name="ZoneTexte 288"/>
          <p:cNvSpPr txBox="1"/>
          <p:nvPr/>
        </p:nvSpPr>
        <p:spPr>
          <a:xfrm>
            <a:off x="3547296" y="2253360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r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290" name="Rectangle 50"/>
          <p:cNvSpPr>
            <a:spLocks noChangeArrowheads="1"/>
          </p:cNvSpPr>
          <p:nvPr/>
        </p:nvSpPr>
        <p:spPr bwMode="auto">
          <a:xfrm>
            <a:off x="3050306" y="727507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1" name="ZoneTexte 290"/>
          <p:cNvSpPr txBox="1"/>
          <p:nvPr/>
        </p:nvSpPr>
        <p:spPr>
          <a:xfrm>
            <a:off x="3379632" y="8371125"/>
            <a:ext cx="108927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92" name="Groupe 291"/>
          <p:cNvGrpSpPr/>
          <p:nvPr/>
        </p:nvGrpSpPr>
        <p:grpSpPr>
          <a:xfrm>
            <a:off x="3041724" y="7129517"/>
            <a:ext cx="1720850" cy="124569"/>
            <a:chOff x="5500651" y="4343109"/>
            <a:chExt cx="1720850" cy="124569"/>
          </a:xfrm>
        </p:grpSpPr>
        <p:sp>
          <p:nvSpPr>
            <p:cNvPr id="293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4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9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3" name="Group 47"/>
          <p:cNvGrpSpPr>
            <a:grpSpLocks/>
          </p:cNvGrpSpPr>
          <p:nvPr/>
        </p:nvGrpSpPr>
        <p:grpSpPr bwMode="auto">
          <a:xfrm>
            <a:off x="3252097" y="9430173"/>
            <a:ext cx="98425" cy="98425"/>
            <a:chOff x="3511" y="12476"/>
            <a:chExt cx="155" cy="155"/>
          </a:xfrm>
        </p:grpSpPr>
        <p:sp>
          <p:nvSpPr>
            <p:cNvPr id="30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06" name="Rectangle 135"/>
          <p:cNvSpPr>
            <a:spLocks noChangeArrowheads="1"/>
          </p:cNvSpPr>
          <p:nvPr/>
        </p:nvSpPr>
        <p:spPr bwMode="auto">
          <a:xfrm>
            <a:off x="3230338" y="940908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8" name="Image 34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349" name="Image 34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350" name="Bulle ronde 2290"/>
          <p:cNvSpPr/>
          <p:nvPr/>
        </p:nvSpPr>
        <p:spPr>
          <a:xfrm>
            <a:off x="3428954" y="1338830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ZoneTexte 350"/>
          <p:cNvSpPr txBox="1"/>
          <p:nvPr/>
        </p:nvSpPr>
        <p:spPr>
          <a:xfrm>
            <a:off x="3452745" y="1370597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37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38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439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1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2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3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4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5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6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7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2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63" name="ZoneTexte 462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g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66" name="Groupe 465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472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474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5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3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76" name="ZoneTexte 475"/>
          <p:cNvSpPr txBox="1"/>
          <p:nvPr/>
        </p:nvSpPr>
        <p:spPr>
          <a:xfrm>
            <a:off x="1222535" y="2785475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77" name="ZoneTexte 476"/>
          <p:cNvSpPr txBox="1"/>
          <p:nvPr/>
        </p:nvSpPr>
        <p:spPr>
          <a:xfrm>
            <a:off x="1697831" y="2786102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78" name="Image 47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1965891" y="2925721"/>
            <a:ext cx="139104" cy="79814"/>
          </a:xfrm>
          <a:prstGeom prst="rect">
            <a:avLst/>
          </a:prstGeom>
        </p:spPr>
      </p:pic>
      <p:pic>
        <p:nvPicPr>
          <p:cNvPr id="479" name="Image 47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07254" y="1382974"/>
            <a:ext cx="366643" cy="315458"/>
          </a:xfrm>
          <a:prstGeom prst="rect">
            <a:avLst/>
          </a:prstGeom>
        </p:spPr>
      </p:pic>
      <p:sp>
        <p:nvSpPr>
          <p:cNvPr id="481" name="Bulle ronde 26"/>
          <p:cNvSpPr/>
          <p:nvPr/>
        </p:nvSpPr>
        <p:spPr>
          <a:xfrm>
            <a:off x="1266179" y="1388964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82" name="ZoneTexte 481"/>
          <p:cNvSpPr txBox="1"/>
          <p:nvPr/>
        </p:nvSpPr>
        <p:spPr>
          <a:xfrm>
            <a:off x="1252072" y="1440582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483" name="Image 482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53838" y="1696622"/>
            <a:ext cx="279703" cy="139351"/>
          </a:xfrm>
          <a:prstGeom prst="rect">
            <a:avLst/>
          </a:prstGeom>
        </p:spPr>
      </p:pic>
      <p:pic>
        <p:nvPicPr>
          <p:cNvPr id="484" name="Image 48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485" name="Image 484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493" name="Bulle ronde 2290"/>
          <p:cNvSpPr/>
          <p:nvPr/>
        </p:nvSpPr>
        <p:spPr>
          <a:xfrm>
            <a:off x="5649824" y="1343448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4" name="ZoneTexte 493"/>
          <p:cNvSpPr txBox="1"/>
          <p:nvPr/>
        </p:nvSpPr>
        <p:spPr>
          <a:xfrm>
            <a:off x="5673615" y="1375215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95" name="Bulle ronde 26"/>
          <p:cNvSpPr/>
          <p:nvPr/>
        </p:nvSpPr>
        <p:spPr>
          <a:xfrm>
            <a:off x="1256814" y="4300218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6" name="Image 49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958926" y="4382634"/>
            <a:ext cx="296844" cy="281852"/>
          </a:xfrm>
          <a:prstGeom prst="rect">
            <a:avLst/>
          </a:prstGeom>
        </p:spPr>
      </p:pic>
      <p:sp>
        <p:nvSpPr>
          <p:cNvPr id="497" name="ZoneTexte 496"/>
          <p:cNvSpPr txBox="1"/>
          <p:nvPr/>
        </p:nvSpPr>
        <p:spPr>
          <a:xfrm>
            <a:off x="1305406" y="4342306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98" name="Groupe 497"/>
          <p:cNvGrpSpPr/>
          <p:nvPr/>
        </p:nvGrpSpPr>
        <p:grpSpPr>
          <a:xfrm>
            <a:off x="1778247" y="2511941"/>
            <a:ext cx="123825" cy="241105"/>
            <a:chOff x="1984144" y="6393040"/>
            <a:chExt cx="123825" cy="241105"/>
          </a:xfrm>
        </p:grpSpPr>
        <p:sp>
          <p:nvSpPr>
            <p:cNvPr id="49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00" name="Groupe 49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04" name="Connecteur droit 50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Connecteur droit 50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1" name="Connecteur droit 50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06" name="Bulle ronde 26"/>
          <p:cNvSpPr/>
          <p:nvPr/>
        </p:nvSpPr>
        <p:spPr>
          <a:xfrm>
            <a:off x="3402905" y="7320417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7" name="Image 50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105017" y="7402833"/>
            <a:ext cx="296844" cy="281852"/>
          </a:xfrm>
          <a:prstGeom prst="rect">
            <a:avLst/>
          </a:prstGeom>
        </p:spPr>
      </p:pic>
      <p:sp>
        <p:nvSpPr>
          <p:cNvPr id="508" name="ZoneTexte 507"/>
          <p:cNvSpPr txBox="1"/>
          <p:nvPr/>
        </p:nvSpPr>
        <p:spPr>
          <a:xfrm>
            <a:off x="3451497" y="7362505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58" name="Rectangle 110"/>
          <p:cNvSpPr>
            <a:spLocks noChangeArrowheads="1"/>
          </p:cNvSpPr>
          <p:nvPr/>
        </p:nvSpPr>
        <p:spPr bwMode="auto">
          <a:xfrm>
            <a:off x="5249861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6" name="ZoneTexte 575"/>
          <p:cNvSpPr txBox="1"/>
          <p:nvPr/>
        </p:nvSpPr>
        <p:spPr>
          <a:xfrm>
            <a:off x="5806860" y="5273313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pou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x</a:t>
            </a:r>
            <a:endParaRPr lang="fr-FR" sz="1500" dirty="0">
              <a:solidFill>
                <a:srgbClr val="5B9BD5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579" name="Text Box 122"/>
          <p:cNvSpPr txBox="1">
            <a:spLocks noChangeArrowheads="1"/>
          </p:cNvSpPr>
          <p:nvPr/>
        </p:nvSpPr>
        <p:spPr bwMode="auto">
          <a:xfrm rot="16200000" flipH="1">
            <a:off x="5245878" y="40866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0" name="Text Box 121"/>
          <p:cNvSpPr txBox="1">
            <a:spLocks noChangeArrowheads="1"/>
          </p:cNvSpPr>
          <p:nvPr/>
        </p:nvSpPr>
        <p:spPr bwMode="auto">
          <a:xfrm rot="16200000" flipH="1">
            <a:off x="5419804" y="40866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2" name="Text Box 120"/>
          <p:cNvSpPr txBox="1">
            <a:spLocks noChangeArrowheads="1"/>
          </p:cNvSpPr>
          <p:nvPr/>
        </p:nvSpPr>
        <p:spPr bwMode="auto">
          <a:xfrm rot="16200000" flipH="1">
            <a:off x="5609599" y="40866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3" name="Text Box 119"/>
          <p:cNvSpPr txBox="1">
            <a:spLocks noChangeArrowheads="1"/>
          </p:cNvSpPr>
          <p:nvPr/>
        </p:nvSpPr>
        <p:spPr bwMode="auto">
          <a:xfrm rot="16200000" flipH="1">
            <a:off x="5787334" y="40866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4" name="Text Box 118"/>
          <p:cNvSpPr txBox="1">
            <a:spLocks noChangeArrowheads="1"/>
          </p:cNvSpPr>
          <p:nvPr/>
        </p:nvSpPr>
        <p:spPr bwMode="auto">
          <a:xfrm rot="16200000" flipH="1">
            <a:off x="5963164" y="408740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5" name="Text Box 117"/>
          <p:cNvSpPr txBox="1">
            <a:spLocks noChangeArrowheads="1"/>
          </p:cNvSpPr>
          <p:nvPr/>
        </p:nvSpPr>
        <p:spPr bwMode="auto">
          <a:xfrm rot="16200000" flipH="1">
            <a:off x="6151054" y="40858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6" name="Text Box 116"/>
          <p:cNvSpPr txBox="1">
            <a:spLocks noChangeArrowheads="1"/>
          </p:cNvSpPr>
          <p:nvPr/>
        </p:nvSpPr>
        <p:spPr bwMode="auto">
          <a:xfrm rot="16200000" flipH="1">
            <a:off x="6329423" y="40858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7" name="Text Box 115"/>
          <p:cNvSpPr txBox="1">
            <a:spLocks noChangeArrowheads="1"/>
          </p:cNvSpPr>
          <p:nvPr/>
        </p:nvSpPr>
        <p:spPr bwMode="auto">
          <a:xfrm rot="16200000" flipH="1">
            <a:off x="6515410" y="40866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8" name="Text Box 114"/>
          <p:cNvSpPr txBox="1">
            <a:spLocks noChangeArrowheads="1"/>
          </p:cNvSpPr>
          <p:nvPr/>
        </p:nvSpPr>
        <p:spPr bwMode="auto">
          <a:xfrm rot="16200000" flipH="1">
            <a:off x="6703301" y="40858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9" name="Text Box 113"/>
          <p:cNvSpPr txBox="1">
            <a:spLocks noChangeArrowheads="1"/>
          </p:cNvSpPr>
          <p:nvPr/>
        </p:nvSpPr>
        <p:spPr bwMode="auto">
          <a:xfrm rot="16200000" flipH="1">
            <a:off x="6875322" y="40858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90" name="Group 67"/>
          <p:cNvGrpSpPr>
            <a:grpSpLocks/>
          </p:cNvGrpSpPr>
          <p:nvPr/>
        </p:nvGrpSpPr>
        <p:grpSpPr bwMode="auto">
          <a:xfrm>
            <a:off x="5437907" y="6351564"/>
            <a:ext cx="98425" cy="98425"/>
            <a:chOff x="3511" y="12476"/>
            <a:chExt cx="155" cy="155"/>
          </a:xfrm>
        </p:grpSpPr>
        <p:sp>
          <p:nvSpPr>
            <p:cNvPr id="591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92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93" name="Rectangle 135"/>
          <p:cNvSpPr>
            <a:spLocks noChangeArrowheads="1"/>
          </p:cNvSpPr>
          <p:nvPr/>
        </p:nvSpPr>
        <p:spPr bwMode="auto">
          <a:xfrm>
            <a:off x="5416280" y="6328724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94" name="Image 59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38255" y="4600269"/>
            <a:ext cx="279703" cy="139351"/>
          </a:xfrm>
          <a:prstGeom prst="rect">
            <a:avLst/>
          </a:prstGeom>
        </p:spPr>
      </p:pic>
      <p:pic>
        <p:nvPicPr>
          <p:cNvPr id="595" name="Image 594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38693" y="4344625"/>
            <a:ext cx="315016" cy="268921"/>
          </a:xfrm>
          <a:prstGeom prst="rect">
            <a:avLst/>
          </a:prstGeom>
        </p:spPr>
      </p:pic>
      <p:sp>
        <p:nvSpPr>
          <p:cNvPr id="596" name="Bulle ronde 2290"/>
          <p:cNvSpPr/>
          <p:nvPr/>
        </p:nvSpPr>
        <p:spPr>
          <a:xfrm>
            <a:off x="5638693" y="4291436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7" name="ZoneTexte 596"/>
          <p:cNvSpPr txBox="1"/>
          <p:nvPr/>
        </p:nvSpPr>
        <p:spPr>
          <a:xfrm>
            <a:off x="5662484" y="4323203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98" name="ZoneTexte 597"/>
          <p:cNvSpPr txBox="1"/>
          <p:nvPr/>
        </p:nvSpPr>
        <p:spPr>
          <a:xfrm>
            <a:off x="5978194" y="5842672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06" name="ZoneTexte 605"/>
          <p:cNvSpPr txBox="1"/>
          <p:nvPr/>
        </p:nvSpPr>
        <p:spPr>
          <a:xfrm>
            <a:off x="6457140" y="5847245"/>
            <a:ext cx="451641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épou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607" name="Image 60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764290" y="5985871"/>
            <a:ext cx="139104" cy="79814"/>
          </a:xfrm>
          <a:prstGeom prst="rect">
            <a:avLst/>
          </a:prstGeom>
        </p:spPr>
      </p:pic>
      <p:grpSp>
        <p:nvGrpSpPr>
          <p:cNvPr id="608" name="Groupe 607"/>
          <p:cNvGrpSpPr/>
          <p:nvPr/>
        </p:nvGrpSpPr>
        <p:grpSpPr>
          <a:xfrm>
            <a:off x="6273404" y="5427088"/>
            <a:ext cx="123825" cy="241105"/>
            <a:chOff x="1984144" y="6393040"/>
            <a:chExt cx="123825" cy="241105"/>
          </a:xfrm>
        </p:grpSpPr>
        <p:sp>
          <p:nvSpPr>
            <p:cNvPr id="60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610" name="Groupe 60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614" name="Connecteur droit 61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Connecteur droit 61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1" name="Connecteur droit 61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16" name="Rectangle 50"/>
          <p:cNvSpPr>
            <a:spLocks noChangeArrowheads="1"/>
          </p:cNvSpPr>
          <p:nvPr/>
        </p:nvSpPr>
        <p:spPr bwMode="auto">
          <a:xfrm>
            <a:off x="3031738" y="42243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7" name="ZoneTexte 616"/>
          <p:cNvSpPr txBox="1"/>
          <p:nvPr/>
        </p:nvSpPr>
        <p:spPr>
          <a:xfrm>
            <a:off x="3466226" y="5307519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roul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618" name="Groupe 617"/>
          <p:cNvGrpSpPr/>
          <p:nvPr/>
        </p:nvGrpSpPr>
        <p:grpSpPr>
          <a:xfrm>
            <a:off x="3023156" y="4078813"/>
            <a:ext cx="1720850" cy="124569"/>
            <a:chOff x="5500651" y="4343109"/>
            <a:chExt cx="1720850" cy="124569"/>
          </a:xfrm>
        </p:grpSpPr>
        <p:sp>
          <p:nvSpPr>
            <p:cNvPr id="61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29" name="Group 47"/>
          <p:cNvGrpSpPr>
            <a:grpSpLocks/>
          </p:cNvGrpSpPr>
          <p:nvPr/>
        </p:nvGrpSpPr>
        <p:grpSpPr bwMode="auto">
          <a:xfrm>
            <a:off x="3233529" y="6379469"/>
            <a:ext cx="98425" cy="98425"/>
            <a:chOff x="3511" y="12476"/>
            <a:chExt cx="155" cy="155"/>
          </a:xfrm>
        </p:grpSpPr>
        <p:sp>
          <p:nvSpPr>
            <p:cNvPr id="63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32" name="Rectangle 135"/>
          <p:cNvSpPr>
            <a:spLocks noChangeArrowheads="1"/>
          </p:cNvSpPr>
          <p:nvPr/>
        </p:nvSpPr>
        <p:spPr bwMode="auto">
          <a:xfrm>
            <a:off x="3211770" y="635837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3" name="Bulle ronde 26"/>
          <p:cNvSpPr/>
          <p:nvPr/>
        </p:nvSpPr>
        <p:spPr>
          <a:xfrm>
            <a:off x="3456622" y="4288103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34" name="Image 63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158734" y="4370519"/>
            <a:ext cx="296844" cy="281852"/>
          </a:xfrm>
          <a:prstGeom prst="rect">
            <a:avLst/>
          </a:prstGeom>
        </p:spPr>
      </p:pic>
      <p:sp>
        <p:nvSpPr>
          <p:cNvPr id="635" name="ZoneTexte 634"/>
          <p:cNvSpPr txBox="1"/>
          <p:nvPr/>
        </p:nvSpPr>
        <p:spPr>
          <a:xfrm>
            <a:off x="3505214" y="4330191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36" name="Rectangle 34"/>
          <p:cNvSpPr>
            <a:spLocks noChangeArrowheads="1"/>
          </p:cNvSpPr>
          <p:nvPr/>
        </p:nvSpPr>
        <p:spPr bwMode="auto">
          <a:xfrm>
            <a:off x="821773" y="7274390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37" name="Group 47"/>
          <p:cNvGrpSpPr>
            <a:grpSpLocks/>
          </p:cNvGrpSpPr>
          <p:nvPr/>
        </p:nvGrpSpPr>
        <p:grpSpPr bwMode="auto">
          <a:xfrm>
            <a:off x="1007238" y="9421643"/>
            <a:ext cx="98425" cy="98425"/>
            <a:chOff x="3511" y="12476"/>
            <a:chExt cx="155" cy="155"/>
          </a:xfrm>
        </p:grpSpPr>
        <p:sp>
          <p:nvSpPr>
            <p:cNvPr id="63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40" name="Rectangle 135"/>
          <p:cNvSpPr>
            <a:spLocks noChangeArrowheads="1"/>
          </p:cNvSpPr>
          <p:nvPr/>
        </p:nvSpPr>
        <p:spPr bwMode="auto">
          <a:xfrm>
            <a:off x="984027" y="9396588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1" name="ZoneTexte 640"/>
          <p:cNvSpPr txBox="1"/>
          <p:nvPr/>
        </p:nvSpPr>
        <p:spPr>
          <a:xfrm>
            <a:off x="1244243" y="8209497"/>
            <a:ext cx="117393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42" name="Text Box 122"/>
          <p:cNvSpPr txBox="1">
            <a:spLocks noChangeArrowheads="1"/>
          </p:cNvSpPr>
          <p:nvPr/>
        </p:nvSpPr>
        <p:spPr bwMode="auto">
          <a:xfrm rot="16200000" flipH="1">
            <a:off x="816211" y="712821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3" name="Text Box 121"/>
          <p:cNvSpPr txBox="1">
            <a:spLocks noChangeArrowheads="1"/>
          </p:cNvSpPr>
          <p:nvPr/>
        </p:nvSpPr>
        <p:spPr bwMode="auto">
          <a:xfrm rot="16200000" flipH="1">
            <a:off x="990137" y="712821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4" name="Text Box 120"/>
          <p:cNvSpPr txBox="1">
            <a:spLocks noChangeArrowheads="1"/>
          </p:cNvSpPr>
          <p:nvPr/>
        </p:nvSpPr>
        <p:spPr bwMode="auto">
          <a:xfrm rot="16200000" flipH="1">
            <a:off x="1179932" y="712821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5" name="Text Box 119"/>
          <p:cNvSpPr txBox="1">
            <a:spLocks noChangeArrowheads="1"/>
          </p:cNvSpPr>
          <p:nvPr/>
        </p:nvSpPr>
        <p:spPr bwMode="auto">
          <a:xfrm rot="16200000" flipH="1">
            <a:off x="1357667" y="712821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6" name="Text Box 118"/>
          <p:cNvSpPr txBox="1">
            <a:spLocks noChangeArrowheads="1"/>
          </p:cNvSpPr>
          <p:nvPr/>
        </p:nvSpPr>
        <p:spPr bwMode="auto">
          <a:xfrm rot="16200000" flipH="1">
            <a:off x="1533497" y="712894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7" name="Text Box 117"/>
          <p:cNvSpPr txBox="1">
            <a:spLocks noChangeArrowheads="1"/>
          </p:cNvSpPr>
          <p:nvPr/>
        </p:nvSpPr>
        <p:spPr bwMode="auto">
          <a:xfrm rot="16200000" flipH="1">
            <a:off x="1721387" y="712738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8" name="Text Box 116"/>
          <p:cNvSpPr txBox="1">
            <a:spLocks noChangeArrowheads="1"/>
          </p:cNvSpPr>
          <p:nvPr/>
        </p:nvSpPr>
        <p:spPr bwMode="auto">
          <a:xfrm rot="16200000" flipH="1">
            <a:off x="1899756" y="712738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9" name="Text Box 115"/>
          <p:cNvSpPr txBox="1">
            <a:spLocks noChangeArrowheads="1"/>
          </p:cNvSpPr>
          <p:nvPr/>
        </p:nvSpPr>
        <p:spPr bwMode="auto">
          <a:xfrm rot="16200000" flipH="1">
            <a:off x="2085743" y="712821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0" name="Text Box 114"/>
          <p:cNvSpPr txBox="1">
            <a:spLocks noChangeArrowheads="1"/>
          </p:cNvSpPr>
          <p:nvPr/>
        </p:nvSpPr>
        <p:spPr bwMode="auto">
          <a:xfrm rot="16200000" flipH="1">
            <a:off x="2273634" y="712738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1" name="Text Box 113"/>
          <p:cNvSpPr txBox="1">
            <a:spLocks noChangeArrowheads="1"/>
          </p:cNvSpPr>
          <p:nvPr/>
        </p:nvSpPr>
        <p:spPr bwMode="auto">
          <a:xfrm rot="16200000" flipH="1">
            <a:off x="2445655" y="712738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2" name="Bulle ronde 26"/>
          <p:cNvSpPr/>
          <p:nvPr/>
        </p:nvSpPr>
        <p:spPr>
          <a:xfrm>
            <a:off x="1180561" y="7334425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3" name="ZoneTexte 652"/>
          <p:cNvSpPr txBox="1"/>
          <p:nvPr/>
        </p:nvSpPr>
        <p:spPr>
          <a:xfrm>
            <a:off x="1229152" y="7376513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671" name="Image 67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1290" y="7433361"/>
            <a:ext cx="279087" cy="276872"/>
          </a:xfrm>
          <a:prstGeom prst="rect">
            <a:avLst/>
          </a:prstGeom>
        </p:spPr>
      </p:pic>
      <p:grpSp>
        <p:nvGrpSpPr>
          <p:cNvPr id="673" name="Groupe 672"/>
          <p:cNvGrpSpPr/>
          <p:nvPr/>
        </p:nvGrpSpPr>
        <p:grpSpPr>
          <a:xfrm>
            <a:off x="1953404" y="8377907"/>
            <a:ext cx="123825" cy="241105"/>
            <a:chOff x="1984144" y="6393040"/>
            <a:chExt cx="123825" cy="241105"/>
          </a:xfrm>
        </p:grpSpPr>
        <p:sp>
          <p:nvSpPr>
            <p:cNvPr id="674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675" name="Groupe 674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679" name="Connecteur droit 678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Connecteur droit 679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6" name="Connecteur droit 675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7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8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81" name="ZoneTexte 680"/>
          <p:cNvSpPr txBox="1"/>
          <p:nvPr/>
        </p:nvSpPr>
        <p:spPr>
          <a:xfrm>
            <a:off x="2173959" y="9511711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682" name="Image 68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4039" y="9281465"/>
            <a:ext cx="288178" cy="230245"/>
          </a:xfrm>
          <a:prstGeom prst="rect">
            <a:avLst/>
          </a:prstGeom>
        </p:spPr>
      </p:pic>
      <p:sp>
        <p:nvSpPr>
          <p:cNvPr id="683" name="Rectangle 34"/>
          <p:cNvSpPr>
            <a:spLocks noChangeArrowheads="1"/>
          </p:cNvSpPr>
          <p:nvPr/>
        </p:nvSpPr>
        <p:spPr bwMode="auto">
          <a:xfrm>
            <a:off x="5254716" y="7309545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84" name="Group 47"/>
          <p:cNvGrpSpPr>
            <a:grpSpLocks/>
          </p:cNvGrpSpPr>
          <p:nvPr/>
        </p:nvGrpSpPr>
        <p:grpSpPr bwMode="auto">
          <a:xfrm>
            <a:off x="5440181" y="9456798"/>
            <a:ext cx="98425" cy="98425"/>
            <a:chOff x="3511" y="12476"/>
            <a:chExt cx="155" cy="155"/>
          </a:xfrm>
        </p:grpSpPr>
        <p:sp>
          <p:nvSpPr>
            <p:cNvPr id="68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8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87" name="Rectangle 135"/>
          <p:cNvSpPr>
            <a:spLocks noChangeArrowheads="1"/>
          </p:cNvSpPr>
          <p:nvPr/>
        </p:nvSpPr>
        <p:spPr bwMode="auto">
          <a:xfrm>
            <a:off x="5416970" y="943174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8" name="ZoneTexte 687"/>
          <p:cNvSpPr txBox="1"/>
          <p:nvPr/>
        </p:nvSpPr>
        <p:spPr>
          <a:xfrm>
            <a:off x="6028380" y="8323332"/>
            <a:ext cx="67422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alor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89" name="Text Box 122"/>
          <p:cNvSpPr txBox="1">
            <a:spLocks noChangeArrowheads="1"/>
          </p:cNvSpPr>
          <p:nvPr/>
        </p:nvSpPr>
        <p:spPr bwMode="auto">
          <a:xfrm rot="16200000" flipH="1">
            <a:off x="5249154" y="716337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0" name="Text Box 121"/>
          <p:cNvSpPr txBox="1">
            <a:spLocks noChangeArrowheads="1"/>
          </p:cNvSpPr>
          <p:nvPr/>
        </p:nvSpPr>
        <p:spPr bwMode="auto">
          <a:xfrm rot="16200000" flipH="1">
            <a:off x="5423080" y="716337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1" name="Text Box 120"/>
          <p:cNvSpPr txBox="1">
            <a:spLocks noChangeArrowheads="1"/>
          </p:cNvSpPr>
          <p:nvPr/>
        </p:nvSpPr>
        <p:spPr bwMode="auto">
          <a:xfrm rot="16200000" flipH="1">
            <a:off x="5612875" y="716337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2" name="Text Box 119"/>
          <p:cNvSpPr txBox="1">
            <a:spLocks noChangeArrowheads="1"/>
          </p:cNvSpPr>
          <p:nvPr/>
        </p:nvSpPr>
        <p:spPr bwMode="auto">
          <a:xfrm rot="16200000" flipH="1">
            <a:off x="5790610" y="716337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3" name="Text Box 118"/>
          <p:cNvSpPr txBox="1">
            <a:spLocks noChangeArrowheads="1"/>
          </p:cNvSpPr>
          <p:nvPr/>
        </p:nvSpPr>
        <p:spPr bwMode="auto">
          <a:xfrm rot="16200000" flipH="1">
            <a:off x="5966440" y="716409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4" name="Text Box 117"/>
          <p:cNvSpPr txBox="1">
            <a:spLocks noChangeArrowheads="1"/>
          </p:cNvSpPr>
          <p:nvPr/>
        </p:nvSpPr>
        <p:spPr bwMode="auto">
          <a:xfrm rot="16200000" flipH="1">
            <a:off x="6154330" y="716253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5" name="Text Box 116"/>
          <p:cNvSpPr txBox="1">
            <a:spLocks noChangeArrowheads="1"/>
          </p:cNvSpPr>
          <p:nvPr/>
        </p:nvSpPr>
        <p:spPr bwMode="auto">
          <a:xfrm rot="16200000" flipH="1">
            <a:off x="6332699" y="716253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6" name="Text Box 115"/>
          <p:cNvSpPr txBox="1">
            <a:spLocks noChangeArrowheads="1"/>
          </p:cNvSpPr>
          <p:nvPr/>
        </p:nvSpPr>
        <p:spPr bwMode="auto">
          <a:xfrm rot="16200000" flipH="1">
            <a:off x="6518686" y="716337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7" name="Text Box 114"/>
          <p:cNvSpPr txBox="1">
            <a:spLocks noChangeArrowheads="1"/>
          </p:cNvSpPr>
          <p:nvPr/>
        </p:nvSpPr>
        <p:spPr bwMode="auto">
          <a:xfrm rot="16200000" flipH="1">
            <a:off x="6706577" y="716253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8" name="Text Box 113"/>
          <p:cNvSpPr txBox="1">
            <a:spLocks noChangeArrowheads="1"/>
          </p:cNvSpPr>
          <p:nvPr/>
        </p:nvSpPr>
        <p:spPr bwMode="auto">
          <a:xfrm rot="16200000" flipH="1">
            <a:off x="6878598" y="716253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9" name="Bulle ronde 26"/>
          <p:cNvSpPr/>
          <p:nvPr/>
        </p:nvSpPr>
        <p:spPr>
          <a:xfrm>
            <a:off x="5613504" y="7369580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0" name="ZoneTexte 699"/>
          <p:cNvSpPr txBox="1"/>
          <p:nvPr/>
        </p:nvSpPr>
        <p:spPr>
          <a:xfrm>
            <a:off x="5662095" y="7411668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701" name="Image 70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14233" y="7468516"/>
            <a:ext cx="279087" cy="276872"/>
          </a:xfrm>
          <a:prstGeom prst="rect">
            <a:avLst/>
          </a:prstGeom>
        </p:spPr>
      </p:pic>
      <p:sp>
        <p:nvSpPr>
          <p:cNvPr id="702" name="ZoneTexte 701"/>
          <p:cNvSpPr txBox="1"/>
          <p:nvPr/>
        </p:nvSpPr>
        <p:spPr>
          <a:xfrm>
            <a:off x="6606902" y="9546866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703" name="Image 70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06982" y="9316620"/>
            <a:ext cx="288178" cy="230245"/>
          </a:xfrm>
          <a:prstGeom prst="rect">
            <a:avLst/>
          </a:prstGeom>
        </p:spPr>
      </p:pic>
      <p:grpSp>
        <p:nvGrpSpPr>
          <p:cNvPr id="704" name="Groupe 703"/>
          <p:cNvGrpSpPr/>
          <p:nvPr/>
        </p:nvGrpSpPr>
        <p:grpSpPr>
          <a:xfrm>
            <a:off x="6375292" y="8485525"/>
            <a:ext cx="123825" cy="241105"/>
            <a:chOff x="1984144" y="6393040"/>
            <a:chExt cx="123825" cy="241105"/>
          </a:xfrm>
        </p:grpSpPr>
        <p:sp>
          <p:nvSpPr>
            <p:cNvPr id="70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706" name="Groupe 70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710" name="Connecteur droit 70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Connecteur droit 71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7" name="Connecteur droit 70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12" name="Image 71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  <p:pic>
        <p:nvPicPr>
          <p:cNvPr id="713" name="Image 712"/>
          <p:cNvPicPr>
            <a:picLocks noChangeAspect="1"/>
          </p:cNvPicPr>
          <p:nvPr/>
        </p:nvPicPr>
        <p:blipFill>
          <a:blip r:embed="rId13">
            <a:grayscl/>
          </a:blip>
          <a:stretch>
            <a:fillRect/>
          </a:stretch>
        </p:blipFill>
        <p:spPr>
          <a:xfrm>
            <a:off x="2717316" y="149845"/>
            <a:ext cx="2232239" cy="5803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51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542776" y="158823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287667" y="342135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Groupe jaune</a:t>
            </a:r>
          </a:p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11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90" name="Rectangle 76"/>
          <p:cNvSpPr>
            <a:spLocks noChangeArrowheads="1"/>
          </p:cNvSpPr>
          <p:nvPr/>
        </p:nvSpPr>
        <p:spPr bwMode="auto">
          <a:xfrm rot="16200000">
            <a:off x="874272" y="1504505"/>
            <a:ext cx="1709738" cy="2335714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1" name="ZoneTexte 290"/>
          <p:cNvSpPr txBox="1"/>
          <p:nvPr/>
        </p:nvSpPr>
        <p:spPr>
          <a:xfrm>
            <a:off x="1639926" y="2586822"/>
            <a:ext cx="430966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lui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92" name="Group 67"/>
          <p:cNvGrpSpPr>
            <a:grpSpLocks/>
          </p:cNvGrpSpPr>
          <p:nvPr/>
        </p:nvGrpSpPr>
        <p:grpSpPr bwMode="auto">
          <a:xfrm>
            <a:off x="753625" y="3305575"/>
            <a:ext cx="96436" cy="98425"/>
            <a:chOff x="3511" y="12476"/>
            <a:chExt cx="155" cy="155"/>
          </a:xfrm>
        </p:grpSpPr>
        <p:sp>
          <p:nvSpPr>
            <p:cNvPr id="293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4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95" name="Rectangle 135"/>
          <p:cNvSpPr>
            <a:spLocks noChangeArrowheads="1"/>
          </p:cNvSpPr>
          <p:nvPr/>
        </p:nvSpPr>
        <p:spPr bwMode="auto">
          <a:xfrm>
            <a:off x="724378" y="3281465"/>
            <a:ext cx="129100" cy="136525"/>
          </a:xfrm>
          <a:prstGeom prst="rect">
            <a:avLst/>
          </a:prstGeom>
          <a:noFill/>
          <a:ln w="3175">
            <a:solidFill>
              <a:srgbClr val="CF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96" name="Group 112"/>
          <p:cNvGrpSpPr>
            <a:grpSpLocks/>
          </p:cNvGrpSpPr>
          <p:nvPr/>
        </p:nvGrpSpPr>
        <p:grpSpPr bwMode="auto">
          <a:xfrm rot="16200000" flipH="1">
            <a:off x="1360635" y="881652"/>
            <a:ext cx="121359" cy="1686078"/>
            <a:chOff x="7449" y="9002"/>
            <a:chExt cx="152" cy="2711"/>
          </a:xfrm>
        </p:grpSpPr>
        <p:sp>
          <p:nvSpPr>
            <p:cNvPr id="29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9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Text Box 118"/>
            <p:cNvSpPr txBox="1">
              <a:spLocks noChangeArrowheads="1"/>
            </p:cNvSpPr>
            <p:nvPr/>
          </p:nvSpPr>
          <p:spPr bwMode="auto">
            <a:xfrm>
              <a:off x="7449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Text Box 117"/>
            <p:cNvSpPr txBox="1">
              <a:spLocks noChangeArrowheads="1"/>
            </p:cNvSpPr>
            <p:nvPr/>
          </p:nvSpPr>
          <p:spPr bwMode="auto">
            <a:xfrm>
              <a:off x="745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" name="Text Box 116"/>
            <p:cNvSpPr txBox="1">
              <a:spLocks noChangeArrowheads="1"/>
            </p:cNvSpPr>
            <p:nvPr/>
          </p:nvSpPr>
          <p:spPr bwMode="auto">
            <a:xfrm>
              <a:off x="7449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4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5" name="Text Box 114"/>
            <p:cNvSpPr txBox="1">
              <a:spLocks noChangeArrowheads="1"/>
            </p:cNvSpPr>
            <p:nvPr/>
          </p:nvSpPr>
          <p:spPr bwMode="auto">
            <a:xfrm>
              <a:off x="7449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" name="Text Box 113"/>
            <p:cNvSpPr txBox="1">
              <a:spLocks noChangeArrowheads="1"/>
            </p:cNvSpPr>
            <p:nvPr/>
          </p:nvSpPr>
          <p:spPr bwMode="auto">
            <a:xfrm>
              <a:off x="745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rgbClr val="A6A6A6"/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07" name="Bulle ronde 26"/>
          <p:cNvSpPr/>
          <p:nvPr/>
        </p:nvSpPr>
        <p:spPr>
          <a:xfrm>
            <a:off x="940342" y="1881853"/>
            <a:ext cx="506886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ZoneTexte 307"/>
          <p:cNvSpPr txBox="1"/>
          <p:nvPr/>
        </p:nvSpPr>
        <p:spPr>
          <a:xfrm>
            <a:off x="988918" y="1919557"/>
            <a:ext cx="4096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pronom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48" name="Image 3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02127" y="1939804"/>
            <a:ext cx="352415" cy="293314"/>
          </a:xfrm>
          <a:prstGeom prst="rect">
            <a:avLst/>
          </a:prstGeom>
        </p:spPr>
      </p:pic>
      <p:pic>
        <p:nvPicPr>
          <p:cNvPr id="349" name="Image 34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3557806" y="1916852"/>
            <a:ext cx="274320" cy="273838"/>
          </a:xfrm>
          <a:prstGeom prst="rect">
            <a:avLst/>
          </a:prstGeom>
        </p:spPr>
      </p:pic>
      <p:sp>
        <p:nvSpPr>
          <p:cNvPr id="350" name="Bulle ronde 26"/>
          <p:cNvSpPr/>
          <p:nvPr/>
        </p:nvSpPr>
        <p:spPr>
          <a:xfrm>
            <a:off x="3860197" y="1919424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ZoneTexte 350"/>
          <p:cNvSpPr txBox="1"/>
          <p:nvPr/>
        </p:nvSpPr>
        <p:spPr>
          <a:xfrm>
            <a:off x="3908774" y="1957128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352" name="Rectangle 34"/>
          <p:cNvSpPr>
            <a:spLocks noChangeArrowheads="1"/>
          </p:cNvSpPr>
          <p:nvPr/>
        </p:nvSpPr>
        <p:spPr bwMode="auto">
          <a:xfrm>
            <a:off x="3478223" y="1817492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53" name="Group 47"/>
          <p:cNvGrpSpPr>
            <a:grpSpLocks/>
          </p:cNvGrpSpPr>
          <p:nvPr/>
        </p:nvGrpSpPr>
        <p:grpSpPr bwMode="auto">
          <a:xfrm>
            <a:off x="3663688" y="3964745"/>
            <a:ext cx="98425" cy="98425"/>
            <a:chOff x="3511" y="12476"/>
            <a:chExt cx="155" cy="155"/>
          </a:xfrm>
        </p:grpSpPr>
        <p:sp>
          <p:nvSpPr>
            <p:cNvPr id="35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5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56" name="Rectangle 135"/>
          <p:cNvSpPr>
            <a:spLocks noChangeArrowheads="1"/>
          </p:cNvSpPr>
          <p:nvPr/>
        </p:nvSpPr>
        <p:spPr bwMode="auto">
          <a:xfrm>
            <a:off x="3640477" y="393969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7" name="ZoneTexte 356"/>
          <p:cNvSpPr txBox="1"/>
          <p:nvPr/>
        </p:nvSpPr>
        <p:spPr>
          <a:xfrm>
            <a:off x="4126407" y="2752599"/>
            <a:ext cx="94822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ou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58" name="Text Box 122"/>
          <p:cNvSpPr txBox="1">
            <a:spLocks noChangeArrowheads="1"/>
          </p:cNvSpPr>
          <p:nvPr/>
        </p:nvSpPr>
        <p:spPr bwMode="auto">
          <a:xfrm rot="16200000" flipH="1">
            <a:off x="3472661" y="16713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Text Box 121"/>
          <p:cNvSpPr txBox="1">
            <a:spLocks noChangeArrowheads="1"/>
          </p:cNvSpPr>
          <p:nvPr/>
        </p:nvSpPr>
        <p:spPr bwMode="auto">
          <a:xfrm rot="16200000" flipH="1">
            <a:off x="3646587" y="16713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0" name="Text Box 120"/>
          <p:cNvSpPr txBox="1">
            <a:spLocks noChangeArrowheads="1"/>
          </p:cNvSpPr>
          <p:nvPr/>
        </p:nvSpPr>
        <p:spPr bwMode="auto">
          <a:xfrm rot="16200000" flipH="1">
            <a:off x="3836382" y="16713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1" name="Text Box 119"/>
          <p:cNvSpPr txBox="1">
            <a:spLocks noChangeArrowheads="1"/>
          </p:cNvSpPr>
          <p:nvPr/>
        </p:nvSpPr>
        <p:spPr bwMode="auto">
          <a:xfrm rot="16200000" flipH="1">
            <a:off x="4014117" y="16713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2" name="Text Box 118"/>
          <p:cNvSpPr txBox="1">
            <a:spLocks noChangeArrowheads="1"/>
          </p:cNvSpPr>
          <p:nvPr/>
        </p:nvSpPr>
        <p:spPr bwMode="auto">
          <a:xfrm rot="16200000" flipH="1">
            <a:off x="4189947" y="167204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3" name="Text Box 117"/>
          <p:cNvSpPr txBox="1">
            <a:spLocks noChangeArrowheads="1"/>
          </p:cNvSpPr>
          <p:nvPr/>
        </p:nvSpPr>
        <p:spPr bwMode="auto">
          <a:xfrm rot="16200000" flipH="1">
            <a:off x="4377837" y="16704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4" name="Text Box 116"/>
          <p:cNvSpPr txBox="1">
            <a:spLocks noChangeArrowheads="1"/>
          </p:cNvSpPr>
          <p:nvPr/>
        </p:nvSpPr>
        <p:spPr bwMode="auto">
          <a:xfrm rot="16200000" flipH="1">
            <a:off x="4556206" y="16704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5" name="Text Box 115"/>
          <p:cNvSpPr txBox="1">
            <a:spLocks noChangeArrowheads="1"/>
          </p:cNvSpPr>
          <p:nvPr/>
        </p:nvSpPr>
        <p:spPr bwMode="auto">
          <a:xfrm rot="16200000" flipH="1">
            <a:off x="4742193" y="16713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6" name="Text Box 114"/>
          <p:cNvSpPr txBox="1">
            <a:spLocks noChangeArrowheads="1"/>
          </p:cNvSpPr>
          <p:nvPr/>
        </p:nvSpPr>
        <p:spPr bwMode="auto">
          <a:xfrm rot="16200000" flipH="1">
            <a:off x="4930084" y="16704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7" name="Text Box 113"/>
          <p:cNvSpPr txBox="1">
            <a:spLocks noChangeArrowheads="1"/>
          </p:cNvSpPr>
          <p:nvPr/>
        </p:nvSpPr>
        <p:spPr bwMode="auto">
          <a:xfrm rot="16200000" flipH="1">
            <a:off x="5102105" y="16704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9" name="ZoneTexte 378"/>
          <p:cNvSpPr txBox="1"/>
          <p:nvPr/>
        </p:nvSpPr>
        <p:spPr>
          <a:xfrm>
            <a:off x="4830409" y="4054813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80" name="Image 37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0489" y="3824567"/>
            <a:ext cx="288178" cy="230245"/>
          </a:xfrm>
          <a:prstGeom prst="rect">
            <a:avLst/>
          </a:prstGeom>
        </p:spPr>
      </p:pic>
      <p:pic>
        <p:nvPicPr>
          <p:cNvPr id="382" name="Image 381"/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33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1" name="ZoneTexte 920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23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922" name="ZoneTexte 921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32" name="Image 23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  <p:pic>
        <p:nvPicPr>
          <p:cNvPr id="233" name="Image 232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2717316" y="149845"/>
            <a:ext cx="2232239" cy="580382"/>
          </a:xfrm>
          <a:prstGeom prst="rect">
            <a:avLst/>
          </a:prstGeom>
        </p:spPr>
      </p:pic>
      <p:sp>
        <p:nvSpPr>
          <p:cNvPr id="235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37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38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9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1" name="ZoneTexte 240"/>
          <p:cNvSpPr txBox="1"/>
          <p:nvPr/>
        </p:nvSpPr>
        <p:spPr>
          <a:xfrm>
            <a:off x="5888459" y="2237806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prin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42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43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3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6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3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28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6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7" name="ZoneTexte 286"/>
          <p:cNvSpPr txBox="1"/>
          <p:nvPr/>
        </p:nvSpPr>
        <p:spPr>
          <a:xfrm>
            <a:off x="3547296" y="2253360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r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pic>
        <p:nvPicPr>
          <p:cNvPr id="305" name="Image 304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306" name="Image 305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307" name="Bulle ronde 2290"/>
          <p:cNvSpPr/>
          <p:nvPr/>
        </p:nvSpPr>
        <p:spPr>
          <a:xfrm>
            <a:off x="3428954" y="1338830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ZoneTexte 307"/>
          <p:cNvSpPr txBox="1"/>
          <p:nvPr/>
        </p:nvSpPr>
        <p:spPr>
          <a:xfrm>
            <a:off x="3452745" y="1370597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09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10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31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21" name="ZoneTexte 320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</a:t>
            </a:r>
            <a:r>
              <a:rPr lang="fr-FR" sz="1500" dirty="0" smtClean="0">
                <a:solidFill>
                  <a:srgbClr val="E45585"/>
                </a:solidFill>
                <a:latin typeface="Andika Basic Dig1 Dig4 Dig7" panose="02000000000000000000" pitchFamily="2" charset="0"/>
              </a:rPr>
              <a:t>g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22" name="Groupe 321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323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325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26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4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7" name="ZoneTexte 326"/>
          <p:cNvSpPr txBox="1"/>
          <p:nvPr/>
        </p:nvSpPr>
        <p:spPr>
          <a:xfrm>
            <a:off x="1222535" y="2785475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28" name="ZoneTexte 327"/>
          <p:cNvSpPr txBox="1"/>
          <p:nvPr/>
        </p:nvSpPr>
        <p:spPr>
          <a:xfrm>
            <a:off x="1697831" y="2786102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long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29" name="Image 328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1965891" y="2925721"/>
            <a:ext cx="139104" cy="79814"/>
          </a:xfrm>
          <a:prstGeom prst="rect">
            <a:avLst/>
          </a:prstGeom>
        </p:spPr>
      </p:pic>
      <p:pic>
        <p:nvPicPr>
          <p:cNvPr id="330" name="Image 329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07254" y="1382974"/>
            <a:ext cx="366643" cy="315458"/>
          </a:xfrm>
          <a:prstGeom prst="rect">
            <a:avLst/>
          </a:prstGeom>
        </p:spPr>
      </p:pic>
      <p:sp>
        <p:nvSpPr>
          <p:cNvPr id="331" name="Bulle ronde 26"/>
          <p:cNvSpPr/>
          <p:nvPr/>
        </p:nvSpPr>
        <p:spPr>
          <a:xfrm>
            <a:off x="1266179" y="1388964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2" name="ZoneTexte 331"/>
          <p:cNvSpPr txBox="1"/>
          <p:nvPr/>
        </p:nvSpPr>
        <p:spPr>
          <a:xfrm>
            <a:off x="1252072" y="1440582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333" name="Image 332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53838" y="1696622"/>
            <a:ext cx="279703" cy="139351"/>
          </a:xfrm>
          <a:prstGeom prst="rect">
            <a:avLst/>
          </a:prstGeom>
        </p:spPr>
      </p:pic>
      <p:pic>
        <p:nvPicPr>
          <p:cNvPr id="334" name="Image 33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335" name="Image 334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336" name="Bulle ronde 2290"/>
          <p:cNvSpPr/>
          <p:nvPr/>
        </p:nvSpPr>
        <p:spPr>
          <a:xfrm>
            <a:off x="5649824" y="1343448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7" name="ZoneTexte 336"/>
          <p:cNvSpPr txBox="1"/>
          <p:nvPr/>
        </p:nvSpPr>
        <p:spPr>
          <a:xfrm>
            <a:off x="5673615" y="1375215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341" name="Groupe 340"/>
          <p:cNvGrpSpPr/>
          <p:nvPr/>
        </p:nvGrpSpPr>
        <p:grpSpPr>
          <a:xfrm>
            <a:off x="1778247" y="2511941"/>
            <a:ext cx="123825" cy="241105"/>
            <a:chOff x="1984144" y="6393040"/>
            <a:chExt cx="123825" cy="241105"/>
          </a:xfrm>
        </p:grpSpPr>
        <p:sp>
          <p:nvSpPr>
            <p:cNvPr id="342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43" name="Groupe 342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47" name="Connecteur droit 346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cteur droit 347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4" name="Connecteur droit 343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6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21" name="Rectangle 110"/>
          <p:cNvSpPr>
            <a:spLocks noChangeArrowheads="1"/>
          </p:cNvSpPr>
          <p:nvPr/>
        </p:nvSpPr>
        <p:spPr bwMode="auto">
          <a:xfrm>
            <a:off x="789286" y="413099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2" name="ZoneTexte 521"/>
          <p:cNvSpPr txBox="1"/>
          <p:nvPr/>
        </p:nvSpPr>
        <p:spPr>
          <a:xfrm>
            <a:off x="1432343" y="5199966"/>
            <a:ext cx="64888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sin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chemeClr val="tx1">
                  <a:lumMod val="50000"/>
                  <a:lumOff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523" name="Text Box 122"/>
          <p:cNvSpPr txBox="1">
            <a:spLocks noChangeArrowheads="1"/>
          </p:cNvSpPr>
          <p:nvPr/>
        </p:nvSpPr>
        <p:spPr bwMode="auto">
          <a:xfrm rot="16200000" flipH="1">
            <a:off x="785303" y="398119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4" name="Text Box 121"/>
          <p:cNvSpPr txBox="1">
            <a:spLocks noChangeArrowheads="1"/>
          </p:cNvSpPr>
          <p:nvPr/>
        </p:nvSpPr>
        <p:spPr bwMode="auto">
          <a:xfrm rot="16200000" flipH="1">
            <a:off x="959229" y="398119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5" name="Text Box 120"/>
          <p:cNvSpPr txBox="1">
            <a:spLocks noChangeArrowheads="1"/>
          </p:cNvSpPr>
          <p:nvPr/>
        </p:nvSpPr>
        <p:spPr bwMode="auto">
          <a:xfrm rot="16200000" flipH="1">
            <a:off x="1149024" y="398119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6" name="Text Box 119"/>
          <p:cNvSpPr txBox="1">
            <a:spLocks noChangeArrowheads="1"/>
          </p:cNvSpPr>
          <p:nvPr/>
        </p:nvSpPr>
        <p:spPr bwMode="auto">
          <a:xfrm rot="16200000" flipH="1">
            <a:off x="1326759" y="398119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7" name="Text Box 118"/>
          <p:cNvSpPr txBox="1">
            <a:spLocks noChangeArrowheads="1"/>
          </p:cNvSpPr>
          <p:nvPr/>
        </p:nvSpPr>
        <p:spPr bwMode="auto">
          <a:xfrm rot="16200000" flipH="1">
            <a:off x="1502589" y="398191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8" name="Text Box 117"/>
          <p:cNvSpPr txBox="1">
            <a:spLocks noChangeArrowheads="1"/>
          </p:cNvSpPr>
          <p:nvPr/>
        </p:nvSpPr>
        <p:spPr bwMode="auto">
          <a:xfrm rot="16200000" flipH="1">
            <a:off x="1690479" y="398035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9" name="Text Box 116"/>
          <p:cNvSpPr txBox="1">
            <a:spLocks noChangeArrowheads="1"/>
          </p:cNvSpPr>
          <p:nvPr/>
        </p:nvSpPr>
        <p:spPr bwMode="auto">
          <a:xfrm rot="16200000" flipH="1">
            <a:off x="1868848" y="398035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0" name="Text Box 115"/>
          <p:cNvSpPr txBox="1">
            <a:spLocks noChangeArrowheads="1"/>
          </p:cNvSpPr>
          <p:nvPr/>
        </p:nvSpPr>
        <p:spPr bwMode="auto">
          <a:xfrm rot="16200000" flipH="1">
            <a:off x="2054835" y="398119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1" name="Text Box 114"/>
          <p:cNvSpPr txBox="1">
            <a:spLocks noChangeArrowheads="1"/>
          </p:cNvSpPr>
          <p:nvPr/>
        </p:nvSpPr>
        <p:spPr bwMode="auto">
          <a:xfrm rot="16200000" flipH="1">
            <a:off x="2242726" y="398035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2" name="Text Box 113"/>
          <p:cNvSpPr txBox="1">
            <a:spLocks noChangeArrowheads="1"/>
          </p:cNvSpPr>
          <p:nvPr/>
        </p:nvSpPr>
        <p:spPr bwMode="auto">
          <a:xfrm rot="16200000" flipH="1">
            <a:off x="2414747" y="398035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33" name="Group 67"/>
          <p:cNvGrpSpPr>
            <a:grpSpLocks/>
          </p:cNvGrpSpPr>
          <p:nvPr/>
        </p:nvGrpSpPr>
        <p:grpSpPr bwMode="auto">
          <a:xfrm>
            <a:off x="977332" y="6246071"/>
            <a:ext cx="98425" cy="98425"/>
            <a:chOff x="3511" y="12476"/>
            <a:chExt cx="155" cy="155"/>
          </a:xfrm>
        </p:grpSpPr>
        <p:sp>
          <p:nvSpPr>
            <p:cNvPr id="53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36" name="Rectangle 135"/>
          <p:cNvSpPr>
            <a:spLocks noChangeArrowheads="1"/>
          </p:cNvSpPr>
          <p:nvPr/>
        </p:nvSpPr>
        <p:spPr bwMode="auto">
          <a:xfrm>
            <a:off x="955705" y="622323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37" name="Image 53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77680" y="4494776"/>
            <a:ext cx="279703" cy="139351"/>
          </a:xfrm>
          <a:prstGeom prst="rect">
            <a:avLst/>
          </a:prstGeom>
        </p:spPr>
      </p:pic>
      <p:pic>
        <p:nvPicPr>
          <p:cNvPr id="538" name="Image 537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78118" y="4239132"/>
            <a:ext cx="315016" cy="268921"/>
          </a:xfrm>
          <a:prstGeom prst="rect">
            <a:avLst/>
          </a:prstGeom>
        </p:spPr>
      </p:pic>
      <p:sp>
        <p:nvSpPr>
          <p:cNvPr id="539" name="Bulle ronde 2290"/>
          <p:cNvSpPr/>
          <p:nvPr/>
        </p:nvSpPr>
        <p:spPr>
          <a:xfrm>
            <a:off x="1178118" y="4185943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0" name="ZoneTexte 539"/>
          <p:cNvSpPr txBox="1"/>
          <p:nvPr/>
        </p:nvSpPr>
        <p:spPr>
          <a:xfrm>
            <a:off x="1201909" y="4217710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41" name="Image 54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3127900" y="4317070"/>
            <a:ext cx="274320" cy="273838"/>
          </a:xfrm>
          <a:prstGeom prst="rect">
            <a:avLst/>
          </a:prstGeom>
        </p:spPr>
      </p:pic>
      <p:sp>
        <p:nvSpPr>
          <p:cNvPr id="542" name="Bulle ronde 26"/>
          <p:cNvSpPr/>
          <p:nvPr/>
        </p:nvSpPr>
        <p:spPr>
          <a:xfrm>
            <a:off x="3430291" y="4319642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3" name="ZoneTexte 542"/>
          <p:cNvSpPr txBox="1"/>
          <p:nvPr/>
        </p:nvSpPr>
        <p:spPr>
          <a:xfrm>
            <a:off x="3478868" y="4357346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544" name="Rectangle 34"/>
          <p:cNvSpPr>
            <a:spLocks noChangeArrowheads="1"/>
          </p:cNvSpPr>
          <p:nvPr/>
        </p:nvSpPr>
        <p:spPr bwMode="auto">
          <a:xfrm>
            <a:off x="3048317" y="4217710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45" name="Group 47"/>
          <p:cNvGrpSpPr>
            <a:grpSpLocks/>
          </p:cNvGrpSpPr>
          <p:nvPr/>
        </p:nvGrpSpPr>
        <p:grpSpPr bwMode="auto">
          <a:xfrm>
            <a:off x="3233782" y="6364963"/>
            <a:ext cx="98425" cy="98425"/>
            <a:chOff x="3511" y="12476"/>
            <a:chExt cx="155" cy="155"/>
          </a:xfrm>
        </p:grpSpPr>
        <p:sp>
          <p:nvSpPr>
            <p:cNvPr id="54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8" name="Rectangle 547"/>
          <p:cNvSpPr>
            <a:spLocks noChangeArrowheads="1"/>
          </p:cNvSpPr>
          <p:nvPr/>
        </p:nvSpPr>
        <p:spPr bwMode="auto">
          <a:xfrm>
            <a:off x="3210571" y="6339908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9" name="ZoneTexte 548"/>
          <p:cNvSpPr txBox="1"/>
          <p:nvPr/>
        </p:nvSpPr>
        <p:spPr>
          <a:xfrm>
            <a:off x="3496899" y="5300856"/>
            <a:ext cx="89874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-de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su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550" name="Text Box 122"/>
          <p:cNvSpPr txBox="1">
            <a:spLocks noChangeArrowheads="1"/>
          </p:cNvSpPr>
          <p:nvPr/>
        </p:nvSpPr>
        <p:spPr bwMode="auto">
          <a:xfrm rot="16200000" flipH="1">
            <a:off x="3029742" y="40770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1" name="Text Box 121"/>
          <p:cNvSpPr txBox="1">
            <a:spLocks noChangeArrowheads="1"/>
          </p:cNvSpPr>
          <p:nvPr/>
        </p:nvSpPr>
        <p:spPr bwMode="auto">
          <a:xfrm rot="16200000" flipH="1">
            <a:off x="3216681" y="407153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2" name="Text Box 120"/>
          <p:cNvSpPr txBox="1">
            <a:spLocks noChangeArrowheads="1"/>
          </p:cNvSpPr>
          <p:nvPr/>
        </p:nvSpPr>
        <p:spPr bwMode="auto">
          <a:xfrm rot="16200000" flipH="1">
            <a:off x="3406476" y="407153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3" name="Text Box 119"/>
          <p:cNvSpPr txBox="1">
            <a:spLocks noChangeArrowheads="1"/>
          </p:cNvSpPr>
          <p:nvPr/>
        </p:nvSpPr>
        <p:spPr bwMode="auto">
          <a:xfrm rot="16200000" flipH="1">
            <a:off x="3584211" y="407153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4" name="Text Box 118"/>
          <p:cNvSpPr txBox="1">
            <a:spLocks noChangeArrowheads="1"/>
          </p:cNvSpPr>
          <p:nvPr/>
        </p:nvSpPr>
        <p:spPr bwMode="auto">
          <a:xfrm rot="16200000" flipH="1">
            <a:off x="3760041" y="407226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5" name="Text Box 117"/>
          <p:cNvSpPr txBox="1">
            <a:spLocks noChangeArrowheads="1"/>
          </p:cNvSpPr>
          <p:nvPr/>
        </p:nvSpPr>
        <p:spPr bwMode="auto">
          <a:xfrm rot="16200000" flipH="1">
            <a:off x="3947931" y="407070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6" name="Text Box 116"/>
          <p:cNvSpPr txBox="1">
            <a:spLocks noChangeArrowheads="1"/>
          </p:cNvSpPr>
          <p:nvPr/>
        </p:nvSpPr>
        <p:spPr bwMode="auto">
          <a:xfrm rot="16200000" flipH="1">
            <a:off x="4126300" y="407070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7" name="Text Box 115"/>
          <p:cNvSpPr txBox="1">
            <a:spLocks noChangeArrowheads="1"/>
          </p:cNvSpPr>
          <p:nvPr/>
        </p:nvSpPr>
        <p:spPr bwMode="auto">
          <a:xfrm rot="16200000" flipH="1">
            <a:off x="4312287" y="407153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8" name="Text Box 114"/>
          <p:cNvSpPr txBox="1">
            <a:spLocks noChangeArrowheads="1"/>
          </p:cNvSpPr>
          <p:nvPr/>
        </p:nvSpPr>
        <p:spPr bwMode="auto">
          <a:xfrm rot="16200000" flipH="1">
            <a:off x="4500178" y="407070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9" name="Text Box 113"/>
          <p:cNvSpPr txBox="1">
            <a:spLocks noChangeArrowheads="1"/>
          </p:cNvSpPr>
          <p:nvPr/>
        </p:nvSpPr>
        <p:spPr bwMode="auto">
          <a:xfrm rot="16200000" flipH="1">
            <a:off x="4672199" y="407070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0" name="ZoneTexte 559"/>
          <p:cNvSpPr txBox="1"/>
          <p:nvPr/>
        </p:nvSpPr>
        <p:spPr>
          <a:xfrm>
            <a:off x="4400503" y="6455031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61" name="Image 56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00583" y="6224785"/>
            <a:ext cx="288178" cy="230245"/>
          </a:xfrm>
          <a:prstGeom prst="rect">
            <a:avLst/>
          </a:prstGeom>
        </p:spPr>
      </p:pic>
      <p:sp>
        <p:nvSpPr>
          <p:cNvPr id="562" name="ZoneTexte 561"/>
          <p:cNvSpPr txBox="1"/>
          <p:nvPr/>
        </p:nvSpPr>
        <p:spPr>
          <a:xfrm>
            <a:off x="3360522" y="4642193"/>
            <a:ext cx="27275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bg1">
                    <a:lumMod val="6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bg1">
                  <a:lumMod val="6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63" name="Image 562"/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77494" y="4696473"/>
            <a:ext cx="224217" cy="222438"/>
          </a:xfrm>
          <a:prstGeom prst="rect">
            <a:avLst/>
          </a:prstGeom>
        </p:spPr>
      </p:pic>
      <p:grpSp>
        <p:nvGrpSpPr>
          <p:cNvPr id="564" name="Groupe 563"/>
          <p:cNvGrpSpPr/>
          <p:nvPr/>
        </p:nvGrpSpPr>
        <p:grpSpPr>
          <a:xfrm>
            <a:off x="4294047" y="5470835"/>
            <a:ext cx="123825" cy="241105"/>
            <a:chOff x="1984144" y="6393040"/>
            <a:chExt cx="123825" cy="241105"/>
          </a:xfrm>
        </p:grpSpPr>
        <p:sp>
          <p:nvSpPr>
            <p:cNvPr id="56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66" name="Groupe 56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70" name="Connecteur droit 56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Connecteur droit 57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7" name="Connecteur droit 56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72" name="Rectangle 70"/>
          <p:cNvSpPr>
            <a:spLocks noChangeArrowheads="1"/>
          </p:cNvSpPr>
          <p:nvPr/>
        </p:nvSpPr>
        <p:spPr bwMode="auto">
          <a:xfrm>
            <a:off x="733278" y="7167902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73" name="Group 67"/>
          <p:cNvGrpSpPr>
            <a:grpSpLocks/>
          </p:cNvGrpSpPr>
          <p:nvPr/>
        </p:nvGrpSpPr>
        <p:grpSpPr bwMode="auto">
          <a:xfrm>
            <a:off x="928598" y="9281601"/>
            <a:ext cx="98425" cy="98425"/>
            <a:chOff x="3511" y="12476"/>
            <a:chExt cx="155" cy="155"/>
          </a:xfrm>
        </p:grpSpPr>
        <p:sp>
          <p:nvSpPr>
            <p:cNvPr id="57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7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6" name="Group 112"/>
          <p:cNvGrpSpPr>
            <a:grpSpLocks/>
          </p:cNvGrpSpPr>
          <p:nvPr/>
        </p:nvGrpSpPr>
        <p:grpSpPr bwMode="auto">
          <a:xfrm rot="16200000" flipH="1">
            <a:off x="1534183" y="6207165"/>
            <a:ext cx="131740" cy="1720850"/>
            <a:chOff x="7435" y="9002"/>
            <a:chExt cx="165" cy="2711"/>
          </a:xfrm>
        </p:grpSpPr>
        <p:sp>
          <p:nvSpPr>
            <p:cNvPr id="57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8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9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0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1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2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3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4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5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6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87" name="Rectangle 135"/>
          <p:cNvSpPr>
            <a:spLocks noChangeArrowheads="1"/>
          </p:cNvSpPr>
          <p:nvPr/>
        </p:nvSpPr>
        <p:spPr bwMode="auto">
          <a:xfrm>
            <a:off x="906971" y="926511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8" name="ZoneTexte 587"/>
          <p:cNvSpPr txBox="1"/>
          <p:nvPr/>
        </p:nvSpPr>
        <p:spPr>
          <a:xfrm>
            <a:off x="1265172" y="8248558"/>
            <a:ext cx="75970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bl</a:t>
            </a:r>
            <a:r>
              <a:rPr lang="fr-FR" sz="1500" dirty="0">
                <a:solidFill>
                  <a:srgbClr val="E45585"/>
                </a:solidFill>
                <a:latin typeface="Andika Basic Dig1 Dig4 Dig7" panose="02000000000000000000" pitchFamily="2" charset="0"/>
              </a:rPr>
              <a:t>es</a:t>
            </a:r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sure</a:t>
            </a:r>
            <a:endParaRPr lang="fr-FR" sz="1500" dirty="0">
              <a:solidFill>
                <a:schemeClr val="bg2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589" name="Image 588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849039" y="7481560"/>
            <a:ext cx="170925" cy="98072"/>
          </a:xfrm>
          <a:prstGeom prst="rect">
            <a:avLst/>
          </a:prstGeom>
        </p:spPr>
      </p:pic>
      <p:pic>
        <p:nvPicPr>
          <p:cNvPr id="590" name="Image 589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790185" y="7216339"/>
            <a:ext cx="312214" cy="269218"/>
          </a:xfrm>
          <a:prstGeom prst="rect">
            <a:avLst/>
          </a:prstGeom>
        </p:spPr>
      </p:pic>
      <p:sp>
        <p:nvSpPr>
          <p:cNvPr id="591" name="Bulle ronde 2290"/>
          <p:cNvSpPr/>
          <p:nvPr/>
        </p:nvSpPr>
        <p:spPr>
          <a:xfrm>
            <a:off x="1120265" y="7218612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2" name="ZoneTexte 591"/>
          <p:cNvSpPr txBox="1"/>
          <p:nvPr/>
        </p:nvSpPr>
        <p:spPr>
          <a:xfrm>
            <a:off x="1144056" y="7250379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93" name="Rectangle 110"/>
          <p:cNvSpPr>
            <a:spLocks noChangeArrowheads="1"/>
          </p:cNvSpPr>
          <p:nvPr/>
        </p:nvSpPr>
        <p:spPr bwMode="auto">
          <a:xfrm>
            <a:off x="2968024" y="718490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4" name="ZoneTexte 593"/>
          <p:cNvSpPr txBox="1"/>
          <p:nvPr/>
        </p:nvSpPr>
        <p:spPr>
          <a:xfrm>
            <a:off x="3519676" y="8248558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dieu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595" name="Text Box 122"/>
          <p:cNvSpPr txBox="1">
            <a:spLocks noChangeArrowheads="1"/>
          </p:cNvSpPr>
          <p:nvPr/>
        </p:nvSpPr>
        <p:spPr bwMode="auto">
          <a:xfrm rot="16200000" flipH="1">
            <a:off x="2964041" y="703509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6" name="Text Box 121"/>
          <p:cNvSpPr txBox="1">
            <a:spLocks noChangeArrowheads="1"/>
          </p:cNvSpPr>
          <p:nvPr/>
        </p:nvSpPr>
        <p:spPr bwMode="auto">
          <a:xfrm rot="16200000" flipH="1">
            <a:off x="3137967" y="703509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7" name="Text Box 120"/>
          <p:cNvSpPr txBox="1">
            <a:spLocks noChangeArrowheads="1"/>
          </p:cNvSpPr>
          <p:nvPr/>
        </p:nvSpPr>
        <p:spPr bwMode="auto">
          <a:xfrm rot="16200000" flipH="1">
            <a:off x="3327762" y="703509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8" name="Text Box 119"/>
          <p:cNvSpPr txBox="1">
            <a:spLocks noChangeArrowheads="1"/>
          </p:cNvSpPr>
          <p:nvPr/>
        </p:nvSpPr>
        <p:spPr bwMode="auto">
          <a:xfrm rot="16200000" flipH="1">
            <a:off x="3505497" y="703509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9" name="Text Box 118"/>
          <p:cNvSpPr txBox="1">
            <a:spLocks noChangeArrowheads="1"/>
          </p:cNvSpPr>
          <p:nvPr/>
        </p:nvSpPr>
        <p:spPr bwMode="auto">
          <a:xfrm rot="16200000" flipH="1">
            <a:off x="3681327" y="703582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0" name="Text Box 117"/>
          <p:cNvSpPr txBox="1">
            <a:spLocks noChangeArrowheads="1"/>
          </p:cNvSpPr>
          <p:nvPr/>
        </p:nvSpPr>
        <p:spPr bwMode="auto">
          <a:xfrm rot="16200000" flipH="1">
            <a:off x="3869217" y="703426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1" name="Text Box 116"/>
          <p:cNvSpPr txBox="1">
            <a:spLocks noChangeArrowheads="1"/>
          </p:cNvSpPr>
          <p:nvPr/>
        </p:nvSpPr>
        <p:spPr bwMode="auto">
          <a:xfrm rot="16200000" flipH="1">
            <a:off x="4047586" y="703426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2" name="Text Box 115"/>
          <p:cNvSpPr txBox="1">
            <a:spLocks noChangeArrowheads="1"/>
          </p:cNvSpPr>
          <p:nvPr/>
        </p:nvSpPr>
        <p:spPr bwMode="auto">
          <a:xfrm rot="16200000" flipH="1">
            <a:off x="4233573" y="703509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3" name="Text Box 114"/>
          <p:cNvSpPr txBox="1">
            <a:spLocks noChangeArrowheads="1"/>
          </p:cNvSpPr>
          <p:nvPr/>
        </p:nvSpPr>
        <p:spPr bwMode="auto">
          <a:xfrm rot="16200000" flipH="1">
            <a:off x="4421464" y="703426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4" name="Text Box 113"/>
          <p:cNvSpPr txBox="1">
            <a:spLocks noChangeArrowheads="1"/>
          </p:cNvSpPr>
          <p:nvPr/>
        </p:nvSpPr>
        <p:spPr bwMode="auto">
          <a:xfrm rot="16200000" flipH="1">
            <a:off x="4593485" y="703426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05" name="Group 67"/>
          <p:cNvGrpSpPr>
            <a:grpSpLocks/>
          </p:cNvGrpSpPr>
          <p:nvPr/>
        </p:nvGrpSpPr>
        <p:grpSpPr bwMode="auto">
          <a:xfrm>
            <a:off x="3156070" y="9299979"/>
            <a:ext cx="98425" cy="98425"/>
            <a:chOff x="3511" y="12476"/>
            <a:chExt cx="155" cy="155"/>
          </a:xfrm>
        </p:grpSpPr>
        <p:sp>
          <p:nvSpPr>
            <p:cNvPr id="606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7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08" name="Rectangle 135"/>
          <p:cNvSpPr>
            <a:spLocks noChangeArrowheads="1"/>
          </p:cNvSpPr>
          <p:nvPr/>
        </p:nvSpPr>
        <p:spPr bwMode="auto">
          <a:xfrm>
            <a:off x="3134443" y="927713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09" name="Image 608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056418" y="7548684"/>
            <a:ext cx="279703" cy="139351"/>
          </a:xfrm>
          <a:prstGeom prst="rect">
            <a:avLst/>
          </a:prstGeom>
        </p:spPr>
      </p:pic>
      <p:pic>
        <p:nvPicPr>
          <p:cNvPr id="610" name="Image 609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056856" y="7293040"/>
            <a:ext cx="315016" cy="268921"/>
          </a:xfrm>
          <a:prstGeom prst="rect">
            <a:avLst/>
          </a:prstGeom>
        </p:spPr>
      </p:pic>
      <p:sp>
        <p:nvSpPr>
          <p:cNvPr id="611" name="Bulle ronde 2290"/>
          <p:cNvSpPr/>
          <p:nvPr/>
        </p:nvSpPr>
        <p:spPr>
          <a:xfrm>
            <a:off x="3356856" y="7239851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2" name="ZoneTexte 611"/>
          <p:cNvSpPr txBox="1"/>
          <p:nvPr/>
        </p:nvSpPr>
        <p:spPr>
          <a:xfrm>
            <a:off x="3380647" y="7271618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13" name="Rectangle 110"/>
          <p:cNvSpPr>
            <a:spLocks noChangeArrowheads="1"/>
          </p:cNvSpPr>
          <p:nvPr/>
        </p:nvSpPr>
        <p:spPr bwMode="auto">
          <a:xfrm>
            <a:off x="5301071" y="716695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4" name="ZoneTexte 613"/>
          <p:cNvSpPr txBox="1"/>
          <p:nvPr/>
        </p:nvSpPr>
        <p:spPr>
          <a:xfrm>
            <a:off x="5842676" y="8208871"/>
            <a:ext cx="75033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chagr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in</a:t>
            </a:r>
            <a:endParaRPr lang="fr-FR" sz="1500" dirty="0">
              <a:solidFill>
                <a:schemeClr val="tx1">
                  <a:lumMod val="50000"/>
                  <a:lumOff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15" name="Text Box 122"/>
          <p:cNvSpPr txBox="1">
            <a:spLocks noChangeArrowheads="1"/>
          </p:cNvSpPr>
          <p:nvPr/>
        </p:nvSpPr>
        <p:spPr bwMode="auto">
          <a:xfrm rot="16200000" flipH="1">
            <a:off x="5297088" y="70171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6" name="Text Box 121"/>
          <p:cNvSpPr txBox="1">
            <a:spLocks noChangeArrowheads="1"/>
          </p:cNvSpPr>
          <p:nvPr/>
        </p:nvSpPr>
        <p:spPr bwMode="auto">
          <a:xfrm rot="16200000" flipH="1">
            <a:off x="5471014" y="70171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7" name="Text Box 120"/>
          <p:cNvSpPr txBox="1">
            <a:spLocks noChangeArrowheads="1"/>
          </p:cNvSpPr>
          <p:nvPr/>
        </p:nvSpPr>
        <p:spPr bwMode="auto">
          <a:xfrm rot="16200000" flipH="1">
            <a:off x="5660809" y="70171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8" name="Text Box 119"/>
          <p:cNvSpPr txBox="1">
            <a:spLocks noChangeArrowheads="1"/>
          </p:cNvSpPr>
          <p:nvPr/>
        </p:nvSpPr>
        <p:spPr bwMode="auto">
          <a:xfrm rot="16200000" flipH="1">
            <a:off x="5838544" y="70171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9" name="Text Box 118"/>
          <p:cNvSpPr txBox="1">
            <a:spLocks noChangeArrowheads="1"/>
          </p:cNvSpPr>
          <p:nvPr/>
        </p:nvSpPr>
        <p:spPr bwMode="auto">
          <a:xfrm rot="16200000" flipH="1">
            <a:off x="6014374" y="701787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0" name="Text Box 117"/>
          <p:cNvSpPr txBox="1">
            <a:spLocks noChangeArrowheads="1"/>
          </p:cNvSpPr>
          <p:nvPr/>
        </p:nvSpPr>
        <p:spPr bwMode="auto">
          <a:xfrm rot="16200000" flipH="1">
            <a:off x="6202264" y="701631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1" name="Text Box 116"/>
          <p:cNvSpPr txBox="1">
            <a:spLocks noChangeArrowheads="1"/>
          </p:cNvSpPr>
          <p:nvPr/>
        </p:nvSpPr>
        <p:spPr bwMode="auto">
          <a:xfrm rot="16200000" flipH="1">
            <a:off x="6380633" y="701631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2" name="Text Box 115"/>
          <p:cNvSpPr txBox="1">
            <a:spLocks noChangeArrowheads="1"/>
          </p:cNvSpPr>
          <p:nvPr/>
        </p:nvSpPr>
        <p:spPr bwMode="auto">
          <a:xfrm rot="16200000" flipH="1">
            <a:off x="6566620" y="701715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3" name="Text Box 114"/>
          <p:cNvSpPr txBox="1">
            <a:spLocks noChangeArrowheads="1"/>
          </p:cNvSpPr>
          <p:nvPr/>
        </p:nvSpPr>
        <p:spPr bwMode="auto">
          <a:xfrm rot="16200000" flipH="1">
            <a:off x="6754511" y="701631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4" name="Text Box 113"/>
          <p:cNvSpPr txBox="1">
            <a:spLocks noChangeArrowheads="1"/>
          </p:cNvSpPr>
          <p:nvPr/>
        </p:nvSpPr>
        <p:spPr bwMode="auto">
          <a:xfrm rot="16200000" flipH="1">
            <a:off x="6926532" y="701631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25" name="Group 67"/>
          <p:cNvGrpSpPr>
            <a:grpSpLocks/>
          </p:cNvGrpSpPr>
          <p:nvPr/>
        </p:nvGrpSpPr>
        <p:grpSpPr bwMode="auto">
          <a:xfrm>
            <a:off x="5489117" y="9282032"/>
            <a:ext cx="98425" cy="98425"/>
            <a:chOff x="3511" y="12476"/>
            <a:chExt cx="155" cy="155"/>
          </a:xfrm>
        </p:grpSpPr>
        <p:sp>
          <p:nvSpPr>
            <p:cNvPr id="626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27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28" name="Rectangle 135"/>
          <p:cNvSpPr>
            <a:spLocks noChangeArrowheads="1"/>
          </p:cNvSpPr>
          <p:nvPr/>
        </p:nvSpPr>
        <p:spPr bwMode="auto">
          <a:xfrm>
            <a:off x="5467490" y="92591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29" name="Image 628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89465" y="7530737"/>
            <a:ext cx="279703" cy="139351"/>
          </a:xfrm>
          <a:prstGeom prst="rect">
            <a:avLst/>
          </a:prstGeom>
        </p:spPr>
      </p:pic>
      <p:pic>
        <p:nvPicPr>
          <p:cNvPr id="630" name="Image 629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89903" y="7275093"/>
            <a:ext cx="315016" cy="268921"/>
          </a:xfrm>
          <a:prstGeom prst="rect">
            <a:avLst/>
          </a:prstGeom>
        </p:spPr>
      </p:pic>
      <p:sp>
        <p:nvSpPr>
          <p:cNvPr id="631" name="Bulle ronde 2290"/>
          <p:cNvSpPr/>
          <p:nvPr/>
        </p:nvSpPr>
        <p:spPr>
          <a:xfrm>
            <a:off x="5689903" y="7221904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2" name="ZoneTexte 631"/>
          <p:cNvSpPr txBox="1"/>
          <p:nvPr/>
        </p:nvSpPr>
        <p:spPr>
          <a:xfrm>
            <a:off x="5713694" y="7253671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7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9" name="ZoneTexte 478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33" name="ZoneTexte 232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23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34" name="Image 233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  <p:pic>
        <p:nvPicPr>
          <p:cNvPr id="255" name="Image 25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5229631" y="4668274"/>
            <a:ext cx="274320" cy="273838"/>
          </a:xfrm>
          <a:prstGeom prst="rect">
            <a:avLst/>
          </a:prstGeom>
        </p:spPr>
      </p:pic>
      <p:sp>
        <p:nvSpPr>
          <p:cNvPr id="256" name="Bulle ronde 26"/>
          <p:cNvSpPr/>
          <p:nvPr/>
        </p:nvSpPr>
        <p:spPr>
          <a:xfrm>
            <a:off x="5532022" y="4670846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ZoneTexte 256"/>
          <p:cNvSpPr txBox="1"/>
          <p:nvPr/>
        </p:nvSpPr>
        <p:spPr>
          <a:xfrm>
            <a:off x="5580599" y="4708550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258" name="Rectangle 34"/>
          <p:cNvSpPr>
            <a:spLocks noChangeArrowheads="1"/>
          </p:cNvSpPr>
          <p:nvPr/>
        </p:nvSpPr>
        <p:spPr bwMode="auto">
          <a:xfrm>
            <a:off x="5150048" y="4568914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59" name="Group 47"/>
          <p:cNvGrpSpPr>
            <a:grpSpLocks/>
          </p:cNvGrpSpPr>
          <p:nvPr/>
        </p:nvGrpSpPr>
        <p:grpSpPr bwMode="auto">
          <a:xfrm>
            <a:off x="5335513" y="6716167"/>
            <a:ext cx="98425" cy="98425"/>
            <a:chOff x="3511" y="12476"/>
            <a:chExt cx="155" cy="155"/>
          </a:xfrm>
        </p:grpSpPr>
        <p:sp>
          <p:nvSpPr>
            <p:cNvPr id="26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2" name="Rectangle 135"/>
          <p:cNvSpPr>
            <a:spLocks noChangeArrowheads="1"/>
          </p:cNvSpPr>
          <p:nvPr/>
        </p:nvSpPr>
        <p:spPr bwMode="auto">
          <a:xfrm>
            <a:off x="5312302" y="669111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3" name="ZoneTexte 262"/>
          <p:cNvSpPr txBox="1"/>
          <p:nvPr/>
        </p:nvSpPr>
        <p:spPr>
          <a:xfrm>
            <a:off x="5798232" y="5504021"/>
            <a:ext cx="94822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ou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64" name="Text Box 122"/>
          <p:cNvSpPr txBox="1">
            <a:spLocks noChangeArrowheads="1"/>
          </p:cNvSpPr>
          <p:nvPr/>
        </p:nvSpPr>
        <p:spPr bwMode="auto">
          <a:xfrm rot="16200000" flipH="1">
            <a:off x="5131473" y="442825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Text Box 121"/>
          <p:cNvSpPr txBox="1">
            <a:spLocks noChangeArrowheads="1"/>
          </p:cNvSpPr>
          <p:nvPr/>
        </p:nvSpPr>
        <p:spPr bwMode="auto">
          <a:xfrm rot="16200000" flipH="1">
            <a:off x="5318412" y="442274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Text Box 120"/>
          <p:cNvSpPr txBox="1">
            <a:spLocks noChangeArrowheads="1"/>
          </p:cNvSpPr>
          <p:nvPr/>
        </p:nvSpPr>
        <p:spPr bwMode="auto">
          <a:xfrm rot="16200000" flipH="1">
            <a:off x="5508207" y="442274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Text Box 119"/>
          <p:cNvSpPr txBox="1">
            <a:spLocks noChangeArrowheads="1"/>
          </p:cNvSpPr>
          <p:nvPr/>
        </p:nvSpPr>
        <p:spPr bwMode="auto">
          <a:xfrm rot="16200000" flipH="1">
            <a:off x="5685942" y="442274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Text Box 118"/>
          <p:cNvSpPr txBox="1">
            <a:spLocks noChangeArrowheads="1"/>
          </p:cNvSpPr>
          <p:nvPr/>
        </p:nvSpPr>
        <p:spPr bwMode="auto">
          <a:xfrm rot="16200000" flipH="1">
            <a:off x="5861772" y="442346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Text Box 117"/>
          <p:cNvSpPr txBox="1">
            <a:spLocks noChangeArrowheads="1"/>
          </p:cNvSpPr>
          <p:nvPr/>
        </p:nvSpPr>
        <p:spPr bwMode="auto">
          <a:xfrm rot="16200000" flipH="1">
            <a:off x="6049662" y="44219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Text Box 116"/>
          <p:cNvSpPr txBox="1">
            <a:spLocks noChangeArrowheads="1"/>
          </p:cNvSpPr>
          <p:nvPr/>
        </p:nvSpPr>
        <p:spPr bwMode="auto">
          <a:xfrm rot="16200000" flipH="1">
            <a:off x="6228031" y="44219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Text Box 115"/>
          <p:cNvSpPr txBox="1">
            <a:spLocks noChangeArrowheads="1"/>
          </p:cNvSpPr>
          <p:nvPr/>
        </p:nvSpPr>
        <p:spPr bwMode="auto">
          <a:xfrm rot="16200000" flipH="1">
            <a:off x="6414018" y="442274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114"/>
          <p:cNvSpPr txBox="1">
            <a:spLocks noChangeArrowheads="1"/>
          </p:cNvSpPr>
          <p:nvPr/>
        </p:nvSpPr>
        <p:spPr bwMode="auto">
          <a:xfrm rot="16200000" flipH="1">
            <a:off x="6601909" y="44219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Text Box 113"/>
          <p:cNvSpPr txBox="1">
            <a:spLocks noChangeArrowheads="1"/>
          </p:cNvSpPr>
          <p:nvPr/>
        </p:nvSpPr>
        <p:spPr bwMode="auto">
          <a:xfrm rot="16200000" flipH="1">
            <a:off x="6773930" y="44219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ZoneTexte 273"/>
          <p:cNvSpPr txBox="1"/>
          <p:nvPr/>
        </p:nvSpPr>
        <p:spPr>
          <a:xfrm>
            <a:off x="6502234" y="6806235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75" name="Image 27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2314" y="6575989"/>
            <a:ext cx="288178" cy="230245"/>
          </a:xfrm>
          <a:prstGeom prst="rect">
            <a:avLst/>
          </a:prstGeom>
        </p:spPr>
      </p:pic>
      <p:sp>
        <p:nvSpPr>
          <p:cNvPr id="485" name="Rectangle 34"/>
          <p:cNvSpPr>
            <a:spLocks noChangeArrowheads="1"/>
          </p:cNvSpPr>
          <p:nvPr/>
        </p:nvSpPr>
        <p:spPr bwMode="auto">
          <a:xfrm>
            <a:off x="539629" y="1389684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86" name="Group 47"/>
          <p:cNvGrpSpPr>
            <a:grpSpLocks/>
          </p:cNvGrpSpPr>
          <p:nvPr/>
        </p:nvGrpSpPr>
        <p:grpSpPr bwMode="auto">
          <a:xfrm>
            <a:off x="725094" y="3536937"/>
            <a:ext cx="98425" cy="98425"/>
            <a:chOff x="3511" y="12476"/>
            <a:chExt cx="155" cy="155"/>
          </a:xfrm>
        </p:grpSpPr>
        <p:sp>
          <p:nvSpPr>
            <p:cNvPr id="48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89" name="Rectangle 135"/>
          <p:cNvSpPr>
            <a:spLocks noChangeArrowheads="1"/>
          </p:cNvSpPr>
          <p:nvPr/>
        </p:nvSpPr>
        <p:spPr bwMode="auto">
          <a:xfrm>
            <a:off x="701883" y="351188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0" name="ZoneTexte 489"/>
          <p:cNvSpPr txBox="1"/>
          <p:nvPr/>
        </p:nvSpPr>
        <p:spPr>
          <a:xfrm>
            <a:off x="962099" y="2324791"/>
            <a:ext cx="117393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491" name="Text Box 122"/>
          <p:cNvSpPr txBox="1">
            <a:spLocks noChangeArrowheads="1"/>
          </p:cNvSpPr>
          <p:nvPr/>
        </p:nvSpPr>
        <p:spPr bwMode="auto">
          <a:xfrm rot="16200000" flipH="1">
            <a:off x="534067" y="12435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2" name="Text Box 121"/>
          <p:cNvSpPr txBox="1">
            <a:spLocks noChangeArrowheads="1"/>
          </p:cNvSpPr>
          <p:nvPr/>
        </p:nvSpPr>
        <p:spPr bwMode="auto">
          <a:xfrm rot="16200000" flipH="1">
            <a:off x="707993" y="12435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3" name="Text Box 120"/>
          <p:cNvSpPr txBox="1">
            <a:spLocks noChangeArrowheads="1"/>
          </p:cNvSpPr>
          <p:nvPr/>
        </p:nvSpPr>
        <p:spPr bwMode="auto">
          <a:xfrm rot="16200000" flipH="1">
            <a:off x="897788" y="12435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4" name="Text Box 119"/>
          <p:cNvSpPr txBox="1">
            <a:spLocks noChangeArrowheads="1"/>
          </p:cNvSpPr>
          <p:nvPr/>
        </p:nvSpPr>
        <p:spPr bwMode="auto">
          <a:xfrm rot="16200000" flipH="1">
            <a:off x="1075523" y="12435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5" name="Text Box 118"/>
          <p:cNvSpPr txBox="1">
            <a:spLocks noChangeArrowheads="1"/>
          </p:cNvSpPr>
          <p:nvPr/>
        </p:nvSpPr>
        <p:spPr bwMode="auto">
          <a:xfrm rot="16200000" flipH="1">
            <a:off x="1251353" y="124423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6" name="Text Box 117"/>
          <p:cNvSpPr txBox="1">
            <a:spLocks noChangeArrowheads="1"/>
          </p:cNvSpPr>
          <p:nvPr/>
        </p:nvSpPr>
        <p:spPr bwMode="auto">
          <a:xfrm rot="16200000" flipH="1">
            <a:off x="1439243" y="124267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7" name="Text Box 116"/>
          <p:cNvSpPr txBox="1">
            <a:spLocks noChangeArrowheads="1"/>
          </p:cNvSpPr>
          <p:nvPr/>
        </p:nvSpPr>
        <p:spPr bwMode="auto">
          <a:xfrm rot="16200000" flipH="1">
            <a:off x="1617612" y="124267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8" name="Text Box 115"/>
          <p:cNvSpPr txBox="1">
            <a:spLocks noChangeArrowheads="1"/>
          </p:cNvSpPr>
          <p:nvPr/>
        </p:nvSpPr>
        <p:spPr bwMode="auto">
          <a:xfrm rot="16200000" flipH="1">
            <a:off x="1803599" y="12435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9" name="Text Box 114"/>
          <p:cNvSpPr txBox="1">
            <a:spLocks noChangeArrowheads="1"/>
          </p:cNvSpPr>
          <p:nvPr/>
        </p:nvSpPr>
        <p:spPr bwMode="auto">
          <a:xfrm rot="16200000" flipH="1">
            <a:off x="1991490" y="124267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0" name="Text Box 113"/>
          <p:cNvSpPr txBox="1">
            <a:spLocks noChangeArrowheads="1"/>
          </p:cNvSpPr>
          <p:nvPr/>
        </p:nvSpPr>
        <p:spPr bwMode="auto">
          <a:xfrm rot="16200000" flipH="1">
            <a:off x="2163511" y="124267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1" name="Bulle ronde 26"/>
          <p:cNvSpPr/>
          <p:nvPr/>
        </p:nvSpPr>
        <p:spPr>
          <a:xfrm>
            <a:off x="898417" y="1449719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2" name="ZoneTexte 501"/>
          <p:cNvSpPr txBox="1"/>
          <p:nvPr/>
        </p:nvSpPr>
        <p:spPr>
          <a:xfrm>
            <a:off x="947008" y="1491807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03" name="Image 5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146" y="1548655"/>
            <a:ext cx="279087" cy="276872"/>
          </a:xfrm>
          <a:prstGeom prst="rect">
            <a:avLst/>
          </a:prstGeom>
        </p:spPr>
      </p:pic>
      <p:grpSp>
        <p:nvGrpSpPr>
          <p:cNvPr id="504" name="Groupe 503"/>
          <p:cNvGrpSpPr/>
          <p:nvPr/>
        </p:nvGrpSpPr>
        <p:grpSpPr>
          <a:xfrm>
            <a:off x="1671260" y="2493201"/>
            <a:ext cx="123825" cy="241105"/>
            <a:chOff x="1984144" y="6393040"/>
            <a:chExt cx="123825" cy="241105"/>
          </a:xfrm>
        </p:grpSpPr>
        <p:sp>
          <p:nvSpPr>
            <p:cNvPr id="50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06" name="Groupe 50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10" name="Connecteur droit 50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1" name="Connecteur droit 51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7" name="Connecteur droit 50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12" name="ZoneTexte 511"/>
          <p:cNvSpPr txBox="1"/>
          <p:nvPr/>
        </p:nvSpPr>
        <p:spPr>
          <a:xfrm>
            <a:off x="1891815" y="3627005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13" name="Image 5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1895" y="3396759"/>
            <a:ext cx="288178" cy="230245"/>
          </a:xfrm>
          <a:prstGeom prst="rect">
            <a:avLst/>
          </a:prstGeom>
        </p:spPr>
      </p:pic>
      <p:sp>
        <p:nvSpPr>
          <p:cNvPr id="543" name="Rectangle 34"/>
          <p:cNvSpPr>
            <a:spLocks noChangeArrowheads="1"/>
          </p:cNvSpPr>
          <p:nvPr/>
        </p:nvSpPr>
        <p:spPr bwMode="auto">
          <a:xfrm>
            <a:off x="5141431" y="1423756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44" name="Group 47"/>
          <p:cNvGrpSpPr>
            <a:grpSpLocks/>
          </p:cNvGrpSpPr>
          <p:nvPr/>
        </p:nvGrpSpPr>
        <p:grpSpPr bwMode="auto">
          <a:xfrm>
            <a:off x="5326896" y="3571009"/>
            <a:ext cx="98425" cy="98425"/>
            <a:chOff x="3511" y="12476"/>
            <a:chExt cx="155" cy="155"/>
          </a:xfrm>
        </p:grpSpPr>
        <p:sp>
          <p:nvSpPr>
            <p:cNvPr id="54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7" name="Rectangle 135"/>
          <p:cNvSpPr>
            <a:spLocks noChangeArrowheads="1"/>
          </p:cNvSpPr>
          <p:nvPr/>
        </p:nvSpPr>
        <p:spPr bwMode="auto">
          <a:xfrm>
            <a:off x="5303685" y="3545954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8" name="ZoneTexte 547"/>
          <p:cNvSpPr txBox="1"/>
          <p:nvPr/>
        </p:nvSpPr>
        <p:spPr>
          <a:xfrm>
            <a:off x="5915095" y="2437543"/>
            <a:ext cx="67422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alor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549" name="Text Box 122"/>
          <p:cNvSpPr txBox="1">
            <a:spLocks noChangeArrowheads="1"/>
          </p:cNvSpPr>
          <p:nvPr/>
        </p:nvSpPr>
        <p:spPr bwMode="auto">
          <a:xfrm rot="16200000" flipH="1">
            <a:off x="5135869" y="12775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0" name="Text Box 121"/>
          <p:cNvSpPr txBox="1">
            <a:spLocks noChangeArrowheads="1"/>
          </p:cNvSpPr>
          <p:nvPr/>
        </p:nvSpPr>
        <p:spPr bwMode="auto">
          <a:xfrm rot="16200000" flipH="1">
            <a:off x="5309795" y="12775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1" name="Text Box 120"/>
          <p:cNvSpPr txBox="1">
            <a:spLocks noChangeArrowheads="1"/>
          </p:cNvSpPr>
          <p:nvPr/>
        </p:nvSpPr>
        <p:spPr bwMode="auto">
          <a:xfrm rot="16200000" flipH="1">
            <a:off x="5499590" y="12775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2" name="Text Box 119"/>
          <p:cNvSpPr txBox="1">
            <a:spLocks noChangeArrowheads="1"/>
          </p:cNvSpPr>
          <p:nvPr/>
        </p:nvSpPr>
        <p:spPr bwMode="auto">
          <a:xfrm rot="16200000" flipH="1">
            <a:off x="5677325" y="12775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3" name="Text Box 118"/>
          <p:cNvSpPr txBox="1">
            <a:spLocks noChangeArrowheads="1"/>
          </p:cNvSpPr>
          <p:nvPr/>
        </p:nvSpPr>
        <p:spPr bwMode="auto">
          <a:xfrm rot="16200000" flipH="1">
            <a:off x="5853155" y="127830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4" name="Text Box 117"/>
          <p:cNvSpPr txBox="1">
            <a:spLocks noChangeArrowheads="1"/>
          </p:cNvSpPr>
          <p:nvPr/>
        </p:nvSpPr>
        <p:spPr bwMode="auto">
          <a:xfrm rot="16200000" flipH="1">
            <a:off x="6041045" y="12767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5" name="Text Box 116"/>
          <p:cNvSpPr txBox="1">
            <a:spLocks noChangeArrowheads="1"/>
          </p:cNvSpPr>
          <p:nvPr/>
        </p:nvSpPr>
        <p:spPr bwMode="auto">
          <a:xfrm rot="16200000" flipH="1">
            <a:off x="6219414" y="12767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6" name="Text Box 115"/>
          <p:cNvSpPr txBox="1">
            <a:spLocks noChangeArrowheads="1"/>
          </p:cNvSpPr>
          <p:nvPr/>
        </p:nvSpPr>
        <p:spPr bwMode="auto">
          <a:xfrm rot="16200000" flipH="1">
            <a:off x="6405401" y="1277583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7" name="Text Box 114"/>
          <p:cNvSpPr txBox="1">
            <a:spLocks noChangeArrowheads="1"/>
          </p:cNvSpPr>
          <p:nvPr/>
        </p:nvSpPr>
        <p:spPr bwMode="auto">
          <a:xfrm rot="16200000" flipH="1">
            <a:off x="6593292" y="12767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8" name="Text Box 113"/>
          <p:cNvSpPr txBox="1">
            <a:spLocks noChangeArrowheads="1"/>
          </p:cNvSpPr>
          <p:nvPr/>
        </p:nvSpPr>
        <p:spPr bwMode="auto">
          <a:xfrm rot="16200000" flipH="1">
            <a:off x="6765313" y="127674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9" name="Bulle ronde 26"/>
          <p:cNvSpPr/>
          <p:nvPr/>
        </p:nvSpPr>
        <p:spPr>
          <a:xfrm>
            <a:off x="5500219" y="1483791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0" name="ZoneTexte 559"/>
          <p:cNvSpPr txBox="1"/>
          <p:nvPr/>
        </p:nvSpPr>
        <p:spPr>
          <a:xfrm>
            <a:off x="5548810" y="1525879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61" name="Image 56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0948" y="1582727"/>
            <a:ext cx="279087" cy="276872"/>
          </a:xfrm>
          <a:prstGeom prst="rect">
            <a:avLst/>
          </a:prstGeom>
        </p:spPr>
      </p:pic>
      <p:sp>
        <p:nvSpPr>
          <p:cNvPr id="562" name="ZoneTexte 561"/>
          <p:cNvSpPr txBox="1"/>
          <p:nvPr/>
        </p:nvSpPr>
        <p:spPr>
          <a:xfrm>
            <a:off x="6493617" y="3661077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63" name="Image 5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3697" y="3430831"/>
            <a:ext cx="288178" cy="230245"/>
          </a:xfrm>
          <a:prstGeom prst="rect">
            <a:avLst/>
          </a:prstGeom>
        </p:spPr>
      </p:pic>
      <p:grpSp>
        <p:nvGrpSpPr>
          <p:cNvPr id="564" name="Groupe 563"/>
          <p:cNvGrpSpPr/>
          <p:nvPr/>
        </p:nvGrpSpPr>
        <p:grpSpPr>
          <a:xfrm>
            <a:off x="6262007" y="2599736"/>
            <a:ext cx="123825" cy="241105"/>
            <a:chOff x="1984144" y="6393040"/>
            <a:chExt cx="123825" cy="241105"/>
          </a:xfrm>
        </p:grpSpPr>
        <p:sp>
          <p:nvSpPr>
            <p:cNvPr id="56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66" name="Groupe 56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70" name="Connecteur droit 56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Connecteur droit 57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7" name="Connecteur droit 56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72" name="Rectangle 70"/>
          <p:cNvSpPr>
            <a:spLocks noChangeArrowheads="1"/>
          </p:cNvSpPr>
          <p:nvPr/>
        </p:nvSpPr>
        <p:spPr bwMode="auto">
          <a:xfrm>
            <a:off x="2812286" y="1408214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73" name="Group 112"/>
          <p:cNvGrpSpPr>
            <a:grpSpLocks/>
          </p:cNvGrpSpPr>
          <p:nvPr/>
        </p:nvGrpSpPr>
        <p:grpSpPr bwMode="auto">
          <a:xfrm rot="16200000" flipH="1">
            <a:off x="3613191" y="447477"/>
            <a:ext cx="131740" cy="1720850"/>
            <a:chOff x="7435" y="9002"/>
            <a:chExt cx="165" cy="2711"/>
          </a:xfrm>
        </p:grpSpPr>
        <p:sp>
          <p:nvSpPr>
            <p:cNvPr id="574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5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8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9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0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2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3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84" name="ZoneTexte 583"/>
          <p:cNvSpPr txBox="1"/>
          <p:nvPr/>
        </p:nvSpPr>
        <p:spPr>
          <a:xfrm>
            <a:off x="3488805" y="2408020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mu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85" name="Groupe 584"/>
          <p:cNvGrpSpPr/>
          <p:nvPr/>
        </p:nvGrpSpPr>
        <p:grpSpPr>
          <a:xfrm>
            <a:off x="2949741" y="3499977"/>
            <a:ext cx="131763" cy="136525"/>
            <a:chOff x="634123" y="4838678"/>
            <a:chExt cx="131763" cy="136525"/>
          </a:xfrm>
        </p:grpSpPr>
        <p:grpSp>
          <p:nvGrpSpPr>
            <p:cNvPr id="586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8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89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8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90" name="ZoneTexte 589"/>
          <p:cNvSpPr txBox="1"/>
          <p:nvPr/>
        </p:nvSpPr>
        <p:spPr>
          <a:xfrm>
            <a:off x="3205708" y="2897216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91" name="ZoneTexte 590"/>
          <p:cNvSpPr txBox="1"/>
          <p:nvPr/>
        </p:nvSpPr>
        <p:spPr>
          <a:xfrm>
            <a:off x="3681004" y="2897843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ém</a:t>
            </a:r>
            <a:r>
              <a:rPr lang="fr-FR" sz="105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592" name="Image 591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933561" y="3035482"/>
            <a:ext cx="100326" cy="53623"/>
          </a:xfrm>
          <a:prstGeom prst="rect">
            <a:avLst/>
          </a:prstGeom>
        </p:spPr>
      </p:pic>
      <p:pic>
        <p:nvPicPr>
          <p:cNvPr id="593" name="Image 59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2890427" y="1494715"/>
            <a:ext cx="366643" cy="315458"/>
          </a:xfrm>
          <a:prstGeom prst="rect">
            <a:avLst/>
          </a:prstGeom>
        </p:spPr>
      </p:pic>
      <p:sp>
        <p:nvSpPr>
          <p:cNvPr id="594" name="Bulle ronde 26"/>
          <p:cNvSpPr/>
          <p:nvPr/>
        </p:nvSpPr>
        <p:spPr>
          <a:xfrm>
            <a:off x="3249352" y="1500705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5" name="ZoneTexte 594"/>
          <p:cNvSpPr txBox="1"/>
          <p:nvPr/>
        </p:nvSpPr>
        <p:spPr>
          <a:xfrm>
            <a:off x="3235245" y="1552323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596" name="Image 595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2937011" y="1808363"/>
            <a:ext cx="279703" cy="139351"/>
          </a:xfrm>
          <a:prstGeom prst="rect">
            <a:avLst/>
          </a:prstGeom>
        </p:spPr>
      </p:pic>
      <p:pic>
        <p:nvPicPr>
          <p:cNvPr id="605" name="Image 60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627828" y="4528638"/>
            <a:ext cx="274320" cy="273838"/>
          </a:xfrm>
          <a:prstGeom prst="rect">
            <a:avLst/>
          </a:prstGeom>
        </p:spPr>
      </p:pic>
      <p:sp>
        <p:nvSpPr>
          <p:cNvPr id="606" name="Bulle ronde 26"/>
          <p:cNvSpPr/>
          <p:nvPr/>
        </p:nvSpPr>
        <p:spPr>
          <a:xfrm>
            <a:off x="930219" y="4531210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7" name="ZoneTexte 606"/>
          <p:cNvSpPr txBox="1"/>
          <p:nvPr/>
        </p:nvSpPr>
        <p:spPr>
          <a:xfrm>
            <a:off x="978796" y="4568914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608" name="Rectangle 34"/>
          <p:cNvSpPr>
            <a:spLocks noChangeArrowheads="1"/>
          </p:cNvSpPr>
          <p:nvPr/>
        </p:nvSpPr>
        <p:spPr bwMode="auto">
          <a:xfrm>
            <a:off x="548245" y="4429278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09" name="Group 47"/>
          <p:cNvGrpSpPr>
            <a:grpSpLocks/>
          </p:cNvGrpSpPr>
          <p:nvPr/>
        </p:nvGrpSpPr>
        <p:grpSpPr bwMode="auto">
          <a:xfrm>
            <a:off x="733710" y="6576531"/>
            <a:ext cx="98425" cy="98425"/>
            <a:chOff x="3511" y="12476"/>
            <a:chExt cx="155" cy="155"/>
          </a:xfrm>
        </p:grpSpPr>
        <p:sp>
          <p:nvSpPr>
            <p:cNvPr id="61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1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12" name="Rectangle 135"/>
          <p:cNvSpPr>
            <a:spLocks noChangeArrowheads="1"/>
          </p:cNvSpPr>
          <p:nvPr/>
        </p:nvSpPr>
        <p:spPr bwMode="auto">
          <a:xfrm>
            <a:off x="710499" y="655147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3" name="ZoneTexte 612"/>
          <p:cNvSpPr txBox="1"/>
          <p:nvPr/>
        </p:nvSpPr>
        <p:spPr>
          <a:xfrm>
            <a:off x="1264931" y="5512424"/>
            <a:ext cx="30356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par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14" name="Text Box 122"/>
          <p:cNvSpPr txBox="1">
            <a:spLocks noChangeArrowheads="1"/>
          </p:cNvSpPr>
          <p:nvPr/>
        </p:nvSpPr>
        <p:spPr bwMode="auto">
          <a:xfrm rot="16200000" flipH="1">
            <a:off x="529670" y="42886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5" name="Text Box 121"/>
          <p:cNvSpPr txBox="1">
            <a:spLocks noChangeArrowheads="1"/>
          </p:cNvSpPr>
          <p:nvPr/>
        </p:nvSpPr>
        <p:spPr bwMode="auto">
          <a:xfrm rot="16200000" flipH="1">
            <a:off x="716609" y="42831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6" name="Text Box 120"/>
          <p:cNvSpPr txBox="1">
            <a:spLocks noChangeArrowheads="1"/>
          </p:cNvSpPr>
          <p:nvPr/>
        </p:nvSpPr>
        <p:spPr bwMode="auto">
          <a:xfrm rot="16200000" flipH="1">
            <a:off x="906404" y="42831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7" name="Text Box 119"/>
          <p:cNvSpPr txBox="1">
            <a:spLocks noChangeArrowheads="1"/>
          </p:cNvSpPr>
          <p:nvPr/>
        </p:nvSpPr>
        <p:spPr bwMode="auto">
          <a:xfrm rot="16200000" flipH="1">
            <a:off x="1084139" y="42831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8" name="Text Box 118"/>
          <p:cNvSpPr txBox="1">
            <a:spLocks noChangeArrowheads="1"/>
          </p:cNvSpPr>
          <p:nvPr/>
        </p:nvSpPr>
        <p:spPr bwMode="auto">
          <a:xfrm rot="16200000" flipH="1">
            <a:off x="1259969" y="428382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9" name="Text Box 117"/>
          <p:cNvSpPr txBox="1">
            <a:spLocks noChangeArrowheads="1"/>
          </p:cNvSpPr>
          <p:nvPr/>
        </p:nvSpPr>
        <p:spPr bwMode="auto">
          <a:xfrm rot="16200000" flipH="1">
            <a:off x="1447859" y="428226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0" name="Text Box 116"/>
          <p:cNvSpPr txBox="1">
            <a:spLocks noChangeArrowheads="1"/>
          </p:cNvSpPr>
          <p:nvPr/>
        </p:nvSpPr>
        <p:spPr bwMode="auto">
          <a:xfrm rot="16200000" flipH="1">
            <a:off x="1626228" y="428226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1" name="Text Box 115"/>
          <p:cNvSpPr txBox="1">
            <a:spLocks noChangeArrowheads="1"/>
          </p:cNvSpPr>
          <p:nvPr/>
        </p:nvSpPr>
        <p:spPr bwMode="auto">
          <a:xfrm rot="16200000" flipH="1">
            <a:off x="1812215" y="428310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2" name="Text Box 114"/>
          <p:cNvSpPr txBox="1">
            <a:spLocks noChangeArrowheads="1"/>
          </p:cNvSpPr>
          <p:nvPr/>
        </p:nvSpPr>
        <p:spPr bwMode="auto">
          <a:xfrm rot="16200000" flipH="1">
            <a:off x="2000106" y="428226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3" name="Text Box 113"/>
          <p:cNvSpPr txBox="1">
            <a:spLocks noChangeArrowheads="1"/>
          </p:cNvSpPr>
          <p:nvPr/>
        </p:nvSpPr>
        <p:spPr bwMode="auto">
          <a:xfrm rot="16200000" flipH="1">
            <a:off x="2172127" y="428226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4" name="ZoneTexte 623"/>
          <p:cNvSpPr txBox="1"/>
          <p:nvPr/>
        </p:nvSpPr>
        <p:spPr>
          <a:xfrm>
            <a:off x="1900431" y="6666599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625" name="Image 6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0511" y="6436353"/>
            <a:ext cx="288178" cy="230245"/>
          </a:xfrm>
          <a:prstGeom prst="rect">
            <a:avLst/>
          </a:prstGeom>
        </p:spPr>
      </p:pic>
      <p:sp>
        <p:nvSpPr>
          <p:cNvPr id="626" name="Rectangle 34"/>
          <p:cNvSpPr>
            <a:spLocks noChangeArrowheads="1"/>
          </p:cNvSpPr>
          <p:nvPr/>
        </p:nvSpPr>
        <p:spPr bwMode="auto">
          <a:xfrm>
            <a:off x="2823000" y="4430512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7" name="Text Box 122"/>
          <p:cNvSpPr txBox="1">
            <a:spLocks noChangeArrowheads="1"/>
          </p:cNvSpPr>
          <p:nvPr/>
        </p:nvSpPr>
        <p:spPr bwMode="auto">
          <a:xfrm rot="16200000" flipH="1">
            <a:off x="2809327" y="428411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8" name="Text Box 121"/>
          <p:cNvSpPr txBox="1">
            <a:spLocks noChangeArrowheads="1"/>
          </p:cNvSpPr>
          <p:nvPr/>
        </p:nvSpPr>
        <p:spPr bwMode="auto">
          <a:xfrm rot="16200000" flipH="1">
            <a:off x="2996266" y="427859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9" name="Text Box 120"/>
          <p:cNvSpPr txBox="1">
            <a:spLocks noChangeArrowheads="1"/>
          </p:cNvSpPr>
          <p:nvPr/>
        </p:nvSpPr>
        <p:spPr bwMode="auto">
          <a:xfrm rot="16200000" flipH="1">
            <a:off x="3186061" y="427859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0" name="Text Box 119"/>
          <p:cNvSpPr txBox="1">
            <a:spLocks noChangeArrowheads="1"/>
          </p:cNvSpPr>
          <p:nvPr/>
        </p:nvSpPr>
        <p:spPr bwMode="auto">
          <a:xfrm rot="16200000" flipH="1">
            <a:off x="3363796" y="427859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1" name="Text Box 118"/>
          <p:cNvSpPr txBox="1">
            <a:spLocks noChangeArrowheads="1"/>
          </p:cNvSpPr>
          <p:nvPr/>
        </p:nvSpPr>
        <p:spPr bwMode="auto">
          <a:xfrm rot="16200000" flipH="1">
            <a:off x="3539626" y="427932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2" name="Text Box 117"/>
          <p:cNvSpPr txBox="1">
            <a:spLocks noChangeArrowheads="1"/>
          </p:cNvSpPr>
          <p:nvPr/>
        </p:nvSpPr>
        <p:spPr bwMode="auto">
          <a:xfrm rot="16200000" flipH="1">
            <a:off x="3727516" y="427776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3" name="Text Box 116"/>
          <p:cNvSpPr txBox="1">
            <a:spLocks noChangeArrowheads="1"/>
          </p:cNvSpPr>
          <p:nvPr/>
        </p:nvSpPr>
        <p:spPr bwMode="auto">
          <a:xfrm rot="16200000" flipH="1">
            <a:off x="3905885" y="427776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4" name="Text Box 115"/>
          <p:cNvSpPr txBox="1">
            <a:spLocks noChangeArrowheads="1"/>
          </p:cNvSpPr>
          <p:nvPr/>
        </p:nvSpPr>
        <p:spPr bwMode="auto">
          <a:xfrm rot="16200000" flipH="1">
            <a:off x="4091872" y="4278597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5" name="Text Box 114"/>
          <p:cNvSpPr txBox="1">
            <a:spLocks noChangeArrowheads="1"/>
          </p:cNvSpPr>
          <p:nvPr/>
        </p:nvSpPr>
        <p:spPr bwMode="auto">
          <a:xfrm rot="16200000" flipH="1">
            <a:off x="4279763" y="427776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6" name="Text Box 113"/>
          <p:cNvSpPr txBox="1">
            <a:spLocks noChangeArrowheads="1"/>
          </p:cNvSpPr>
          <p:nvPr/>
        </p:nvSpPr>
        <p:spPr bwMode="auto">
          <a:xfrm rot="16200000" flipH="1">
            <a:off x="4451784" y="4277761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7" name="ZoneTexte 636"/>
          <p:cNvSpPr txBox="1"/>
          <p:nvPr/>
        </p:nvSpPr>
        <p:spPr>
          <a:xfrm>
            <a:off x="3580504" y="5474182"/>
            <a:ext cx="430966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lui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638" name="Group 67"/>
          <p:cNvGrpSpPr>
            <a:grpSpLocks/>
          </p:cNvGrpSpPr>
          <p:nvPr/>
        </p:nvGrpSpPr>
        <p:grpSpPr bwMode="auto">
          <a:xfrm>
            <a:off x="2972370" y="6606601"/>
            <a:ext cx="96436" cy="98425"/>
            <a:chOff x="3511" y="12476"/>
            <a:chExt cx="155" cy="155"/>
          </a:xfrm>
        </p:grpSpPr>
        <p:sp>
          <p:nvSpPr>
            <p:cNvPr id="639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0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41" name="Rectangle 135"/>
          <p:cNvSpPr>
            <a:spLocks noChangeArrowheads="1"/>
          </p:cNvSpPr>
          <p:nvPr/>
        </p:nvSpPr>
        <p:spPr bwMode="auto">
          <a:xfrm>
            <a:off x="2943123" y="6582491"/>
            <a:ext cx="129100" cy="136525"/>
          </a:xfrm>
          <a:prstGeom prst="rect">
            <a:avLst/>
          </a:prstGeom>
          <a:noFill/>
          <a:ln w="3175">
            <a:solidFill>
              <a:srgbClr val="CF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2" name="Bulle ronde 26"/>
          <p:cNvSpPr/>
          <p:nvPr/>
        </p:nvSpPr>
        <p:spPr>
          <a:xfrm>
            <a:off x="3181565" y="4480452"/>
            <a:ext cx="506886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3" name="ZoneTexte 642"/>
          <p:cNvSpPr txBox="1"/>
          <p:nvPr/>
        </p:nvSpPr>
        <p:spPr>
          <a:xfrm>
            <a:off x="3230141" y="4518156"/>
            <a:ext cx="40961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pronom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644" name="Image 64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2843350" y="4538403"/>
            <a:ext cx="352415" cy="2933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55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2" name="ZoneTexte 461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3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23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209329" y="42692"/>
            <a:ext cx="1349760" cy="569016"/>
          </a:xfrm>
          <a:prstGeom prst="rect">
            <a:avLst/>
          </a:prstGeom>
        </p:spPr>
      </p:pic>
      <p:sp>
        <p:nvSpPr>
          <p:cNvPr id="181" name="Rectangle 50"/>
          <p:cNvSpPr>
            <a:spLocks noChangeArrowheads="1"/>
          </p:cNvSpPr>
          <p:nvPr/>
        </p:nvSpPr>
        <p:spPr bwMode="auto">
          <a:xfrm>
            <a:off x="2957748" y="135147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2" name="ZoneTexte 181"/>
          <p:cNvSpPr txBox="1"/>
          <p:nvPr/>
        </p:nvSpPr>
        <p:spPr>
          <a:xfrm>
            <a:off x="3492374" y="2452540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guér</a:t>
            </a:r>
            <a:r>
              <a:rPr lang="fr-FR" sz="1500" dirty="0" smtClean="0">
                <a:latin typeface="Andika Basic Dig1 Dig4 Dig7" panose="02000000000000000000" pitchFamily="2" charset="0"/>
              </a:rPr>
              <a:t>ir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183" name="Groupe 182"/>
          <p:cNvGrpSpPr/>
          <p:nvPr/>
        </p:nvGrpSpPr>
        <p:grpSpPr>
          <a:xfrm>
            <a:off x="2949166" y="1205916"/>
            <a:ext cx="1720850" cy="124569"/>
            <a:chOff x="5500651" y="4343109"/>
            <a:chExt cx="1720850" cy="124569"/>
          </a:xfrm>
        </p:grpSpPr>
        <p:sp>
          <p:nvSpPr>
            <p:cNvPr id="18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4" name="Group 47"/>
          <p:cNvGrpSpPr>
            <a:grpSpLocks/>
          </p:cNvGrpSpPr>
          <p:nvPr/>
        </p:nvGrpSpPr>
        <p:grpSpPr bwMode="auto">
          <a:xfrm>
            <a:off x="3159539" y="3506572"/>
            <a:ext cx="98425" cy="98425"/>
            <a:chOff x="3511" y="12476"/>
            <a:chExt cx="155" cy="155"/>
          </a:xfrm>
        </p:grpSpPr>
        <p:sp>
          <p:nvSpPr>
            <p:cNvPr id="19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7" name="Rectangle 135"/>
          <p:cNvSpPr>
            <a:spLocks noChangeArrowheads="1"/>
          </p:cNvSpPr>
          <p:nvPr/>
        </p:nvSpPr>
        <p:spPr bwMode="auto">
          <a:xfrm>
            <a:off x="3137780" y="348548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8" name="Bulle ronde 26"/>
          <p:cNvSpPr/>
          <p:nvPr/>
        </p:nvSpPr>
        <p:spPr>
          <a:xfrm>
            <a:off x="3382632" y="1415206"/>
            <a:ext cx="877104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ZoneTexte 198"/>
          <p:cNvSpPr txBox="1"/>
          <p:nvPr/>
        </p:nvSpPr>
        <p:spPr>
          <a:xfrm>
            <a:off x="3431224" y="1457294"/>
            <a:ext cx="8285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2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00" name="Image 1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005513" y="1446991"/>
            <a:ext cx="317727" cy="334577"/>
          </a:xfrm>
          <a:prstGeom prst="rect">
            <a:avLst/>
          </a:prstGeom>
        </p:spPr>
      </p:pic>
      <p:sp>
        <p:nvSpPr>
          <p:cNvPr id="201" name="Rectangle 50"/>
          <p:cNvSpPr>
            <a:spLocks noChangeArrowheads="1"/>
          </p:cNvSpPr>
          <p:nvPr/>
        </p:nvSpPr>
        <p:spPr bwMode="auto">
          <a:xfrm>
            <a:off x="658970" y="135147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2" name="ZoneTexte 201"/>
          <p:cNvSpPr txBox="1"/>
          <p:nvPr/>
        </p:nvSpPr>
        <p:spPr>
          <a:xfrm>
            <a:off x="1072213" y="2439708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cherch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03" name="Groupe 202"/>
          <p:cNvGrpSpPr/>
          <p:nvPr/>
        </p:nvGrpSpPr>
        <p:grpSpPr>
          <a:xfrm>
            <a:off x="650388" y="1205916"/>
            <a:ext cx="1720850" cy="124569"/>
            <a:chOff x="5500651" y="4343109"/>
            <a:chExt cx="1720850" cy="124569"/>
          </a:xfrm>
        </p:grpSpPr>
        <p:sp>
          <p:nvSpPr>
            <p:cNvPr id="20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4" name="Group 47"/>
          <p:cNvGrpSpPr>
            <a:grpSpLocks/>
          </p:cNvGrpSpPr>
          <p:nvPr/>
        </p:nvGrpSpPr>
        <p:grpSpPr bwMode="auto">
          <a:xfrm>
            <a:off x="860761" y="3506572"/>
            <a:ext cx="98425" cy="98425"/>
            <a:chOff x="3511" y="12476"/>
            <a:chExt cx="155" cy="155"/>
          </a:xfrm>
        </p:grpSpPr>
        <p:sp>
          <p:nvSpPr>
            <p:cNvPr id="21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7" name="Rectangle 135"/>
          <p:cNvSpPr>
            <a:spLocks noChangeArrowheads="1"/>
          </p:cNvSpPr>
          <p:nvPr/>
        </p:nvSpPr>
        <p:spPr bwMode="auto">
          <a:xfrm>
            <a:off x="839002" y="348548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8" name="Bulle ronde 26"/>
          <p:cNvSpPr/>
          <p:nvPr/>
        </p:nvSpPr>
        <p:spPr>
          <a:xfrm>
            <a:off x="1083854" y="1415206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9" name="Image 218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785966" y="1497622"/>
            <a:ext cx="296844" cy="281852"/>
          </a:xfrm>
          <a:prstGeom prst="rect">
            <a:avLst/>
          </a:prstGeom>
        </p:spPr>
      </p:pic>
      <p:sp>
        <p:nvSpPr>
          <p:cNvPr id="220" name="ZoneTexte 219"/>
          <p:cNvSpPr txBox="1"/>
          <p:nvPr/>
        </p:nvSpPr>
        <p:spPr>
          <a:xfrm>
            <a:off x="1132446" y="1457294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21" name="Rectangle 50"/>
          <p:cNvSpPr>
            <a:spLocks noChangeArrowheads="1"/>
          </p:cNvSpPr>
          <p:nvPr/>
        </p:nvSpPr>
        <p:spPr bwMode="auto">
          <a:xfrm>
            <a:off x="5080688" y="133584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2" name="ZoneTexte 221"/>
          <p:cNvSpPr txBox="1"/>
          <p:nvPr/>
        </p:nvSpPr>
        <p:spPr>
          <a:xfrm>
            <a:off x="5704967" y="2424079"/>
            <a:ext cx="70063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part</a:t>
            </a:r>
            <a:r>
              <a:rPr lang="fr-FR" sz="1500" dirty="0" smtClean="0">
                <a:latin typeface="Andika Basic Dig1 Dig4 Dig7" panose="02000000000000000000" pitchFamily="2" charset="0"/>
              </a:rPr>
              <a:t>i</a:t>
            </a:r>
            <a:r>
              <a:rPr lang="fr-FR" sz="1500" dirty="0" smtClean="0">
                <a:latin typeface="Andika Basic Dig1 Dig4 Dig7" panose="02000000000000000000" pitchFamily="2" charset="0"/>
              </a:rPr>
              <a:t>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23" name="Groupe 222"/>
          <p:cNvGrpSpPr/>
          <p:nvPr/>
        </p:nvGrpSpPr>
        <p:grpSpPr>
          <a:xfrm>
            <a:off x="5072106" y="1190287"/>
            <a:ext cx="1720850" cy="124569"/>
            <a:chOff x="5500651" y="4343109"/>
            <a:chExt cx="1720850" cy="124569"/>
          </a:xfrm>
        </p:grpSpPr>
        <p:sp>
          <p:nvSpPr>
            <p:cNvPr id="22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1" name="Group 47"/>
          <p:cNvGrpSpPr>
            <a:grpSpLocks/>
          </p:cNvGrpSpPr>
          <p:nvPr/>
        </p:nvGrpSpPr>
        <p:grpSpPr bwMode="auto">
          <a:xfrm>
            <a:off x="5282479" y="3490943"/>
            <a:ext cx="98425" cy="98425"/>
            <a:chOff x="3511" y="12476"/>
            <a:chExt cx="155" cy="155"/>
          </a:xfrm>
        </p:grpSpPr>
        <p:sp>
          <p:nvSpPr>
            <p:cNvPr id="262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3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4" name="Rectangle 135"/>
          <p:cNvSpPr>
            <a:spLocks noChangeArrowheads="1"/>
          </p:cNvSpPr>
          <p:nvPr/>
        </p:nvSpPr>
        <p:spPr bwMode="auto">
          <a:xfrm>
            <a:off x="5260720" y="346985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5" name="Bulle ronde 26"/>
          <p:cNvSpPr/>
          <p:nvPr/>
        </p:nvSpPr>
        <p:spPr>
          <a:xfrm>
            <a:off x="5505572" y="1399577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ZoneTexte 266"/>
          <p:cNvSpPr txBox="1"/>
          <p:nvPr/>
        </p:nvSpPr>
        <p:spPr>
          <a:xfrm>
            <a:off x="5554164" y="1441665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3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8"/>
          <a:srcRect l="12621" t="31906" r="60521" b="33581"/>
          <a:stretch/>
        </p:blipFill>
        <p:spPr>
          <a:xfrm rot="5400000">
            <a:off x="5127108" y="1448078"/>
            <a:ext cx="373566" cy="345143"/>
          </a:xfrm>
          <a:prstGeom prst="rect">
            <a:avLst/>
          </a:prstGeom>
        </p:spPr>
      </p:pic>
      <p:sp>
        <p:nvSpPr>
          <p:cNvPr id="308" name="Rectangle 50"/>
          <p:cNvSpPr>
            <a:spLocks noChangeArrowheads="1"/>
          </p:cNvSpPr>
          <p:nvPr/>
        </p:nvSpPr>
        <p:spPr bwMode="auto">
          <a:xfrm>
            <a:off x="650497" y="421699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" name="ZoneTexte 310"/>
          <p:cNvSpPr txBox="1"/>
          <p:nvPr/>
        </p:nvSpPr>
        <p:spPr>
          <a:xfrm>
            <a:off x="1185123" y="5318057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racont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312" name="Groupe 311"/>
          <p:cNvGrpSpPr/>
          <p:nvPr/>
        </p:nvGrpSpPr>
        <p:grpSpPr>
          <a:xfrm>
            <a:off x="641915" y="4071433"/>
            <a:ext cx="1720850" cy="124569"/>
            <a:chOff x="5500651" y="4343109"/>
            <a:chExt cx="1720850" cy="124569"/>
          </a:xfrm>
        </p:grpSpPr>
        <p:sp>
          <p:nvSpPr>
            <p:cNvPr id="313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8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9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3" name="Group 47"/>
          <p:cNvGrpSpPr>
            <a:grpSpLocks/>
          </p:cNvGrpSpPr>
          <p:nvPr/>
        </p:nvGrpSpPr>
        <p:grpSpPr bwMode="auto">
          <a:xfrm>
            <a:off x="852288" y="6372089"/>
            <a:ext cx="98425" cy="98425"/>
            <a:chOff x="3511" y="12476"/>
            <a:chExt cx="155" cy="155"/>
          </a:xfrm>
        </p:grpSpPr>
        <p:sp>
          <p:nvSpPr>
            <p:cNvPr id="32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26" name="Rectangle 135"/>
          <p:cNvSpPr>
            <a:spLocks noChangeArrowheads="1"/>
          </p:cNvSpPr>
          <p:nvPr/>
        </p:nvSpPr>
        <p:spPr bwMode="auto">
          <a:xfrm>
            <a:off x="830529" y="635099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7" name="Rectangle 50"/>
          <p:cNvSpPr>
            <a:spLocks noChangeArrowheads="1"/>
          </p:cNvSpPr>
          <p:nvPr/>
        </p:nvSpPr>
        <p:spPr bwMode="auto">
          <a:xfrm>
            <a:off x="2868873" y="7255582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8" name="ZoneTexte 327"/>
          <p:cNvSpPr txBox="1"/>
          <p:nvPr/>
        </p:nvSpPr>
        <p:spPr>
          <a:xfrm>
            <a:off x="3198199" y="8351630"/>
            <a:ext cx="108927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co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</a:t>
            </a:r>
            <a:r>
              <a:rPr lang="fr-FR" sz="1500" dirty="0" smtClean="0">
                <a:solidFill>
                  <a:srgbClr val="F7579C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329" name="Groupe 328"/>
          <p:cNvGrpSpPr/>
          <p:nvPr/>
        </p:nvGrpSpPr>
        <p:grpSpPr>
          <a:xfrm>
            <a:off x="2860291" y="7110022"/>
            <a:ext cx="1720850" cy="124569"/>
            <a:chOff x="5500651" y="4343109"/>
            <a:chExt cx="1720850" cy="124569"/>
          </a:xfrm>
        </p:grpSpPr>
        <p:sp>
          <p:nvSpPr>
            <p:cNvPr id="330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1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2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3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4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73" name="Group 47"/>
          <p:cNvGrpSpPr>
            <a:grpSpLocks/>
          </p:cNvGrpSpPr>
          <p:nvPr/>
        </p:nvGrpSpPr>
        <p:grpSpPr bwMode="auto">
          <a:xfrm>
            <a:off x="3070664" y="9410678"/>
            <a:ext cx="98425" cy="98425"/>
            <a:chOff x="3511" y="12476"/>
            <a:chExt cx="155" cy="155"/>
          </a:xfrm>
        </p:grpSpPr>
        <p:sp>
          <p:nvSpPr>
            <p:cNvPr id="37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7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76" name="Rectangle 135"/>
          <p:cNvSpPr>
            <a:spLocks noChangeArrowheads="1"/>
          </p:cNvSpPr>
          <p:nvPr/>
        </p:nvSpPr>
        <p:spPr bwMode="auto">
          <a:xfrm>
            <a:off x="3048905" y="938958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7" name="Bulle ronde 26"/>
          <p:cNvSpPr/>
          <p:nvPr/>
        </p:nvSpPr>
        <p:spPr>
          <a:xfrm>
            <a:off x="1075381" y="4280723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8" name="Image 377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777493" y="4363139"/>
            <a:ext cx="296844" cy="281852"/>
          </a:xfrm>
          <a:prstGeom prst="rect">
            <a:avLst/>
          </a:prstGeom>
        </p:spPr>
      </p:pic>
      <p:sp>
        <p:nvSpPr>
          <p:cNvPr id="379" name="ZoneTexte 378"/>
          <p:cNvSpPr txBox="1"/>
          <p:nvPr/>
        </p:nvSpPr>
        <p:spPr>
          <a:xfrm>
            <a:off x="1123973" y="4322811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80" name="Bulle ronde 26"/>
          <p:cNvSpPr/>
          <p:nvPr/>
        </p:nvSpPr>
        <p:spPr>
          <a:xfrm>
            <a:off x="3221472" y="7300922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1" name="Image 38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2923584" y="7383338"/>
            <a:ext cx="296844" cy="281852"/>
          </a:xfrm>
          <a:prstGeom prst="rect">
            <a:avLst/>
          </a:prstGeom>
        </p:spPr>
      </p:pic>
      <p:sp>
        <p:nvSpPr>
          <p:cNvPr id="382" name="ZoneTexte 381"/>
          <p:cNvSpPr txBox="1"/>
          <p:nvPr/>
        </p:nvSpPr>
        <p:spPr>
          <a:xfrm>
            <a:off x="3270064" y="7343010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83" name="Rectangle 110"/>
          <p:cNvSpPr>
            <a:spLocks noChangeArrowheads="1"/>
          </p:cNvSpPr>
          <p:nvPr/>
        </p:nvSpPr>
        <p:spPr bwMode="auto">
          <a:xfrm>
            <a:off x="5068428" y="421699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4" name="ZoneTexte 383"/>
          <p:cNvSpPr txBox="1"/>
          <p:nvPr/>
        </p:nvSpPr>
        <p:spPr>
          <a:xfrm>
            <a:off x="5625427" y="5253818"/>
            <a:ext cx="674521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pou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x</a:t>
            </a:r>
            <a:endParaRPr lang="fr-FR" sz="1500" dirty="0">
              <a:solidFill>
                <a:srgbClr val="5B9BD5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85" name="Text Box 122"/>
          <p:cNvSpPr txBox="1">
            <a:spLocks noChangeArrowheads="1"/>
          </p:cNvSpPr>
          <p:nvPr/>
        </p:nvSpPr>
        <p:spPr bwMode="auto">
          <a:xfrm rot="16200000" flipH="1">
            <a:off x="5064445" y="406718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6" name="Text Box 121"/>
          <p:cNvSpPr txBox="1">
            <a:spLocks noChangeArrowheads="1"/>
          </p:cNvSpPr>
          <p:nvPr/>
        </p:nvSpPr>
        <p:spPr bwMode="auto">
          <a:xfrm rot="16200000" flipH="1">
            <a:off x="5238371" y="406718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7" name="Text Box 120"/>
          <p:cNvSpPr txBox="1">
            <a:spLocks noChangeArrowheads="1"/>
          </p:cNvSpPr>
          <p:nvPr/>
        </p:nvSpPr>
        <p:spPr bwMode="auto">
          <a:xfrm rot="16200000" flipH="1">
            <a:off x="5428166" y="406718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8" name="Text Box 119"/>
          <p:cNvSpPr txBox="1">
            <a:spLocks noChangeArrowheads="1"/>
          </p:cNvSpPr>
          <p:nvPr/>
        </p:nvSpPr>
        <p:spPr bwMode="auto">
          <a:xfrm rot="16200000" flipH="1">
            <a:off x="5605901" y="406718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9" name="Text Box 118"/>
          <p:cNvSpPr txBox="1">
            <a:spLocks noChangeArrowheads="1"/>
          </p:cNvSpPr>
          <p:nvPr/>
        </p:nvSpPr>
        <p:spPr bwMode="auto">
          <a:xfrm rot="16200000" flipH="1">
            <a:off x="5781731" y="406791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0" name="Text Box 117"/>
          <p:cNvSpPr txBox="1">
            <a:spLocks noChangeArrowheads="1"/>
          </p:cNvSpPr>
          <p:nvPr/>
        </p:nvSpPr>
        <p:spPr bwMode="auto">
          <a:xfrm rot="16200000" flipH="1">
            <a:off x="5969621" y="406635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1" name="Text Box 116"/>
          <p:cNvSpPr txBox="1">
            <a:spLocks noChangeArrowheads="1"/>
          </p:cNvSpPr>
          <p:nvPr/>
        </p:nvSpPr>
        <p:spPr bwMode="auto">
          <a:xfrm rot="16200000" flipH="1">
            <a:off x="6147990" y="406635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2" name="Text Box 115"/>
          <p:cNvSpPr txBox="1">
            <a:spLocks noChangeArrowheads="1"/>
          </p:cNvSpPr>
          <p:nvPr/>
        </p:nvSpPr>
        <p:spPr bwMode="auto">
          <a:xfrm rot="16200000" flipH="1">
            <a:off x="6333977" y="4067188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3" name="Text Box 114"/>
          <p:cNvSpPr txBox="1">
            <a:spLocks noChangeArrowheads="1"/>
          </p:cNvSpPr>
          <p:nvPr/>
        </p:nvSpPr>
        <p:spPr bwMode="auto">
          <a:xfrm rot="16200000" flipH="1">
            <a:off x="6521868" y="406635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4" name="Text Box 113"/>
          <p:cNvSpPr txBox="1">
            <a:spLocks noChangeArrowheads="1"/>
          </p:cNvSpPr>
          <p:nvPr/>
        </p:nvSpPr>
        <p:spPr bwMode="auto">
          <a:xfrm rot="16200000" flipH="1">
            <a:off x="6693889" y="406635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3" name="Group 67"/>
          <p:cNvGrpSpPr>
            <a:grpSpLocks/>
          </p:cNvGrpSpPr>
          <p:nvPr/>
        </p:nvGrpSpPr>
        <p:grpSpPr bwMode="auto">
          <a:xfrm>
            <a:off x="5256474" y="6332069"/>
            <a:ext cx="98425" cy="98425"/>
            <a:chOff x="3511" y="12476"/>
            <a:chExt cx="155" cy="155"/>
          </a:xfrm>
        </p:grpSpPr>
        <p:sp>
          <p:nvSpPr>
            <p:cNvPr id="43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36" name="Rectangle 135"/>
          <p:cNvSpPr>
            <a:spLocks noChangeArrowheads="1"/>
          </p:cNvSpPr>
          <p:nvPr/>
        </p:nvSpPr>
        <p:spPr bwMode="auto">
          <a:xfrm>
            <a:off x="5234847" y="63092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37" name="Image 43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156822" y="4580774"/>
            <a:ext cx="279703" cy="139351"/>
          </a:xfrm>
          <a:prstGeom prst="rect">
            <a:avLst/>
          </a:prstGeom>
        </p:spPr>
      </p:pic>
      <p:pic>
        <p:nvPicPr>
          <p:cNvPr id="438" name="Image 437"/>
          <p:cNvPicPr>
            <a:picLocks noChangeAspect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157260" y="4325130"/>
            <a:ext cx="315016" cy="268921"/>
          </a:xfrm>
          <a:prstGeom prst="rect">
            <a:avLst/>
          </a:prstGeom>
        </p:spPr>
      </p:pic>
      <p:sp>
        <p:nvSpPr>
          <p:cNvPr id="439" name="Bulle ronde 2290"/>
          <p:cNvSpPr/>
          <p:nvPr/>
        </p:nvSpPr>
        <p:spPr>
          <a:xfrm>
            <a:off x="5457260" y="4271941"/>
            <a:ext cx="717609" cy="22788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0" name="ZoneTexte 439"/>
          <p:cNvSpPr txBox="1"/>
          <p:nvPr/>
        </p:nvSpPr>
        <p:spPr>
          <a:xfrm>
            <a:off x="5481051" y="4303708"/>
            <a:ext cx="6445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41" name="ZoneTexte 440"/>
          <p:cNvSpPr txBox="1"/>
          <p:nvPr/>
        </p:nvSpPr>
        <p:spPr>
          <a:xfrm>
            <a:off x="5796761" y="582317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42" name="ZoneTexte 441"/>
          <p:cNvSpPr txBox="1"/>
          <p:nvPr/>
        </p:nvSpPr>
        <p:spPr>
          <a:xfrm>
            <a:off x="6275707" y="5827750"/>
            <a:ext cx="451641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épou</a:t>
            </a:r>
            <a:r>
              <a:rPr lang="fr-FR" sz="10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43" name="Image 442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582857" y="5966376"/>
            <a:ext cx="139104" cy="79814"/>
          </a:xfrm>
          <a:prstGeom prst="rect">
            <a:avLst/>
          </a:prstGeom>
        </p:spPr>
      </p:pic>
      <p:grpSp>
        <p:nvGrpSpPr>
          <p:cNvPr id="444" name="Groupe 443"/>
          <p:cNvGrpSpPr/>
          <p:nvPr/>
        </p:nvGrpSpPr>
        <p:grpSpPr>
          <a:xfrm>
            <a:off x="6091971" y="5407593"/>
            <a:ext cx="123825" cy="241105"/>
            <a:chOff x="1984144" y="6393040"/>
            <a:chExt cx="123825" cy="241105"/>
          </a:xfrm>
        </p:grpSpPr>
        <p:sp>
          <p:nvSpPr>
            <p:cNvPr id="44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46" name="Groupe 44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50" name="Connecteur droit 44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Connecteur droit 45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7" name="Connecteur droit 44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52" name="Rectangle 50"/>
          <p:cNvSpPr>
            <a:spLocks noChangeArrowheads="1"/>
          </p:cNvSpPr>
          <p:nvPr/>
        </p:nvSpPr>
        <p:spPr bwMode="auto">
          <a:xfrm>
            <a:off x="2850305" y="420487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3" name="ZoneTexte 452"/>
          <p:cNvSpPr txBox="1"/>
          <p:nvPr/>
        </p:nvSpPr>
        <p:spPr>
          <a:xfrm>
            <a:off x="3284793" y="5288024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d</a:t>
            </a:r>
            <a:r>
              <a:rPr lang="fr-FR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roul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454" name="Groupe 453"/>
          <p:cNvGrpSpPr/>
          <p:nvPr/>
        </p:nvGrpSpPr>
        <p:grpSpPr>
          <a:xfrm>
            <a:off x="2841723" y="4059318"/>
            <a:ext cx="1720850" cy="124569"/>
            <a:chOff x="5500651" y="4343109"/>
            <a:chExt cx="1720850" cy="124569"/>
          </a:xfrm>
        </p:grpSpPr>
        <p:sp>
          <p:nvSpPr>
            <p:cNvPr id="455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6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7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8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9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0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1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66" name="Group 47"/>
          <p:cNvGrpSpPr>
            <a:grpSpLocks/>
          </p:cNvGrpSpPr>
          <p:nvPr/>
        </p:nvGrpSpPr>
        <p:grpSpPr bwMode="auto">
          <a:xfrm>
            <a:off x="3052096" y="6359974"/>
            <a:ext cx="98425" cy="98425"/>
            <a:chOff x="3511" y="12476"/>
            <a:chExt cx="155" cy="155"/>
          </a:xfrm>
        </p:grpSpPr>
        <p:sp>
          <p:nvSpPr>
            <p:cNvPr id="46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69" name="Rectangle 135"/>
          <p:cNvSpPr>
            <a:spLocks noChangeArrowheads="1"/>
          </p:cNvSpPr>
          <p:nvPr/>
        </p:nvSpPr>
        <p:spPr bwMode="auto">
          <a:xfrm>
            <a:off x="3030337" y="633888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0" name="Bulle ronde 26"/>
          <p:cNvSpPr/>
          <p:nvPr/>
        </p:nvSpPr>
        <p:spPr>
          <a:xfrm>
            <a:off x="3275189" y="4268608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1" name="Image 47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2977301" y="4351024"/>
            <a:ext cx="296844" cy="281852"/>
          </a:xfrm>
          <a:prstGeom prst="rect">
            <a:avLst/>
          </a:prstGeom>
        </p:spPr>
      </p:pic>
      <p:sp>
        <p:nvSpPr>
          <p:cNvPr id="472" name="ZoneTexte 471"/>
          <p:cNvSpPr txBox="1"/>
          <p:nvPr/>
        </p:nvSpPr>
        <p:spPr>
          <a:xfrm>
            <a:off x="3323781" y="4310696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73" name="Rectangle 50"/>
          <p:cNvSpPr>
            <a:spLocks noChangeArrowheads="1"/>
          </p:cNvSpPr>
          <p:nvPr/>
        </p:nvSpPr>
        <p:spPr bwMode="auto">
          <a:xfrm>
            <a:off x="650497" y="722978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4" name="ZoneTexte 473"/>
          <p:cNvSpPr txBox="1"/>
          <p:nvPr/>
        </p:nvSpPr>
        <p:spPr>
          <a:xfrm>
            <a:off x="1185123" y="8330850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saut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475" name="Groupe 474"/>
          <p:cNvGrpSpPr/>
          <p:nvPr/>
        </p:nvGrpSpPr>
        <p:grpSpPr>
          <a:xfrm>
            <a:off x="641915" y="7084226"/>
            <a:ext cx="1720850" cy="124569"/>
            <a:chOff x="5500651" y="4343109"/>
            <a:chExt cx="1720850" cy="124569"/>
          </a:xfrm>
        </p:grpSpPr>
        <p:sp>
          <p:nvSpPr>
            <p:cNvPr id="47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6" name="Group 47"/>
          <p:cNvGrpSpPr>
            <a:grpSpLocks/>
          </p:cNvGrpSpPr>
          <p:nvPr/>
        </p:nvGrpSpPr>
        <p:grpSpPr bwMode="auto">
          <a:xfrm>
            <a:off x="852288" y="9384882"/>
            <a:ext cx="98425" cy="98425"/>
            <a:chOff x="3511" y="12476"/>
            <a:chExt cx="155" cy="155"/>
          </a:xfrm>
        </p:grpSpPr>
        <p:sp>
          <p:nvSpPr>
            <p:cNvPr id="48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89" name="Rectangle 135"/>
          <p:cNvSpPr>
            <a:spLocks noChangeArrowheads="1"/>
          </p:cNvSpPr>
          <p:nvPr/>
        </p:nvSpPr>
        <p:spPr bwMode="auto">
          <a:xfrm>
            <a:off x="830529" y="936379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0" name="Bulle ronde 26"/>
          <p:cNvSpPr/>
          <p:nvPr/>
        </p:nvSpPr>
        <p:spPr>
          <a:xfrm>
            <a:off x="1075381" y="7293516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1" name="Image 49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777493" y="7375932"/>
            <a:ext cx="296844" cy="281852"/>
          </a:xfrm>
          <a:prstGeom prst="rect">
            <a:avLst/>
          </a:prstGeom>
        </p:spPr>
      </p:pic>
      <p:sp>
        <p:nvSpPr>
          <p:cNvPr id="492" name="ZoneTexte 491"/>
          <p:cNvSpPr txBox="1"/>
          <p:nvPr/>
        </p:nvSpPr>
        <p:spPr>
          <a:xfrm>
            <a:off x="1123973" y="7335604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93" name="Rectangle 50"/>
          <p:cNvSpPr>
            <a:spLocks noChangeArrowheads="1"/>
          </p:cNvSpPr>
          <p:nvPr/>
        </p:nvSpPr>
        <p:spPr bwMode="auto">
          <a:xfrm>
            <a:off x="5078624" y="7255582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4" name="ZoneTexte 493"/>
          <p:cNvSpPr txBox="1"/>
          <p:nvPr/>
        </p:nvSpPr>
        <p:spPr>
          <a:xfrm>
            <a:off x="5525168" y="8351630"/>
            <a:ext cx="972059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p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port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495" name="Groupe 494"/>
          <p:cNvGrpSpPr/>
          <p:nvPr/>
        </p:nvGrpSpPr>
        <p:grpSpPr>
          <a:xfrm>
            <a:off x="5070042" y="7110022"/>
            <a:ext cx="1720850" cy="124569"/>
            <a:chOff x="5500651" y="4343109"/>
            <a:chExt cx="1720850" cy="124569"/>
          </a:xfrm>
        </p:grpSpPr>
        <p:sp>
          <p:nvSpPr>
            <p:cNvPr id="49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06" name="Group 47"/>
          <p:cNvGrpSpPr>
            <a:grpSpLocks/>
          </p:cNvGrpSpPr>
          <p:nvPr/>
        </p:nvGrpSpPr>
        <p:grpSpPr bwMode="auto">
          <a:xfrm>
            <a:off x="5280415" y="9410678"/>
            <a:ext cx="98425" cy="98425"/>
            <a:chOff x="3511" y="12476"/>
            <a:chExt cx="155" cy="155"/>
          </a:xfrm>
        </p:grpSpPr>
        <p:sp>
          <p:nvSpPr>
            <p:cNvPr id="507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8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09" name="Rectangle 135"/>
          <p:cNvSpPr>
            <a:spLocks noChangeArrowheads="1"/>
          </p:cNvSpPr>
          <p:nvPr/>
        </p:nvSpPr>
        <p:spPr bwMode="auto">
          <a:xfrm>
            <a:off x="5258656" y="938958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0" name="Bulle ronde 26"/>
          <p:cNvSpPr/>
          <p:nvPr/>
        </p:nvSpPr>
        <p:spPr>
          <a:xfrm>
            <a:off x="5431223" y="7300922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1" name="Image 510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5133335" y="7383338"/>
            <a:ext cx="296844" cy="281852"/>
          </a:xfrm>
          <a:prstGeom prst="rect">
            <a:avLst/>
          </a:prstGeom>
        </p:spPr>
      </p:pic>
      <p:sp>
        <p:nvSpPr>
          <p:cNvPr id="512" name="ZoneTexte 511"/>
          <p:cNvSpPr txBox="1"/>
          <p:nvPr/>
        </p:nvSpPr>
        <p:spPr>
          <a:xfrm>
            <a:off x="5479815" y="7343010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13" name="Image 512"/>
          <p:cNvPicPr>
            <a:picLocks noChangeAspect="1"/>
          </p:cNvPicPr>
          <p:nvPr/>
        </p:nvPicPr>
        <p:blipFill>
          <a:blip r:embed="rId13">
            <a:grayscl/>
          </a:blip>
          <a:stretch>
            <a:fillRect/>
          </a:stretch>
        </p:blipFill>
        <p:spPr>
          <a:xfrm>
            <a:off x="2717316" y="149845"/>
            <a:ext cx="2232239" cy="5803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95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Dictée HDA 5 - mots[20250108113940555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2319</TotalTime>
  <Words>672</Words>
  <Application>Microsoft Office PowerPoint</Application>
  <PresentationFormat>Personnalisé</PresentationFormat>
  <Paragraphs>578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Andika Basic Dig1 Dig4 Dig7</vt:lpstr>
      <vt:lpstr>Arial</vt:lpstr>
      <vt:lpstr>Calibri</vt:lpstr>
      <vt:lpstr>Calibri Light</vt:lpstr>
      <vt:lpstr>Dekko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- Laura -</cp:lastModifiedBy>
  <cp:revision>234</cp:revision>
  <dcterms:created xsi:type="dcterms:W3CDTF">2023-07-10T12:57:08Z</dcterms:created>
  <dcterms:modified xsi:type="dcterms:W3CDTF">2025-02-01T17:19:58Z</dcterms:modified>
</cp:coreProperties>
</file>