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tags/tag3.xml" ContentType="application/vnd.openxmlformats-officedocument.presentationml.tags+xml"/>
  <Override PartName="/ppt/notesSlides/notesSlide2.xml" ContentType="application/vnd.openxmlformats-officedocument.presentationml.notesSlide+xml"/>
  <Override PartName="/ppt/tags/tag4.xml" ContentType="application/vnd.openxmlformats-officedocument.presentationml.tags+xml"/>
  <Override PartName="/ppt/notesSlides/notesSlide3.xml" ContentType="application/vnd.openxmlformats-officedocument.presentationml.notesSlide+xml"/>
  <Override PartName="/ppt/tags/tag5.xml" ContentType="application/vnd.openxmlformats-officedocument.presentationml.tags+xml"/>
  <Override PartName="/ppt/notesSlides/notesSlide4.xml" ContentType="application/vnd.openxmlformats-officedocument.presentationml.notesSlide+xml"/>
  <Override PartName="/ppt/tags/tag6.xml" ContentType="application/vnd.openxmlformats-officedocument.presentationml.tags+xml"/>
  <Override PartName="/ppt/notesSlides/notesSlide5.xml" ContentType="application/vnd.openxmlformats-officedocument.presentationml.notesSlide+xml"/>
  <Override PartName="/ppt/tags/tag7.xml" ContentType="application/vnd.openxmlformats-officedocument.presentationml.tags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8"/>
  </p:notesMasterIdLst>
  <p:handoutMasterIdLst>
    <p:handoutMasterId r:id="rId9"/>
  </p:handoutMasterIdLst>
  <p:sldIdLst>
    <p:sldId id="256" r:id="rId2"/>
    <p:sldId id="261" r:id="rId3"/>
    <p:sldId id="263" r:id="rId4"/>
    <p:sldId id="259" r:id="rId5"/>
    <p:sldId id="264" r:id="rId6"/>
    <p:sldId id="265" r:id="rId7"/>
  </p:sldIdLst>
  <p:sldSz cx="7559675" cy="10691813"/>
  <p:notesSz cx="6888163" cy="10020300"/>
  <p:custDataLst>
    <p:tags r:id="rId10"/>
  </p:custDataLst>
  <p:defaultTextStyle>
    <a:defPPr>
      <a:defRPr lang="fr-FR"/>
    </a:defPPr>
    <a:lvl1pPr marL="0" algn="l" defTabSz="586588" rtl="0" eaLnBrk="1" latinLnBrk="0" hangingPunct="1">
      <a:defRPr sz="1155" kern="1200">
        <a:solidFill>
          <a:schemeClr val="tx1"/>
        </a:solidFill>
        <a:latin typeface="+mn-lt"/>
        <a:ea typeface="+mn-ea"/>
        <a:cs typeface="+mn-cs"/>
      </a:defRPr>
    </a:lvl1pPr>
    <a:lvl2pPr marL="293294" algn="l" defTabSz="586588" rtl="0" eaLnBrk="1" latinLnBrk="0" hangingPunct="1">
      <a:defRPr sz="1155" kern="1200">
        <a:solidFill>
          <a:schemeClr val="tx1"/>
        </a:solidFill>
        <a:latin typeface="+mn-lt"/>
        <a:ea typeface="+mn-ea"/>
        <a:cs typeface="+mn-cs"/>
      </a:defRPr>
    </a:lvl2pPr>
    <a:lvl3pPr marL="586588" algn="l" defTabSz="586588" rtl="0" eaLnBrk="1" latinLnBrk="0" hangingPunct="1">
      <a:defRPr sz="1155" kern="1200">
        <a:solidFill>
          <a:schemeClr val="tx1"/>
        </a:solidFill>
        <a:latin typeface="+mn-lt"/>
        <a:ea typeface="+mn-ea"/>
        <a:cs typeface="+mn-cs"/>
      </a:defRPr>
    </a:lvl3pPr>
    <a:lvl4pPr marL="879881" algn="l" defTabSz="586588" rtl="0" eaLnBrk="1" latinLnBrk="0" hangingPunct="1">
      <a:defRPr sz="1155" kern="1200">
        <a:solidFill>
          <a:schemeClr val="tx1"/>
        </a:solidFill>
        <a:latin typeface="+mn-lt"/>
        <a:ea typeface="+mn-ea"/>
        <a:cs typeface="+mn-cs"/>
      </a:defRPr>
    </a:lvl4pPr>
    <a:lvl5pPr marL="1173175" algn="l" defTabSz="586588" rtl="0" eaLnBrk="1" latinLnBrk="0" hangingPunct="1">
      <a:defRPr sz="1155" kern="1200">
        <a:solidFill>
          <a:schemeClr val="tx1"/>
        </a:solidFill>
        <a:latin typeface="+mn-lt"/>
        <a:ea typeface="+mn-ea"/>
        <a:cs typeface="+mn-cs"/>
      </a:defRPr>
    </a:lvl5pPr>
    <a:lvl6pPr marL="1466469" algn="l" defTabSz="586588" rtl="0" eaLnBrk="1" latinLnBrk="0" hangingPunct="1">
      <a:defRPr sz="1155" kern="1200">
        <a:solidFill>
          <a:schemeClr val="tx1"/>
        </a:solidFill>
        <a:latin typeface="+mn-lt"/>
        <a:ea typeface="+mn-ea"/>
        <a:cs typeface="+mn-cs"/>
      </a:defRPr>
    </a:lvl6pPr>
    <a:lvl7pPr marL="1759763" algn="l" defTabSz="586588" rtl="0" eaLnBrk="1" latinLnBrk="0" hangingPunct="1">
      <a:defRPr sz="1155" kern="1200">
        <a:solidFill>
          <a:schemeClr val="tx1"/>
        </a:solidFill>
        <a:latin typeface="+mn-lt"/>
        <a:ea typeface="+mn-ea"/>
        <a:cs typeface="+mn-cs"/>
      </a:defRPr>
    </a:lvl7pPr>
    <a:lvl8pPr marL="2053057" algn="l" defTabSz="586588" rtl="0" eaLnBrk="1" latinLnBrk="0" hangingPunct="1">
      <a:defRPr sz="1155" kern="1200">
        <a:solidFill>
          <a:schemeClr val="tx1"/>
        </a:solidFill>
        <a:latin typeface="+mn-lt"/>
        <a:ea typeface="+mn-ea"/>
        <a:cs typeface="+mn-cs"/>
      </a:defRPr>
    </a:lvl8pPr>
    <a:lvl9pPr marL="2346350" algn="l" defTabSz="586588" rtl="0" eaLnBrk="1" latinLnBrk="0" hangingPunct="1">
      <a:defRPr sz="1155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99"/>
    <a:srgbClr val="E45585"/>
    <a:srgbClr val="5B9BD5"/>
    <a:srgbClr val="F7579C"/>
    <a:srgbClr val="95C674"/>
    <a:srgbClr val="FF7A9C"/>
    <a:srgbClr val="81D5FF"/>
    <a:srgbClr val="66CCFF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9085" autoAdjust="0"/>
    <p:restoredTop sz="96305" autoAdjust="0"/>
  </p:normalViewPr>
  <p:slideViewPr>
    <p:cSldViewPr snapToGrid="0">
      <p:cViewPr varScale="1">
        <p:scale>
          <a:sx n="74" d="100"/>
          <a:sy n="74" d="100"/>
        </p:scale>
        <p:origin x="3408" y="6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400" d="100"/>
        <a:sy n="4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75" d="100"/>
          <a:sy n="75" d="100"/>
        </p:scale>
        <p:origin x="2493" y="5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871" cy="50275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l">
              <a:defRPr sz="13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901698" y="0"/>
            <a:ext cx="2984871" cy="50275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r">
              <a:defRPr sz="1300"/>
            </a:lvl1pPr>
          </a:lstStyle>
          <a:p>
            <a:fld id="{81F16956-10BB-4C4B-8209-7A5A211D0CE6}" type="datetimeFigureOut">
              <a:rPr lang="fr-FR" smtClean="0"/>
              <a:t>01/02/2025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517547"/>
            <a:ext cx="2984871" cy="502754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l">
              <a:defRPr sz="13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901698" y="9517547"/>
            <a:ext cx="2984871" cy="502754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r">
              <a:defRPr sz="1300"/>
            </a:lvl1pPr>
          </a:lstStyle>
          <a:p>
            <a:fld id="{CAC50E9E-E26D-4DFA-98BE-69330F9B2CD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570974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871" cy="50275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l">
              <a:defRPr sz="13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901698" y="0"/>
            <a:ext cx="2984871" cy="50275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r">
              <a:defRPr sz="1300"/>
            </a:lvl1pPr>
          </a:lstStyle>
          <a:p>
            <a:fld id="{868AEDE8-0781-428D-B909-C9351A29795D}" type="datetimeFigureOut">
              <a:rPr lang="fr-FR" smtClean="0"/>
              <a:t>01/02/2025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2249488" y="1252538"/>
            <a:ext cx="2389187" cy="3381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16" tIns="48308" rIns="96616" bIns="48308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8817" y="4822269"/>
            <a:ext cx="5510530" cy="3945493"/>
          </a:xfrm>
          <a:prstGeom prst="rect">
            <a:avLst/>
          </a:prstGeom>
        </p:spPr>
        <p:txBody>
          <a:bodyPr vert="horz" lIns="96616" tIns="48308" rIns="96616" bIns="48308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517547"/>
            <a:ext cx="2984871" cy="502754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l">
              <a:defRPr sz="13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901698" y="9517547"/>
            <a:ext cx="2984871" cy="502754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r">
              <a:defRPr sz="1300"/>
            </a:lvl1pPr>
          </a:lstStyle>
          <a:p>
            <a:fld id="{685A1164-1D22-4B86-92E1-E815367308B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754119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586588" rtl="0" eaLnBrk="1" latinLnBrk="0" hangingPunct="1">
      <a:defRPr sz="770" kern="1200">
        <a:solidFill>
          <a:schemeClr val="tx1"/>
        </a:solidFill>
        <a:latin typeface="+mn-lt"/>
        <a:ea typeface="+mn-ea"/>
        <a:cs typeface="+mn-cs"/>
      </a:defRPr>
    </a:lvl1pPr>
    <a:lvl2pPr marL="293294" algn="l" defTabSz="586588" rtl="0" eaLnBrk="1" latinLnBrk="0" hangingPunct="1">
      <a:defRPr sz="770" kern="1200">
        <a:solidFill>
          <a:schemeClr val="tx1"/>
        </a:solidFill>
        <a:latin typeface="+mn-lt"/>
        <a:ea typeface="+mn-ea"/>
        <a:cs typeface="+mn-cs"/>
      </a:defRPr>
    </a:lvl2pPr>
    <a:lvl3pPr marL="586588" algn="l" defTabSz="586588" rtl="0" eaLnBrk="1" latinLnBrk="0" hangingPunct="1">
      <a:defRPr sz="770" kern="1200">
        <a:solidFill>
          <a:schemeClr val="tx1"/>
        </a:solidFill>
        <a:latin typeface="+mn-lt"/>
        <a:ea typeface="+mn-ea"/>
        <a:cs typeface="+mn-cs"/>
      </a:defRPr>
    </a:lvl3pPr>
    <a:lvl4pPr marL="879881" algn="l" defTabSz="586588" rtl="0" eaLnBrk="1" latinLnBrk="0" hangingPunct="1">
      <a:defRPr sz="770" kern="1200">
        <a:solidFill>
          <a:schemeClr val="tx1"/>
        </a:solidFill>
        <a:latin typeface="+mn-lt"/>
        <a:ea typeface="+mn-ea"/>
        <a:cs typeface="+mn-cs"/>
      </a:defRPr>
    </a:lvl4pPr>
    <a:lvl5pPr marL="1173175" algn="l" defTabSz="586588" rtl="0" eaLnBrk="1" latinLnBrk="0" hangingPunct="1">
      <a:defRPr sz="770" kern="1200">
        <a:solidFill>
          <a:schemeClr val="tx1"/>
        </a:solidFill>
        <a:latin typeface="+mn-lt"/>
        <a:ea typeface="+mn-ea"/>
        <a:cs typeface="+mn-cs"/>
      </a:defRPr>
    </a:lvl5pPr>
    <a:lvl6pPr marL="1466469" algn="l" defTabSz="586588" rtl="0" eaLnBrk="1" latinLnBrk="0" hangingPunct="1">
      <a:defRPr sz="770" kern="1200">
        <a:solidFill>
          <a:schemeClr val="tx1"/>
        </a:solidFill>
        <a:latin typeface="+mn-lt"/>
        <a:ea typeface="+mn-ea"/>
        <a:cs typeface="+mn-cs"/>
      </a:defRPr>
    </a:lvl6pPr>
    <a:lvl7pPr marL="1759763" algn="l" defTabSz="586588" rtl="0" eaLnBrk="1" latinLnBrk="0" hangingPunct="1">
      <a:defRPr sz="770" kern="1200">
        <a:solidFill>
          <a:schemeClr val="tx1"/>
        </a:solidFill>
        <a:latin typeface="+mn-lt"/>
        <a:ea typeface="+mn-ea"/>
        <a:cs typeface="+mn-cs"/>
      </a:defRPr>
    </a:lvl7pPr>
    <a:lvl8pPr marL="2053057" algn="l" defTabSz="586588" rtl="0" eaLnBrk="1" latinLnBrk="0" hangingPunct="1">
      <a:defRPr sz="770" kern="1200">
        <a:solidFill>
          <a:schemeClr val="tx1"/>
        </a:solidFill>
        <a:latin typeface="+mn-lt"/>
        <a:ea typeface="+mn-ea"/>
        <a:cs typeface="+mn-cs"/>
      </a:defRPr>
    </a:lvl8pPr>
    <a:lvl9pPr marL="2346350" algn="l" defTabSz="586588" rtl="0" eaLnBrk="1" latinLnBrk="0" hangingPunct="1">
      <a:defRPr sz="77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5A1164-1D22-4B86-92E1-E815367308B2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631857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5A1164-1D22-4B86-92E1-E815367308B2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0813761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5A1164-1D22-4B86-92E1-E815367308B2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3816499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5A1164-1D22-4B86-92E1-E815367308B2}" type="slidenum">
              <a:rPr lang="fr-FR" smtClean="0"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6107924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5A1164-1D22-4B86-92E1-E815367308B2}" type="slidenum">
              <a:rPr lang="fr-FR" smtClean="0"/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032452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5A1164-1D22-4B86-92E1-E815367308B2}" type="slidenum">
              <a:rPr lang="fr-FR" smtClean="0"/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009948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fr-FR" smtClean="0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01EA0-2574-4E9F-8881-80B80B287828}" type="datetimeFigureOut">
              <a:rPr lang="fr-FR" smtClean="0"/>
              <a:t>01/02/2025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86788-CDF4-4417-BB43-564024EB825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722355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01EA0-2574-4E9F-8881-80B80B287828}" type="datetimeFigureOut">
              <a:rPr lang="fr-FR" smtClean="0"/>
              <a:t>01/02/2025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86788-CDF4-4417-BB43-564024EB825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064513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01EA0-2574-4E9F-8881-80B80B287828}" type="datetimeFigureOut">
              <a:rPr lang="fr-FR" smtClean="0"/>
              <a:t>01/02/2025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86788-CDF4-4417-BB43-564024EB825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631954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01EA0-2574-4E9F-8881-80B80B287828}" type="datetimeFigureOut">
              <a:rPr lang="fr-FR" smtClean="0"/>
              <a:t>01/02/2025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86788-CDF4-4417-BB43-564024EB825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774391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/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01EA0-2574-4E9F-8881-80B80B287828}" type="datetimeFigureOut">
              <a:rPr lang="fr-FR" smtClean="0"/>
              <a:t>01/02/2025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86788-CDF4-4417-BB43-564024EB825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213442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01EA0-2574-4E9F-8881-80B80B287828}" type="datetimeFigureOut">
              <a:rPr lang="fr-FR" smtClean="0"/>
              <a:t>01/02/2025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86788-CDF4-4417-BB43-564024EB825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495224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01EA0-2574-4E9F-8881-80B80B287828}" type="datetimeFigureOut">
              <a:rPr lang="fr-FR" smtClean="0"/>
              <a:t>01/02/2025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86788-CDF4-4417-BB43-564024EB825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339329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01EA0-2574-4E9F-8881-80B80B287828}" type="datetimeFigureOut">
              <a:rPr lang="fr-FR" smtClean="0"/>
              <a:t>01/02/2025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86788-CDF4-4417-BB43-564024EB825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859762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01EA0-2574-4E9F-8881-80B80B287828}" type="datetimeFigureOut">
              <a:rPr lang="fr-FR" smtClean="0"/>
              <a:t>01/02/2025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86788-CDF4-4417-BB43-564024EB825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379773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01EA0-2574-4E9F-8881-80B80B287828}" type="datetimeFigureOut">
              <a:rPr lang="fr-FR" smtClean="0"/>
              <a:t>01/02/2025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86788-CDF4-4417-BB43-564024EB825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78273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01EA0-2574-4E9F-8881-80B80B287828}" type="datetimeFigureOut">
              <a:rPr lang="fr-FR" smtClean="0"/>
              <a:t>01/02/2025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86788-CDF4-4417-BB43-564024EB825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30662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E01EA0-2574-4E9F-8881-80B80B287828}" type="datetimeFigureOut">
              <a:rPr lang="fr-FR" smtClean="0"/>
              <a:t>01/02/2025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B86788-CDF4-4417-BB43-564024EB825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592454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13" Type="http://schemas.microsoft.com/office/2007/relationships/hdphoto" Target="../media/hdphoto3.wdp"/><Relationship Id="rId3" Type="http://schemas.openxmlformats.org/officeDocument/2006/relationships/notesSlide" Target="../notesSlides/notesSlide1.xml"/><Relationship Id="rId7" Type="http://schemas.openxmlformats.org/officeDocument/2006/relationships/image" Target="../media/image3.png"/><Relationship Id="rId12" Type="http://schemas.openxmlformats.org/officeDocument/2006/relationships/image" Target="../media/image7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Relationship Id="rId6" Type="http://schemas.openxmlformats.org/officeDocument/2006/relationships/image" Target="../media/image2.png"/><Relationship Id="rId11" Type="http://schemas.openxmlformats.org/officeDocument/2006/relationships/image" Target="../media/image6.png"/><Relationship Id="rId5" Type="http://schemas.microsoft.com/office/2007/relationships/hdphoto" Target="../media/hdphoto1.wdp"/><Relationship Id="rId10" Type="http://schemas.openxmlformats.org/officeDocument/2006/relationships/image" Target="../media/image5.png"/><Relationship Id="rId4" Type="http://schemas.openxmlformats.org/officeDocument/2006/relationships/image" Target="../media/image1.png"/><Relationship Id="rId9" Type="http://schemas.microsoft.com/office/2007/relationships/hdphoto" Target="../media/hdphoto2.wdp"/><Relationship Id="rId14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6.png"/><Relationship Id="rId3" Type="http://schemas.openxmlformats.org/officeDocument/2006/relationships/notesSlide" Target="../notesSlides/notesSlide2.xml"/><Relationship Id="rId7" Type="http://schemas.microsoft.com/office/2007/relationships/hdphoto" Target="../media/hdphoto2.wdp"/><Relationship Id="rId12" Type="http://schemas.openxmlformats.org/officeDocument/2006/relationships/image" Target="../media/image5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3.xml"/><Relationship Id="rId6" Type="http://schemas.openxmlformats.org/officeDocument/2006/relationships/image" Target="../media/image4.png"/><Relationship Id="rId11" Type="http://schemas.openxmlformats.org/officeDocument/2006/relationships/image" Target="../media/image3.png"/><Relationship Id="rId5" Type="http://schemas.microsoft.com/office/2007/relationships/hdphoto" Target="../media/hdphoto1.wdp"/><Relationship Id="rId10" Type="http://schemas.openxmlformats.org/officeDocument/2006/relationships/image" Target="../media/image2.png"/><Relationship Id="rId4" Type="http://schemas.openxmlformats.org/officeDocument/2006/relationships/image" Target="../media/image1.png"/><Relationship Id="rId9" Type="http://schemas.microsoft.com/office/2007/relationships/hdphoto" Target="../media/hdphoto3.wdp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notesSlide" Target="../notesSlides/notesSlide3.xml"/><Relationship Id="rId7" Type="http://schemas.openxmlformats.org/officeDocument/2006/relationships/image" Target="../media/image3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4.xml"/><Relationship Id="rId6" Type="http://schemas.microsoft.com/office/2007/relationships/hdphoto" Target="../media/hdphoto1.wdp"/><Relationship Id="rId5" Type="http://schemas.openxmlformats.org/officeDocument/2006/relationships/image" Target="../media/image1.png"/><Relationship Id="rId4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13" Type="http://schemas.openxmlformats.org/officeDocument/2006/relationships/image" Target="../media/image2.png"/><Relationship Id="rId3" Type="http://schemas.openxmlformats.org/officeDocument/2006/relationships/notesSlide" Target="../notesSlides/notesSlide4.xml"/><Relationship Id="rId7" Type="http://schemas.microsoft.com/office/2007/relationships/hdphoto" Target="../media/hdphoto1.wdp"/><Relationship Id="rId12" Type="http://schemas.openxmlformats.org/officeDocument/2006/relationships/image" Target="../media/image3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5.xml"/><Relationship Id="rId6" Type="http://schemas.openxmlformats.org/officeDocument/2006/relationships/image" Target="../media/image1.png"/><Relationship Id="rId11" Type="http://schemas.microsoft.com/office/2007/relationships/hdphoto" Target="../media/hdphoto3.wdp"/><Relationship Id="rId5" Type="http://schemas.openxmlformats.org/officeDocument/2006/relationships/image" Target="../media/image6.png"/><Relationship Id="rId10" Type="http://schemas.openxmlformats.org/officeDocument/2006/relationships/image" Target="../media/image7.png"/><Relationship Id="rId4" Type="http://schemas.openxmlformats.org/officeDocument/2006/relationships/image" Target="../media/image5.png"/><Relationship Id="rId9" Type="http://schemas.microsoft.com/office/2007/relationships/hdphoto" Target="../media/hdphoto2.wdp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13" Type="http://schemas.openxmlformats.org/officeDocument/2006/relationships/image" Target="../media/image8.png"/><Relationship Id="rId3" Type="http://schemas.openxmlformats.org/officeDocument/2006/relationships/notesSlide" Target="../notesSlides/notesSlide5.xml"/><Relationship Id="rId7" Type="http://schemas.openxmlformats.org/officeDocument/2006/relationships/image" Target="../media/image3.png"/><Relationship Id="rId12" Type="http://schemas.microsoft.com/office/2007/relationships/hdphoto" Target="../media/hdphoto2.wdp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6.xml"/><Relationship Id="rId6" Type="http://schemas.microsoft.com/office/2007/relationships/hdphoto" Target="../media/hdphoto1.wdp"/><Relationship Id="rId11" Type="http://schemas.openxmlformats.org/officeDocument/2006/relationships/image" Target="../media/image4.png"/><Relationship Id="rId5" Type="http://schemas.openxmlformats.org/officeDocument/2006/relationships/image" Target="../media/image1.png"/><Relationship Id="rId10" Type="http://schemas.microsoft.com/office/2007/relationships/hdphoto" Target="../media/hdphoto4.wdp"/><Relationship Id="rId4" Type="http://schemas.openxmlformats.org/officeDocument/2006/relationships/image" Target="../media/image5.png"/><Relationship Id="rId9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13" Type="http://schemas.openxmlformats.org/officeDocument/2006/relationships/image" Target="../media/image6.png"/><Relationship Id="rId3" Type="http://schemas.openxmlformats.org/officeDocument/2006/relationships/notesSlide" Target="../notesSlides/notesSlide6.xml"/><Relationship Id="rId7" Type="http://schemas.microsoft.com/office/2007/relationships/hdphoto" Target="../media/hdphoto1.wdp"/><Relationship Id="rId12" Type="http://schemas.microsoft.com/office/2007/relationships/hdphoto" Target="../media/hdphoto3.wdp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7.xml"/><Relationship Id="rId6" Type="http://schemas.openxmlformats.org/officeDocument/2006/relationships/image" Target="../media/image1.png"/><Relationship Id="rId11" Type="http://schemas.openxmlformats.org/officeDocument/2006/relationships/image" Target="../media/image7.png"/><Relationship Id="rId5" Type="http://schemas.openxmlformats.org/officeDocument/2006/relationships/image" Target="../media/image10.png"/><Relationship Id="rId10" Type="http://schemas.microsoft.com/office/2007/relationships/hdphoto" Target="../media/hdphoto2.wdp"/><Relationship Id="rId4" Type="http://schemas.openxmlformats.org/officeDocument/2006/relationships/image" Target="../media/image5.png"/><Relationship Id="rId9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Rectangle 50"/>
          <p:cNvSpPr>
            <a:spLocks noChangeArrowheads="1"/>
          </p:cNvSpPr>
          <p:nvPr/>
        </p:nvSpPr>
        <p:spPr bwMode="auto">
          <a:xfrm>
            <a:off x="831930" y="4236488"/>
            <a:ext cx="1709737" cy="2397125"/>
          </a:xfrm>
          <a:prstGeom prst="rect">
            <a:avLst/>
          </a:prstGeom>
          <a:noFill/>
          <a:ln w="6350">
            <a:solidFill>
              <a:srgbClr val="A5A5A5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40" name="Rectangle 70"/>
          <p:cNvSpPr>
            <a:spLocks noChangeArrowheads="1"/>
          </p:cNvSpPr>
          <p:nvPr/>
        </p:nvSpPr>
        <p:spPr bwMode="auto">
          <a:xfrm>
            <a:off x="3041967" y="1288120"/>
            <a:ext cx="1709737" cy="2397125"/>
          </a:xfrm>
          <a:prstGeom prst="rect">
            <a:avLst/>
          </a:prstGeom>
          <a:noFill/>
          <a:ln w="6350">
            <a:solidFill>
              <a:srgbClr val="A5A5A5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42" name="Rectangle 110"/>
          <p:cNvSpPr>
            <a:spLocks noChangeArrowheads="1"/>
          </p:cNvSpPr>
          <p:nvPr/>
        </p:nvSpPr>
        <p:spPr bwMode="auto">
          <a:xfrm>
            <a:off x="5260992" y="1288500"/>
            <a:ext cx="1709737" cy="2397125"/>
          </a:xfrm>
          <a:prstGeom prst="rect">
            <a:avLst/>
          </a:prstGeom>
          <a:noFill/>
          <a:ln w="6350">
            <a:solidFill>
              <a:srgbClr val="A5A5A5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grpSp>
        <p:nvGrpSpPr>
          <p:cNvPr id="2271" name="Group 67"/>
          <p:cNvGrpSpPr>
            <a:grpSpLocks/>
          </p:cNvGrpSpPr>
          <p:nvPr/>
        </p:nvGrpSpPr>
        <p:grpSpPr bwMode="auto">
          <a:xfrm>
            <a:off x="3237287" y="3401819"/>
            <a:ext cx="98425" cy="98425"/>
            <a:chOff x="3511" y="12476"/>
            <a:chExt cx="155" cy="155"/>
          </a:xfrm>
        </p:grpSpPr>
        <p:sp>
          <p:nvSpPr>
            <p:cNvPr id="2272" name="Freeform 69"/>
            <p:cNvSpPr>
              <a:spLocks/>
            </p:cNvSpPr>
            <p:nvPr/>
          </p:nvSpPr>
          <p:spPr bwMode="auto">
            <a:xfrm>
              <a:off x="3511" y="12476"/>
              <a:ext cx="143" cy="155"/>
            </a:xfrm>
            <a:custGeom>
              <a:avLst/>
              <a:gdLst>
                <a:gd name="T0" fmla="*/ 0 w 143"/>
                <a:gd name="T1" fmla="*/ 0 h 155"/>
                <a:gd name="T2" fmla="*/ 143 w 143"/>
                <a:gd name="T3" fmla="*/ 155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43" h="155">
                  <a:moveTo>
                    <a:pt x="0" y="0"/>
                  </a:moveTo>
                  <a:cubicBezTo>
                    <a:pt x="48" y="52"/>
                    <a:pt x="95" y="103"/>
                    <a:pt x="143" y="155"/>
                  </a:cubicBezTo>
                </a:path>
              </a:pathLst>
            </a:custGeom>
            <a:noFill/>
            <a:ln w="9525">
              <a:solidFill>
                <a:schemeClr val="bg2">
                  <a:lumMod val="75000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chemeClr val="bg1">
                    <a:lumMod val="50000"/>
                  </a:schemeClr>
                </a:solidFill>
              </a:endParaRPr>
            </a:p>
          </p:txBody>
        </p:sp>
        <p:sp>
          <p:nvSpPr>
            <p:cNvPr id="2273" name="Freeform 68"/>
            <p:cNvSpPr>
              <a:spLocks/>
            </p:cNvSpPr>
            <p:nvPr/>
          </p:nvSpPr>
          <p:spPr bwMode="auto">
            <a:xfrm rot="15936379">
              <a:off x="3517" y="12470"/>
              <a:ext cx="143" cy="155"/>
            </a:xfrm>
            <a:custGeom>
              <a:avLst/>
              <a:gdLst>
                <a:gd name="T0" fmla="*/ 0 w 143"/>
                <a:gd name="T1" fmla="*/ 0 h 155"/>
                <a:gd name="T2" fmla="*/ 143 w 143"/>
                <a:gd name="T3" fmla="*/ 155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43" h="155">
                  <a:moveTo>
                    <a:pt x="0" y="0"/>
                  </a:moveTo>
                  <a:cubicBezTo>
                    <a:pt x="48" y="52"/>
                    <a:pt x="95" y="103"/>
                    <a:pt x="143" y="155"/>
                  </a:cubicBezTo>
                </a:path>
              </a:pathLst>
            </a:custGeom>
            <a:noFill/>
            <a:ln w="9525">
              <a:solidFill>
                <a:schemeClr val="bg2">
                  <a:lumMod val="75000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chemeClr val="bg1">
                    <a:lumMod val="50000"/>
                  </a:schemeClr>
                </a:solidFill>
              </a:endParaRPr>
            </a:p>
          </p:txBody>
        </p:sp>
      </p:grpSp>
      <p:sp>
        <p:nvSpPr>
          <p:cNvPr id="2274" name="Rectangle 160"/>
          <p:cNvSpPr>
            <a:spLocks noChangeArrowheads="1"/>
          </p:cNvSpPr>
          <p:nvPr/>
        </p:nvSpPr>
        <p:spPr bwMode="auto">
          <a:xfrm>
            <a:off x="1212592" y="590704"/>
            <a:ext cx="75596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2275" name="Rectangle 161"/>
          <p:cNvSpPr>
            <a:spLocks noChangeArrowheads="1"/>
          </p:cNvSpPr>
          <p:nvPr/>
        </p:nvSpPr>
        <p:spPr bwMode="auto">
          <a:xfrm>
            <a:off x="1285163" y="1190288"/>
            <a:ext cx="7559675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r>
              <a: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276" name="Rectangle 258"/>
          <p:cNvSpPr>
            <a:spLocks noChangeArrowheads="1"/>
          </p:cNvSpPr>
          <p:nvPr/>
        </p:nvSpPr>
        <p:spPr bwMode="auto">
          <a:xfrm>
            <a:off x="1285163" y="1190288"/>
            <a:ext cx="7559675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kumimoji="0" lang="fr-FR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14" name="ZoneTexte 213"/>
          <p:cNvSpPr txBox="1"/>
          <p:nvPr/>
        </p:nvSpPr>
        <p:spPr>
          <a:xfrm>
            <a:off x="1366556" y="5337552"/>
            <a:ext cx="911676" cy="230832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r>
              <a:rPr lang="fr-FR" sz="1500" dirty="0" smtClean="0">
                <a:solidFill>
                  <a:schemeClr val="bg2">
                    <a:lumMod val="75000"/>
                  </a:schemeClr>
                </a:solidFill>
                <a:latin typeface="Andika Basic Dig1 Dig4 Dig7" panose="02000000000000000000" pitchFamily="2" charset="0"/>
              </a:rPr>
              <a:t> </a:t>
            </a:r>
            <a:r>
              <a:rPr lang="fr-FR" sz="1500" dirty="0" smtClean="0">
                <a:solidFill>
                  <a:schemeClr val="bg2">
                    <a:lumMod val="75000"/>
                  </a:schemeClr>
                </a:solidFill>
                <a:latin typeface="Andika Basic Dig1 Dig4 Dig7" panose="02000000000000000000" pitchFamily="2" charset="0"/>
              </a:rPr>
              <a:t>racont</a:t>
            </a:r>
            <a:r>
              <a:rPr lang="fr-FR" sz="1500" dirty="0" smtClean="0">
                <a:latin typeface="Andika Basic Dig1 Dig4 Dig7" panose="02000000000000000000" pitchFamily="2" charset="0"/>
              </a:rPr>
              <a:t>er</a:t>
            </a:r>
            <a:endParaRPr lang="fr-FR" sz="1500" dirty="0">
              <a:latin typeface="Andika Basic Dig1 Dig4 Dig7" panose="02000000000000000000" pitchFamily="2" charset="0"/>
            </a:endParaRPr>
          </a:p>
        </p:txBody>
      </p:sp>
      <p:sp>
        <p:nvSpPr>
          <p:cNvPr id="218" name="ZoneTexte 217"/>
          <p:cNvSpPr txBox="1"/>
          <p:nvPr/>
        </p:nvSpPr>
        <p:spPr>
          <a:xfrm>
            <a:off x="5888459" y="2237806"/>
            <a:ext cx="674521" cy="230832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r>
              <a:rPr lang="fr-FR" sz="1500" dirty="0" smtClean="0">
                <a:solidFill>
                  <a:schemeClr val="bg2">
                    <a:lumMod val="75000"/>
                  </a:schemeClr>
                </a:solidFill>
                <a:latin typeface="Andika Basic Dig1 Dig4 Dig7" panose="02000000000000000000" pitchFamily="2" charset="0"/>
              </a:rPr>
              <a:t> </a:t>
            </a:r>
            <a:r>
              <a:rPr lang="fr-FR" sz="1500" dirty="0" smtClean="0">
                <a:solidFill>
                  <a:schemeClr val="bg2">
                    <a:lumMod val="75000"/>
                  </a:schemeClr>
                </a:solidFill>
                <a:latin typeface="Andika Basic Dig1 Dig4 Dig7" panose="02000000000000000000" pitchFamily="2" charset="0"/>
              </a:rPr>
              <a:t>prin</a:t>
            </a:r>
            <a:r>
              <a:rPr lang="fr-FR" sz="1500" dirty="0" smtClean="0">
                <a:solidFill>
                  <a:schemeClr val="accent1"/>
                </a:solidFill>
                <a:latin typeface="Andika Basic Dig1 Dig4 Dig7" panose="02000000000000000000" pitchFamily="2" charset="0"/>
              </a:rPr>
              <a:t>c</a:t>
            </a:r>
            <a:r>
              <a:rPr lang="fr-FR" sz="1500" dirty="0" smtClean="0">
                <a:solidFill>
                  <a:schemeClr val="bg2">
                    <a:lumMod val="75000"/>
                  </a:schemeClr>
                </a:solidFill>
                <a:latin typeface="Andika Basic Dig1 Dig4 Dig7" panose="02000000000000000000" pitchFamily="2" charset="0"/>
              </a:rPr>
              <a:t>e</a:t>
            </a:r>
            <a:endParaRPr lang="fr-FR" sz="1500" dirty="0">
              <a:latin typeface="Andika Basic Dig1 Dig4 Dig7" panose="02000000000000000000" pitchFamily="2" charset="0"/>
            </a:endParaRPr>
          </a:p>
        </p:txBody>
      </p:sp>
      <p:grpSp>
        <p:nvGrpSpPr>
          <p:cNvPr id="226" name="Group 112"/>
          <p:cNvGrpSpPr>
            <a:grpSpLocks/>
          </p:cNvGrpSpPr>
          <p:nvPr/>
        </p:nvGrpSpPr>
        <p:grpSpPr bwMode="auto">
          <a:xfrm rot="16200000" flipH="1">
            <a:off x="3842872" y="327383"/>
            <a:ext cx="131740" cy="1720850"/>
            <a:chOff x="7435" y="9002"/>
            <a:chExt cx="165" cy="2711"/>
          </a:xfrm>
        </p:grpSpPr>
        <p:sp>
          <p:nvSpPr>
            <p:cNvPr id="227" name="Text Box 122"/>
            <p:cNvSpPr txBox="1">
              <a:spLocks noChangeArrowheads="1"/>
            </p:cNvSpPr>
            <p:nvPr/>
          </p:nvSpPr>
          <p:spPr bwMode="auto">
            <a:xfrm>
              <a:off x="7450" y="9002"/>
              <a:ext cx="150" cy="14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S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29" name="Text Box 121"/>
            <p:cNvSpPr txBox="1">
              <a:spLocks noChangeArrowheads="1"/>
            </p:cNvSpPr>
            <p:nvPr/>
          </p:nvSpPr>
          <p:spPr bwMode="auto">
            <a:xfrm>
              <a:off x="7450" y="9276"/>
              <a:ext cx="150" cy="14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O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33" name="Text Box 120"/>
            <p:cNvSpPr txBox="1">
              <a:spLocks noChangeArrowheads="1"/>
            </p:cNvSpPr>
            <p:nvPr/>
          </p:nvSpPr>
          <p:spPr bwMode="auto">
            <a:xfrm>
              <a:off x="7450" y="9575"/>
              <a:ext cx="150" cy="14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N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34" name="Text Box 119"/>
            <p:cNvSpPr txBox="1">
              <a:spLocks noChangeArrowheads="1"/>
            </p:cNvSpPr>
            <p:nvPr/>
          </p:nvSpPr>
          <p:spPr bwMode="auto">
            <a:xfrm>
              <a:off x="7450" y="9855"/>
              <a:ext cx="150" cy="14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D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35" name="Text Box 118"/>
            <p:cNvSpPr txBox="1">
              <a:spLocks noChangeArrowheads="1"/>
            </p:cNvSpPr>
            <p:nvPr/>
          </p:nvSpPr>
          <p:spPr bwMode="auto">
            <a:xfrm>
              <a:off x="7435" y="10132"/>
              <a:ext cx="150" cy="14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J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36" name="Text Box 117"/>
            <p:cNvSpPr txBox="1">
              <a:spLocks noChangeArrowheads="1"/>
            </p:cNvSpPr>
            <p:nvPr/>
          </p:nvSpPr>
          <p:spPr bwMode="auto">
            <a:xfrm>
              <a:off x="7441" y="10428"/>
              <a:ext cx="150" cy="14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F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37" name="Text Box 116"/>
            <p:cNvSpPr txBox="1">
              <a:spLocks noChangeArrowheads="1"/>
            </p:cNvSpPr>
            <p:nvPr/>
          </p:nvSpPr>
          <p:spPr bwMode="auto">
            <a:xfrm>
              <a:off x="7441" y="10709"/>
              <a:ext cx="150" cy="14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M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38" name="Text Box 115"/>
            <p:cNvSpPr txBox="1">
              <a:spLocks noChangeArrowheads="1"/>
            </p:cNvSpPr>
            <p:nvPr/>
          </p:nvSpPr>
          <p:spPr bwMode="auto">
            <a:xfrm>
              <a:off x="7450" y="11002"/>
              <a:ext cx="150" cy="14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A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39" name="Text Box 114"/>
            <p:cNvSpPr txBox="1">
              <a:spLocks noChangeArrowheads="1"/>
            </p:cNvSpPr>
            <p:nvPr/>
          </p:nvSpPr>
          <p:spPr bwMode="auto">
            <a:xfrm>
              <a:off x="7441" y="11298"/>
              <a:ext cx="150" cy="14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M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40" name="Text Box 113"/>
            <p:cNvSpPr txBox="1">
              <a:spLocks noChangeArrowheads="1"/>
            </p:cNvSpPr>
            <p:nvPr/>
          </p:nvSpPr>
          <p:spPr bwMode="auto">
            <a:xfrm>
              <a:off x="7441" y="11569"/>
              <a:ext cx="150" cy="14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J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grpSp>
        <p:nvGrpSpPr>
          <p:cNvPr id="2281" name="Groupe 2280"/>
          <p:cNvGrpSpPr/>
          <p:nvPr/>
        </p:nvGrpSpPr>
        <p:grpSpPr>
          <a:xfrm>
            <a:off x="823348" y="4090928"/>
            <a:ext cx="1720850" cy="124569"/>
            <a:chOff x="5500651" y="4343109"/>
            <a:chExt cx="1720850" cy="124569"/>
          </a:xfrm>
        </p:grpSpPr>
        <p:sp>
          <p:nvSpPr>
            <p:cNvPr id="242" name="Text Box 122"/>
            <p:cNvSpPr txBox="1">
              <a:spLocks noChangeArrowheads="1"/>
            </p:cNvSpPr>
            <p:nvPr/>
          </p:nvSpPr>
          <p:spPr bwMode="auto">
            <a:xfrm rot="16200000" flipH="1">
              <a:off x="5486472" y="4362093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S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43" name="Text Box 121"/>
            <p:cNvSpPr txBox="1">
              <a:spLocks noChangeArrowheads="1"/>
            </p:cNvSpPr>
            <p:nvPr/>
          </p:nvSpPr>
          <p:spPr bwMode="auto">
            <a:xfrm rot="16200000" flipH="1">
              <a:off x="5660398" y="4362093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O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44" name="Text Box 120"/>
            <p:cNvSpPr txBox="1">
              <a:spLocks noChangeArrowheads="1"/>
            </p:cNvSpPr>
            <p:nvPr/>
          </p:nvSpPr>
          <p:spPr bwMode="auto">
            <a:xfrm rot="16200000" flipH="1">
              <a:off x="5850193" y="4362093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N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45" name="Text Box 119"/>
            <p:cNvSpPr txBox="1">
              <a:spLocks noChangeArrowheads="1"/>
            </p:cNvSpPr>
            <p:nvPr/>
          </p:nvSpPr>
          <p:spPr bwMode="auto">
            <a:xfrm rot="16200000" flipH="1">
              <a:off x="6027928" y="4362093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D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46" name="Text Box 118"/>
            <p:cNvSpPr txBox="1">
              <a:spLocks noChangeArrowheads="1"/>
            </p:cNvSpPr>
            <p:nvPr/>
          </p:nvSpPr>
          <p:spPr bwMode="auto">
            <a:xfrm rot="16200000" flipH="1">
              <a:off x="6203758" y="4362024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J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47" name="Text Box 117"/>
            <p:cNvSpPr txBox="1">
              <a:spLocks noChangeArrowheads="1"/>
            </p:cNvSpPr>
            <p:nvPr/>
          </p:nvSpPr>
          <p:spPr bwMode="auto">
            <a:xfrm rot="16200000" flipH="1">
              <a:off x="6391648" y="4362051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F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48" name="Text Box 116"/>
            <p:cNvSpPr txBox="1">
              <a:spLocks noChangeArrowheads="1"/>
            </p:cNvSpPr>
            <p:nvPr/>
          </p:nvSpPr>
          <p:spPr bwMode="auto">
            <a:xfrm rot="16200000" flipH="1">
              <a:off x="6570017" y="4359669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M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49" name="Text Box 115"/>
            <p:cNvSpPr txBox="1">
              <a:spLocks noChangeArrowheads="1"/>
            </p:cNvSpPr>
            <p:nvPr/>
          </p:nvSpPr>
          <p:spPr bwMode="auto">
            <a:xfrm rot="16200000" flipH="1">
              <a:off x="6756004" y="4359712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A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50" name="Text Box 114"/>
            <p:cNvSpPr txBox="1">
              <a:spLocks noChangeArrowheads="1"/>
            </p:cNvSpPr>
            <p:nvPr/>
          </p:nvSpPr>
          <p:spPr bwMode="auto">
            <a:xfrm rot="16200000" flipH="1">
              <a:off x="6943895" y="4357288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M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51" name="Text Box 113"/>
            <p:cNvSpPr txBox="1">
              <a:spLocks noChangeArrowheads="1"/>
            </p:cNvSpPr>
            <p:nvPr/>
          </p:nvSpPr>
          <p:spPr bwMode="auto">
            <a:xfrm rot="16200000" flipH="1">
              <a:off x="7115916" y="4357288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J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sp>
        <p:nvSpPr>
          <p:cNvPr id="253" name="Text Box 122"/>
          <p:cNvSpPr txBox="1">
            <a:spLocks noChangeArrowheads="1"/>
          </p:cNvSpPr>
          <p:nvPr/>
        </p:nvSpPr>
        <p:spPr bwMode="auto">
          <a:xfrm rot="16200000" flipH="1">
            <a:off x="5257009" y="1138695"/>
            <a:ext cx="119764" cy="91406"/>
          </a:xfrm>
          <a:prstGeom prst="rect">
            <a:avLst/>
          </a:prstGeom>
          <a:solidFill>
            <a:srgbClr val="FFFFFF"/>
          </a:solidFill>
          <a:ln w="9525">
            <a:solidFill>
              <a:schemeClr val="bg2">
                <a:lumMod val="75000"/>
              </a:schemeClr>
            </a:solidFill>
            <a:miter lim="800000"/>
            <a:headEnd/>
            <a:tailEnd/>
          </a:ln>
        </p:spPr>
        <p:txBody>
          <a:bodyPr vert="vert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7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Dekko" panose="02000600000000000000" pitchFamily="2" charset="0"/>
                <a:ea typeface="Calibri" panose="020F0502020204030204" pitchFamily="34" charset="0"/>
                <a:cs typeface="Dekko" panose="02000600000000000000" pitchFamily="2" charset="0"/>
              </a:rPr>
              <a:t>S</a:t>
            </a: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54" name="Text Box 121"/>
          <p:cNvSpPr txBox="1">
            <a:spLocks noChangeArrowheads="1"/>
          </p:cNvSpPr>
          <p:nvPr/>
        </p:nvSpPr>
        <p:spPr bwMode="auto">
          <a:xfrm rot="16200000" flipH="1">
            <a:off x="5430935" y="1138695"/>
            <a:ext cx="119764" cy="91406"/>
          </a:xfrm>
          <a:prstGeom prst="rect">
            <a:avLst/>
          </a:prstGeom>
          <a:solidFill>
            <a:srgbClr val="FFFFFF"/>
          </a:solidFill>
          <a:ln w="9525">
            <a:solidFill>
              <a:schemeClr val="bg2">
                <a:lumMod val="75000"/>
              </a:schemeClr>
            </a:solidFill>
            <a:miter lim="800000"/>
            <a:headEnd/>
            <a:tailEnd/>
          </a:ln>
        </p:spPr>
        <p:txBody>
          <a:bodyPr vert="vert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7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Dekko" panose="02000600000000000000" pitchFamily="2" charset="0"/>
                <a:ea typeface="Calibri" panose="020F0502020204030204" pitchFamily="34" charset="0"/>
                <a:cs typeface="Dekko" panose="02000600000000000000" pitchFamily="2" charset="0"/>
              </a:rPr>
              <a:t>O</a:t>
            </a: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55" name="Text Box 120"/>
          <p:cNvSpPr txBox="1">
            <a:spLocks noChangeArrowheads="1"/>
          </p:cNvSpPr>
          <p:nvPr/>
        </p:nvSpPr>
        <p:spPr bwMode="auto">
          <a:xfrm rot="16200000" flipH="1">
            <a:off x="5620730" y="1138695"/>
            <a:ext cx="119764" cy="91406"/>
          </a:xfrm>
          <a:prstGeom prst="rect">
            <a:avLst/>
          </a:prstGeom>
          <a:solidFill>
            <a:srgbClr val="FFFFFF"/>
          </a:solidFill>
          <a:ln w="9525">
            <a:solidFill>
              <a:schemeClr val="bg2">
                <a:lumMod val="75000"/>
              </a:schemeClr>
            </a:solidFill>
            <a:miter lim="800000"/>
            <a:headEnd/>
            <a:tailEnd/>
          </a:ln>
        </p:spPr>
        <p:txBody>
          <a:bodyPr vert="vert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7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Dekko" panose="02000600000000000000" pitchFamily="2" charset="0"/>
                <a:ea typeface="Calibri" panose="020F0502020204030204" pitchFamily="34" charset="0"/>
                <a:cs typeface="Dekko" panose="02000600000000000000" pitchFamily="2" charset="0"/>
              </a:rPr>
              <a:t>N</a:t>
            </a: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56" name="Text Box 119"/>
          <p:cNvSpPr txBox="1">
            <a:spLocks noChangeArrowheads="1"/>
          </p:cNvSpPr>
          <p:nvPr/>
        </p:nvSpPr>
        <p:spPr bwMode="auto">
          <a:xfrm rot="16200000" flipH="1">
            <a:off x="5798465" y="1138695"/>
            <a:ext cx="119764" cy="91406"/>
          </a:xfrm>
          <a:prstGeom prst="rect">
            <a:avLst/>
          </a:prstGeom>
          <a:solidFill>
            <a:srgbClr val="FFFFFF"/>
          </a:solidFill>
          <a:ln w="9525">
            <a:solidFill>
              <a:schemeClr val="bg2">
                <a:lumMod val="75000"/>
              </a:schemeClr>
            </a:solidFill>
            <a:miter lim="800000"/>
            <a:headEnd/>
            <a:tailEnd/>
          </a:ln>
        </p:spPr>
        <p:txBody>
          <a:bodyPr vert="vert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7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Dekko" panose="02000600000000000000" pitchFamily="2" charset="0"/>
                <a:ea typeface="Calibri" panose="020F0502020204030204" pitchFamily="34" charset="0"/>
                <a:cs typeface="Dekko" panose="02000600000000000000" pitchFamily="2" charset="0"/>
              </a:rPr>
              <a:t>D</a:t>
            </a: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57" name="Text Box 118"/>
          <p:cNvSpPr txBox="1">
            <a:spLocks noChangeArrowheads="1"/>
          </p:cNvSpPr>
          <p:nvPr/>
        </p:nvSpPr>
        <p:spPr bwMode="auto">
          <a:xfrm rot="16200000" flipH="1">
            <a:off x="5974295" y="1139419"/>
            <a:ext cx="119764" cy="91406"/>
          </a:xfrm>
          <a:prstGeom prst="rect">
            <a:avLst/>
          </a:prstGeom>
          <a:solidFill>
            <a:srgbClr val="FFFFFF"/>
          </a:solidFill>
          <a:ln w="9525">
            <a:solidFill>
              <a:schemeClr val="bg2">
                <a:lumMod val="75000"/>
              </a:schemeClr>
            </a:solidFill>
            <a:miter lim="800000"/>
            <a:headEnd/>
            <a:tailEnd/>
          </a:ln>
        </p:spPr>
        <p:txBody>
          <a:bodyPr vert="vert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7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Dekko" panose="02000600000000000000" pitchFamily="2" charset="0"/>
                <a:ea typeface="Calibri" panose="020F0502020204030204" pitchFamily="34" charset="0"/>
                <a:cs typeface="Dekko" panose="02000600000000000000" pitchFamily="2" charset="0"/>
              </a:rPr>
              <a:t>J</a:t>
            </a: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58" name="Text Box 117"/>
          <p:cNvSpPr txBox="1">
            <a:spLocks noChangeArrowheads="1"/>
          </p:cNvSpPr>
          <p:nvPr/>
        </p:nvSpPr>
        <p:spPr bwMode="auto">
          <a:xfrm rot="16200000" flipH="1">
            <a:off x="6162185" y="1137859"/>
            <a:ext cx="119764" cy="91406"/>
          </a:xfrm>
          <a:prstGeom prst="rect">
            <a:avLst/>
          </a:prstGeom>
          <a:solidFill>
            <a:srgbClr val="FFFFFF"/>
          </a:solidFill>
          <a:ln w="9525">
            <a:solidFill>
              <a:schemeClr val="bg2">
                <a:lumMod val="75000"/>
              </a:schemeClr>
            </a:solidFill>
            <a:miter lim="800000"/>
            <a:headEnd/>
            <a:tailEnd/>
          </a:ln>
        </p:spPr>
        <p:txBody>
          <a:bodyPr vert="vert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7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Dekko" panose="02000600000000000000" pitchFamily="2" charset="0"/>
                <a:ea typeface="Calibri" panose="020F0502020204030204" pitchFamily="34" charset="0"/>
                <a:cs typeface="Dekko" panose="02000600000000000000" pitchFamily="2" charset="0"/>
              </a:rPr>
              <a:t>F</a:t>
            </a: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59" name="Text Box 116"/>
          <p:cNvSpPr txBox="1">
            <a:spLocks noChangeArrowheads="1"/>
          </p:cNvSpPr>
          <p:nvPr/>
        </p:nvSpPr>
        <p:spPr bwMode="auto">
          <a:xfrm rot="16200000" flipH="1">
            <a:off x="6340554" y="1137859"/>
            <a:ext cx="119764" cy="91406"/>
          </a:xfrm>
          <a:prstGeom prst="rect">
            <a:avLst/>
          </a:prstGeom>
          <a:solidFill>
            <a:srgbClr val="FFFFFF"/>
          </a:solidFill>
          <a:ln w="9525">
            <a:solidFill>
              <a:schemeClr val="bg2">
                <a:lumMod val="75000"/>
              </a:schemeClr>
            </a:solidFill>
            <a:miter lim="800000"/>
            <a:headEnd/>
            <a:tailEnd/>
          </a:ln>
        </p:spPr>
        <p:txBody>
          <a:bodyPr vert="vert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7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Dekko" panose="02000600000000000000" pitchFamily="2" charset="0"/>
                <a:ea typeface="Calibri" panose="020F0502020204030204" pitchFamily="34" charset="0"/>
                <a:cs typeface="Dekko" panose="02000600000000000000" pitchFamily="2" charset="0"/>
              </a:rPr>
              <a:t>M</a:t>
            </a: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60" name="Text Box 115"/>
          <p:cNvSpPr txBox="1">
            <a:spLocks noChangeArrowheads="1"/>
          </p:cNvSpPr>
          <p:nvPr/>
        </p:nvSpPr>
        <p:spPr bwMode="auto">
          <a:xfrm rot="16200000" flipH="1">
            <a:off x="6526541" y="1138695"/>
            <a:ext cx="119764" cy="91406"/>
          </a:xfrm>
          <a:prstGeom prst="rect">
            <a:avLst/>
          </a:prstGeom>
          <a:solidFill>
            <a:srgbClr val="FFFFFF"/>
          </a:solidFill>
          <a:ln w="9525">
            <a:solidFill>
              <a:schemeClr val="bg2">
                <a:lumMod val="75000"/>
              </a:schemeClr>
            </a:solidFill>
            <a:miter lim="800000"/>
            <a:headEnd/>
            <a:tailEnd/>
          </a:ln>
        </p:spPr>
        <p:txBody>
          <a:bodyPr vert="vert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7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Dekko" panose="02000600000000000000" pitchFamily="2" charset="0"/>
                <a:ea typeface="Calibri" panose="020F0502020204030204" pitchFamily="34" charset="0"/>
                <a:cs typeface="Dekko" panose="02000600000000000000" pitchFamily="2" charset="0"/>
              </a:rPr>
              <a:t>A</a:t>
            </a: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61" name="Text Box 114"/>
          <p:cNvSpPr txBox="1">
            <a:spLocks noChangeArrowheads="1"/>
          </p:cNvSpPr>
          <p:nvPr/>
        </p:nvSpPr>
        <p:spPr bwMode="auto">
          <a:xfrm rot="16200000" flipH="1">
            <a:off x="6714432" y="1137859"/>
            <a:ext cx="119764" cy="91406"/>
          </a:xfrm>
          <a:prstGeom prst="rect">
            <a:avLst/>
          </a:prstGeom>
          <a:solidFill>
            <a:srgbClr val="FFFFFF"/>
          </a:solidFill>
          <a:ln w="9525">
            <a:solidFill>
              <a:schemeClr val="bg2">
                <a:lumMod val="75000"/>
              </a:schemeClr>
            </a:solidFill>
            <a:miter lim="800000"/>
            <a:headEnd/>
            <a:tailEnd/>
          </a:ln>
        </p:spPr>
        <p:txBody>
          <a:bodyPr vert="vert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7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Dekko" panose="02000600000000000000" pitchFamily="2" charset="0"/>
                <a:ea typeface="Calibri" panose="020F0502020204030204" pitchFamily="34" charset="0"/>
                <a:cs typeface="Dekko" panose="02000600000000000000" pitchFamily="2" charset="0"/>
              </a:rPr>
              <a:t>M</a:t>
            </a: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62" name="Text Box 113"/>
          <p:cNvSpPr txBox="1">
            <a:spLocks noChangeArrowheads="1"/>
          </p:cNvSpPr>
          <p:nvPr/>
        </p:nvSpPr>
        <p:spPr bwMode="auto">
          <a:xfrm rot="16200000" flipH="1">
            <a:off x="6886453" y="1137859"/>
            <a:ext cx="119764" cy="91406"/>
          </a:xfrm>
          <a:prstGeom prst="rect">
            <a:avLst/>
          </a:prstGeom>
          <a:solidFill>
            <a:srgbClr val="FFFFFF"/>
          </a:solidFill>
          <a:ln w="9525">
            <a:solidFill>
              <a:schemeClr val="bg2">
                <a:lumMod val="75000"/>
              </a:schemeClr>
            </a:solidFill>
            <a:miter lim="800000"/>
            <a:headEnd/>
            <a:tailEnd/>
          </a:ln>
        </p:spPr>
        <p:txBody>
          <a:bodyPr vert="vert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7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Dekko" panose="02000600000000000000" pitchFamily="2" charset="0"/>
                <a:ea typeface="Calibri" panose="020F0502020204030204" pitchFamily="34" charset="0"/>
                <a:cs typeface="Dekko" panose="02000600000000000000" pitchFamily="2" charset="0"/>
              </a:rPr>
              <a:t>J</a:t>
            </a: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68" name="Rectangle 135"/>
          <p:cNvSpPr>
            <a:spLocks noChangeArrowheads="1"/>
          </p:cNvSpPr>
          <p:nvPr/>
        </p:nvSpPr>
        <p:spPr bwMode="auto">
          <a:xfrm>
            <a:off x="3215660" y="3385329"/>
            <a:ext cx="131763" cy="136525"/>
          </a:xfrm>
          <a:prstGeom prst="rect">
            <a:avLst/>
          </a:prstGeom>
          <a:noFill/>
          <a:ln w="3175">
            <a:solidFill>
              <a:schemeClr val="bg2">
                <a:lumMod val="75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>
              <a:solidFill>
                <a:schemeClr val="bg1">
                  <a:lumMod val="50000"/>
                </a:schemeClr>
              </a:solidFill>
            </a:endParaRPr>
          </a:p>
        </p:txBody>
      </p:sp>
      <p:grpSp>
        <p:nvGrpSpPr>
          <p:cNvPr id="280" name="Group 47"/>
          <p:cNvGrpSpPr>
            <a:grpSpLocks/>
          </p:cNvGrpSpPr>
          <p:nvPr/>
        </p:nvGrpSpPr>
        <p:grpSpPr bwMode="auto">
          <a:xfrm>
            <a:off x="1033721" y="6391584"/>
            <a:ext cx="98425" cy="98425"/>
            <a:chOff x="3511" y="12476"/>
            <a:chExt cx="155" cy="155"/>
          </a:xfrm>
        </p:grpSpPr>
        <p:sp>
          <p:nvSpPr>
            <p:cNvPr id="281" name="Freeform 49"/>
            <p:cNvSpPr>
              <a:spLocks/>
            </p:cNvSpPr>
            <p:nvPr/>
          </p:nvSpPr>
          <p:spPr bwMode="auto">
            <a:xfrm>
              <a:off x="3511" y="12476"/>
              <a:ext cx="143" cy="155"/>
            </a:xfrm>
            <a:custGeom>
              <a:avLst/>
              <a:gdLst>
                <a:gd name="T0" fmla="*/ 0 w 143"/>
                <a:gd name="T1" fmla="*/ 0 h 155"/>
                <a:gd name="T2" fmla="*/ 143 w 143"/>
                <a:gd name="T3" fmla="*/ 155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43" h="155">
                  <a:moveTo>
                    <a:pt x="0" y="0"/>
                  </a:moveTo>
                  <a:cubicBezTo>
                    <a:pt x="48" y="52"/>
                    <a:pt x="95" y="103"/>
                    <a:pt x="143" y="155"/>
                  </a:cubicBezTo>
                </a:path>
              </a:pathLst>
            </a:custGeom>
            <a:noFill/>
            <a:ln w="9525">
              <a:solidFill>
                <a:schemeClr val="bg2">
                  <a:lumMod val="75000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chemeClr val="bg1">
                    <a:lumMod val="50000"/>
                  </a:schemeClr>
                </a:solidFill>
              </a:endParaRPr>
            </a:p>
          </p:txBody>
        </p:sp>
        <p:sp>
          <p:nvSpPr>
            <p:cNvPr id="282" name="Freeform 48"/>
            <p:cNvSpPr>
              <a:spLocks/>
            </p:cNvSpPr>
            <p:nvPr/>
          </p:nvSpPr>
          <p:spPr bwMode="auto">
            <a:xfrm rot="15936379">
              <a:off x="3517" y="12470"/>
              <a:ext cx="143" cy="155"/>
            </a:xfrm>
            <a:custGeom>
              <a:avLst/>
              <a:gdLst>
                <a:gd name="T0" fmla="*/ 0 w 143"/>
                <a:gd name="T1" fmla="*/ 0 h 155"/>
                <a:gd name="T2" fmla="*/ 143 w 143"/>
                <a:gd name="T3" fmla="*/ 155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43" h="155">
                  <a:moveTo>
                    <a:pt x="0" y="0"/>
                  </a:moveTo>
                  <a:cubicBezTo>
                    <a:pt x="48" y="52"/>
                    <a:pt x="95" y="103"/>
                    <a:pt x="143" y="155"/>
                  </a:cubicBezTo>
                </a:path>
              </a:pathLst>
            </a:custGeom>
            <a:noFill/>
            <a:ln w="9525">
              <a:solidFill>
                <a:schemeClr val="bg2">
                  <a:lumMod val="75000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chemeClr val="bg1">
                    <a:lumMod val="50000"/>
                  </a:schemeClr>
                </a:solidFill>
              </a:endParaRPr>
            </a:p>
          </p:txBody>
        </p:sp>
      </p:grpSp>
      <p:sp>
        <p:nvSpPr>
          <p:cNvPr id="283" name="Rectangle 135"/>
          <p:cNvSpPr>
            <a:spLocks noChangeArrowheads="1"/>
          </p:cNvSpPr>
          <p:nvPr/>
        </p:nvSpPr>
        <p:spPr bwMode="auto">
          <a:xfrm>
            <a:off x="1011962" y="6370492"/>
            <a:ext cx="131763" cy="136525"/>
          </a:xfrm>
          <a:prstGeom prst="rect">
            <a:avLst/>
          </a:prstGeom>
          <a:noFill/>
          <a:ln w="3175">
            <a:solidFill>
              <a:schemeClr val="bg2">
                <a:lumMod val="75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>
              <a:solidFill>
                <a:schemeClr val="bg1">
                  <a:lumMod val="50000"/>
                </a:schemeClr>
              </a:solidFill>
            </a:endParaRPr>
          </a:p>
        </p:txBody>
      </p:sp>
      <p:grpSp>
        <p:nvGrpSpPr>
          <p:cNvPr id="406" name="Group 67"/>
          <p:cNvGrpSpPr>
            <a:grpSpLocks/>
          </p:cNvGrpSpPr>
          <p:nvPr/>
        </p:nvGrpSpPr>
        <p:grpSpPr bwMode="auto">
          <a:xfrm>
            <a:off x="5449038" y="3403576"/>
            <a:ext cx="98425" cy="98425"/>
            <a:chOff x="3511" y="12476"/>
            <a:chExt cx="155" cy="155"/>
          </a:xfrm>
        </p:grpSpPr>
        <p:sp>
          <p:nvSpPr>
            <p:cNvPr id="407" name="Freeform 69"/>
            <p:cNvSpPr>
              <a:spLocks/>
            </p:cNvSpPr>
            <p:nvPr/>
          </p:nvSpPr>
          <p:spPr bwMode="auto">
            <a:xfrm>
              <a:off x="3511" y="12476"/>
              <a:ext cx="143" cy="155"/>
            </a:xfrm>
            <a:custGeom>
              <a:avLst/>
              <a:gdLst>
                <a:gd name="T0" fmla="*/ 0 w 143"/>
                <a:gd name="T1" fmla="*/ 0 h 155"/>
                <a:gd name="T2" fmla="*/ 143 w 143"/>
                <a:gd name="T3" fmla="*/ 155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43" h="155">
                  <a:moveTo>
                    <a:pt x="0" y="0"/>
                  </a:moveTo>
                  <a:cubicBezTo>
                    <a:pt x="48" y="52"/>
                    <a:pt x="95" y="103"/>
                    <a:pt x="143" y="155"/>
                  </a:cubicBezTo>
                </a:path>
              </a:pathLst>
            </a:custGeom>
            <a:noFill/>
            <a:ln w="9525">
              <a:solidFill>
                <a:schemeClr val="bg2">
                  <a:lumMod val="75000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chemeClr val="bg1">
                    <a:lumMod val="50000"/>
                  </a:schemeClr>
                </a:solidFill>
              </a:endParaRPr>
            </a:p>
          </p:txBody>
        </p:sp>
        <p:sp>
          <p:nvSpPr>
            <p:cNvPr id="408" name="Freeform 68"/>
            <p:cNvSpPr>
              <a:spLocks/>
            </p:cNvSpPr>
            <p:nvPr/>
          </p:nvSpPr>
          <p:spPr bwMode="auto">
            <a:xfrm rot="15936379">
              <a:off x="3517" y="12470"/>
              <a:ext cx="143" cy="155"/>
            </a:xfrm>
            <a:custGeom>
              <a:avLst/>
              <a:gdLst>
                <a:gd name="T0" fmla="*/ 0 w 143"/>
                <a:gd name="T1" fmla="*/ 0 h 155"/>
                <a:gd name="T2" fmla="*/ 143 w 143"/>
                <a:gd name="T3" fmla="*/ 155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43" h="155">
                  <a:moveTo>
                    <a:pt x="0" y="0"/>
                  </a:moveTo>
                  <a:cubicBezTo>
                    <a:pt x="48" y="52"/>
                    <a:pt x="95" y="103"/>
                    <a:pt x="143" y="155"/>
                  </a:cubicBezTo>
                </a:path>
              </a:pathLst>
            </a:custGeom>
            <a:noFill/>
            <a:ln w="9525">
              <a:solidFill>
                <a:schemeClr val="bg2">
                  <a:lumMod val="75000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chemeClr val="bg1">
                    <a:lumMod val="50000"/>
                  </a:schemeClr>
                </a:solidFill>
              </a:endParaRPr>
            </a:p>
          </p:txBody>
        </p:sp>
      </p:grpSp>
      <p:sp>
        <p:nvSpPr>
          <p:cNvPr id="409" name="Rectangle 135"/>
          <p:cNvSpPr>
            <a:spLocks noChangeArrowheads="1"/>
          </p:cNvSpPr>
          <p:nvPr/>
        </p:nvSpPr>
        <p:spPr bwMode="auto">
          <a:xfrm>
            <a:off x="5427411" y="3380736"/>
            <a:ext cx="131763" cy="136525"/>
          </a:xfrm>
          <a:prstGeom prst="rect">
            <a:avLst/>
          </a:prstGeom>
          <a:noFill/>
          <a:ln w="3175">
            <a:solidFill>
              <a:schemeClr val="bg2">
                <a:lumMod val="75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03" name="ZoneTexte 402"/>
          <p:cNvSpPr txBox="1"/>
          <p:nvPr/>
        </p:nvSpPr>
        <p:spPr>
          <a:xfrm>
            <a:off x="3547296" y="2253360"/>
            <a:ext cx="619425" cy="230832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r>
              <a:rPr lang="fr-FR" sz="1500" dirty="0" smtClean="0">
                <a:solidFill>
                  <a:schemeClr val="bg2">
                    <a:lumMod val="75000"/>
                  </a:schemeClr>
                </a:solidFill>
                <a:latin typeface="Andika Basic Dig1 Dig4 Dig7" panose="02000000000000000000" pitchFamily="2" charset="0"/>
              </a:rPr>
              <a:t>g</a:t>
            </a:r>
            <a:r>
              <a:rPr lang="fr-FR" sz="1500" dirty="0" smtClean="0">
                <a:solidFill>
                  <a:schemeClr val="accent1"/>
                </a:solidFill>
                <a:latin typeface="Andika Basic Dig1 Dig4 Dig7" panose="02000000000000000000" pitchFamily="2" charset="0"/>
              </a:rPr>
              <a:t>u</a:t>
            </a:r>
            <a:r>
              <a:rPr lang="fr-FR" sz="1500" dirty="0" smtClean="0">
                <a:solidFill>
                  <a:schemeClr val="bg2">
                    <a:lumMod val="75000"/>
                  </a:schemeClr>
                </a:solidFill>
                <a:latin typeface="Andika Basic Dig1 Dig4 Dig7" panose="02000000000000000000" pitchFamily="2" charset="0"/>
              </a:rPr>
              <a:t>e</a:t>
            </a:r>
            <a:r>
              <a:rPr lang="fr-FR" sz="1500" dirty="0" smtClean="0">
                <a:solidFill>
                  <a:srgbClr val="E45585"/>
                </a:solidFill>
                <a:latin typeface="Andika Basic Dig1 Dig4 Dig7" panose="02000000000000000000" pitchFamily="2" charset="0"/>
              </a:rPr>
              <a:t>r</a:t>
            </a:r>
            <a:r>
              <a:rPr lang="fr-FR" sz="1500" dirty="0" smtClean="0">
                <a:solidFill>
                  <a:schemeClr val="bg2">
                    <a:lumMod val="75000"/>
                  </a:schemeClr>
                </a:solidFill>
                <a:latin typeface="Andika Basic Dig1 Dig4 Dig7" panose="02000000000000000000" pitchFamily="2" charset="0"/>
              </a:rPr>
              <a:t>re</a:t>
            </a:r>
            <a:endParaRPr lang="fr-FR" sz="1500" dirty="0">
              <a:latin typeface="Andika Basic Dig1 Dig4 Dig7" panose="02000000000000000000" pitchFamily="2" charset="0"/>
            </a:endParaRPr>
          </a:p>
        </p:txBody>
      </p:sp>
      <p:sp>
        <p:nvSpPr>
          <p:cNvPr id="526" name="Rectangle 50"/>
          <p:cNvSpPr>
            <a:spLocks noChangeArrowheads="1"/>
          </p:cNvSpPr>
          <p:nvPr/>
        </p:nvSpPr>
        <p:spPr bwMode="auto">
          <a:xfrm>
            <a:off x="3052644" y="4301259"/>
            <a:ext cx="1709737" cy="2397125"/>
          </a:xfrm>
          <a:prstGeom prst="rect">
            <a:avLst/>
          </a:prstGeom>
          <a:noFill/>
          <a:ln w="6350">
            <a:solidFill>
              <a:srgbClr val="A5A5A5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527" name="ZoneTexte 526"/>
          <p:cNvSpPr txBox="1"/>
          <p:nvPr/>
        </p:nvSpPr>
        <p:spPr>
          <a:xfrm>
            <a:off x="3381970" y="5397307"/>
            <a:ext cx="1089278" cy="230832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r>
              <a:rPr lang="fr-FR" sz="1500" dirty="0" smtClean="0">
                <a:solidFill>
                  <a:schemeClr val="bg2">
                    <a:lumMod val="75000"/>
                  </a:schemeClr>
                </a:solidFill>
                <a:latin typeface="Andika Basic Dig1 Dig4 Dig7" panose="02000000000000000000" pitchFamily="2" charset="0"/>
              </a:rPr>
              <a:t> </a:t>
            </a:r>
            <a:r>
              <a:rPr lang="fr-FR" sz="1500" dirty="0" smtClean="0">
                <a:solidFill>
                  <a:schemeClr val="bg2">
                    <a:lumMod val="75000"/>
                  </a:schemeClr>
                </a:solidFill>
                <a:latin typeface="Andika Basic Dig1 Dig4 Dig7" panose="02000000000000000000" pitchFamily="2" charset="0"/>
              </a:rPr>
              <a:t>co</a:t>
            </a:r>
            <a:r>
              <a:rPr lang="fr-FR" sz="1500" dirty="0" smtClean="0">
                <a:solidFill>
                  <a:schemeClr val="accent1"/>
                </a:solidFill>
                <a:latin typeface="Andika Basic Dig1 Dig4 Dig7" panose="02000000000000000000" pitchFamily="2" charset="0"/>
              </a:rPr>
              <a:t>m</a:t>
            </a:r>
            <a:r>
              <a:rPr lang="fr-FR" sz="1500" dirty="0" smtClean="0">
                <a:solidFill>
                  <a:schemeClr val="bg2">
                    <a:lumMod val="75000"/>
                  </a:schemeClr>
                </a:solidFill>
                <a:latin typeface="Andika Basic Dig1 Dig4 Dig7" panose="02000000000000000000" pitchFamily="2" charset="0"/>
              </a:rPr>
              <a:t>m</a:t>
            </a:r>
            <a:r>
              <a:rPr lang="fr-FR" sz="1500" dirty="0" smtClean="0">
                <a:solidFill>
                  <a:srgbClr val="F7579C"/>
                </a:solidFill>
                <a:latin typeface="Andika Basic Dig1 Dig4 Dig7" panose="02000000000000000000" pitchFamily="2" charset="0"/>
              </a:rPr>
              <a:t>e</a:t>
            </a:r>
            <a:r>
              <a:rPr lang="fr-FR" sz="1500" dirty="0" smtClean="0">
                <a:solidFill>
                  <a:schemeClr val="bg2">
                    <a:lumMod val="75000"/>
                  </a:schemeClr>
                </a:solidFill>
                <a:latin typeface="Andika Basic Dig1 Dig4 Dig7" panose="02000000000000000000" pitchFamily="2" charset="0"/>
              </a:rPr>
              <a:t>n</a:t>
            </a:r>
            <a:r>
              <a:rPr lang="fr-FR" sz="1500" dirty="0" smtClean="0">
                <a:solidFill>
                  <a:srgbClr val="5B9BD5"/>
                </a:solidFill>
                <a:latin typeface="Andika Basic Dig1 Dig4 Dig7" panose="02000000000000000000" pitchFamily="2" charset="0"/>
              </a:rPr>
              <a:t>c</a:t>
            </a:r>
            <a:r>
              <a:rPr lang="fr-FR" sz="1500" dirty="0" smtClean="0">
                <a:latin typeface="Andika Basic Dig1 Dig4 Dig7" panose="02000000000000000000" pitchFamily="2" charset="0"/>
              </a:rPr>
              <a:t>er</a:t>
            </a:r>
            <a:endParaRPr lang="fr-FR" sz="1500" dirty="0">
              <a:latin typeface="Andika Basic Dig1 Dig4 Dig7" panose="02000000000000000000" pitchFamily="2" charset="0"/>
            </a:endParaRPr>
          </a:p>
        </p:txBody>
      </p:sp>
      <p:grpSp>
        <p:nvGrpSpPr>
          <p:cNvPr id="528" name="Groupe 527"/>
          <p:cNvGrpSpPr/>
          <p:nvPr/>
        </p:nvGrpSpPr>
        <p:grpSpPr>
          <a:xfrm>
            <a:off x="3044062" y="4155699"/>
            <a:ext cx="1720850" cy="124569"/>
            <a:chOff x="5500651" y="4343109"/>
            <a:chExt cx="1720850" cy="124569"/>
          </a:xfrm>
        </p:grpSpPr>
        <p:sp>
          <p:nvSpPr>
            <p:cNvPr id="529" name="Text Box 122"/>
            <p:cNvSpPr txBox="1">
              <a:spLocks noChangeArrowheads="1"/>
            </p:cNvSpPr>
            <p:nvPr/>
          </p:nvSpPr>
          <p:spPr bwMode="auto">
            <a:xfrm rot="16200000" flipH="1">
              <a:off x="5486472" y="4362093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S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30" name="Text Box 121"/>
            <p:cNvSpPr txBox="1">
              <a:spLocks noChangeArrowheads="1"/>
            </p:cNvSpPr>
            <p:nvPr/>
          </p:nvSpPr>
          <p:spPr bwMode="auto">
            <a:xfrm rot="16200000" flipH="1">
              <a:off x="5660398" y="4362093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O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31" name="Text Box 120"/>
            <p:cNvSpPr txBox="1">
              <a:spLocks noChangeArrowheads="1"/>
            </p:cNvSpPr>
            <p:nvPr/>
          </p:nvSpPr>
          <p:spPr bwMode="auto">
            <a:xfrm rot="16200000" flipH="1">
              <a:off x="5850193" y="4362093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N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32" name="Text Box 119"/>
            <p:cNvSpPr txBox="1">
              <a:spLocks noChangeArrowheads="1"/>
            </p:cNvSpPr>
            <p:nvPr/>
          </p:nvSpPr>
          <p:spPr bwMode="auto">
            <a:xfrm rot="16200000" flipH="1">
              <a:off x="6027928" y="4362093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D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33" name="Text Box 118"/>
            <p:cNvSpPr txBox="1">
              <a:spLocks noChangeArrowheads="1"/>
            </p:cNvSpPr>
            <p:nvPr/>
          </p:nvSpPr>
          <p:spPr bwMode="auto">
            <a:xfrm rot="16200000" flipH="1">
              <a:off x="6203758" y="4362024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J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34" name="Text Box 117"/>
            <p:cNvSpPr txBox="1">
              <a:spLocks noChangeArrowheads="1"/>
            </p:cNvSpPr>
            <p:nvPr/>
          </p:nvSpPr>
          <p:spPr bwMode="auto">
            <a:xfrm rot="16200000" flipH="1">
              <a:off x="6391648" y="4362051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F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35" name="Text Box 116"/>
            <p:cNvSpPr txBox="1">
              <a:spLocks noChangeArrowheads="1"/>
            </p:cNvSpPr>
            <p:nvPr/>
          </p:nvSpPr>
          <p:spPr bwMode="auto">
            <a:xfrm rot="16200000" flipH="1">
              <a:off x="6570017" y="4359669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M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36" name="Text Box 115"/>
            <p:cNvSpPr txBox="1">
              <a:spLocks noChangeArrowheads="1"/>
            </p:cNvSpPr>
            <p:nvPr/>
          </p:nvSpPr>
          <p:spPr bwMode="auto">
            <a:xfrm rot="16200000" flipH="1">
              <a:off x="6756004" y="4359712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A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37" name="Text Box 114"/>
            <p:cNvSpPr txBox="1">
              <a:spLocks noChangeArrowheads="1"/>
            </p:cNvSpPr>
            <p:nvPr/>
          </p:nvSpPr>
          <p:spPr bwMode="auto">
            <a:xfrm rot="16200000" flipH="1">
              <a:off x="6943895" y="4357288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M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38" name="Text Box 113"/>
            <p:cNvSpPr txBox="1">
              <a:spLocks noChangeArrowheads="1"/>
            </p:cNvSpPr>
            <p:nvPr/>
          </p:nvSpPr>
          <p:spPr bwMode="auto">
            <a:xfrm rot="16200000" flipH="1">
              <a:off x="7115916" y="4357288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J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grpSp>
        <p:nvGrpSpPr>
          <p:cNvPr id="539" name="Group 47"/>
          <p:cNvGrpSpPr>
            <a:grpSpLocks/>
          </p:cNvGrpSpPr>
          <p:nvPr/>
        </p:nvGrpSpPr>
        <p:grpSpPr bwMode="auto">
          <a:xfrm>
            <a:off x="3254435" y="6456355"/>
            <a:ext cx="98425" cy="98425"/>
            <a:chOff x="3511" y="12476"/>
            <a:chExt cx="155" cy="155"/>
          </a:xfrm>
        </p:grpSpPr>
        <p:sp>
          <p:nvSpPr>
            <p:cNvPr id="540" name="Freeform 49"/>
            <p:cNvSpPr>
              <a:spLocks/>
            </p:cNvSpPr>
            <p:nvPr/>
          </p:nvSpPr>
          <p:spPr bwMode="auto">
            <a:xfrm>
              <a:off x="3511" y="12476"/>
              <a:ext cx="143" cy="155"/>
            </a:xfrm>
            <a:custGeom>
              <a:avLst/>
              <a:gdLst>
                <a:gd name="T0" fmla="*/ 0 w 143"/>
                <a:gd name="T1" fmla="*/ 0 h 155"/>
                <a:gd name="T2" fmla="*/ 143 w 143"/>
                <a:gd name="T3" fmla="*/ 155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43" h="155">
                  <a:moveTo>
                    <a:pt x="0" y="0"/>
                  </a:moveTo>
                  <a:cubicBezTo>
                    <a:pt x="48" y="52"/>
                    <a:pt x="95" y="103"/>
                    <a:pt x="143" y="155"/>
                  </a:cubicBezTo>
                </a:path>
              </a:pathLst>
            </a:custGeom>
            <a:noFill/>
            <a:ln w="9525">
              <a:solidFill>
                <a:schemeClr val="bg2">
                  <a:lumMod val="75000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chemeClr val="bg1">
                    <a:lumMod val="50000"/>
                  </a:schemeClr>
                </a:solidFill>
              </a:endParaRPr>
            </a:p>
          </p:txBody>
        </p:sp>
        <p:sp>
          <p:nvSpPr>
            <p:cNvPr id="541" name="Freeform 48"/>
            <p:cNvSpPr>
              <a:spLocks/>
            </p:cNvSpPr>
            <p:nvPr/>
          </p:nvSpPr>
          <p:spPr bwMode="auto">
            <a:xfrm rot="15936379">
              <a:off x="3517" y="12470"/>
              <a:ext cx="143" cy="155"/>
            </a:xfrm>
            <a:custGeom>
              <a:avLst/>
              <a:gdLst>
                <a:gd name="T0" fmla="*/ 0 w 143"/>
                <a:gd name="T1" fmla="*/ 0 h 155"/>
                <a:gd name="T2" fmla="*/ 143 w 143"/>
                <a:gd name="T3" fmla="*/ 155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43" h="155">
                  <a:moveTo>
                    <a:pt x="0" y="0"/>
                  </a:moveTo>
                  <a:cubicBezTo>
                    <a:pt x="48" y="52"/>
                    <a:pt x="95" y="103"/>
                    <a:pt x="143" y="155"/>
                  </a:cubicBezTo>
                </a:path>
              </a:pathLst>
            </a:custGeom>
            <a:noFill/>
            <a:ln w="9525">
              <a:solidFill>
                <a:schemeClr val="bg2">
                  <a:lumMod val="75000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chemeClr val="bg1">
                    <a:lumMod val="50000"/>
                  </a:schemeClr>
                </a:solidFill>
              </a:endParaRPr>
            </a:p>
          </p:txBody>
        </p:sp>
      </p:grpSp>
      <p:sp>
        <p:nvSpPr>
          <p:cNvPr id="542" name="Rectangle 135"/>
          <p:cNvSpPr>
            <a:spLocks noChangeArrowheads="1"/>
          </p:cNvSpPr>
          <p:nvPr/>
        </p:nvSpPr>
        <p:spPr bwMode="auto">
          <a:xfrm>
            <a:off x="3232676" y="6435263"/>
            <a:ext cx="131763" cy="136525"/>
          </a:xfrm>
          <a:prstGeom prst="rect">
            <a:avLst/>
          </a:prstGeom>
          <a:noFill/>
          <a:ln w="3175">
            <a:solidFill>
              <a:schemeClr val="bg2">
                <a:lumMod val="75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654" name="Rectangle 34"/>
          <p:cNvSpPr>
            <a:spLocks noChangeArrowheads="1"/>
          </p:cNvSpPr>
          <p:nvPr/>
        </p:nvSpPr>
        <p:spPr bwMode="auto">
          <a:xfrm>
            <a:off x="5256417" y="7329843"/>
            <a:ext cx="1751013" cy="2397125"/>
          </a:xfrm>
          <a:prstGeom prst="rect">
            <a:avLst/>
          </a:prstGeom>
          <a:noFill/>
          <a:ln w="6350">
            <a:solidFill>
              <a:srgbClr val="A5A5A5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grpSp>
        <p:nvGrpSpPr>
          <p:cNvPr id="655" name="Group 47"/>
          <p:cNvGrpSpPr>
            <a:grpSpLocks/>
          </p:cNvGrpSpPr>
          <p:nvPr/>
        </p:nvGrpSpPr>
        <p:grpSpPr bwMode="auto">
          <a:xfrm>
            <a:off x="5441882" y="9477096"/>
            <a:ext cx="98425" cy="98425"/>
            <a:chOff x="3511" y="12476"/>
            <a:chExt cx="155" cy="155"/>
          </a:xfrm>
        </p:grpSpPr>
        <p:sp>
          <p:nvSpPr>
            <p:cNvPr id="656" name="Freeform 49"/>
            <p:cNvSpPr>
              <a:spLocks/>
            </p:cNvSpPr>
            <p:nvPr/>
          </p:nvSpPr>
          <p:spPr bwMode="auto">
            <a:xfrm>
              <a:off x="3511" y="12476"/>
              <a:ext cx="143" cy="155"/>
            </a:xfrm>
            <a:custGeom>
              <a:avLst/>
              <a:gdLst>
                <a:gd name="T0" fmla="*/ 0 w 143"/>
                <a:gd name="T1" fmla="*/ 0 h 155"/>
                <a:gd name="T2" fmla="*/ 143 w 143"/>
                <a:gd name="T3" fmla="*/ 155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43" h="155">
                  <a:moveTo>
                    <a:pt x="0" y="0"/>
                  </a:moveTo>
                  <a:cubicBezTo>
                    <a:pt x="48" y="52"/>
                    <a:pt x="95" y="103"/>
                    <a:pt x="143" y="155"/>
                  </a:cubicBezTo>
                </a:path>
              </a:pathLst>
            </a:custGeom>
            <a:noFill/>
            <a:ln w="9525">
              <a:solidFill>
                <a:schemeClr val="bg2">
                  <a:lumMod val="75000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chemeClr val="bg1">
                    <a:lumMod val="50000"/>
                  </a:schemeClr>
                </a:solidFill>
              </a:endParaRPr>
            </a:p>
          </p:txBody>
        </p:sp>
        <p:sp>
          <p:nvSpPr>
            <p:cNvPr id="657" name="Freeform 48"/>
            <p:cNvSpPr>
              <a:spLocks/>
            </p:cNvSpPr>
            <p:nvPr/>
          </p:nvSpPr>
          <p:spPr bwMode="auto">
            <a:xfrm rot="15936379">
              <a:off x="3517" y="12470"/>
              <a:ext cx="143" cy="155"/>
            </a:xfrm>
            <a:custGeom>
              <a:avLst/>
              <a:gdLst>
                <a:gd name="T0" fmla="*/ 0 w 143"/>
                <a:gd name="T1" fmla="*/ 0 h 155"/>
                <a:gd name="T2" fmla="*/ 143 w 143"/>
                <a:gd name="T3" fmla="*/ 155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43" h="155">
                  <a:moveTo>
                    <a:pt x="0" y="0"/>
                  </a:moveTo>
                  <a:cubicBezTo>
                    <a:pt x="48" y="52"/>
                    <a:pt x="95" y="103"/>
                    <a:pt x="143" y="155"/>
                  </a:cubicBezTo>
                </a:path>
              </a:pathLst>
            </a:custGeom>
            <a:noFill/>
            <a:ln w="9525">
              <a:solidFill>
                <a:schemeClr val="bg2">
                  <a:lumMod val="75000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chemeClr val="bg1">
                    <a:lumMod val="50000"/>
                  </a:schemeClr>
                </a:solidFill>
              </a:endParaRPr>
            </a:p>
          </p:txBody>
        </p:sp>
      </p:grpSp>
      <p:sp>
        <p:nvSpPr>
          <p:cNvPr id="658" name="Rectangle 135"/>
          <p:cNvSpPr>
            <a:spLocks noChangeArrowheads="1"/>
          </p:cNvSpPr>
          <p:nvPr/>
        </p:nvSpPr>
        <p:spPr bwMode="auto">
          <a:xfrm>
            <a:off x="5418671" y="9452041"/>
            <a:ext cx="131763" cy="136525"/>
          </a:xfrm>
          <a:prstGeom prst="rect">
            <a:avLst/>
          </a:prstGeom>
          <a:noFill/>
          <a:ln w="3175">
            <a:solidFill>
              <a:schemeClr val="bg2">
                <a:lumMod val="75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659" name="ZoneTexte 658"/>
          <p:cNvSpPr txBox="1"/>
          <p:nvPr/>
        </p:nvSpPr>
        <p:spPr>
          <a:xfrm>
            <a:off x="6030081" y="8343630"/>
            <a:ext cx="674223" cy="230832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r>
              <a:rPr lang="fr-FR" sz="1500" dirty="0" smtClean="0">
                <a:solidFill>
                  <a:schemeClr val="bg2">
                    <a:lumMod val="75000"/>
                  </a:schemeClr>
                </a:solidFill>
                <a:latin typeface="Andika Basic Dig1 Dig4 Dig7" panose="02000000000000000000" pitchFamily="2" charset="0"/>
              </a:rPr>
              <a:t>alor</a:t>
            </a:r>
            <a:r>
              <a:rPr lang="fr-FR" sz="1500" dirty="0" smtClean="0">
                <a:solidFill>
                  <a:srgbClr val="FF3399"/>
                </a:solidFill>
                <a:latin typeface="Andika Basic Dig1 Dig4 Dig7" panose="02000000000000000000" pitchFamily="2" charset="0"/>
              </a:rPr>
              <a:t>s</a:t>
            </a:r>
            <a:endParaRPr lang="fr-FR" sz="1500" dirty="0">
              <a:solidFill>
                <a:srgbClr val="FF3399"/>
              </a:solidFill>
              <a:latin typeface="Andika Basic Dig1 Dig4 Dig7" panose="02000000000000000000" pitchFamily="2" charset="0"/>
            </a:endParaRPr>
          </a:p>
        </p:txBody>
      </p:sp>
      <p:sp>
        <p:nvSpPr>
          <p:cNvPr id="660" name="Text Box 122"/>
          <p:cNvSpPr txBox="1">
            <a:spLocks noChangeArrowheads="1"/>
          </p:cNvSpPr>
          <p:nvPr/>
        </p:nvSpPr>
        <p:spPr bwMode="auto">
          <a:xfrm rot="16200000" flipH="1">
            <a:off x="5250855" y="7183670"/>
            <a:ext cx="119764" cy="91406"/>
          </a:xfrm>
          <a:prstGeom prst="rect">
            <a:avLst/>
          </a:prstGeom>
          <a:solidFill>
            <a:srgbClr val="FFFFFF"/>
          </a:solidFill>
          <a:ln w="9525">
            <a:solidFill>
              <a:srgbClr val="BFBFBF"/>
            </a:solidFill>
            <a:miter lim="800000"/>
            <a:headEnd/>
            <a:tailEnd/>
          </a:ln>
        </p:spPr>
        <p:txBody>
          <a:bodyPr vert="vert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7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Dekko" panose="02000600000000000000" pitchFamily="2" charset="0"/>
                <a:ea typeface="Calibri" panose="020F0502020204030204" pitchFamily="34" charset="0"/>
                <a:cs typeface="Dekko" panose="02000600000000000000" pitchFamily="2" charset="0"/>
              </a:rPr>
              <a:t>S</a:t>
            </a: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61" name="Text Box 121"/>
          <p:cNvSpPr txBox="1">
            <a:spLocks noChangeArrowheads="1"/>
          </p:cNvSpPr>
          <p:nvPr/>
        </p:nvSpPr>
        <p:spPr bwMode="auto">
          <a:xfrm rot="16200000" flipH="1">
            <a:off x="5424781" y="7183670"/>
            <a:ext cx="119764" cy="91406"/>
          </a:xfrm>
          <a:prstGeom prst="rect">
            <a:avLst/>
          </a:prstGeom>
          <a:solidFill>
            <a:srgbClr val="FFFFFF"/>
          </a:solidFill>
          <a:ln w="9525">
            <a:solidFill>
              <a:srgbClr val="BFBFBF"/>
            </a:solidFill>
            <a:miter lim="800000"/>
            <a:headEnd/>
            <a:tailEnd/>
          </a:ln>
        </p:spPr>
        <p:txBody>
          <a:bodyPr vert="vert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7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Dekko" panose="02000600000000000000" pitchFamily="2" charset="0"/>
                <a:ea typeface="Calibri" panose="020F0502020204030204" pitchFamily="34" charset="0"/>
                <a:cs typeface="Dekko" panose="02000600000000000000" pitchFamily="2" charset="0"/>
              </a:rPr>
              <a:t>O</a:t>
            </a: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62" name="Text Box 120"/>
          <p:cNvSpPr txBox="1">
            <a:spLocks noChangeArrowheads="1"/>
          </p:cNvSpPr>
          <p:nvPr/>
        </p:nvSpPr>
        <p:spPr bwMode="auto">
          <a:xfrm rot="16200000" flipH="1">
            <a:off x="5614576" y="7183670"/>
            <a:ext cx="119764" cy="91406"/>
          </a:xfrm>
          <a:prstGeom prst="rect">
            <a:avLst/>
          </a:prstGeom>
          <a:solidFill>
            <a:srgbClr val="FFFFFF"/>
          </a:solidFill>
          <a:ln w="9525">
            <a:solidFill>
              <a:srgbClr val="BFBFBF"/>
            </a:solidFill>
            <a:miter lim="800000"/>
            <a:headEnd/>
            <a:tailEnd/>
          </a:ln>
        </p:spPr>
        <p:txBody>
          <a:bodyPr vert="vert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7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Dekko" panose="02000600000000000000" pitchFamily="2" charset="0"/>
                <a:ea typeface="Calibri" panose="020F0502020204030204" pitchFamily="34" charset="0"/>
                <a:cs typeface="Dekko" panose="02000600000000000000" pitchFamily="2" charset="0"/>
              </a:rPr>
              <a:t>N</a:t>
            </a: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63" name="Text Box 119"/>
          <p:cNvSpPr txBox="1">
            <a:spLocks noChangeArrowheads="1"/>
          </p:cNvSpPr>
          <p:nvPr/>
        </p:nvSpPr>
        <p:spPr bwMode="auto">
          <a:xfrm rot="16200000" flipH="1">
            <a:off x="5792311" y="7183670"/>
            <a:ext cx="119764" cy="91406"/>
          </a:xfrm>
          <a:prstGeom prst="rect">
            <a:avLst/>
          </a:prstGeom>
          <a:solidFill>
            <a:srgbClr val="FFFFFF"/>
          </a:solidFill>
          <a:ln w="9525">
            <a:solidFill>
              <a:srgbClr val="BFBFBF"/>
            </a:solidFill>
            <a:miter lim="800000"/>
            <a:headEnd/>
            <a:tailEnd/>
          </a:ln>
        </p:spPr>
        <p:txBody>
          <a:bodyPr vert="vert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7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Dekko" panose="02000600000000000000" pitchFamily="2" charset="0"/>
                <a:ea typeface="Calibri" panose="020F0502020204030204" pitchFamily="34" charset="0"/>
                <a:cs typeface="Dekko" panose="02000600000000000000" pitchFamily="2" charset="0"/>
              </a:rPr>
              <a:t>D</a:t>
            </a: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64" name="Text Box 118"/>
          <p:cNvSpPr txBox="1">
            <a:spLocks noChangeArrowheads="1"/>
          </p:cNvSpPr>
          <p:nvPr/>
        </p:nvSpPr>
        <p:spPr bwMode="auto">
          <a:xfrm rot="16200000" flipH="1">
            <a:off x="5968141" y="7184394"/>
            <a:ext cx="119764" cy="91406"/>
          </a:xfrm>
          <a:prstGeom prst="rect">
            <a:avLst/>
          </a:prstGeom>
          <a:solidFill>
            <a:srgbClr val="FFFFFF"/>
          </a:solidFill>
          <a:ln w="9525">
            <a:solidFill>
              <a:srgbClr val="BFBFBF"/>
            </a:solidFill>
            <a:miter lim="800000"/>
            <a:headEnd/>
            <a:tailEnd/>
          </a:ln>
        </p:spPr>
        <p:txBody>
          <a:bodyPr vert="vert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7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Dekko" panose="02000600000000000000" pitchFamily="2" charset="0"/>
                <a:ea typeface="Calibri" panose="020F0502020204030204" pitchFamily="34" charset="0"/>
                <a:cs typeface="Dekko" panose="02000600000000000000" pitchFamily="2" charset="0"/>
              </a:rPr>
              <a:t>J</a:t>
            </a: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65" name="Text Box 117"/>
          <p:cNvSpPr txBox="1">
            <a:spLocks noChangeArrowheads="1"/>
          </p:cNvSpPr>
          <p:nvPr/>
        </p:nvSpPr>
        <p:spPr bwMode="auto">
          <a:xfrm rot="16200000" flipH="1">
            <a:off x="6156031" y="7182834"/>
            <a:ext cx="119764" cy="91406"/>
          </a:xfrm>
          <a:prstGeom prst="rect">
            <a:avLst/>
          </a:prstGeom>
          <a:solidFill>
            <a:srgbClr val="FFFFFF"/>
          </a:solidFill>
          <a:ln w="9525">
            <a:solidFill>
              <a:srgbClr val="BFBFBF"/>
            </a:solidFill>
            <a:miter lim="800000"/>
            <a:headEnd/>
            <a:tailEnd/>
          </a:ln>
        </p:spPr>
        <p:txBody>
          <a:bodyPr vert="vert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7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Dekko" panose="02000600000000000000" pitchFamily="2" charset="0"/>
                <a:ea typeface="Calibri" panose="020F0502020204030204" pitchFamily="34" charset="0"/>
                <a:cs typeface="Dekko" panose="02000600000000000000" pitchFamily="2" charset="0"/>
              </a:rPr>
              <a:t>F</a:t>
            </a: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66" name="Text Box 116"/>
          <p:cNvSpPr txBox="1">
            <a:spLocks noChangeArrowheads="1"/>
          </p:cNvSpPr>
          <p:nvPr/>
        </p:nvSpPr>
        <p:spPr bwMode="auto">
          <a:xfrm rot="16200000" flipH="1">
            <a:off x="6334400" y="7182834"/>
            <a:ext cx="119764" cy="91406"/>
          </a:xfrm>
          <a:prstGeom prst="rect">
            <a:avLst/>
          </a:prstGeom>
          <a:solidFill>
            <a:srgbClr val="FFFFFF"/>
          </a:solidFill>
          <a:ln w="9525">
            <a:solidFill>
              <a:srgbClr val="BFBFBF"/>
            </a:solidFill>
            <a:miter lim="800000"/>
            <a:headEnd/>
            <a:tailEnd/>
          </a:ln>
        </p:spPr>
        <p:txBody>
          <a:bodyPr vert="vert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7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Dekko" panose="02000600000000000000" pitchFamily="2" charset="0"/>
                <a:ea typeface="Calibri" panose="020F0502020204030204" pitchFamily="34" charset="0"/>
                <a:cs typeface="Dekko" panose="02000600000000000000" pitchFamily="2" charset="0"/>
              </a:rPr>
              <a:t>M</a:t>
            </a: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67" name="Text Box 115"/>
          <p:cNvSpPr txBox="1">
            <a:spLocks noChangeArrowheads="1"/>
          </p:cNvSpPr>
          <p:nvPr/>
        </p:nvSpPr>
        <p:spPr bwMode="auto">
          <a:xfrm rot="16200000" flipH="1">
            <a:off x="6520387" y="7183670"/>
            <a:ext cx="119764" cy="91406"/>
          </a:xfrm>
          <a:prstGeom prst="rect">
            <a:avLst/>
          </a:prstGeom>
          <a:solidFill>
            <a:srgbClr val="FFFFFF"/>
          </a:solidFill>
          <a:ln w="9525">
            <a:solidFill>
              <a:srgbClr val="BFBFBF"/>
            </a:solidFill>
            <a:miter lim="800000"/>
            <a:headEnd/>
            <a:tailEnd/>
          </a:ln>
        </p:spPr>
        <p:txBody>
          <a:bodyPr vert="vert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7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Dekko" panose="02000600000000000000" pitchFamily="2" charset="0"/>
                <a:ea typeface="Calibri" panose="020F0502020204030204" pitchFamily="34" charset="0"/>
                <a:cs typeface="Dekko" panose="02000600000000000000" pitchFamily="2" charset="0"/>
              </a:rPr>
              <a:t>A</a:t>
            </a: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68" name="Text Box 114"/>
          <p:cNvSpPr txBox="1">
            <a:spLocks noChangeArrowheads="1"/>
          </p:cNvSpPr>
          <p:nvPr/>
        </p:nvSpPr>
        <p:spPr bwMode="auto">
          <a:xfrm rot="16200000" flipH="1">
            <a:off x="6708278" y="7182834"/>
            <a:ext cx="119764" cy="91406"/>
          </a:xfrm>
          <a:prstGeom prst="rect">
            <a:avLst/>
          </a:prstGeom>
          <a:solidFill>
            <a:srgbClr val="FFFFFF"/>
          </a:solidFill>
          <a:ln w="9525">
            <a:solidFill>
              <a:srgbClr val="BFBFBF"/>
            </a:solidFill>
            <a:miter lim="800000"/>
            <a:headEnd/>
            <a:tailEnd/>
          </a:ln>
        </p:spPr>
        <p:txBody>
          <a:bodyPr vert="vert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7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Dekko" panose="02000600000000000000" pitchFamily="2" charset="0"/>
                <a:ea typeface="Calibri" panose="020F0502020204030204" pitchFamily="34" charset="0"/>
                <a:cs typeface="Dekko" panose="02000600000000000000" pitchFamily="2" charset="0"/>
              </a:rPr>
              <a:t>M</a:t>
            </a: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69" name="Text Box 113"/>
          <p:cNvSpPr txBox="1">
            <a:spLocks noChangeArrowheads="1"/>
          </p:cNvSpPr>
          <p:nvPr/>
        </p:nvSpPr>
        <p:spPr bwMode="auto">
          <a:xfrm rot="16200000" flipH="1">
            <a:off x="6880299" y="7182834"/>
            <a:ext cx="119764" cy="91406"/>
          </a:xfrm>
          <a:prstGeom prst="rect">
            <a:avLst/>
          </a:prstGeom>
          <a:solidFill>
            <a:srgbClr val="FFFFFF"/>
          </a:solidFill>
          <a:ln w="9525">
            <a:solidFill>
              <a:srgbClr val="BFBFBF"/>
            </a:solidFill>
            <a:miter lim="800000"/>
            <a:headEnd/>
            <a:tailEnd/>
          </a:ln>
        </p:spPr>
        <p:txBody>
          <a:bodyPr vert="vert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7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Dekko" panose="02000600000000000000" pitchFamily="2" charset="0"/>
                <a:ea typeface="Calibri" panose="020F0502020204030204" pitchFamily="34" charset="0"/>
                <a:cs typeface="Dekko" panose="02000600000000000000" pitchFamily="2" charset="0"/>
              </a:rPr>
              <a:t>J</a:t>
            </a: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70" name="Bulle ronde 26"/>
          <p:cNvSpPr/>
          <p:nvPr/>
        </p:nvSpPr>
        <p:spPr>
          <a:xfrm>
            <a:off x="5615205" y="7389878"/>
            <a:ext cx="535476" cy="284233"/>
          </a:xfrm>
          <a:custGeom>
            <a:avLst/>
            <a:gdLst>
              <a:gd name="connsiteX0" fmla="*/ 22497 w 611508"/>
              <a:gd name="connsiteY0" fmla="*/ 251742 h 214533"/>
              <a:gd name="connsiteX1" fmla="*/ 87595 w 611508"/>
              <a:gd name="connsiteY1" fmla="*/ 182422 h 214533"/>
              <a:gd name="connsiteX2" fmla="*/ 258624 w 611508"/>
              <a:gd name="connsiteY2" fmla="*/ 1281 h 214533"/>
              <a:gd name="connsiteX3" fmla="*/ 469562 w 611508"/>
              <a:gd name="connsiteY3" fmla="*/ 16692 h 214533"/>
              <a:gd name="connsiteX4" fmla="*/ 375923 w 611508"/>
              <a:gd name="connsiteY4" fmla="*/ 211670 h 214533"/>
              <a:gd name="connsiteX5" fmla="*/ 183731 w 611508"/>
              <a:gd name="connsiteY5" fmla="*/ 205620 h 214533"/>
              <a:gd name="connsiteX6" fmla="*/ 22497 w 611508"/>
              <a:gd name="connsiteY6" fmla="*/ 251742 h 214533"/>
              <a:gd name="connsiteX0" fmla="*/ 22818 w 611965"/>
              <a:gd name="connsiteY0" fmla="*/ 251743 h 251743"/>
              <a:gd name="connsiteX1" fmla="*/ 91212 w 611965"/>
              <a:gd name="connsiteY1" fmla="*/ 199281 h 251743"/>
              <a:gd name="connsiteX2" fmla="*/ 87916 w 611965"/>
              <a:gd name="connsiteY2" fmla="*/ 182423 h 251743"/>
              <a:gd name="connsiteX3" fmla="*/ 258945 w 611965"/>
              <a:gd name="connsiteY3" fmla="*/ 1282 h 251743"/>
              <a:gd name="connsiteX4" fmla="*/ 469883 w 611965"/>
              <a:gd name="connsiteY4" fmla="*/ 16693 h 251743"/>
              <a:gd name="connsiteX5" fmla="*/ 376244 w 611965"/>
              <a:gd name="connsiteY5" fmla="*/ 211671 h 251743"/>
              <a:gd name="connsiteX6" fmla="*/ 184052 w 611965"/>
              <a:gd name="connsiteY6" fmla="*/ 205621 h 251743"/>
              <a:gd name="connsiteX7" fmla="*/ 22818 w 611965"/>
              <a:gd name="connsiteY7" fmla="*/ 251743 h 251743"/>
              <a:gd name="connsiteX0" fmla="*/ 22818 w 611965"/>
              <a:gd name="connsiteY0" fmla="*/ 251743 h 251743"/>
              <a:gd name="connsiteX1" fmla="*/ 91212 w 611965"/>
              <a:gd name="connsiteY1" fmla="*/ 199281 h 251743"/>
              <a:gd name="connsiteX2" fmla="*/ 87916 w 611965"/>
              <a:gd name="connsiteY2" fmla="*/ 182423 h 251743"/>
              <a:gd name="connsiteX3" fmla="*/ 258945 w 611965"/>
              <a:gd name="connsiteY3" fmla="*/ 1282 h 251743"/>
              <a:gd name="connsiteX4" fmla="*/ 469883 w 611965"/>
              <a:gd name="connsiteY4" fmla="*/ 16693 h 251743"/>
              <a:gd name="connsiteX5" fmla="*/ 376244 w 611965"/>
              <a:gd name="connsiteY5" fmla="*/ 211671 h 251743"/>
              <a:gd name="connsiteX6" fmla="*/ 184052 w 611965"/>
              <a:gd name="connsiteY6" fmla="*/ 205621 h 251743"/>
              <a:gd name="connsiteX7" fmla="*/ 107839 w 611965"/>
              <a:gd name="connsiteY7" fmla="*/ 245001 h 251743"/>
              <a:gd name="connsiteX8" fmla="*/ 22818 w 611965"/>
              <a:gd name="connsiteY8" fmla="*/ 251743 h 251743"/>
              <a:gd name="connsiteX0" fmla="*/ 14505 w 611965"/>
              <a:gd name="connsiteY0" fmla="*/ 237195 h 245001"/>
              <a:gd name="connsiteX1" fmla="*/ 91212 w 611965"/>
              <a:gd name="connsiteY1" fmla="*/ 199281 h 245001"/>
              <a:gd name="connsiteX2" fmla="*/ 87916 w 611965"/>
              <a:gd name="connsiteY2" fmla="*/ 182423 h 245001"/>
              <a:gd name="connsiteX3" fmla="*/ 258945 w 611965"/>
              <a:gd name="connsiteY3" fmla="*/ 1282 h 245001"/>
              <a:gd name="connsiteX4" fmla="*/ 469883 w 611965"/>
              <a:gd name="connsiteY4" fmla="*/ 16693 h 245001"/>
              <a:gd name="connsiteX5" fmla="*/ 376244 w 611965"/>
              <a:gd name="connsiteY5" fmla="*/ 211671 h 245001"/>
              <a:gd name="connsiteX6" fmla="*/ 184052 w 611965"/>
              <a:gd name="connsiteY6" fmla="*/ 205621 h 245001"/>
              <a:gd name="connsiteX7" fmla="*/ 107839 w 611965"/>
              <a:gd name="connsiteY7" fmla="*/ 245001 h 245001"/>
              <a:gd name="connsiteX8" fmla="*/ 14505 w 611965"/>
              <a:gd name="connsiteY8" fmla="*/ 237195 h 245001"/>
              <a:gd name="connsiteX0" fmla="*/ 14505 w 611965"/>
              <a:gd name="connsiteY0" fmla="*/ 237195 h 237195"/>
              <a:gd name="connsiteX1" fmla="*/ 91212 w 611965"/>
              <a:gd name="connsiteY1" fmla="*/ 199281 h 237195"/>
              <a:gd name="connsiteX2" fmla="*/ 87916 w 611965"/>
              <a:gd name="connsiteY2" fmla="*/ 182423 h 237195"/>
              <a:gd name="connsiteX3" fmla="*/ 258945 w 611965"/>
              <a:gd name="connsiteY3" fmla="*/ 1282 h 237195"/>
              <a:gd name="connsiteX4" fmla="*/ 469883 w 611965"/>
              <a:gd name="connsiteY4" fmla="*/ 16693 h 237195"/>
              <a:gd name="connsiteX5" fmla="*/ 376244 w 611965"/>
              <a:gd name="connsiteY5" fmla="*/ 211671 h 237195"/>
              <a:gd name="connsiteX6" fmla="*/ 184052 w 611965"/>
              <a:gd name="connsiteY6" fmla="*/ 205621 h 237195"/>
              <a:gd name="connsiteX7" fmla="*/ 103683 w 611965"/>
              <a:gd name="connsiteY7" fmla="*/ 236688 h 237195"/>
              <a:gd name="connsiteX8" fmla="*/ 14505 w 611965"/>
              <a:gd name="connsiteY8" fmla="*/ 237195 h 237195"/>
              <a:gd name="connsiteX0" fmla="*/ 14505 w 611965"/>
              <a:gd name="connsiteY0" fmla="*/ 237195 h 237195"/>
              <a:gd name="connsiteX1" fmla="*/ 91212 w 611965"/>
              <a:gd name="connsiteY1" fmla="*/ 199281 h 237195"/>
              <a:gd name="connsiteX2" fmla="*/ 87916 w 611965"/>
              <a:gd name="connsiteY2" fmla="*/ 182423 h 237195"/>
              <a:gd name="connsiteX3" fmla="*/ 258945 w 611965"/>
              <a:gd name="connsiteY3" fmla="*/ 1282 h 237195"/>
              <a:gd name="connsiteX4" fmla="*/ 469883 w 611965"/>
              <a:gd name="connsiteY4" fmla="*/ 16693 h 237195"/>
              <a:gd name="connsiteX5" fmla="*/ 376244 w 611965"/>
              <a:gd name="connsiteY5" fmla="*/ 211671 h 237195"/>
              <a:gd name="connsiteX6" fmla="*/ 184052 w 611965"/>
              <a:gd name="connsiteY6" fmla="*/ 205621 h 237195"/>
              <a:gd name="connsiteX7" fmla="*/ 155637 w 611965"/>
              <a:gd name="connsiteY7" fmla="*/ 222141 h 237195"/>
              <a:gd name="connsiteX8" fmla="*/ 103683 w 611965"/>
              <a:gd name="connsiteY8" fmla="*/ 236688 h 237195"/>
              <a:gd name="connsiteX9" fmla="*/ 14505 w 611965"/>
              <a:gd name="connsiteY9" fmla="*/ 237195 h 237195"/>
              <a:gd name="connsiteX0" fmla="*/ 14505 w 611965"/>
              <a:gd name="connsiteY0" fmla="*/ 237195 h 237195"/>
              <a:gd name="connsiteX1" fmla="*/ 60040 w 611965"/>
              <a:gd name="connsiteY1" fmla="*/ 220063 h 237195"/>
              <a:gd name="connsiteX2" fmla="*/ 91212 w 611965"/>
              <a:gd name="connsiteY2" fmla="*/ 199281 h 237195"/>
              <a:gd name="connsiteX3" fmla="*/ 87916 w 611965"/>
              <a:gd name="connsiteY3" fmla="*/ 182423 h 237195"/>
              <a:gd name="connsiteX4" fmla="*/ 258945 w 611965"/>
              <a:gd name="connsiteY4" fmla="*/ 1282 h 237195"/>
              <a:gd name="connsiteX5" fmla="*/ 469883 w 611965"/>
              <a:gd name="connsiteY5" fmla="*/ 16693 h 237195"/>
              <a:gd name="connsiteX6" fmla="*/ 376244 w 611965"/>
              <a:gd name="connsiteY6" fmla="*/ 211671 h 237195"/>
              <a:gd name="connsiteX7" fmla="*/ 184052 w 611965"/>
              <a:gd name="connsiteY7" fmla="*/ 205621 h 237195"/>
              <a:gd name="connsiteX8" fmla="*/ 155637 w 611965"/>
              <a:gd name="connsiteY8" fmla="*/ 222141 h 237195"/>
              <a:gd name="connsiteX9" fmla="*/ 103683 w 611965"/>
              <a:gd name="connsiteY9" fmla="*/ 236688 h 237195"/>
              <a:gd name="connsiteX10" fmla="*/ 14505 w 611965"/>
              <a:gd name="connsiteY10" fmla="*/ 237195 h 237195"/>
              <a:gd name="connsiteX0" fmla="*/ 14505 w 611965"/>
              <a:gd name="connsiteY0" fmla="*/ 237195 h 237195"/>
              <a:gd name="connsiteX1" fmla="*/ 60040 w 611965"/>
              <a:gd name="connsiteY1" fmla="*/ 220063 h 237195"/>
              <a:gd name="connsiteX2" fmla="*/ 91212 w 611965"/>
              <a:gd name="connsiteY2" fmla="*/ 199281 h 237195"/>
              <a:gd name="connsiteX3" fmla="*/ 87916 w 611965"/>
              <a:gd name="connsiteY3" fmla="*/ 182423 h 237195"/>
              <a:gd name="connsiteX4" fmla="*/ 258945 w 611965"/>
              <a:gd name="connsiteY4" fmla="*/ 1282 h 237195"/>
              <a:gd name="connsiteX5" fmla="*/ 469883 w 611965"/>
              <a:gd name="connsiteY5" fmla="*/ 16693 h 237195"/>
              <a:gd name="connsiteX6" fmla="*/ 376244 w 611965"/>
              <a:gd name="connsiteY6" fmla="*/ 211671 h 237195"/>
              <a:gd name="connsiteX7" fmla="*/ 184052 w 611965"/>
              <a:gd name="connsiteY7" fmla="*/ 205621 h 237195"/>
              <a:gd name="connsiteX8" fmla="*/ 141090 w 611965"/>
              <a:gd name="connsiteY8" fmla="*/ 222141 h 237195"/>
              <a:gd name="connsiteX9" fmla="*/ 103683 w 611965"/>
              <a:gd name="connsiteY9" fmla="*/ 236688 h 237195"/>
              <a:gd name="connsiteX10" fmla="*/ 14505 w 611965"/>
              <a:gd name="connsiteY10" fmla="*/ 237195 h 237195"/>
              <a:gd name="connsiteX0" fmla="*/ 14505 w 611965"/>
              <a:gd name="connsiteY0" fmla="*/ 237195 h 237195"/>
              <a:gd name="connsiteX1" fmla="*/ 60040 w 611965"/>
              <a:gd name="connsiteY1" fmla="*/ 220063 h 237195"/>
              <a:gd name="connsiteX2" fmla="*/ 78743 w 611965"/>
              <a:gd name="connsiteY2" fmla="*/ 199281 h 237195"/>
              <a:gd name="connsiteX3" fmla="*/ 87916 w 611965"/>
              <a:gd name="connsiteY3" fmla="*/ 182423 h 237195"/>
              <a:gd name="connsiteX4" fmla="*/ 258945 w 611965"/>
              <a:gd name="connsiteY4" fmla="*/ 1282 h 237195"/>
              <a:gd name="connsiteX5" fmla="*/ 469883 w 611965"/>
              <a:gd name="connsiteY5" fmla="*/ 16693 h 237195"/>
              <a:gd name="connsiteX6" fmla="*/ 376244 w 611965"/>
              <a:gd name="connsiteY6" fmla="*/ 211671 h 237195"/>
              <a:gd name="connsiteX7" fmla="*/ 184052 w 611965"/>
              <a:gd name="connsiteY7" fmla="*/ 205621 h 237195"/>
              <a:gd name="connsiteX8" fmla="*/ 141090 w 611965"/>
              <a:gd name="connsiteY8" fmla="*/ 222141 h 237195"/>
              <a:gd name="connsiteX9" fmla="*/ 103683 w 611965"/>
              <a:gd name="connsiteY9" fmla="*/ 236688 h 237195"/>
              <a:gd name="connsiteX10" fmla="*/ 14505 w 611965"/>
              <a:gd name="connsiteY10" fmla="*/ 237195 h 237195"/>
              <a:gd name="connsiteX0" fmla="*/ 14505 w 611965"/>
              <a:gd name="connsiteY0" fmla="*/ 237195 h 237195"/>
              <a:gd name="connsiteX1" fmla="*/ 49649 w 611965"/>
              <a:gd name="connsiteY1" fmla="*/ 215907 h 237195"/>
              <a:gd name="connsiteX2" fmla="*/ 78743 w 611965"/>
              <a:gd name="connsiteY2" fmla="*/ 199281 h 237195"/>
              <a:gd name="connsiteX3" fmla="*/ 87916 w 611965"/>
              <a:gd name="connsiteY3" fmla="*/ 182423 h 237195"/>
              <a:gd name="connsiteX4" fmla="*/ 258945 w 611965"/>
              <a:gd name="connsiteY4" fmla="*/ 1282 h 237195"/>
              <a:gd name="connsiteX5" fmla="*/ 469883 w 611965"/>
              <a:gd name="connsiteY5" fmla="*/ 16693 h 237195"/>
              <a:gd name="connsiteX6" fmla="*/ 376244 w 611965"/>
              <a:gd name="connsiteY6" fmla="*/ 211671 h 237195"/>
              <a:gd name="connsiteX7" fmla="*/ 184052 w 611965"/>
              <a:gd name="connsiteY7" fmla="*/ 205621 h 237195"/>
              <a:gd name="connsiteX8" fmla="*/ 141090 w 611965"/>
              <a:gd name="connsiteY8" fmla="*/ 222141 h 237195"/>
              <a:gd name="connsiteX9" fmla="*/ 103683 w 611965"/>
              <a:gd name="connsiteY9" fmla="*/ 236688 h 237195"/>
              <a:gd name="connsiteX10" fmla="*/ 14505 w 611965"/>
              <a:gd name="connsiteY10" fmla="*/ 237195 h 237195"/>
              <a:gd name="connsiteX0" fmla="*/ 14505 w 611965"/>
              <a:gd name="connsiteY0" fmla="*/ 237195 h 237195"/>
              <a:gd name="connsiteX1" fmla="*/ 49649 w 611965"/>
              <a:gd name="connsiteY1" fmla="*/ 215907 h 237195"/>
              <a:gd name="connsiteX2" fmla="*/ 87916 w 611965"/>
              <a:gd name="connsiteY2" fmla="*/ 182423 h 237195"/>
              <a:gd name="connsiteX3" fmla="*/ 258945 w 611965"/>
              <a:gd name="connsiteY3" fmla="*/ 1282 h 237195"/>
              <a:gd name="connsiteX4" fmla="*/ 469883 w 611965"/>
              <a:gd name="connsiteY4" fmla="*/ 16693 h 237195"/>
              <a:gd name="connsiteX5" fmla="*/ 376244 w 611965"/>
              <a:gd name="connsiteY5" fmla="*/ 211671 h 237195"/>
              <a:gd name="connsiteX6" fmla="*/ 184052 w 611965"/>
              <a:gd name="connsiteY6" fmla="*/ 205621 h 237195"/>
              <a:gd name="connsiteX7" fmla="*/ 141090 w 611965"/>
              <a:gd name="connsiteY7" fmla="*/ 222141 h 237195"/>
              <a:gd name="connsiteX8" fmla="*/ 103683 w 611965"/>
              <a:gd name="connsiteY8" fmla="*/ 236688 h 237195"/>
              <a:gd name="connsiteX9" fmla="*/ 14505 w 611965"/>
              <a:gd name="connsiteY9" fmla="*/ 237195 h 237195"/>
              <a:gd name="connsiteX0" fmla="*/ 14505 w 611965"/>
              <a:gd name="connsiteY0" fmla="*/ 237195 h 237195"/>
              <a:gd name="connsiteX1" fmla="*/ 99525 w 611965"/>
              <a:gd name="connsiteY1" fmla="*/ 201360 h 237195"/>
              <a:gd name="connsiteX2" fmla="*/ 87916 w 611965"/>
              <a:gd name="connsiteY2" fmla="*/ 182423 h 237195"/>
              <a:gd name="connsiteX3" fmla="*/ 258945 w 611965"/>
              <a:gd name="connsiteY3" fmla="*/ 1282 h 237195"/>
              <a:gd name="connsiteX4" fmla="*/ 469883 w 611965"/>
              <a:gd name="connsiteY4" fmla="*/ 16693 h 237195"/>
              <a:gd name="connsiteX5" fmla="*/ 376244 w 611965"/>
              <a:gd name="connsiteY5" fmla="*/ 211671 h 237195"/>
              <a:gd name="connsiteX6" fmla="*/ 184052 w 611965"/>
              <a:gd name="connsiteY6" fmla="*/ 205621 h 237195"/>
              <a:gd name="connsiteX7" fmla="*/ 141090 w 611965"/>
              <a:gd name="connsiteY7" fmla="*/ 222141 h 237195"/>
              <a:gd name="connsiteX8" fmla="*/ 103683 w 611965"/>
              <a:gd name="connsiteY8" fmla="*/ 236688 h 237195"/>
              <a:gd name="connsiteX9" fmla="*/ 14505 w 611965"/>
              <a:gd name="connsiteY9" fmla="*/ 237195 h 237195"/>
              <a:gd name="connsiteX0" fmla="*/ 14505 w 611965"/>
              <a:gd name="connsiteY0" fmla="*/ 237195 h 237195"/>
              <a:gd name="connsiteX1" fmla="*/ 99525 w 611965"/>
              <a:gd name="connsiteY1" fmla="*/ 201360 h 237195"/>
              <a:gd name="connsiteX2" fmla="*/ 87916 w 611965"/>
              <a:gd name="connsiteY2" fmla="*/ 182423 h 237195"/>
              <a:gd name="connsiteX3" fmla="*/ 258945 w 611965"/>
              <a:gd name="connsiteY3" fmla="*/ 1282 h 237195"/>
              <a:gd name="connsiteX4" fmla="*/ 469883 w 611965"/>
              <a:gd name="connsiteY4" fmla="*/ 16693 h 237195"/>
              <a:gd name="connsiteX5" fmla="*/ 376244 w 611965"/>
              <a:gd name="connsiteY5" fmla="*/ 211671 h 237195"/>
              <a:gd name="connsiteX6" fmla="*/ 184052 w 611965"/>
              <a:gd name="connsiteY6" fmla="*/ 205621 h 237195"/>
              <a:gd name="connsiteX7" fmla="*/ 141090 w 611965"/>
              <a:gd name="connsiteY7" fmla="*/ 222141 h 237195"/>
              <a:gd name="connsiteX8" fmla="*/ 70432 w 611965"/>
              <a:gd name="connsiteY8" fmla="*/ 234609 h 237195"/>
              <a:gd name="connsiteX9" fmla="*/ 14505 w 611965"/>
              <a:gd name="connsiteY9" fmla="*/ 237195 h 237195"/>
              <a:gd name="connsiteX0" fmla="*/ 14505 w 611965"/>
              <a:gd name="connsiteY0" fmla="*/ 237195 h 237195"/>
              <a:gd name="connsiteX1" fmla="*/ 99525 w 611965"/>
              <a:gd name="connsiteY1" fmla="*/ 201360 h 237195"/>
              <a:gd name="connsiteX2" fmla="*/ 87916 w 611965"/>
              <a:gd name="connsiteY2" fmla="*/ 182423 h 237195"/>
              <a:gd name="connsiteX3" fmla="*/ 258945 w 611965"/>
              <a:gd name="connsiteY3" fmla="*/ 1282 h 237195"/>
              <a:gd name="connsiteX4" fmla="*/ 469883 w 611965"/>
              <a:gd name="connsiteY4" fmla="*/ 16693 h 237195"/>
              <a:gd name="connsiteX5" fmla="*/ 376244 w 611965"/>
              <a:gd name="connsiteY5" fmla="*/ 211671 h 237195"/>
              <a:gd name="connsiteX6" fmla="*/ 184052 w 611965"/>
              <a:gd name="connsiteY6" fmla="*/ 205621 h 237195"/>
              <a:gd name="connsiteX7" fmla="*/ 134855 w 611965"/>
              <a:gd name="connsiteY7" fmla="*/ 217985 h 237195"/>
              <a:gd name="connsiteX8" fmla="*/ 70432 w 611965"/>
              <a:gd name="connsiteY8" fmla="*/ 234609 h 237195"/>
              <a:gd name="connsiteX9" fmla="*/ 14505 w 611965"/>
              <a:gd name="connsiteY9" fmla="*/ 237195 h 237195"/>
              <a:gd name="connsiteX0" fmla="*/ 14505 w 611965"/>
              <a:gd name="connsiteY0" fmla="*/ 237195 h 237195"/>
              <a:gd name="connsiteX1" fmla="*/ 87916 w 611965"/>
              <a:gd name="connsiteY1" fmla="*/ 182423 h 237195"/>
              <a:gd name="connsiteX2" fmla="*/ 258945 w 611965"/>
              <a:gd name="connsiteY2" fmla="*/ 1282 h 237195"/>
              <a:gd name="connsiteX3" fmla="*/ 469883 w 611965"/>
              <a:gd name="connsiteY3" fmla="*/ 16693 h 237195"/>
              <a:gd name="connsiteX4" fmla="*/ 376244 w 611965"/>
              <a:gd name="connsiteY4" fmla="*/ 211671 h 237195"/>
              <a:gd name="connsiteX5" fmla="*/ 184052 w 611965"/>
              <a:gd name="connsiteY5" fmla="*/ 205621 h 237195"/>
              <a:gd name="connsiteX6" fmla="*/ 134855 w 611965"/>
              <a:gd name="connsiteY6" fmla="*/ 217985 h 237195"/>
              <a:gd name="connsiteX7" fmla="*/ 70432 w 611965"/>
              <a:gd name="connsiteY7" fmla="*/ 234609 h 237195"/>
              <a:gd name="connsiteX8" fmla="*/ 14505 w 611965"/>
              <a:gd name="connsiteY8" fmla="*/ 237195 h 237195"/>
              <a:gd name="connsiteX0" fmla="*/ 14505 w 611965"/>
              <a:gd name="connsiteY0" fmla="*/ 237195 h 237195"/>
              <a:gd name="connsiteX1" fmla="*/ 87916 w 611965"/>
              <a:gd name="connsiteY1" fmla="*/ 182423 h 237195"/>
              <a:gd name="connsiteX2" fmla="*/ 258945 w 611965"/>
              <a:gd name="connsiteY2" fmla="*/ 1282 h 237195"/>
              <a:gd name="connsiteX3" fmla="*/ 469883 w 611965"/>
              <a:gd name="connsiteY3" fmla="*/ 16693 h 237195"/>
              <a:gd name="connsiteX4" fmla="*/ 376244 w 611965"/>
              <a:gd name="connsiteY4" fmla="*/ 211671 h 237195"/>
              <a:gd name="connsiteX5" fmla="*/ 184052 w 611965"/>
              <a:gd name="connsiteY5" fmla="*/ 205621 h 237195"/>
              <a:gd name="connsiteX6" fmla="*/ 134855 w 611965"/>
              <a:gd name="connsiteY6" fmla="*/ 217985 h 237195"/>
              <a:gd name="connsiteX7" fmla="*/ 70432 w 611965"/>
              <a:gd name="connsiteY7" fmla="*/ 234609 h 237195"/>
              <a:gd name="connsiteX8" fmla="*/ 14505 w 611965"/>
              <a:gd name="connsiteY8" fmla="*/ 237195 h 237195"/>
              <a:gd name="connsiteX0" fmla="*/ 14505 w 611965"/>
              <a:gd name="connsiteY0" fmla="*/ 237195 h 237195"/>
              <a:gd name="connsiteX1" fmla="*/ 87916 w 611965"/>
              <a:gd name="connsiteY1" fmla="*/ 182423 h 237195"/>
              <a:gd name="connsiteX2" fmla="*/ 258945 w 611965"/>
              <a:gd name="connsiteY2" fmla="*/ 1282 h 237195"/>
              <a:gd name="connsiteX3" fmla="*/ 469883 w 611965"/>
              <a:gd name="connsiteY3" fmla="*/ 16693 h 237195"/>
              <a:gd name="connsiteX4" fmla="*/ 376244 w 611965"/>
              <a:gd name="connsiteY4" fmla="*/ 211671 h 237195"/>
              <a:gd name="connsiteX5" fmla="*/ 184052 w 611965"/>
              <a:gd name="connsiteY5" fmla="*/ 205621 h 237195"/>
              <a:gd name="connsiteX6" fmla="*/ 134855 w 611965"/>
              <a:gd name="connsiteY6" fmla="*/ 217985 h 237195"/>
              <a:gd name="connsiteX7" fmla="*/ 70432 w 611965"/>
              <a:gd name="connsiteY7" fmla="*/ 234609 h 237195"/>
              <a:gd name="connsiteX8" fmla="*/ 14505 w 611965"/>
              <a:gd name="connsiteY8" fmla="*/ 237195 h 2371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611965" h="237195">
                <a:moveTo>
                  <a:pt x="14505" y="237195"/>
                </a:moveTo>
                <a:cubicBezTo>
                  <a:pt x="17419" y="228497"/>
                  <a:pt x="111599" y="207195"/>
                  <a:pt x="87916" y="182423"/>
                </a:cubicBezTo>
                <a:cubicBezTo>
                  <a:pt x="-86455" y="120125"/>
                  <a:pt x="13047" y="14741"/>
                  <a:pt x="258945" y="1282"/>
                </a:cubicBezTo>
                <a:cubicBezTo>
                  <a:pt x="332259" y="-2731"/>
                  <a:pt x="407230" y="2747"/>
                  <a:pt x="469883" y="16693"/>
                </a:cubicBezTo>
                <a:cubicBezTo>
                  <a:pt x="698453" y="67572"/>
                  <a:pt x="639716" y="189876"/>
                  <a:pt x="376244" y="211671"/>
                </a:cubicBezTo>
                <a:cubicBezTo>
                  <a:pt x="311998" y="216985"/>
                  <a:pt x="244575" y="214863"/>
                  <a:pt x="184052" y="205621"/>
                </a:cubicBezTo>
                <a:cubicBezTo>
                  <a:pt x="145899" y="207020"/>
                  <a:pt x="148250" y="212807"/>
                  <a:pt x="134855" y="217985"/>
                </a:cubicBezTo>
                <a:cubicBezTo>
                  <a:pt x="121460" y="223163"/>
                  <a:pt x="92569" y="231754"/>
                  <a:pt x="70432" y="234609"/>
                </a:cubicBezTo>
                <a:lnTo>
                  <a:pt x="14505" y="237195"/>
                </a:lnTo>
                <a:close/>
              </a:path>
            </a:pathLst>
          </a:cu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72" name="ZoneTexte 671"/>
          <p:cNvSpPr txBox="1"/>
          <p:nvPr/>
        </p:nvSpPr>
        <p:spPr>
          <a:xfrm>
            <a:off x="5663796" y="7431966"/>
            <a:ext cx="486884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7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Dekko" panose="02000600000000000000" pitchFamily="2" charset="0"/>
                <a:cs typeface="Dekko" panose="02000600000000000000" pitchFamily="2" charset="0"/>
              </a:rPr>
              <a:t>adverbe</a:t>
            </a:r>
            <a:endParaRPr lang="fr-FR" sz="700" dirty="0">
              <a:solidFill>
                <a:schemeClr val="tx1">
                  <a:lumMod val="65000"/>
                  <a:lumOff val="35000"/>
                </a:schemeClr>
              </a:solidFill>
              <a:latin typeface="Dekko" panose="02000600000000000000" pitchFamily="2" charset="0"/>
              <a:cs typeface="Dekko" panose="02000600000000000000" pitchFamily="2" charset="0"/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287667" y="342135"/>
            <a:ext cx="1245546" cy="4478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solidFill>
                  <a:srgbClr val="FF0000"/>
                </a:solidFill>
                <a:latin typeface="Andika Basic Dig1 Dig4 Dig7" panose="02000000000000000000" pitchFamily="2" charset="0"/>
              </a:rPr>
              <a:t>Groupe rouge</a:t>
            </a:r>
          </a:p>
          <a:p>
            <a:r>
              <a:rPr lang="fr-FR" b="1" dirty="0">
                <a:solidFill>
                  <a:srgbClr val="FF0000"/>
                </a:solidFill>
                <a:latin typeface="Andika Basic Dig1 Dig4 Dig7" panose="02000000000000000000" pitchFamily="2" charset="0"/>
              </a:rPr>
              <a:t>9</a:t>
            </a:r>
            <a:r>
              <a:rPr lang="fr-FR" b="1" dirty="0" smtClean="0">
                <a:solidFill>
                  <a:srgbClr val="FF0000"/>
                </a:solidFill>
                <a:latin typeface="Andika Basic Dig1 Dig4 Dig7" panose="02000000000000000000" pitchFamily="2" charset="0"/>
              </a:rPr>
              <a:t> </a:t>
            </a:r>
            <a:r>
              <a:rPr lang="fr-FR" b="1" dirty="0" smtClean="0">
                <a:solidFill>
                  <a:srgbClr val="FF0000"/>
                </a:solidFill>
                <a:latin typeface="Andika Basic Dig1 Dig4 Dig7" panose="02000000000000000000" pitchFamily="2" charset="0"/>
              </a:rPr>
              <a:t>mots</a:t>
            </a:r>
            <a:endParaRPr lang="fr-FR" b="1" dirty="0">
              <a:solidFill>
                <a:srgbClr val="FF0000"/>
              </a:solidFill>
              <a:latin typeface="Andika Basic Dig1 Dig4 Dig7" panose="02000000000000000000" pitchFamily="2" charset="0"/>
            </a:endParaRPr>
          </a:p>
        </p:txBody>
      </p:sp>
      <p:pic>
        <p:nvPicPr>
          <p:cNvPr id="241" name="Image 240"/>
          <p:cNvPicPr>
            <a:picLocks noChangeAspect="1"/>
          </p:cNvPicPr>
          <p:nvPr/>
        </p:nvPicPr>
        <p:blipFill rotWithShape="1"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50000"/>
                    </a14:imgEffect>
                    <a14:imgEffect>
                      <a14:brightnessContrast bright="4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50575" t="76551" r="40059" b="14404"/>
          <a:stretch/>
        </p:blipFill>
        <p:spPr>
          <a:xfrm>
            <a:off x="3157728" y="1601778"/>
            <a:ext cx="170925" cy="98072"/>
          </a:xfrm>
          <a:prstGeom prst="rect">
            <a:avLst/>
          </a:prstGeom>
        </p:spPr>
      </p:pic>
      <p:pic>
        <p:nvPicPr>
          <p:cNvPr id="252" name="Image 251"/>
          <p:cNvPicPr>
            <a:picLocks noChangeAspect="1"/>
          </p:cNvPicPr>
          <p:nvPr/>
        </p:nvPicPr>
        <p:blipFill rotWithShape="1"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50000"/>
                    </a14:imgEffect>
                    <a14:imgEffect>
                      <a14:brightnessContrast bright="4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80848" t="16960" r="10502" b="70486"/>
          <a:stretch/>
        </p:blipFill>
        <p:spPr>
          <a:xfrm>
            <a:off x="3098874" y="1336557"/>
            <a:ext cx="312214" cy="269218"/>
          </a:xfrm>
          <a:prstGeom prst="rect">
            <a:avLst/>
          </a:prstGeom>
        </p:spPr>
      </p:pic>
      <p:sp>
        <p:nvSpPr>
          <p:cNvPr id="263" name="Bulle ronde 2290"/>
          <p:cNvSpPr/>
          <p:nvPr/>
        </p:nvSpPr>
        <p:spPr>
          <a:xfrm>
            <a:off x="3428954" y="1338830"/>
            <a:ext cx="717609" cy="227883"/>
          </a:xfrm>
          <a:custGeom>
            <a:avLst/>
            <a:gdLst>
              <a:gd name="connsiteX0" fmla="*/ 60321 w 719824"/>
              <a:gd name="connsiteY0" fmla="*/ 182002 h 154391"/>
              <a:gd name="connsiteX1" fmla="*/ 116700 w 719824"/>
              <a:gd name="connsiteY1" fmla="*/ 134098 h 154391"/>
              <a:gd name="connsiteX2" fmla="*/ 335874 w 719824"/>
              <a:gd name="connsiteY2" fmla="*/ 171 h 154391"/>
              <a:gd name="connsiteX3" fmla="*/ 532049 w 719824"/>
              <a:gd name="connsiteY3" fmla="*/ 9400 h 154391"/>
              <a:gd name="connsiteX4" fmla="*/ 396804 w 719824"/>
              <a:gd name="connsiteY4" fmla="*/ 153984 h 154391"/>
              <a:gd name="connsiteX5" fmla="*/ 233794 w 719824"/>
              <a:gd name="connsiteY5" fmla="*/ 149496 h 154391"/>
              <a:gd name="connsiteX6" fmla="*/ 60321 w 719824"/>
              <a:gd name="connsiteY6" fmla="*/ 182002 h 154391"/>
              <a:gd name="connsiteX0" fmla="*/ 60869 w 720689"/>
              <a:gd name="connsiteY0" fmla="*/ 182003 h 182003"/>
              <a:gd name="connsiteX1" fmla="*/ 117248 w 720689"/>
              <a:gd name="connsiteY1" fmla="*/ 134099 h 182003"/>
              <a:gd name="connsiteX2" fmla="*/ 336422 w 720689"/>
              <a:gd name="connsiteY2" fmla="*/ 172 h 182003"/>
              <a:gd name="connsiteX3" fmla="*/ 532597 w 720689"/>
              <a:gd name="connsiteY3" fmla="*/ 9401 h 182003"/>
              <a:gd name="connsiteX4" fmla="*/ 397352 w 720689"/>
              <a:gd name="connsiteY4" fmla="*/ 153985 h 182003"/>
              <a:gd name="connsiteX5" fmla="*/ 234342 w 720689"/>
              <a:gd name="connsiteY5" fmla="*/ 149497 h 182003"/>
              <a:gd name="connsiteX6" fmla="*/ 158150 w 720689"/>
              <a:gd name="connsiteY6" fmla="*/ 175174 h 182003"/>
              <a:gd name="connsiteX7" fmla="*/ 60869 w 720689"/>
              <a:gd name="connsiteY7" fmla="*/ 182003 h 182003"/>
              <a:gd name="connsiteX0" fmla="*/ 60869 w 720689"/>
              <a:gd name="connsiteY0" fmla="*/ 182003 h 182003"/>
              <a:gd name="connsiteX1" fmla="*/ 137369 w 720689"/>
              <a:gd name="connsiteY1" fmla="*/ 146079 h 182003"/>
              <a:gd name="connsiteX2" fmla="*/ 117248 w 720689"/>
              <a:gd name="connsiteY2" fmla="*/ 134099 h 182003"/>
              <a:gd name="connsiteX3" fmla="*/ 336422 w 720689"/>
              <a:gd name="connsiteY3" fmla="*/ 172 h 182003"/>
              <a:gd name="connsiteX4" fmla="*/ 532597 w 720689"/>
              <a:gd name="connsiteY4" fmla="*/ 9401 h 182003"/>
              <a:gd name="connsiteX5" fmla="*/ 397352 w 720689"/>
              <a:gd name="connsiteY5" fmla="*/ 153985 h 182003"/>
              <a:gd name="connsiteX6" fmla="*/ 234342 w 720689"/>
              <a:gd name="connsiteY6" fmla="*/ 149497 h 182003"/>
              <a:gd name="connsiteX7" fmla="*/ 158150 w 720689"/>
              <a:gd name="connsiteY7" fmla="*/ 175174 h 182003"/>
              <a:gd name="connsiteX8" fmla="*/ 60869 w 720689"/>
              <a:gd name="connsiteY8" fmla="*/ 182003 h 182003"/>
              <a:gd name="connsiteX0" fmla="*/ 60869 w 720689"/>
              <a:gd name="connsiteY0" fmla="*/ 182003 h 182003"/>
              <a:gd name="connsiteX1" fmla="*/ 137369 w 720689"/>
              <a:gd name="connsiteY1" fmla="*/ 146079 h 182003"/>
              <a:gd name="connsiteX2" fmla="*/ 117248 w 720689"/>
              <a:gd name="connsiteY2" fmla="*/ 134099 h 182003"/>
              <a:gd name="connsiteX3" fmla="*/ 336422 w 720689"/>
              <a:gd name="connsiteY3" fmla="*/ 172 h 182003"/>
              <a:gd name="connsiteX4" fmla="*/ 532597 w 720689"/>
              <a:gd name="connsiteY4" fmla="*/ 9401 h 182003"/>
              <a:gd name="connsiteX5" fmla="*/ 397352 w 720689"/>
              <a:gd name="connsiteY5" fmla="*/ 153985 h 182003"/>
              <a:gd name="connsiteX6" fmla="*/ 234342 w 720689"/>
              <a:gd name="connsiteY6" fmla="*/ 149497 h 182003"/>
              <a:gd name="connsiteX7" fmla="*/ 145681 w 720689"/>
              <a:gd name="connsiteY7" fmla="*/ 173096 h 182003"/>
              <a:gd name="connsiteX8" fmla="*/ 60869 w 720689"/>
              <a:gd name="connsiteY8" fmla="*/ 182003 h 182003"/>
              <a:gd name="connsiteX0" fmla="*/ 60869 w 720689"/>
              <a:gd name="connsiteY0" fmla="*/ 182003 h 182003"/>
              <a:gd name="connsiteX1" fmla="*/ 137369 w 720689"/>
              <a:gd name="connsiteY1" fmla="*/ 146079 h 182003"/>
              <a:gd name="connsiteX2" fmla="*/ 117248 w 720689"/>
              <a:gd name="connsiteY2" fmla="*/ 134099 h 182003"/>
              <a:gd name="connsiteX3" fmla="*/ 336422 w 720689"/>
              <a:gd name="connsiteY3" fmla="*/ 172 h 182003"/>
              <a:gd name="connsiteX4" fmla="*/ 532597 w 720689"/>
              <a:gd name="connsiteY4" fmla="*/ 9401 h 182003"/>
              <a:gd name="connsiteX5" fmla="*/ 397352 w 720689"/>
              <a:gd name="connsiteY5" fmla="*/ 153985 h 182003"/>
              <a:gd name="connsiteX6" fmla="*/ 234342 w 720689"/>
              <a:gd name="connsiteY6" fmla="*/ 149497 h 182003"/>
              <a:gd name="connsiteX7" fmla="*/ 145681 w 720689"/>
              <a:gd name="connsiteY7" fmla="*/ 173096 h 182003"/>
              <a:gd name="connsiteX8" fmla="*/ 60869 w 720689"/>
              <a:gd name="connsiteY8" fmla="*/ 182003 h 182003"/>
              <a:gd name="connsiteX0" fmla="*/ 34929 w 720689"/>
              <a:gd name="connsiteY0" fmla="*/ 174642 h 174642"/>
              <a:gd name="connsiteX1" fmla="*/ 137369 w 720689"/>
              <a:gd name="connsiteY1" fmla="*/ 146079 h 174642"/>
              <a:gd name="connsiteX2" fmla="*/ 117248 w 720689"/>
              <a:gd name="connsiteY2" fmla="*/ 134099 h 174642"/>
              <a:gd name="connsiteX3" fmla="*/ 336422 w 720689"/>
              <a:gd name="connsiteY3" fmla="*/ 172 h 174642"/>
              <a:gd name="connsiteX4" fmla="*/ 532597 w 720689"/>
              <a:gd name="connsiteY4" fmla="*/ 9401 h 174642"/>
              <a:gd name="connsiteX5" fmla="*/ 397352 w 720689"/>
              <a:gd name="connsiteY5" fmla="*/ 153985 h 174642"/>
              <a:gd name="connsiteX6" fmla="*/ 234342 w 720689"/>
              <a:gd name="connsiteY6" fmla="*/ 149497 h 174642"/>
              <a:gd name="connsiteX7" fmla="*/ 145681 w 720689"/>
              <a:gd name="connsiteY7" fmla="*/ 173096 h 174642"/>
              <a:gd name="connsiteX8" fmla="*/ 34929 w 720689"/>
              <a:gd name="connsiteY8" fmla="*/ 174642 h 174642"/>
              <a:gd name="connsiteX0" fmla="*/ 34929 w 720689"/>
              <a:gd name="connsiteY0" fmla="*/ 174642 h 174642"/>
              <a:gd name="connsiteX1" fmla="*/ 137369 w 720689"/>
              <a:gd name="connsiteY1" fmla="*/ 146079 h 174642"/>
              <a:gd name="connsiteX2" fmla="*/ 117248 w 720689"/>
              <a:gd name="connsiteY2" fmla="*/ 134099 h 174642"/>
              <a:gd name="connsiteX3" fmla="*/ 336422 w 720689"/>
              <a:gd name="connsiteY3" fmla="*/ 172 h 174642"/>
              <a:gd name="connsiteX4" fmla="*/ 532597 w 720689"/>
              <a:gd name="connsiteY4" fmla="*/ 9401 h 174642"/>
              <a:gd name="connsiteX5" fmla="*/ 397352 w 720689"/>
              <a:gd name="connsiteY5" fmla="*/ 153985 h 174642"/>
              <a:gd name="connsiteX6" fmla="*/ 234342 w 720689"/>
              <a:gd name="connsiteY6" fmla="*/ 149497 h 174642"/>
              <a:gd name="connsiteX7" fmla="*/ 116859 w 720689"/>
              <a:gd name="connsiteY7" fmla="*/ 171461 h 174642"/>
              <a:gd name="connsiteX8" fmla="*/ 34929 w 720689"/>
              <a:gd name="connsiteY8" fmla="*/ 174642 h 174642"/>
              <a:gd name="connsiteX0" fmla="*/ 34929 w 720689"/>
              <a:gd name="connsiteY0" fmla="*/ 174642 h 174642"/>
              <a:gd name="connsiteX1" fmla="*/ 137369 w 720689"/>
              <a:gd name="connsiteY1" fmla="*/ 146079 h 174642"/>
              <a:gd name="connsiteX2" fmla="*/ 117248 w 720689"/>
              <a:gd name="connsiteY2" fmla="*/ 134099 h 174642"/>
              <a:gd name="connsiteX3" fmla="*/ 336422 w 720689"/>
              <a:gd name="connsiteY3" fmla="*/ 172 h 174642"/>
              <a:gd name="connsiteX4" fmla="*/ 532597 w 720689"/>
              <a:gd name="connsiteY4" fmla="*/ 9401 h 174642"/>
              <a:gd name="connsiteX5" fmla="*/ 397352 w 720689"/>
              <a:gd name="connsiteY5" fmla="*/ 153985 h 174642"/>
              <a:gd name="connsiteX6" fmla="*/ 234342 w 720689"/>
              <a:gd name="connsiteY6" fmla="*/ 149497 h 174642"/>
              <a:gd name="connsiteX7" fmla="*/ 116859 w 720689"/>
              <a:gd name="connsiteY7" fmla="*/ 171461 h 174642"/>
              <a:gd name="connsiteX8" fmla="*/ 34929 w 720689"/>
              <a:gd name="connsiteY8" fmla="*/ 174642 h 174642"/>
              <a:gd name="connsiteX0" fmla="*/ 34929 w 720689"/>
              <a:gd name="connsiteY0" fmla="*/ 174642 h 174642"/>
              <a:gd name="connsiteX1" fmla="*/ 137369 w 720689"/>
              <a:gd name="connsiteY1" fmla="*/ 146079 h 174642"/>
              <a:gd name="connsiteX2" fmla="*/ 117248 w 720689"/>
              <a:gd name="connsiteY2" fmla="*/ 134099 h 174642"/>
              <a:gd name="connsiteX3" fmla="*/ 336422 w 720689"/>
              <a:gd name="connsiteY3" fmla="*/ 172 h 174642"/>
              <a:gd name="connsiteX4" fmla="*/ 532597 w 720689"/>
              <a:gd name="connsiteY4" fmla="*/ 9401 h 174642"/>
              <a:gd name="connsiteX5" fmla="*/ 397352 w 720689"/>
              <a:gd name="connsiteY5" fmla="*/ 153985 h 174642"/>
              <a:gd name="connsiteX6" fmla="*/ 234342 w 720689"/>
              <a:gd name="connsiteY6" fmla="*/ 149497 h 174642"/>
              <a:gd name="connsiteX7" fmla="*/ 186045 w 720689"/>
              <a:gd name="connsiteY7" fmla="*/ 162171 h 174642"/>
              <a:gd name="connsiteX8" fmla="*/ 116859 w 720689"/>
              <a:gd name="connsiteY8" fmla="*/ 171461 h 174642"/>
              <a:gd name="connsiteX9" fmla="*/ 34929 w 720689"/>
              <a:gd name="connsiteY9" fmla="*/ 174642 h 174642"/>
              <a:gd name="connsiteX0" fmla="*/ 34929 w 720689"/>
              <a:gd name="connsiteY0" fmla="*/ 174642 h 174642"/>
              <a:gd name="connsiteX1" fmla="*/ 108226 w 720689"/>
              <a:gd name="connsiteY1" fmla="*/ 154811 h 174642"/>
              <a:gd name="connsiteX2" fmla="*/ 137369 w 720689"/>
              <a:gd name="connsiteY2" fmla="*/ 146079 h 174642"/>
              <a:gd name="connsiteX3" fmla="*/ 117248 w 720689"/>
              <a:gd name="connsiteY3" fmla="*/ 134099 h 174642"/>
              <a:gd name="connsiteX4" fmla="*/ 336422 w 720689"/>
              <a:gd name="connsiteY4" fmla="*/ 172 h 174642"/>
              <a:gd name="connsiteX5" fmla="*/ 532597 w 720689"/>
              <a:gd name="connsiteY5" fmla="*/ 9401 h 174642"/>
              <a:gd name="connsiteX6" fmla="*/ 397352 w 720689"/>
              <a:gd name="connsiteY6" fmla="*/ 153985 h 174642"/>
              <a:gd name="connsiteX7" fmla="*/ 234342 w 720689"/>
              <a:gd name="connsiteY7" fmla="*/ 149497 h 174642"/>
              <a:gd name="connsiteX8" fmla="*/ 186045 w 720689"/>
              <a:gd name="connsiteY8" fmla="*/ 162171 h 174642"/>
              <a:gd name="connsiteX9" fmla="*/ 116859 w 720689"/>
              <a:gd name="connsiteY9" fmla="*/ 171461 h 174642"/>
              <a:gd name="connsiteX10" fmla="*/ 34929 w 720689"/>
              <a:gd name="connsiteY10" fmla="*/ 174642 h 174642"/>
              <a:gd name="connsiteX0" fmla="*/ 34929 w 720689"/>
              <a:gd name="connsiteY0" fmla="*/ 174642 h 174642"/>
              <a:gd name="connsiteX1" fmla="*/ 103903 w 720689"/>
              <a:gd name="connsiteY1" fmla="*/ 159718 h 174642"/>
              <a:gd name="connsiteX2" fmla="*/ 137369 w 720689"/>
              <a:gd name="connsiteY2" fmla="*/ 146079 h 174642"/>
              <a:gd name="connsiteX3" fmla="*/ 117248 w 720689"/>
              <a:gd name="connsiteY3" fmla="*/ 134099 h 174642"/>
              <a:gd name="connsiteX4" fmla="*/ 336422 w 720689"/>
              <a:gd name="connsiteY4" fmla="*/ 172 h 174642"/>
              <a:gd name="connsiteX5" fmla="*/ 532597 w 720689"/>
              <a:gd name="connsiteY5" fmla="*/ 9401 h 174642"/>
              <a:gd name="connsiteX6" fmla="*/ 397352 w 720689"/>
              <a:gd name="connsiteY6" fmla="*/ 153985 h 174642"/>
              <a:gd name="connsiteX7" fmla="*/ 234342 w 720689"/>
              <a:gd name="connsiteY7" fmla="*/ 149497 h 174642"/>
              <a:gd name="connsiteX8" fmla="*/ 186045 w 720689"/>
              <a:gd name="connsiteY8" fmla="*/ 162171 h 174642"/>
              <a:gd name="connsiteX9" fmla="*/ 116859 w 720689"/>
              <a:gd name="connsiteY9" fmla="*/ 171461 h 174642"/>
              <a:gd name="connsiteX10" fmla="*/ 34929 w 720689"/>
              <a:gd name="connsiteY10" fmla="*/ 174642 h 174642"/>
              <a:gd name="connsiteX0" fmla="*/ 34929 w 720689"/>
              <a:gd name="connsiteY0" fmla="*/ 174642 h 174642"/>
              <a:gd name="connsiteX1" fmla="*/ 103903 w 720689"/>
              <a:gd name="connsiteY1" fmla="*/ 159718 h 174642"/>
              <a:gd name="connsiteX2" fmla="*/ 137369 w 720689"/>
              <a:gd name="connsiteY2" fmla="*/ 146079 h 174642"/>
              <a:gd name="connsiteX3" fmla="*/ 117248 w 720689"/>
              <a:gd name="connsiteY3" fmla="*/ 134099 h 174642"/>
              <a:gd name="connsiteX4" fmla="*/ 336422 w 720689"/>
              <a:gd name="connsiteY4" fmla="*/ 172 h 174642"/>
              <a:gd name="connsiteX5" fmla="*/ 532597 w 720689"/>
              <a:gd name="connsiteY5" fmla="*/ 9401 h 174642"/>
              <a:gd name="connsiteX6" fmla="*/ 397352 w 720689"/>
              <a:gd name="connsiteY6" fmla="*/ 153985 h 174642"/>
              <a:gd name="connsiteX7" fmla="*/ 234342 w 720689"/>
              <a:gd name="connsiteY7" fmla="*/ 149497 h 174642"/>
              <a:gd name="connsiteX8" fmla="*/ 175957 w 720689"/>
              <a:gd name="connsiteY8" fmla="*/ 160535 h 174642"/>
              <a:gd name="connsiteX9" fmla="*/ 116859 w 720689"/>
              <a:gd name="connsiteY9" fmla="*/ 171461 h 174642"/>
              <a:gd name="connsiteX10" fmla="*/ 34929 w 720689"/>
              <a:gd name="connsiteY10" fmla="*/ 174642 h 174642"/>
              <a:gd name="connsiteX0" fmla="*/ 34929 w 720689"/>
              <a:gd name="connsiteY0" fmla="*/ 174642 h 174642"/>
              <a:gd name="connsiteX1" fmla="*/ 103903 w 720689"/>
              <a:gd name="connsiteY1" fmla="*/ 159718 h 174642"/>
              <a:gd name="connsiteX2" fmla="*/ 137369 w 720689"/>
              <a:gd name="connsiteY2" fmla="*/ 146079 h 174642"/>
              <a:gd name="connsiteX3" fmla="*/ 117248 w 720689"/>
              <a:gd name="connsiteY3" fmla="*/ 134099 h 174642"/>
              <a:gd name="connsiteX4" fmla="*/ 336422 w 720689"/>
              <a:gd name="connsiteY4" fmla="*/ 172 h 174642"/>
              <a:gd name="connsiteX5" fmla="*/ 532597 w 720689"/>
              <a:gd name="connsiteY5" fmla="*/ 9401 h 174642"/>
              <a:gd name="connsiteX6" fmla="*/ 397352 w 720689"/>
              <a:gd name="connsiteY6" fmla="*/ 153985 h 174642"/>
              <a:gd name="connsiteX7" fmla="*/ 234342 w 720689"/>
              <a:gd name="connsiteY7" fmla="*/ 149497 h 174642"/>
              <a:gd name="connsiteX8" fmla="*/ 175957 w 720689"/>
              <a:gd name="connsiteY8" fmla="*/ 160535 h 174642"/>
              <a:gd name="connsiteX9" fmla="*/ 111094 w 720689"/>
              <a:gd name="connsiteY9" fmla="*/ 169825 h 174642"/>
              <a:gd name="connsiteX10" fmla="*/ 34929 w 720689"/>
              <a:gd name="connsiteY10" fmla="*/ 174642 h 174642"/>
              <a:gd name="connsiteX0" fmla="*/ 34929 w 720689"/>
              <a:gd name="connsiteY0" fmla="*/ 174642 h 174643"/>
              <a:gd name="connsiteX1" fmla="*/ 103903 w 720689"/>
              <a:gd name="connsiteY1" fmla="*/ 159718 h 174643"/>
              <a:gd name="connsiteX2" fmla="*/ 137369 w 720689"/>
              <a:gd name="connsiteY2" fmla="*/ 146079 h 174643"/>
              <a:gd name="connsiteX3" fmla="*/ 117248 w 720689"/>
              <a:gd name="connsiteY3" fmla="*/ 134099 h 174643"/>
              <a:gd name="connsiteX4" fmla="*/ 336422 w 720689"/>
              <a:gd name="connsiteY4" fmla="*/ 172 h 174643"/>
              <a:gd name="connsiteX5" fmla="*/ 532597 w 720689"/>
              <a:gd name="connsiteY5" fmla="*/ 9401 h 174643"/>
              <a:gd name="connsiteX6" fmla="*/ 397352 w 720689"/>
              <a:gd name="connsiteY6" fmla="*/ 153985 h 174643"/>
              <a:gd name="connsiteX7" fmla="*/ 234342 w 720689"/>
              <a:gd name="connsiteY7" fmla="*/ 149497 h 174643"/>
              <a:gd name="connsiteX8" fmla="*/ 175957 w 720689"/>
              <a:gd name="connsiteY8" fmla="*/ 160535 h 174643"/>
              <a:gd name="connsiteX9" fmla="*/ 34929 w 720689"/>
              <a:gd name="connsiteY9" fmla="*/ 174642 h 174643"/>
              <a:gd name="connsiteX0" fmla="*/ 34929 w 720689"/>
              <a:gd name="connsiteY0" fmla="*/ 174642 h 174807"/>
              <a:gd name="connsiteX1" fmla="*/ 103903 w 720689"/>
              <a:gd name="connsiteY1" fmla="*/ 159718 h 174807"/>
              <a:gd name="connsiteX2" fmla="*/ 137369 w 720689"/>
              <a:gd name="connsiteY2" fmla="*/ 146079 h 174807"/>
              <a:gd name="connsiteX3" fmla="*/ 117248 w 720689"/>
              <a:gd name="connsiteY3" fmla="*/ 134099 h 174807"/>
              <a:gd name="connsiteX4" fmla="*/ 336422 w 720689"/>
              <a:gd name="connsiteY4" fmla="*/ 172 h 174807"/>
              <a:gd name="connsiteX5" fmla="*/ 532597 w 720689"/>
              <a:gd name="connsiteY5" fmla="*/ 9401 h 174807"/>
              <a:gd name="connsiteX6" fmla="*/ 397352 w 720689"/>
              <a:gd name="connsiteY6" fmla="*/ 153985 h 174807"/>
              <a:gd name="connsiteX7" fmla="*/ 234342 w 720689"/>
              <a:gd name="connsiteY7" fmla="*/ 149497 h 174807"/>
              <a:gd name="connsiteX8" fmla="*/ 34929 w 720689"/>
              <a:gd name="connsiteY8" fmla="*/ 174642 h 174807"/>
              <a:gd name="connsiteX0" fmla="*/ 34929 w 720689"/>
              <a:gd name="connsiteY0" fmla="*/ 174642 h 175250"/>
              <a:gd name="connsiteX1" fmla="*/ 103903 w 720689"/>
              <a:gd name="connsiteY1" fmla="*/ 159718 h 175250"/>
              <a:gd name="connsiteX2" fmla="*/ 137369 w 720689"/>
              <a:gd name="connsiteY2" fmla="*/ 146079 h 175250"/>
              <a:gd name="connsiteX3" fmla="*/ 117248 w 720689"/>
              <a:gd name="connsiteY3" fmla="*/ 134099 h 175250"/>
              <a:gd name="connsiteX4" fmla="*/ 336422 w 720689"/>
              <a:gd name="connsiteY4" fmla="*/ 172 h 175250"/>
              <a:gd name="connsiteX5" fmla="*/ 532597 w 720689"/>
              <a:gd name="connsiteY5" fmla="*/ 9401 h 175250"/>
              <a:gd name="connsiteX6" fmla="*/ 397352 w 720689"/>
              <a:gd name="connsiteY6" fmla="*/ 153985 h 175250"/>
              <a:gd name="connsiteX7" fmla="*/ 234342 w 720689"/>
              <a:gd name="connsiteY7" fmla="*/ 149497 h 175250"/>
              <a:gd name="connsiteX8" fmla="*/ 109667 w 720689"/>
              <a:gd name="connsiteY8" fmla="*/ 170349 h 175250"/>
              <a:gd name="connsiteX9" fmla="*/ 34929 w 720689"/>
              <a:gd name="connsiteY9" fmla="*/ 174642 h 175250"/>
              <a:gd name="connsiteX0" fmla="*/ 34929 w 720689"/>
              <a:gd name="connsiteY0" fmla="*/ 174642 h 175250"/>
              <a:gd name="connsiteX1" fmla="*/ 103903 w 720689"/>
              <a:gd name="connsiteY1" fmla="*/ 159718 h 175250"/>
              <a:gd name="connsiteX2" fmla="*/ 137369 w 720689"/>
              <a:gd name="connsiteY2" fmla="*/ 146079 h 175250"/>
              <a:gd name="connsiteX3" fmla="*/ 117248 w 720689"/>
              <a:gd name="connsiteY3" fmla="*/ 134099 h 175250"/>
              <a:gd name="connsiteX4" fmla="*/ 336422 w 720689"/>
              <a:gd name="connsiteY4" fmla="*/ 172 h 175250"/>
              <a:gd name="connsiteX5" fmla="*/ 532597 w 720689"/>
              <a:gd name="connsiteY5" fmla="*/ 9401 h 175250"/>
              <a:gd name="connsiteX6" fmla="*/ 397352 w 720689"/>
              <a:gd name="connsiteY6" fmla="*/ 153985 h 175250"/>
              <a:gd name="connsiteX7" fmla="*/ 234342 w 720689"/>
              <a:gd name="connsiteY7" fmla="*/ 149497 h 175250"/>
              <a:gd name="connsiteX8" fmla="*/ 174517 w 720689"/>
              <a:gd name="connsiteY8" fmla="*/ 160535 h 175250"/>
              <a:gd name="connsiteX9" fmla="*/ 109667 w 720689"/>
              <a:gd name="connsiteY9" fmla="*/ 170349 h 175250"/>
              <a:gd name="connsiteX10" fmla="*/ 34929 w 720689"/>
              <a:gd name="connsiteY10" fmla="*/ 174642 h 175250"/>
              <a:gd name="connsiteX0" fmla="*/ 85368 w 720689"/>
              <a:gd name="connsiteY0" fmla="*/ 170585 h 172717"/>
              <a:gd name="connsiteX1" fmla="*/ 103903 w 720689"/>
              <a:gd name="connsiteY1" fmla="*/ 159718 h 172717"/>
              <a:gd name="connsiteX2" fmla="*/ 137369 w 720689"/>
              <a:gd name="connsiteY2" fmla="*/ 146079 h 172717"/>
              <a:gd name="connsiteX3" fmla="*/ 117248 w 720689"/>
              <a:gd name="connsiteY3" fmla="*/ 134099 h 172717"/>
              <a:gd name="connsiteX4" fmla="*/ 336422 w 720689"/>
              <a:gd name="connsiteY4" fmla="*/ 172 h 172717"/>
              <a:gd name="connsiteX5" fmla="*/ 532597 w 720689"/>
              <a:gd name="connsiteY5" fmla="*/ 9401 h 172717"/>
              <a:gd name="connsiteX6" fmla="*/ 397352 w 720689"/>
              <a:gd name="connsiteY6" fmla="*/ 153985 h 172717"/>
              <a:gd name="connsiteX7" fmla="*/ 234342 w 720689"/>
              <a:gd name="connsiteY7" fmla="*/ 149497 h 172717"/>
              <a:gd name="connsiteX8" fmla="*/ 174517 w 720689"/>
              <a:gd name="connsiteY8" fmla="*/ 160535 h 172717"/>
              <a:gd name="connsiteX9" fmla="*/ 109667 w 720689"/>
              <a:gd name="connsiteY9" fmla="*/ 170349 h 172717"/>
              <a:gd name="connsiteX10" fmla="*/ 85368 w 720689"/>
              <a:gd name="connsiteY10" fmla="*/ 170585 h 172717"/>
              <a:gd name="connsiteX0" fmla="*/ 85368 w 720689"/>
              <a:gd name="connsiteY0" fmla="*/ 170585 h 172717"/>
              <a:gd name="connsiteX1" fmla="*/ 103903 w 720689"/>
              <a:gd name="connsiteY1" fmla="*/ 159718 h 172717"/>
              <a:gd name="connsiteX2" fmla="*/ 137369 w 720689"/>
              <a:gd name="connsiteY2" fmla="*/ 146079 h 172717"/>
              <a:gd name="connsiteX3" fmla="*/ 117248 w 720689"/>
              <a:gd name="connsiteY3" fmla="*/ 134099 h 172717"/>
              <a:gd name="connsiteX4" fmla="*/ 336422 w 720689"/>
              <a:gd name="connsiteY4" fmla="*/ 172 h 172717"/>
              <a:gd name="connsiteX5" fmla="*/ 532597 w 720689"/>
              <a:gd name="connsiteY5" fmla="*/ 9401 h 172717"/>
              <a:gd name="connsiteX6" fmla="*/ 397352 w 720689"/>
              <a:gd name="connsiteY6" fmla="*/ 153985 h 172717"/>
              <a:gd name="connsiteX7" fmla="*/ 217049 w 720689"/>
              <a:gd name="connsiteY7" fmla="*/ 156258 h 172717"/>
              <a:gd name="connsiteX8" fmla="*/ 174517 w 720689"/>
              <a:gd name="connsiteY8" fmla="*/ 160535 h 172717"/>
              <a:gd name="connsiteX9" fmla="*/ 109667 w 720689"/>
              <a:gd name="connsiteY9" fmla="*/ 170349 h 172717"/>
              <a:gd name="connsiteX10" fmla="*/ 85368 w 720689"/>
              <a:gd name="connsiteY10" fmla="*/ 170585 h 172717"/>
              <a:gd name="connsiteX0" fmla="*/ 79604 w 720689"/>
              <a:gd name="connsiteY0" fmla="*/ 169233 h 172286"/>
              <a:gd name="connsiteX1" fmla="*/ 103903 w 720689"/>
              <a:gd name="connsiteY1" fmla="*/ 159718 h 172286"/>
              <a:gd name="connsiteX2" fmla="*/ 137369 w 720689"/>
              <a:gd name="connsiteY2" fmla="*/ 146079 h 172286"/>
              <a:gd name="connsiteX3" fmla="*/ 117248 w 720689"/>
              <a:gd name="connsiteY3" fmla="*/ 134099 h 172286"/>
              <a:gd name="connsiteX4" fmla="*/ 336422 w 720689"/>
              <a:gd name="connsiteY4" fmla="*/ 172 h 172286"/>
              <a:gd name="connsiteX5" fmla="*/ 532597 w 720689"/>
              <a:gd name="connsiteY5" fmla="*/ 9401 h 172286"/>
              <a:gd name="connsiteX6" fmla="*/ 397352 w 720689"/>
              <a:gd name="connsiteY6" fmla="*/ 153985 h 172286"/>
              <a:gd name="connsiteX7" fmla="*/ 217049 w 720689"/>
              <a:gd name="connsiteY7" fmla="*/ 156258 h 172286"/>
              <a:gd name="connsiteX8" fmla="*/ 174517 w 720689"/>
              <a:gd name="connsiteY8" fmla="*/ 160535 h 172286"/>
              <a:gd name="connsiteX9" fmla="*/ 109667 w 720689"/>
              <a:gd name="connsiteY9" fmla="*/ 170349 h 172286"/>
              <a:gd name="connsiteX10" fmla="*/ 79604 w 720689"/>
              <a:gd name="connsiteY10" fmla="*/ 169233 h 172286"/>
              <a:gd name="connsiteX0" fmla="*/ 68449 w 720689"/>
              <a:gd name="connsiteY0" fmla="*/ 170698 h 172761"/>
              <a:gd name="connsiteX1" fmla="*/ 103903 w 720689"/>
              <a:gd name="connsiteY1" fmla="*/ 159718 h 172761"/>
              <a:gd name="connsiteX2" fmla="*/ 137369 w 720689"/>
              <a:gd name="connsiteY2" fmla="*/ 146079 h 172761"/>
              <a:gd name="connsiteX3" fmla="*/ 117248 w 720689"/>
              <a:gd name="connsiteY3" fmla="*/ 134099 h 172761"/>
              <a:gd name="connsiteX4" fmla="*/ 336422 w 720689"/>
              <a:gd name="connsiteY4" fmla="*/ 172 h 172761"/>
              <a:gd name="connsiteX5" fmla="*/ 532597 w 720689"/>
              <a:gd name="connsiteY5" fmla="*/ 9401 h 172761"/>
              <a:gd name="connsiteX6" fmla="*/ 397352 w 720689"/>
              <a:gd name="connsiteY6" fmla="*/ 153985 h 172761"/>
              <a:gd name="connsiteX7" fmla="*/ 217049 w 720689"/>
              <a:gd name="connsiteY7" fmla="*/ 156258 h 172761"/>
              <a:gd name="connsiteX8" fmla="*/ 174517 w 720689"/>
              <a:gd name="connsiteY8" fmla="*/ 160535 h 172761"/>
              <a:gd name="connsiteX9" fmla="*/ 109667 w 720689"/>
              <a:gd name="connsiteY9" fmla="*/ 170349 h 172761"/>
              <a:gd name="connsiteX10" fmla="*/ 68449 w 720689"/>
              <a:gd name="connsiteY10" fmla="*/ 170698 h 172761"/>
              <a:gd name="connsiteX0" fmla="*/ 68449 w 720689"/>
              <a:gd name="connsiteY0" fmla="*/ 170698 h 172761"/>
              <a:gd name="connsiteX1" fmla="*/ 110595 w 720689"/>
              <a:gd name="connsiteY1" fmla="*/ 156787 h 172761"/>
              <a:gd name="connsiteX2" fmla="*/ 137369 w 720689"/>
              <a:gd name="connsiteY2" fmla="*/ 146079 h 172761"/>
              <a:gd name="connsiteX3" fmla="*/ 117248 w 720689"/>
              <a:gd name="connsiteY3" fmla="*/ 134099 h 172761"/>
              <a:gd name="connsiteX4" fmla="*/ 336422 w 720689"/>
              <a:gd name="connsiteY4" fmla="*/ 172 h 172761"/>
              <a:gd name="connsiteX5" fmla="*/ 532597 w 720689"/>
              <a:gd name="connsiteY5" fmla="*/ 9401 h 172761"/>
              <a:gd name="connsiteX6" fmla="*/ 397352 w 720689"/>
              <a:gd name="connsiteY6" fmla="*/ 153985 h 172761"/>
              <a:gd name="connsiteX7" fmla="*/ 217049 w 720689"/>
              <a:gd name="connsiteY7" fmla="*/ 156258 h 172761"/>
              <a:gd name="connsiteX8" fmla="*/ 174517 w 720689"/>
              <a:gd name="connsiteY8" fmla="*/ 160535 h 172761"/>
              <a:gd name="connsiteX9" fmla="*/ 109667 w 720689"/>
              <a:gd name="connsiteY9" fmla="*/ 170349 h 172761"/>
              <a:gd name="connsiteX10" fmla="*/ 68449 w 720689"/>
              <a:gd name="connsiteY10" fmla="*/ 170698 h 1727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720689" h="172761">
                <a:moveTo>
                  <a:pt x="68449" y="170698"/>
                </a:moveTo>
                <a:cubicBezTo>
                  <a:pt x="46709" y="172402"/>
                  <a:pt x="93522" y="161547"/>
                  <a:pt x="110595" y="156787"/>
                </a:cubicBezTo>
                <a:cubicBezTo>
                  <a:pt x="127668" y="152027"/>
                  <a:pt x="128420" y="151167"/>
                  <a:pt x="137369" y="146079"/>
                </a:cubicBezTo>
                <a:lnTo>
                  <a:pt x="117248" y="134099"/>
                </a:lnTo>
                <a:cubicBezTo>
                  <a:pt x="-116124" y="88211"/>
                  <a:pt x="20532" y="4708"/>
                  <a:pt x="336422" y="172"/>
                </a:cubicBezTo>
                <a:cubicBezTo>
                  <a:pt x="404572" y="-806"/>
                  <a:pt x="472613" y="2395"/>
                  <a:pt x="532597" y="9401"/>
                </a:cubicBezTo>
                <a:cubicBezTo>
                  <a:pt x="843149" y="45676"/>
                  <a:pt x="749108" y="146210"/>
                  <a:pt x="397352" y="153985"/>
                </a:cubicBezTo>
                <a:cubicBezTo>
                  <a:pt x="342129" y="155206"/>
                  <a:pt x="269044" y="160430"/>
                  <a:pt x="217049" y="156258"/>
                </a:cubicBezTo>
                <a:cubicBezTo>
                  <a:pt x="178228" y="157077"/>
                  <a:pt x="195296" y="157060"/>
                  <a:pt x="174517" y="160535"/>
                </a:cubicBezTo>
                <a:cubicBezTo>
                  <a:pt x="153738" y="164010"/>
                  <a:pt x="131250" y="167725"/>
                  <a:pt x="109667" y="170349"/>
                </a:cubicBezTo>
                <a:cubicBezTo>
                  <a:pt x="76432" y="174540"/>
                  <a:pt x="64606" y="172334"/>
                  <a:pt x="68449" y="170698"/>
                </a:cubicBezTo>
                <a:close/>
              </a:path>
            </a:pathLst>
          </a:custGeom>
          <a:solidFill>
            <a:schemeClr val="bg1"/>
          </a:solidFill>
          <a:ln w="3175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64" name="ZoneTexte 263"/>
          <p:cNvSpPr txBox="1"/>
          <p:nvPr/>
        </p:nvSpPr>
        <p:spPr>
          <a:xfrm>
            <a:off x="3452745" y="1370597"/>
            <a:ext cx="644523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7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Dekko" panose="02000600000000000000" pitchFamily="2" charset="0"/>
                <a:cs typeface="Dekko" panose="02000600000000000000" pitchFamily="2" charset="0"/>
              </a:rPr>
              <a:t>Nom féminin</a:t>
            </a:r>
            <a:endParaRPr lang="fr-FR" sz="700" dirty="0">
              <a:solidFill>
                <a:schemeClr val="tx1">
                  <a:lumMod val="65000"/>
                  <a:lumOff val="35000"/>
                </a:schemeClr>
              </a:solidFill>
              <a:latin typeface="Dekko" panose="02000600000000000000" pitchFamily="2" charset="0"/>
              <a:cs typeface="Dekko" panose="02000600000000000000" pitchFamily="2" charset="0"/>
            </a:endParaRPr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315934" y="7488814"/>
            <a:ext cx="279087" cy="276872"/>
          </a:xfrm>
          <a:prstGeom prst="rect">
            <a:avLst/>
          </a:prstGeom>
        </p:spPr>
      </p:pic>
      <p:sp>
        <p:nvSpPr>
          <p:cNvPr id="294" name="Rectangle 76"/>
          <p:cNvSpPr>
            <a:spLocks noChangeArrowheads="1"/>
          </p:cNvSpPr>
          <p:nvPr/>
        </p:nvSpPr>
        <p:spPr bwMode="auto">
          <a:xfrm rot="16200000">
            <a:off x="3081166" y="6839250"/>
            <a:ext cx="1709738" cy="2335714"/>
          </a:xfrm>
          <a:prstGeom prst="rect">
            <a:avLst/>
          </a:prstGeom>
          <a:noFill/>
          <a:ln w="6350">
            <a:solidFill>
              <a:srgbClr val="A5A5A5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295" name="ZoneTexte 294"/>
          <p:cNvSpPr txBox="1"/>
          <p:nvPr/>
        </p:nvSpPr>
        <p:spPr>
          <a:xfrm>
            <a:off x="3846820" y="7921567"/>
            <a:ext cx="430966" cy="2308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fr-FR" sz="1500" dirty="0" smtClean="0">
                <a:solidFill>
                  <a:schemeClr val="bg2">
                    <a:lumMod val="75000"/>
                  </a:schemeClr>
                </a:solidFill>
                <a:latin typeface="Andika Basic Dig1 Dig4 Dig7" panose="02000000000000000000" pitchFamily="2" charset="0"/>
              </a:rPr>
              <a:t>lui</a:t>
            </a:r>
            <a:endParaRPr lang="fr-FR" sz="1500" dirty="0">
              <a:solidFill>
                <a:srgbClr val="FF3399"/>
              </a:solidFill>
              <a:latin typeface="Andika Basic Dig1 Dig4 Dig7" panose="02000000000000000000" pitchFamily="2" charset="0"/>
            </a:endParaRPr>
          </a:p>
        </p:txBody>
      </p:sp>
      <p:grpSp>
        <p:nvGrpSpPr>
          <p:cNvPr id="296" name="Group 67"/>
          <p:cNvGrpSpPr>
            <a:grpSpLocks/>
          </p:cNvGrpSpPr>
          <p:nvPr/>
        </p:nvGrpSpPr>
        <p:grpSpPr bwMode="auto">
          <a:xfrm>
            <a:off x="2960519" y="8640320"/>
            <a:ext cx="96436" cy="98425"/>
            <a:chOff x="3511" y="12476"/>
            <a:chExt cx="155" cy="155"/>
          </a:xfrm>
        </p:grpSpPr>
        <p:sp>
          <p:nvSpPr>
            <p:cNvPr id="297" name="Freeform 69"/>
            <p:cNvSpPr>
              <a:spLocks/>
            </p:cNvSpPr>
            <p:nvPr/>
          </p:nvSpPr>
          <p:spPr bwMode="auto">
            <a:xfrm>
              <a:off x="3511" y="12476"/>
              <a:ext cx="143" cy="155"/>
            </a:xfrm>
            <a:custGeom>
              <a:avLst/>
              <a:gdLst>
                <a:gd name="T0" fmla="*/ 0 w 143"/>
                <a:gd name="T1" fmla="*/ 0 h 155"/>
                <a:gd name="T2" fmla="*/ 143 w 143"/>
                <a:gd name="T3" fmla="*/ 155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43" h="155">
                  <a:moveTo>
                    <a:pt x="0" y="0"/>
                  </a:moveTo>
                  <a:cubicBezTo>
                    <a:pt x="48" y="52"/>
                    <a:pt x="95" y="103"/>
                    <a:pt x="143" y="155"/>
                  </a:cubicBezTo>
                </a:path>
              </a:pathLst>
            </a:custGeom>
            <a:noFill/>
            <a:ln w="9525">
              <a:solidFill>
                <a:schemeClr val="bg2">
                  <a:lumMod val="50000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98" name="Freeform 68"/>
            <p:cNvSpPr>
              <a:spLocks/>
            </p:cNvSpPr>
            <p:nvPr/>
          </p:nvSpPr>
          <p:spPr bwMode="auto">
            <a:xfrm rot="15936379">
              <a:off x="3517" y="12470"/>
              <a:ext cx="143" cy="155"/>
            </a:xfrm>
            <a:custGeom>
              <a:avLst/>
              <a:gdLst>
                <a:gd name="T0" fmla="*/ 0 w 143"/>
                <a:gd name="T1" fmla="*/ 0 h 155"/>
                <a:gd name="T2" fmla="*/ 143 w 143"/>
                <a:gd name="T3" fmla="*/ 155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43" h="155">
                  <a:moveTo>
                    <a:pt x="0" y="0"/>
                  </a:moveTo>
                  <a:cubicBezTo>
                    <a:pt x="48" y="52"/>
                    <a:pt x="95" y="103"/>
                    <a:pt x="143" y="155"/>
                  </a:cubicBezTo>
                </a:path>
              </a:pathLst>
            </a:custGeom>
            <a:noFill/>
            <a:ln w="9525">
              <a:solidFill>
                <a:schemeClr val="bg2">
                  <a:lumMod val="50000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</p:grpSp>
      <p:sp>
        <p:nvSpPr>
          <p:cNvPr id="299" name="Rectangle 135"/>
          <p:cNvSpPr>
            <a:spLocks noChangeArrowheads="1"/>
          </p:cNvSpPr>
          <p:nvPr/>
        </p:nvSpPr>
        <p:spPr bwMode="auto">
          <a:xfrm>
            <a:off x="2931272" y="8616210"/>
            <a:ext cx="129100" cy="136525"/>
          </a:xfrm>
          <a:prstGeom prst="rect">
            <a:avLst/>
          </a:prstGeom>
          <a:noFill/>
          <a:ln w="3175">
            <a:solidFill>
              <a:srgbClr val="CFCDCD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grpSp>
        <p:nvGrpSpPr>
          <p:cNvPr id="308" name="Group 112"/>
          <p:cNvGrpSpPr>
            <a:grpSpLocks/>
          </p:cNvGrpSpPr>
          <p:nvPr/>
        </p:nvGrpSpPr>
        <p:grpSpPr bwMode="auto">
          <a:xfrm rot="16200000" flipH="1">
            <a:off x="3567529" y="6216397"/>
            <a:ext cx="121359" cy="1686078"/>
            <a:chOff x="7449" y="9002"/>
            <a:chExt cx="152" cy="2711"/>
          </a:xfrm>
        </p:grpSpPr>
        <p:sp>
          <p:nvSpPr>
            <p:cNvPr id="323" name="Text Box 122"/>
            <p:cNvSpPr txBox="1">
              <a:spLocks noChangeArrowheads="1"/>
            </p:cNvSpPr>
            <p:nvPr/>
          </p:nvSpPr>
          <p:spPr bwMode="auto">
            <a:xfrm>
              <a:off x="7450" y="9002"/>
              <a:ext cx="150" cy="14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BFBFBF"/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rgbClr val="A6A6A6"/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S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24" name="Text Box 121"/>
            <p:cNvSpPr txBox="1">
              <a:spLocks noChangeArrowheads="1"/>
            </p:cNvSpPr>
            <p:nvPr/>
          </p:nvSpPr>
          <p:spPr bwMode="auto">
            <a:xfrm>
              <a:off x="7450" y="9276"/>
              <a:ext cx="150" cy="14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BFBFBF"/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rgbClr val="A6A6A6"/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O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26" name="Text Box 120"/>
            <p:cNvSpPr txBox="1">
              <a:spLocks noChangeArrowheads="1"/>
            </p:cNvSpPr>
            <p:nvPr/>
          </p:nvSpPr>
          <p:spPr bwMode="auto">
            <a:xfrm>
              <a:off x="7450" y="9575"/>
              <a:ext cx="150" cy="14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BFBFBF"/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rgbClr val="A6A6A6"/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N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27" name="Text Box 119"/>
            <p:cNvSpPr txBox="1">
              <a:spLocks noChangeArrowheads="1"/>
            </p:cNvSpPr>
            <p:nvPr/>
          </p:nvSpPr>
          <p:spPr bwMode="auto">
            <a:xfrm>
              <a:off x="7450" y="9855"/>
              <a:ext cx="150" cy="14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BFBFBF"/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rgbClr val="A6A6A6"/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D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28" name="Text Box 118"/>
            <p:cNvSpPr txBox="1">
              <a:spLocks noChangeArrowheads="1"/>
            </p:cNvSpPr>
            <p:nvPr/>
          </p:nvSpPr>
          <p:spPr bwMode="auto">
            <a:xfrm>
              <a:off x="7449" y="10132"/>
              <a:ext cx="150" cy="14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BFBFBF"/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rgbClr val="A6A6A6"/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J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29" name="Text Box 117"/>
            <p:cNvSpPr txBox="1">
              <a:spLocks noChangeArrowheads="1"/>
            </p:cNvSpPr>
            <p:nvPr/>
          </p:nvSpPr>
          <p:spPr bwMode="auto">
            <a:xfrm>
              <a:off x="7451" y="10428"/>
              <a:ext cx="150" cy="14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BFBFBF"/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rgbClr val="A6A6A6"/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F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30" name="Text Box 116"/>
            <p:cNvSpPr txBox="1">
              <a:spLocks noChangeArrowheads="1"/>
            </p:cNvSpPr>
            <p:nvPr/>
          </p:nvSpPr>
          <p:spPr bwMode="auto">
            <a:xfrm>
              <a:off x="7449" y="10709"/>
              <a:ext cx="150" cy="14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BFBFBF"/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rgbClr val="A6A6A6"/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M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31" name="Text Box 115"/>
            <p:cNvSpPr txBox="1">
              <a:spLocks noChangeArrowheads="1"/>
            </p:cNvSpPr>
            <p:nvPr/>
          </p:nvSpPr>
          <p:spPr bwMode="auto">
            <a:xfrm>
              <a:off x="7450" y="11002"/>
              <a:ext cx="150" cy="14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BFBFBF"/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rgbClr val="A6A6A6"/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A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32" name="Text Box 114"/>
            <p:cNvSpPr txBox="1">
              <a:spLocks noChangeArrowheads="1"/>
            </p:cNvSpPr>
            <p:nvPr/>
          </p:nvSpPr>
          <p:spPr bwMode="auto">
            <a:xfrm>
              <a:off x="7449" y="11298"/>
              <a:ext cx="150" cy="14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BFBFBF"/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rgbClr val="A6A6A6"/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M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33" name="Text Box 113"/>
            <p:cNvSpPr txBox="1">
              <a:spLocks noChangeArrowheads="1"/>
            </p:cNvSpPr>
            <p:nvPr/>
          </p:nvSpPr>
          <p:spPr bwMode="auto">
            <a:xfrm>
              <a:off x="7451" y="11569"/>
              <a:ext cx="150" cy="14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BFBFBF"/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rgbClr val="A6A6A6"/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J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sp>
        <p:nvSpPr>
          <p:cNvPr id="343" name="Bulle ronde 26"/>
          <p:cNvSpPr/>
          <p:nvPr/>
        </p:nvSpPr>
        <p:spPr>
          <a:xfrm>
            <a:off x="3147236" y="7216598"/>
            <a:ext cx="506886" cy="237195"/>
          </a:xfrm>
          <a:custGeom>
            <a:avLst/>
            <a:gdLst>
              <a:gd name="connsiteX0" fmla="*/ 22497 w 611508"/>
              <a:gd name="connsiteY0" fmla="*/ 251742 h 214533"/>
              <a:gd name="connsiteX1" fmla="*/ 87595 w 611508"/>
              <a:gd name="connsiteY1" fmla="*/ 182422 h 214533"/>
              <a:gd name="connsiteX2" fmla="*/ 258624 w 611508"/>
              <a:gd name="connsiteY2" fmla="*/ 1281 h 214533"/>
              <a:gd name="connsiteX3" fmla="*/ 469562 w 611508"/>
              <a:gd name="connsiteY3" fmla="*/ 16692 h 214533"/>
              <a:gd name="connsiteX4" fmla="*/ 375923 w 611508"/>
              <a:gd name="connsiteY4" fmla="*/ 211670 h 214533"/>
              <a:gd name="connsiteX5" fmla="*/ 183731 w 611508"/>
              <a:gd name="connsiteY5" fmla="*/ 205620 h 214533"/>
              <a:gd name="connsiteX6" fmla="*/ 22497 w 611508"/>
              <a:gd name="connsiteY6" fmla="*/ 251742 h 214533"/>
              <a:gd name="connsiteX0" fmla="*/ 22818 w 611965"/>
              <a:gd name="connsiteY0" fmla="*/ 251743 h 251743"/>
              <a:gd name="connsiteX1" fmla="*/ 91212 w 611965"/>
              <a:gd name="connsiteY1" fmla="*/ 199281 h 251743"/>
              <a:gd name="connsiteX2" fmla="*/ 87916 w 611965"/>
              <a:gd name="connsiteY2" fmla="*/ 182423 h 251743"/>
              <a:gd name="connsiteX3" fmla="*/ 258945 w 611965"/>
              <a:gd name="connsiteY3" fmla="*/ 1282 h 251743"/>
              <a:gd name="connsiteX4" fmla="*/ 469883 w 611965"/>
              <a:gd name="connsiteY4" fmla="*/ 16693 h 251743"/>
              <a:gd name="connsiteX5" fmla="*/ 376244 w 611965"/>
              <a:gd name="connsiteY5" fmla="*/ 211671 h 251743"/>
              <a:gd name="connsiteX6" fmla="*/ 184052 w 611965"/>
              <a:gd name="connsiteY6" fmla="*/ 205621 h 251743"/>
              <a:gd name="connsiteX7" fmla="*/ 22818 w 611965"/>
              <a:gd name="connsiteY7" fmla="*/ 251743 h 251743"/>
              <a:gd name="connsiteX0" fmla="*/ 22818 w 611965"/>
              <a:gd name="connsiteY0" fmla="*/ 251743 h 251743"/>
              <a:gd name="connsiteX1" fmla="*/ 91212 w 611965"/>
              <a:gd name="connsiteY1" fmla="*/ 199281 h 251743"/>
              <a:gd name="connsiteX2" fmla="*/ 87916 w 611965"/>
              <a:gd name="connsiteY2" fmla="*/ 182423 h 251743"/>
              <a:gd name="connsiteX3" fmla="*/ 258945 w 611965"/>
              <a:gd name="connsiteY3" fmla="*/ 1282 h 251743"/>
              <a:gd name="connsiteX4" fmla="*/ 469883 w 611965"/>
              <a:gd name="connsiteY4" fmla="*/ 16693 h 251743"/>
              <a:gd name="connsiteX5" fmla="*/ 376244 w 611965"/>
              <a:gd name="connsiteY5" fmla="*/ 211671 h 251743"/>
              <a:gd name="connsiteX6" fmla="*/ 184052 w 611965"/>
              <a:gd name="connsiteY6" fmla="*/ 205621 h 251743"/>
              <a:gd name="connsiteX7" fmla="*/ 107839 w 611965"/>
              <a:gd name="connsiteY7" fmla="*/ 245001 h 251743"/>
              <a:gd name="connsiteX8" fmla="*/ 22818 w 611965"/>
              <a:gd name="connsiteY8" fmla="*/ 251743 h 251743"/>
              <a:gd name="connsiteX0" fmla="*/ 14505 w 611965"/>
              <a:gd name="connsiteY0" fmla="*/ 237195 h 245001"/>
              <a:gd name="connsiteX1" fmla="*/ 91212 w 611965"/>
              <a:gd name="connsiteY1" fmla="*/ 199281 h 245001"/>
              <a:gd name="connsiteX2" fmla="*/ 87916 w 611965"/>
              <a:gd name="connsiteY2" fmla="*/ 182423 h 245001"/>
              <a:gd name="connsiteX3" fmla="*/ 258945 w 611965"/>
              <a:gd name="connsiteY3" fmla="*/ 1282 h 245001"/>
              <a:gd name="connsiteX4" fmla="*/ 469883 w 611965"/>
              <a:gd name="connsiteY4" fmla="*/ 16693 h 245001"/>
              <a:gd name="connsiteX5" fmla="*/ 376244 w 611965"/>
              <a:gd name="connsiteY5" fmla="*/ 211671 h 245001"/>
              <a:gd name="connsiteX6" fmla="*/ 184052 w 611965"/>
              <a:gd name="connsiteY6" fmla="*/ 205621 h 245001"/>
              <a:gd name="connsiteX7" fmla="*/ 107839 w 611965"/>
              <a:gd name="connsiteY7" fmla="*/ 245001 h 245001"/>
              <a:gd name="connsiteX8" fmla="*/ 14505 w 611965"/>
              <a:gd name="connsiteY8" fmla="*/ 237195 h 245001"/>
              <a:gd name="connsiteX0" fmla="*/ 14505 w 611965"/>
              <a:gd name="connsiteY0" fmla="*/ 237195 h 237195"/>
              <a:gd name="connsiteX1" fmla="*/ 91212 w 611965"/>
              <a:gd name="connsiteY1" fmla="*/ 199281 h 237195"/>
              <a:gd name="connsiteX2" fmla="*/ 87916 w 611965"/>
              <a:gd name="connsiteY2" fmla="*/ 182423 h 237195"/>
              <a:gd name="connsiteX3" fmla="*/ 258945 w 611965"/>
              <a:gd name="connsiteY3" fmla="*/ 1282 h 237195"/>
              <a:gd name="connsiteX4" fmla="*/ 469883 w 611965"/>
              <a:gd name="connsiteY4" fmla="*/ 16693 h 237195"/>
              <a:gd name="connsiteX5" fmla="*/ 376244 w 611965"/>
              <a:gd name="connsiteY5" fmla="*/ 211671 h 237195"/>
              <a:gd name="connsiteX6" fmla="*/ 184052 w 611965"/>
              <a:gd name="connsiteY6" fmla="*/ 205621 h 237195"/>
              <a:gd name="connsiteX7" fmla="*/ 103683 w 611965"/>
              <a:gd name="connsiteY7" fmla="*/ 236688 h 237195"/>
              <a:gd name="connsiteX8" fmla="*/ 14505 w 611965"/>
              <a:gd name="connsiteY8" fmla="*/ 237195 h 237195"/>
              <a:gd name="connsiteX0" fmla="*/ 14505 w 611965"/>
              <a:gd name="connsiteY0" fmla="*/ 237195 h 237195"/>
              <a:gd name="connsiteX1" fmla="*/ 91212 w 611965"/>
              <a:gd name="connsiteY1" fmla="*/ 199281 h 237195"/>
              <a:gd name="connsiteX2" fmla="*/ 87916 w 611965"/>
              <a:gd name="connsiteY2" fmla="*/ 182423 h 237195"/>
              <a:gd name="connsiteX3" fmla="*/ 258945 w 611965"/>
              <a:gd name="connsiteY3" fmla="*/ 1282 h 237195"/>
              <a:gd name="connsiteX4" fmla="*/ 469883 w 611965"/>
              <a:gd name="connsiteY4" fmla="*/ 16693 h 237195"/>
              <a:gd name="connsiteX5" fmla="*/ 376244 w 611965"/>
              <a:gd name="connsiteY5" fmla="*/ 211671 h 237195"/>
              <a:gd name="connsiteX6" fmla="*/ 184052 w 611965"/>
              <a:gd name="connsiteY6" fmla="*/ 205621 h 237195"/>
              <a:gd name="connsiteX7" fmla="*/ 155637 w 611965"/>
              <a:gd name="connsiteY7" fmla="*/ 222141 h 237195"/>
              <a:gd name="connsiteX8" fmla="*/ 103683 w 611965"/>
              <a:gd name="connsiteY8" fmla="*/ 236688 h 237195"/>
              <a:gd name="connsiteX9" fmla="*/ 14505 w 611965"/>
              <a:gd name="connsiteY9" fmla="*/ 237195 h 237195"/>
              <a:gd name="connsiteX0" fmla="*/ 14505 w 611965"/>
              <a:gd name="connsiteY0" fmla="*/ 237195 h 237195"/>
              <a:gd name="connsiteX1" fmla="*/ 60040 w 611965"/>
              <a:gd name="connsiteY1" fmla="*/ 220063 h 237195"/>
              <a:gd name="connsiteX2" fmla="*/ 91212 w 611965"/>
              <a:gd name="connsiteY2" fmla="*/ 199281 h 237195"/>
              <a:gd name="connsiteX3" fmla="*/ 87916 w 611965"/>
              <a:gd name="connsiteY3" fmla="*/ 182423 h 237195"/>
              <a:gd name="connsiteX4" fmla="*/ 258945 w 611965"/>
              <a:gd name="connsiteY4" fmla="*/ 1282 h 237195"/>
              <a:gd name="connsiteX5" fmla="*/ 469883 w 611965"/>
              <a:gd name="connsiteY5" fmla="*/ 16693 h 237195"/>
              <a:gd name="connsiteX6" fmla="*/ 376244 w 611965"/>
              <a:gd name="connsiteY6" fmla="*/ 211671 h 237195"/>
              <a:gd name="connsiteX7" fmla="*/ 184052 w 611965"/>
              <a:gd name="connsiteY7" fmla="*/ 205621 h 237195"/>
              <a:gd name="connsiteX8" fmla="*/ 155637 w 611965"/>
              <a:gd name="connsiteY8" fmla="*/ 222141 h 237195"/>
              <a:gd name="connsiteX9" fmla="*/ 103683 w 611965"/>
              <a:gd name="connsiteY9" fmla="*/ 236688 h 237195"/>
              <a:gd name="connsiteX10" fmla="*/ 14505 w 611965"/>
              <a:gd name="connsiteY10" fmla="*/ 237195 h 237195"/>
              <a:gd name="connsiteX0" fmla="*/ 14505 w 611965"/>
              <a:gd name="connsiteY0" fmla="*/ 237195 h 237195"/>
              <a:gd name="connsiteX1" fmla="*/ 60040 w 611965"/>
              <a:gd name="connsiteY1" fmla="*/ 220063 h 237195"/>
              <a:gd name="connsiteX2" fmla="*/ 91212 w 611965"/>
              <a:gd name="connsiteY2" fmla="*/ 199281 h 237195"/>
              <a:gd name="connsiteX3" fmla="*/ 87916 w 611965"/>
              <a:gd name="connsiteY3" fmla="*/ 182423 h 237195"/>
              <a:gd name="connsiteX4" fmla="*/ 258945 w 611965"/>
              <a:gd name="connsiteY4" fmla="*/ 1282 h 237195"/>
              <a:gd name="connsiteX5" fmla="*/ 469883 w 611965"/>
              <a:gd name="connsiteY5" fmla="*/ 16693 h 237195"/>
              <a:gd name="connsiteX6" fmla="*/ 376244 w 611965"/>
              <a:gd name="connsiteY6" fmla="*/ 211671 h 237195"/>
              <a:gd name="connsiteX7" fmla="*/ 184052 w 611965"/>
              <a:gd name="connsiteY7" fmla="*/ 205621 h 237195"/>
              <a:gd name="connsiteX8" fmla="*/ 141090 w 611965"/>
              <a:gd name="connsiteY8" fmla="*/ 222141 h 237195"/>
              <a:gd name="connsiteX9" fmla="*/ 103683 w 611965"/>
              <a:gd name="connsiteY9" fmla="*/ 236688 h 237195"/>
              <a:gd name="connsiteX10" fmla="*/ 14505 w 611965"/>
              <a:gd name="connsiteY10" fmla="*/ 237195 h 237195"/>
              <a:gd name="connsiteX0" fmla="*/ 14505 w 611965"/>
              <a:gd name="connsiteY0" fmla="*/ 237195 h 237195"/>
              <a:gd name="connsiteX1" fmla="*/ 60040 w 611965"/>
              <a:gd name="connsiteY1" fmla="*/ 220063 h 237195"/>
              <a:gd name="connsiteX2" fmla="*/ 78743 w 611965"/>
              <a:gd name="connsiteY2" fmla="*/ 199281 h 237195"/>
              <a:gd name="connsiteX3" fmla="*/ 87916 w 611965"/>
              <a:gd name="connsiteY3" fmla="*/ 182423 h 237195"/>
              <a:gd name="connsiteX4" fmla="*/ 258945 w 611965"/>
              <a:gd name="connsiteY4" fmla="*/ 1282 h 237195"/>
              <a:gd name="connsiteX5" fmla="*/ 469883 w 611965"/>
              <a:gd name="connsiteY5" fmla="*/ 16693 h 237195"/>
              <a:gd name="connsiteX6" fmla="*/ 376244 w 611965"/>
              <a:gd name="connsiteY6" fmla="*/ 211671 h 237195"/>
              <a:gd name="connsiteX7" fmla="*/ 184052 w 611965"/>
              <a:gd name="connsiteY7" fmla="*/ 205621 h 237195"/>
              <a:gd name="connsiteX8" fmla="*/ 141090 w 611965"/>
              <a:gd name="connsiteY8" fmla="*/ 222141 h 237195"/>
              <a:gd name="connsiteX9" fmla="*/ 103683 w 611965"/>
              <a:gd name="connsiteY9" fmla="*/ 236688 h 237195"/>
              <a:gd name="connsiteX10" fmla="*/ 14505 w 611965"/>
              <a:gd name="connsiteY10" fmla="*/ 237195 h 237195"/>
              <a:gd name="connsiteX0" fmla="*/ 14505 w 611965"/>
              <a:gd name="connsiteY0" fmla="*/ 237195 h 237195"/>
              <a:gd name="connsiteX1" fmla="*/ 49649 w 611965"/>
              <a:gd name="connsiteY1" fmla="*/ 215907 h 237195"/>
              <a:gd name="connsiteX2" fmla="*/ 78743 w 611965"/>
              <a:gd name="connsiteY2" fmla="*/ 199281 h 237195"/>
              <a:gd name="connsiteX3" fmla="*/ 87916 w 611965"/>
              <a:gd name="connsiteY3" fmla="*/ 182423 h 237195"/>
              <a:gd name="connsiteX4" fmla="*/ 258945 w 611965"/>
              <a:gd name="connsiteY4" fmla="*/ 1282 h 237195"/>
              <a:gd name="connsiteX5" fmla="*/ 469883 w 611965"/>
              <a:gd name="connsiteY5" fmla="*/ 16693 h 237195"/>
              <a:gd name="connsiteX6" fmla="*/ 376244 w 611965"/>
              <a:gd name="connsiteY6" fmla="*/ 211671 h 237195"/>
              <a:gd name="connsiteX7" fmla="*/ 184052 w 611965"/>
              <a:gd name="connsiteY7" fmla="*/ 205621 h 237195"/>
              <a:gd name="connsiteX8" fmla="*/ 141090 w 611965"/>
              <a:gd name="connsiteY8" fmla="*/ 222141 h 237195"/>
              <a:gd name="connsiteX9" fmla="*/ 103683 w 611965"/>
              <a:gd name="connsiteY9" fmla="*/ 236688 h 237195"/>
              <a:gd name="connsiteX10" fmla="*/ 14505 w 611965"/>
              <a:gd name="connsiteY10" fmla="*/ 237195 h 237195"/>
              <a:gd name="connsiteX0" fmla="*/ 14505 w 611965"/>
              <a:gd name="connsiteY0" fmla="*/ 237195 h 237195"/>
              <a:gd name="connsiteX1" fmla="*/ 49649 w 611965"/>
              <a:gd name="connsiteY1" fmla="*/ 215907 h 237195"/>
              <a:gd name="connsiteX2" fmla="*/ 87916 w 611965"/>
              <a:gd name="connsiteY2" fmla="*/ 182423 h 237195"/>
              <a:gd name="connsiteX3" fmla="*/ 258945 w 611965"/>
              <a:gd name="connsiteY3" fmla="*/ 1282 h 237195"/>
              <a:gd name="connsiteX4" fmla="*/ 469883 w 611965"/>
              <a:gd name="connsiteY4" fmla="*/ 16693 h 237195"/>
              <a:gd name="connsiteX5" fmla="*/ 376244 w 611965"/>
              <a:gd name="connsiteY5" fmla="*/ 211671 h 237195"/>
              <a:gd name="connsiteX6" fmla="*/ 184052 w 611965"/>
              <a:gd name="connsiteY6" fmla="*/ 205621 h 237195"/>
              <a:gd name="connsiteX7" fmla="*/ 141090 w 611965"/>
              <a:gd name="connsiteY7" fmla="*/ 222141 h 237195"/>
              <a:gd name="connsiteX8" fmla="*/ 103683 w 611965"/>
              <a:gd name="connsiteY8" fmla="*/ 236688 h 237195"/>
              <a:gd name="connsiteX9" fmla="*/ 14505 w 611965"/>
              <a:gd name="connsiteY9" fmla="*/ 237195 h 237195"/>
              <a:gd name="connsiteX0" fmla="*/ 14505 w 611965"/>
              <a:gd name="connsiteY0" fmla="*/ 237195 h 237195"/>
              <a:gd name="connsiteX1" fmla="*/ 99525 w 611965"/>
              <a:gd name="connsiteY1" fmla="*/ 201360 h 237195"/>
              <a:gd name="connsiteX2" fmla="*/ 87916 w 611965"/>
              <a:gd name="connsiteY2" fmla="*/ 182423 h 237195"/>
              <a:gd name="connsiteX3" fmla="*/ 258945 w 611965"/>
              <a:gd name="connsiteY3" fmla="*/ 1282 h 237195"/>
              <a:gd name="connsiteX4" fmla="*/ 469883 w 611965"/>
              <a:gd name="connsiteY4" fmla="*/ 16693 h 237195"/>
              <a:gd name="connsiteX5" fmla="*/ 376244 w 611965"/>
              <a:gd name="connsiteY5" fmla="*/ 211671 h 237195"/>
              <a:gd name="connsiteX6" fmla="*/ 184052 w 611965"/>
              <a:gd name="connsiteY6" fmla="*/ 205621 h 237195"/>
              <a:gd name="connsiteX7" fmla="*/ 141090 w 611965"/>
              <a:gd name="connsiteY7" fmla="*/ 222141 h 237195"/>
              <a:gd name="connsiteX8" fmla="*/ 103683 w 611965"/>
              <a:gd name="connsiteY8" fmla="*/ 236688 h 237195"/>
              <a:gd name="connsiteX9" fmla="*/ 14505 w 611965"/>
              <a:gd name="connsiteY9" fmla="*/ 237195 h 237195"/>
              <a:gd name="connsiteX0" fmla="*/ 14505 w 611965"/>
              <a:gd name="connsiteY0" fmla="*/ 237195 h 237195"/>
              <a:gd name="connsiteX1" fmla="*/ 99525 w 611965"/>
              <a:gd name="connsiteY1" fmla="*/ 201360 h 237195"/>
              <a:gd name="connsiteX2" fmla="*/ 87916 w 611965"/>
              <a:gd name="connsiteY2" fmla="*/ 182423 h 237195"/>
              <a:gd name="connsiteX3" fmla="*/ 258945 w 611965"/>
              <a:gd name="connsiteY3" fmla="*/ 1282 h 237195"/>
              <a:gd name="connsiteX4" fmla="*/ 469883 w 611965"/>
              <a:gd name="connsiteY4" fmla="*/ 16693 h 237195"/>
              <a:gd name="connsiteX5" fmla="*/ 376244 w 611965"/>
              <a:gd name="connsiteY5" fmla="*/ 211671 h 237195"/>
              <a:gd name="connsiteX6" fmla="*/ 184052 w 611965"/>
              <a:gd name="connsiteY6" fmla="*/ 205621 h 237195"/>
              <a:gd name="connsiteX7" fmla="*/ 141090 w 611965"/>
              <a:gd name="connsiteY7" fmla="*/ 222141 h 237195"/>
              <a:gd name="connsiteX8" fmla="*/ 70432 w 611965"/>
              <a:gd name="connsiteY8" fmla="*/ 234609 h 237195"/>
              <a:gd name="connsiteX9" fmla="*/ 14505 w 611965"/>
              <a:gd name="connsiteY9" fmla="*/ 237195 h 237195"/>
              <a:gd name="connsiteX0" fmla="*/ 14505 w 611965"/>
              <a:gd name="connsiteY0" fmla="*/ 237195 h 237195"/>
              <a:gd name="connsiteX1" fmla="*/ 99525 w 611965"/>
              <a:gd name="connsiteY1" fmla="*/ 201360 h 237195"/>
              <a:gd name="connsiteX2" fmla="*/ 87916 w 611965"/>
              <a:gd name="connsiteY2" fmla="*/ 182423 h 237195"/>
              <a:gd name="connsiteX3" fmla="*/ 258945 w 611965"/>
              <a:gd name="connsiteY3" fmla="*/ 1282 h 237195"/>
              <a:gd name="connsiteX4" fmla="*/ 469883 w 611965"/>
              <a:gd name="connsiteY4" fmla="*/ 16693 h 237195"/>
              <a:gd name="connsiteX5" fmla="*/ 376244 w 611965"/>
              <a:gd name="connsiteY5" fmla="*/ 211671 h 237195"/>
              <a:gd name="connsiteX6" fmla="*/ 184052 w 611965"/>
              <a:gd name="connsiteY6" fmla="*/ 205621 h 237195"/>
              <a:gd name="connsiteX7" fmla="*/ 134855 w 611965"/>
              <a:gd name="connsiteY7" fmla="*/ 217985 h 237195"/>
              <a:gd name="connsiteX8" fmla="*/ 70432 w 611965"/>
              <a:gd name="connsiteY8" fmla="*/ 234609 h 237195"/>
              <a:gd name="connsiteX9" fmla="*/ 14505 w 611965"/>
              <a:gd name="connsiteY9" fmla="*/ 237195 h 237195"/>
              <a:gd name="connsiteX0" fmla="*/ 14505 w 611965"/>
              <a:gd name="connsiteY0" fmla="*/ 237195 h 237195"/>
              <a:gd name="connsiteX1" fmla="*/ 87916 w 611965"/>
              <a:gd name="connsiteY1" fmla="*/ 182423 h 237195"/>
              <a:gd name="connsiteX2" fmla="*/ 258945 w 611965"/>
              <a:gd name="connsiteY2" fmla="*/ 1282 h 237195"/>
              <a:gd name="connsiteX3" fmla="*/ 469883 w 611965"/>
              <a:gd name="connsiteY3" fmla="*/ 16693 h 237195"/>
              <a:gd name="connsiteX4" fmla="*/ 376244 w 611965"/>
              <a:gd name="connsiteY4" fmla="*/ 211671 h 237195"/>
              <a:gd name="connsiteX5" fmla="*/ 184052 w 611965"/>
              <a:gd name="connsiteY5" fmla="*/ 205621 h 237195"/>
              <a:gd name="connsiteX6" fmla="*/ 134855 w 611965"/>
              <a:gd name="connsiteY6" fmla="*/ 217985 h 237195"/>
              <a:gd name="connsiteX7" fmla="*/ 70432 w 611965"/>
              <a:gd name="connsiteY7" fmla="*/ 234609 h 237195"/>
              <a:gd name="connsiteX8" fmla="*/ 14505 w 611965"/>
              <a:gd name="connsiteY8" fmla="*/ 237195 h 237195"/>
              <a:gd name="connsiteX0" fmla="*/ 14505 w 611965"/>
              <a:gd name="connsiteY0" fmla="*/ 237195 h 237195"/>
              <a:gd name="connsiteX1" fmla="*/ 87916 w 611965"/>
              <a:gd name="connsiteY1" fmla="*/ 182423 h 237195"/>
              <a:gd name="connsiteX2" fmla="*/ 258945 w 611965"/>
              <a:gd name="connsiteY2" fmla="*/ 1282 h 237195"/>
              <a:gd name="connsiteX3" fmla="*/ 469883 w 611965"/>
              <a:gd name="connsiteY3" fmla="*/ 16693 h 237195"/>
              <a:gd name="connsiteX4" fmla="*/ 376244 w 611965"/>
              <a:gd name="connsiteY4" fmla="*/ 211671 h 237195"/>
              <a:gd name="connsiteX5" fmla="*/ 184052 w 611965"/>
              <a:gd name="connsiteY5" fmla="*/ 205621 h 237195"/>
              <a:gd name="connsiteX6" fmla="*/ 134855 w 611965"/>
              <a:gd name="connsiteY6" fmla="*/ 217985 h 237195"/>
              <a:gd name="connsiteX7" fmla="*/ 70432 w 611965"/>
              <a:gd name="connsiteY7" fmla="*/ 234609 h 237195"/>
              <a:gd name="connsiteX8" fmla="*/ 14505 w 611965"/>
              <a:gd name="connsiteY8" fmla="*/ 237195 h 237195"/>
              <a:gd name="connsiteX0" fmla="*/ 14505 w 611965"/>
              <a:gd name="connsiteY0" fmla="*/ 237195 h 237195"/>
              <a:gd name="connsiteX1" fmla="*/ 87916 w 611965"/>
              <a:gd name="connsiteY1" fmla="*/ 182423 h 237195"/>
              <a:gd name="connsiteX2" fmla="*/ 258945 w 611965"/>
              <a:gd name="connsiteY2" fmla="*/ 1282 h 237195"/>
              <a:gd name="connsiteX3" fmla="*/ 469883 w 611965"/>
              <a:gd name="connsiteY3" fmla="*/ 16693 h 237195"/>
              <a:gd name="connsiteX4" fmla="*/ 376244 w 611965"/>
              <a:gd name="connsiteY4" fmla="*/ 211671 h 237195"/>
              <a:gd name="connsiteX5" fmla="*/ 184052 w 611965"/>
              <a:gd name="connsiteY5" fmla="*/ 205621 h 237195"/>
              <a:gd name="connsiteX6" fmla="*/ 134855 w 611965"/>
              <a:gd name="connsiteY6" fmla="*/ 217985 h 237195"/>
              <a:gd name="connsiteX7" fmla="*/ 70432 w 611965"/>
              <a:gd name="connsiteY7" fmla="*/ 234609 h 237195"/>
              <a:gd name="connsiteX8" fmla="*/ 14505 w 611965"/>
              <a:gd name="connsiteY8" fmla="*/ 237195 h 2371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611965" h="237195">
                <a:moveTo>
                  <a:pt x="14505" y="237195"/>
                </a:moveTo>
                <a:cubicBezTo>
                  <a:pt x="17419" y="228497"/>
                  <a:pt x="111599" y="207195"/>
                  <a:pt x="87916" y="182423"/>
                </a:cubicBezTo>
                <a:cubicBezTo>
                  <a:pt x="-86455" y="120125"/>
                  <a:pt x="13047" y="14741"/>
                  <a:pt x="258945" y="1282"/>
                </a:cubicBezTo>
                <a:cubicBezTo>
                  <a:pt x="332259" y="-2731"/>
                  <a:pt x="407230" y="2747"/>
                  <a:pt x="469883" y="16693"/>
                </a:cubicBezTo>
                <a:cubicBezTo>
                  <a:pt x="698453" y="67572"/>
                  <a:pt x="639716" y="189876"/>
                  <a:pt x="376244" y="211671"/>
                </a:cubicBezTo>
                <a:cubicBezTo>
                  <a:pt x="311998" y="216985"/>
                  <a:pt x="244575" y="214863"/>
                  <a:pt x="184052" y="205621"/>
                </a:cubicBezTo>
                <a:cubicBezTo>
                  <a:pt x="145899" y="207020"/>
                  <a:pt x="148250" y="212807"/>
                  <a:pt x="134855" y="217985"/>
                </a:cubicBezTo>
                <a:cubicBezTo>
                  <a:pt x="121460" y="223163"/>
                  <a:pt x="92569" y="231754"/>
                  <a:pt x="70432" y="234609"/>
                </a:cubicBezTo>
                <a:lnTo>
                  <a:pt x="14505" y="237195"/>
                </a:lnTo>
                <a:close/>
              </a:path>
            </a:pathLst>
          </a:cu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44" name="ZoneTexte 343"/>
          <p:cNvSpPr txBox="1"/>
          <p:nvPr/>
        </p:nvSpPr>
        <p:spPr>
          <a:xfrm>
            <a:off x="3195812" y="7254302"/>
            <a:ext cx="409615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ndika Basic Dig1 Dig4 Dig7" panose="02000000000000000000" pitchFamily="2" charset="0"/>
                <a:cs typeface="Dekko" panose="02000600000000000000" pitchFamily="2" charset="0"/>
              </a:rPr>
              <a:t>pronom</a:t>
            </a:r>
            <a:endParaRPr lang="fr-FR" sz="500" dirty="0">
              <a:solidFill>
                <a:schemeClr val="tx1">
                  <a:lumMod val="65000"/>
                  <a:lumOff val="35000"/>
                </a:schemeClr>
              </a:solidFill>
              <a:latin typeface="Andika Basic Dig1 Dig4 Dig7" panose="02000000000000000000" pitchFamily="2" charset="0"/>
              <a:cs typeface="Dekko" panose="02000600000000000000" pitchFamily="2" charset="0"/>
            </a:endParaRPr>
          </a:p>
        </p:txBody>
      </p:sp>
      <p:sp>
        <p:nvSpPr>
          <p:cNvPr id="392" name="ZoneTexte 391"/>
          <p:cNvSpPr txBox="1"/>
          <p:nvPr/>
        </p:nvSpPr>
        <p:spPr>
          <a:xfrm>
            <a:off x="6608603" y="9567164"/>
            <a:ext cx="379575" cy="107722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r>
              <a:rPr lang="fr-FR" sz="7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Dekko" panose="02000600000000000000" pitchFamily="2" charset="0"/>
                <a:cs typeface="Dekko" panose="02000600000000000000" pitchFamily="2" charset="0"/>
              </a:rPr>
              <a:t>invariable</a:t>
            </a:r>
            <a:endParaRPr lang="fr-FR" sz="600" dirty="0">
              <a:solidFill>
                <a:schemeClr val="tx1">
                  <a:lumMod val="65000"/>
                  <a:lumOff val="35000"/>
                </a:schemeClr>
              </a:solidFill>
              <a:latin typeface="Dekko" panose="02000600000000000000" pitchFamily="2" charset="0"/>
              <a:cs typeface="Dekko" panose="02000600000000000000" pitchFamily="2" charset="0"/>
            </a:endParaRPr>
          </a:p>
        </p:txBody>
      </p:sp>
      <p:pic>
        <p:nvPicPr>
          <p:cNvPr id="393" name="Image 392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608683" y="9336918"/>
            <a:ext cx="288178" cy="230245"/>
          </a:xfrm>
          <a:prstGeom prst="rect">
            <a:avLst/>
          </a:prstGeom>
        </p:spPr>
      </p:pic>
      <p:sp>
        <p:nvSpPr>
          <p:cNvPr id="448" name="Rectangle 34"/>
          <p:cNvSpPr>
            <a:spLocks noChangeArrowheads="1"/>
          </p:cNvSpPr>
          <p:nvPr/>
        </p:nvSpPr>
        <p:spPr bwMode="auto">
          <a:xfrm>
            <a:off x="836791" y="7289255"/>
            <a:ext cx="1751013" cy="2397125"/>
          </a:xfrm>
          <a:prstGeom prst="rect">
            <a:avLst/>
          </a:prstGeom>
          <a:noFill/>
          <a:ln w="6350">
            <a:solidFill>
              <a:srgbClr val="A5A5A5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grpSp>
        <p:nvGrpSpPr>
          <p:cNvPr id="449" name="Group 47"/>
          <p:cNvGrpSpPr>
            <a:grpSpLocks/>
          </p:cNvGrpSpPr>
          <p:nvPr/>
        </p:nvGrpSpPr>
        <p:grpSpPr bwMode="auto">
          <a:xfrm>
            <a:off x="1022256" y="9436508"/>
            <a:ext cx="98425" cy="98425"/>
            <a:chOff x="3511" y="12476"/>
            <a:chExt cx="155" cy="155"/>
          </a:xfrm>
        </p:grpSpPr>
        <p:sp>
          <p:nvSpPr>
            <p:cNvPr id="450" name="Freeform 49"/>
            <p:cNvSpPr>
              <a:spLocks/>
            </p:cNvSpPr>
            <p:nvPr/>
          </p:nvSpPr>
          <p:spPr bwMode="auto">
            <a:xfrm>
              <a:off x="3511" y="12476"/>
              <a:ext cx="143" cy="155"/>
            </a:xfrm>
            <a:custGeom>
              <a:avLst/>
              <a:gdLst>
                <a:gd name="T0" fmla="*/ 0 w 143"/>
                <a:gd name="T1" fmla="*/ 0 h 155"/>
                <a:gd name="T2" fmla="*/ 143 w 143"/>
                <a:gd name="T3" fmla="*/ 155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43" h="155">
                  <a:moveTo>
                    <a:pt x="0" y="0"/>
                  </a:moveTo>
                  <a:cubicBezTo>
                    <a:pt x="48" y="52"/>
                    <a:pt x="95" y="103"/>
                    <a:pt x="143" y="155"/>
                  </a:cubicBezTo>
                </a:path>
              </a:pathLst>
            </a:custGeom>
            <a:noFill/>
            <a:ln w="9525">
              <a:solidFill>
                <a:schemeClr val="bg2">
                  <a:lumMod val="75000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chemeClr val="bg1">
                    <a:lumMod val="50000"/>
                  </a:schemeClr>
                </a:solidFill>
              </a:endParaRPr>
            </a:p>
          </p:txBody>
        </p:sp>
        <p:sp>
          <p:nvSpPr>
            <p:cNvPr id="451" name="Freeform 48"/>
            <p:cNvSpPr>
              <a:spLocks/>
            </p:cNvSpPr>
            <p:nvPr/>
          </p:nvSpPr>
          <p:spPr bwMode="auto">
            <a:xfrm rot="15936379">
              <a:off x="3517" y="12470"/>
              <a:ext cx="143" cy="155"/>
            </a:xfrm>
            <a:custGeom>
              <a:avLst/>
              <a:gdLst>
                <a:gd name="T0" fmla="*/ 0 w 143"/>
                <a:gd name="T1" fmla="*/ 0 h 155"/>
                <a:gd name="T2" fmla="*/ 143 w 143"/>
                <a:gd name="T3" fmla="*/ 155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43" h="155">
                  <a:moveTo>
                    <a:pt x="0" y="0"/>
                  </a:moveTo>
                  <a:cubicBezTo>
                    <a:pt x="48" y="52"/>
                    <a:pt x="95" y="103"/>
                    <a:pt x="143" y="155"/>
                  </a:cubicBezTo>
                </a:path>
              </a:pathLst>
            </a:custGeom>
            <a:noFill/>
            <a:ln w="9525">
              <a:solidFill>
                <a:schemeClr val="bg2">
                  <a:lumMod val="75000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chemeClr val="bg1">
                    <a:lumMod val="50000"/>
                  </a:schemeClr>
                </a:solidFill>
              </a:endParaRPr>
            </a:p>
          </p:txBody>
        </p:sp>
      </p:grpSp>
      <p:sp>
        <p:nvSpPr>
          <p:cNvPr id="452" name="Rectangle 135"/>
          <p:cNvSpPr>
            <a:spLocks noChangeArrowheads="1"/>
          </p:cNvSpPr>
          <p:nvPr/>
        </p:nvSpPr>
        <p:spPr bwMode="auto">
          <a:xfrm>
            <a:off x="999045" y="9411453"/>
            <a:ext cx="131763" cy="136525"/>
          </a:xfrm>
          <a:prstGeom prst="rect">
            <a:avLst/>
          </a:prstGeom>
          <a:noFill/>
          <a:ln w="3175">
            <a:solidFill>
              <a:schemeClr val="bg2">
                <a:lumMod val="75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53" name="ZoneTexte 452"/>
          <p:cNvSpPr txBox="1"/>
          <p:nvPr/>
        </p:nvSpPr>
        <p:spPr>
          <a:xfrm>
            <a:off x="1364804" y="8228214"/>
            <a:ext cx="1173938" cy="230832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r>
              <a:rPr lang="fr-FR" sz="1500" dirty="0" smtClean="0">
                <a:solidFill>
                  <a:schemeClr val="bg2">
                    <a:lumMod val="75000"/>
                  </a:schemeClr>
                </a:solidFill>
                <a:latin typeface="Andika Basic Dig1 Dig4 Dig7" panose="02000000000000000000" pitchFamily="2" charset="0"/>
              </a:rPr>
              <a:t>co</a:t>
            </a:r>
            <a:r>
              <a:rPr lang="fr-FR" sz="1500" dirty="0" smtClean="0">
                <a:solidFill>
                  <a:srgbClr val="00B0F0"/>
                </a:solidFill>
                <a:latin typeface="Andika Basic Dig1 Dig4 Dig7" panose="02000000000000000000" pitchFamily="2" charset="0"/>
              </a:rPr>
              <a:t>m</a:t>
            </a:r>
            <a:r>
              <a:rPr lang="fr-FR" sz="1500" dirty="0" smtClean="0">
                <a:solidFill>
                  <a:schemeClr val="bg2">
                    <a:lumMod val="75000"/>
                  </a:schemeClr>
                </a:solidFill>
                <a:latin typeface="Andika Basic Dig1 Dig4 Dig7" panose="02000000000000000000" pitchFamily="2" charset="0"/>
              </a:rPr>
              <a:t>m</a:t>
            </a:r>
            <a:r>
              <a:rPr lang="fr-FR" sz="1500" dirty="0" smtClean="0">
                <a:solidFill>
                  <a:srgbClr val="FF3399"/>
                </a:solidFill>
                <a:latin typeface="Andika Basic Dig1 Dig4 Dig7" panose="02000000000000000000" pitchFamily="2" charset="0"/>
              </a:rPr>
              <a:t>e</a:t>
            </a:r>
            <a:r>
              <a:rPr lang="fr-FR" sz="1500" dirty="0" smtClean="0">
                <a:solidFill>
                  <a:schemeClr val="bg2">
                    <a:lumMod val="75000"/>
                  </a:schemeClr>
                </a:solidFill>
                <a:latin typeface="Andika Basic Dig1 Dig4 Dig7" panose="02000000000000000000" pitchFamily="2" charset="0"/>
              </a:rPr>
              <a:t>n</a:t>
            </a:r>
            <a:r>
              <a:rPr lang="fr-FR" sz="1500" dirty="0" smtClean="0">
                <a:solidFill>
                  <a:schemeClr val="accent6"/>
                </a:solidFill>
                <a:latin typeface="Andika Basic Dig1 Dig4 Dig7" panose="02000000000000000000" pitchFamily="2" charset="0"/>
              </a:rPr>
              <a:t>t</a:t>
            </a:r>
            <a:endParaRPr lang="fr-FR" sz="1500" dirty="0">
              <a:solidFill>
                <a:schemeClr val="accent6"/>
              </a:solidFill>
              <a:latin typeface="Andika Basic Dig1 Dig4 Dig7" panose="02000000000000000000" pitchFamily="2" charset="0"/>
            </a:endParaRPr>
          </a:p>
        </p:txBody>
      </p:sp>
      <p:sp>
        <p:nvSpPr>
          <p:cNvPr id="454" name="Text Box 122"/>
          <p:cNvSpPr txBox="1">
            <a:spLocks noChangeArrowheads="1"/>
          </p:cNvSpPr>
          <p:nvPr/>
        </p:nvSpPr>
        <p:spPr bwMode="auto">
          <a:xfrm rot="16200000" flipH="1">
            <a:off x="831229" y="7143082"/>
            <a:ext cx="119764" cy="91406"/>
          </a:xfrm>
          <a:prstGeom prst="rect">
            <a:avLst/>
          </a:prstGeom>
          <a:solidFill>
            <a:srgbClr val="FFFFFF"/>
          </a:solidFill>
          <a:ln w="9525">
            <a:solidFill>
              <a:srgbClr val="BFBFBF"/>
            </a:solidFill>
            <a:miter lim="800000"/>
            <a:headEnd/>
            <a:tailEnd/>
          </a:ln>
        </p:spPr>
        <p:txBody>
          <a:bodyPr vert="vert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7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Dekko" panose="02000600000000000000" pitchFamily="2" charset="0"/>
                <a:ea typeface="Calibri" panose="020F0502020204030204" pitchFamily="34" charset="0"/>
                <a:cs typeface="Dekko" panose="02000600000000000000" pitchFamily="2" charset="0"/>
              </a:rPr>
              <a:t>S</a:t>
            </a: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55" name="Text Box 121"/>
          <p:cNvSpPr txBox="1">
            <a:spLocks noChangeArrowheads="1"/>
          </p:cNvSpPr>
          <p:nvPr/>
        </p:nvSpPr>
        <p:spPr bwMode="auto">
          <a:xfrm rot="16200000" flipH="1">
            <a:off x="1005155" y="7143082"/>
            <a:ext cx="119764" cy="91406"/>
          </a:xfrm>
          <a:prstGeom prst="rect">
            <a:avLst/>
          </a:prstGeom>
          <a:solidFill>
            <a:srgbClr val="FFFFFF"/>
          </a:solidFill>
          <a:ln w="9525">
            <a:solidFill>
              <a:srgbClr val="BFBFBF"/>
            </a:solidFill>
            <a:miter lim="800000"/>
            <a:headEnd/>
            <a:tailEnd/>
          </a:ln>
        </p:spPr>
        <p:txBody>
          <a:bodyPr vert="vert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7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Dekko" panose="02000600000000000000" pitchFamily="2" charset="0"/>
                <a:ea typeface="Calibri" panose="020F0502020204030204" pitchFamily="34" charset="0"/>
                <a:cs typeface="Dekko" panose="02000600000000000000" pitchFamily="2" charset="0"/>
              </a:rPr>
              <a:t>O</a:t>
            </a: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56" name="Text Box 120"/>
          <p:cNvSpPr txBox="1">
            <a:spLocks noChangeArrowheads="1"/>
          </p:cNvSpPr>
          <p:nvPr/>
        </p:nvSpPr>
        <p:spPr bwMode="auto">
          <a:xfrm rot="16200000" flipH="1">
            <a:off x="1194950" y="7143082"/>
            <a:ext cx="119764" cy="91406"/>
          </a:xfrm>
          <a:prstGeom prst="rect">
            <a:avLst/>
          </a:prstGeom>
          <a:solidFill>
            <a:srgbClr val="FFFFFF"/>
          </a:solidFill>
          <a:ln w="9525">
            <a:solidFill>
              <a:srgbClr val="BFBFBF"/>
            </a:solidFill>
            <a:miter lim="800000"/>
            <a:headEnd/>
            <a:tailEnd/>
          </a:ln>
        </p:spPr>
        <p:txBody>
          <a:bodyPr vert="vert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7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Dekko" panose="02000600000000000000" pitchFamily="2" charset="0"/>
                <a:ea typeface="Calibri" panose="020F0502020204030204" pitchFamily="34" charset="0"/>
                <a:cs typeface="Dekko" panose="02000600000000000000" pitchFamily="2" charset="0"/>
              </a:rPr>
              <a:t>N</a:t>
            </a: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57" name="Text Box 119"/>
          <p:cNvSpPr txBox="1">
            <a:spLocks noChangeArrowheads="1"/>
          </p:cNvSpPr>
          <p:nvPr/>
        </p:nvSpPr>
        <p:spPr bwMode="auto">
          <a:xfrm rot="16200000" flipH="1">
            <a:off x="1372685" y="7143082"/>
            <a:ext cx="119764" cy="91406"/>
          </a:xfrm>
          <a:prstGeom prst="rect">
            <a:avLst/>
          </a:prstGeom>
          <a:solidFill>
            <a:srgbClr val="FFFFFF"/>
          </a:solidFill>
          <a:ln w="9525">
            <a:solidFill>
              <a:srgbClr val="BFBFBF"/>
            </a:solidFill>
            <a:miter lim="800000"/>
            <a:headEnd/>
            <a:tailEnd/>
          </a:ln>
        </p:spPr>
        <p:txBody>
          <a:bodyPr vert="vert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7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Dekko" panose="02000600000000000000" pitchFamily="2" charset="0"/>
                <a:ea typeface="Calibri" panose="020F0502020204030204" pitchFamily="34" charset="0"/>
                <a:cs typeface="Dekko" panose="02000600000000000000" pitchFamily="2" charset="0"/>
              </a:rPr>
              <a:t>D</a:t>
            </a: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58" name="Text Box 118"/>
          <p:cNvSpPr txBox="1">
            <a:spLocks noChangeArrowheads="1"/>
          </p:cNvSpPr>
          <p:nvPr/>
        </p:nvSpPr>
        <p:spPr bwMode="auto">
          <a:xfrm rot="16200000" flipH="1">
            <a:off x="1548515" y="7143806"/>
            <a:ext cx="119764" cy="91406"/>
          </a:xfrm>
          <a:prstGeom prst="rect">
            <a:avLst/>
          </a:prstGeom>
          <a:solidFill>
            <a:srgbClr val="FFFFFF"/>
          </a:solidFill>
          <a:ln w="9525">
            <a:solidFill>
              <a:srgbClr val="BFBFBF"/>
            </a:solidFill>
            <a:miter lim="800000"/>
            <a:headEnd/>
            <a:tailEnd/>
          </a:ln>
        </p:spPr>
        <p:txBody>
          <a:bodyPr vert="vert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7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Dekko" panose="02000600000000000000" pitchFamily="2" charset="0"/>
                <a:ea typeface="Calibri" panose="020F0502020204030204" pitchFamily="34" charset="0"/>
                <a:cs typeface="Dekko" panose="02000600000000000000" pitchFamily="2" charset="0"/>
              </a:rPr>
              <a:t>J</a:t>
            </a: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59" name="Text Box 117"/>
          <p:cNvSpPr txBox="1">
            <a:spLocks noChangeArrowheads="1"/>
          </p:cNvSpPr>
          <p:nvPr/>
        </p:nvSpPr>
        <p:spPr bwMode="auto">
          <a:xfrm rot="16200000" flipH="1">
            <a:off x="1736405" y="7142246"/>
            <a:ext cx="119764" cy="91406"/>
          </a:xfrm>
          <a:prstGeom prst="rect">
            <a:avLst/>
          </a:prstGeom>
          <a:solidFill>
            <a:srgbClr val="FFFFFF"/>
          </a:solidFill>
          <a:ln w="9525">
            <a:solidFill>
              <a:srgbClr val="BFBFBF"/>
            </a:solidFill>
            <a:miter lim="800000"/>
            <a:headEnd/>
            <a:tailEnd/>
          </a:ln>
        </p:spPr>
        <p:txBody>
          <a:bodyPr vert="vert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7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Dekko" panose="02000600000000000000" pitchFamily="2" charset="0"/>
                <a:ea typeface="Calibri" panose="020F0502020204030204" pitchFamily="34" charset="0"/>
                <a:cs typeface="Dekko" panose="02000600000000000000" pitchFamily="2" charset="0"/>
              </a:rPr>
              <a:t>F</a:t>
            </a: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60" name="Text Box 116"/>
          <p:cNvSpPr txBox="1">
            <a:spLocks noChangeArrowheads="1"/>
          </p:cNvSpPr>
          <p:nvPr/>
        </p:nvSpPr>
        <p:spPr bwMode="auto">
          <a:xfrm rot="16200000" flipH="1">
            <a:off x="1914774" y="7142246"/>
            <a:ext cx="119764" cy="91406"/>
          </a:xfrm>
          <a:prstGeom prst="rect">
            <a:avLst/>
          </a:prstGeom>
          <a:solidFill>
            <a:srgbClr val="FFFFFF"/>
          </a:solidFill>
          <a:ln w="9525">
            <a:solidFill>
              <a:srgbClr val="BFBFBF"/>
            </a:solidFill>
            <a:miter lim="800000"/>
            <a:headEnd/>
            <a:tailEnd/>
          </a:ln>
        </p:spPr>
        <p:txBody>
          <a:bodyPr vert="vert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7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Dekko" panose="02000600000000000000" pitchFamily="2" charset="0"/>
                <a:ea typeface="Calibri" panose="020F0502020204030204" pitchFamily="34" charset="0"/>
                <a:cs typeface="Dekko" panose="02000600000000000000" pitchFamily="2" charset="0"/>
              </a:rPr>
              <a:t>M</a:t>
            </a: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61" name="Text Box 115"/>
          <p:cNvSpPr txBox="1">
            <a:spLocks noChangeArrowheads="1"/>
          </p:cNvSpPr>
          <p:nvPr/>
        </p:nvSpPr>
        <p:spPr bwMode="auto">
          <a:xfrm rot="16200000" flipH="1">
            <a:off x="2100761" y="7143082"/>
            <a:ext cx="119764" cy="91406"/>
          </a:xfrm>
          <a:prstGeom prst="rect">
            <a:avLst/>
          </a:prstGeom>
          <a:solidFill>
            <a:srgbClr val="FFFFFF"/>
          </a:solidFill>
          <a:ln w="9525">
            <a:solidFill>
              <a:srgbClr val="BFBFBF"/>
            </a:solidFill>
            <a:miter lim="800000"/>
            <a:headEnd/>
            <a:tailEnd/>
          </a:ln>
        </p:spPr>
        <p:txBody>
          <a:bodyPr vert="vert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7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Dekko" panose="02000600000000000000" pitchFamily="2" charset="0"/>
                <a:ea typeface="Calibri" panose="020F0502020204030204" pitchFamily="34" charset="0"/>
                <a:cs typeface="Dekko" panose="02000600000000000000" pitchFamily="2" charset="0"/>
              </a:rPr>
              <a:t>A</a:t>
            </a: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64" name="Text Box 114"/>
          <p:cNvSpPr txBox="1">
            <a:spLocks noChangeArrowheads="1"/>
          </p:cNvSpPr>
          <p:nvPr/>
        </p:nvSpPr>
        <p:spPr bwMode="auto">
          <a:xfrm rot="16200000" flipH="1">
            <a:off x="2288652" y="7142246"/>
            <a:ext cx="119764" cy="91406"/>
          </a:xfrm>
          <a:prstGeom prst="rect">
            <a:avLst/>
          </a:prstGeom>
          <a:solidFill>
            <a:srgbClr val="FFFFFF"/>
          </a:solidFill>
          <a:ln w="9525">
            <a:solidFill>
              <a:srgbClr val="BFBFBF"/>
            </a:solidFill>
            <a:miter lim="800000"/>
            <a:headEnd/>
            <a:tailEnd/>
          </a:ln>
        </p:spPr>
        <p:txBody>
          <a:bodyPr vert="vert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7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Dekko" panose="02000600000000000000" pitchFamily="2" charset="0"/>
                <a:ea typeface="Calibri" panose="020F0502020204030204" pitchFamily="34" charset="0"/>
                <a:cs typeface="Dekko" panose="02000600000000000000" pitchFamily="2" charset="0"/>
              </a:rPr>
              <a:t>M</a:t>
            </a: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65" name="Text Box 113"/>
          <p:cNvSpPr txBox="1">
            <a:spLocks noChangeArrowheads="1"/>
          </p:cNvSpPr>
          <p:nvPr/>
        </p:nvSpPr>
        <p:spPr bwMode="auto">
          <a:xfrm rot="16200000" flipH="1">
            <a:off x="2460673" y="7142246"/>
            <a:ext cx="119764" cy="91406"/>
          </a:xfrm>
          <a:prstGeom prst="rect">
            <a:avLst/>
          </a:prstGeom>
          <a:solidFill>
            <a:srgbClr val="FFFFFF"/>
          </a:solidFill>
          <a:ln w="9525">
            <a:solidFill>
              <a:srgbClr val="BFBFBF"/>
            </a:solidFill>
            <a:miter lim="800000"/>
            <a:headEnd/>
            <a:tailEnd/>
          </a:ln>
        </p:spPr>
        <p:txBody>
          <a:bodyPr vert="vert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7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Dekko" panose="02000600000000000000" pitchFamily="2" charset="0"/>
                <a:ea typeface="Calibri" panose="020F0502020204030204" pitchFamily="34" charset="0"/>
                <a:cs typeface="Dekko" panose="02000600000000000000" pitchFamily="2" charset="0"/>
              </a:rPr>
              <a:t>J</a:t>
            </a: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67" name="Bulle ronde 26"/>
          <p:cNvSpPr/>
          <p:nvPr/>
        </p:nvSpPr>
        <p:spPr>
          <a:xfrm>
            <a:off x="1195579" y="7349290"/>
            <a:ext cx="535476" cy="284233"/>
          </a:xfrm>
          <a:custGeom>
            <a:avLst/>
            <a:gdLst>
              <a:gd name="connsiteX0" fmla="*/ 22497 w 611508"/>
              <a:gd name="connsiteY0" fmla="*/ 251742 h 214533"/>
              <a:gd name="connsiteX1" fmla="*/ 87595 w 611508"/>
              <a:gd name="connsiteY1" fmla="*/ 182422 h 214533"/>
              <a:gd name="connsiteX2" fmla="*/ 258624 w 611508"/>
              <a:gd name="connsiteY2" fmla="*/ 1281 h 214533"/>
              <a:gd name="connsiteX3" fmla="*/ 469562 w 611508"/>
              <a:gd name="connsiteY3" fmla="*/ 16692 h 214533"/>
              <a:gd name="connsiteX4" fmla="*/ 375923 w 611508"/>
              <a:gd name="connsiteY4" fmla="*/ 211670 h 214533"/>
              <a:gd name="connsiteX5" fmla="*/ 183731 w 611508"/>
              <a:gd name="connsiteY5" fmla="*/ 205620 h 214533"/>
              <a:gd name="connsiteX6" fmla="*/ 22497 w 611508"/>
              <a:gd name="connsiteY6" fmla="*/ 251742 h 214533"/>
              <a:gd name="connsiteX0" fmla="*/ 22818 w 611965"/>
              <a:gd name="connsiteY0" fmla="*/ 251743 h 251743"/>
              <a:gd name="connsiteX1" fmla="*/ 91212 w 611965"/>
              <a:gd name="connsiteY1" fmla="*/ 199281 h 251743"/>
              <a:gd name="connsiteX2" fmla="*/ 87916 w 611965"/>
              <a:gd name="connsiteY2" fmla="*/ 182423 h 251743"/>
              <a:gd name="connsiteX3" fmla="*/ 258945 w 611965"/>
              <a:gd name="connsiteY3" fmla="*/ 1282 h 251743"/>
              <a:gd name="connsiteX4" fmla="*/ 469883 w 611965"/>
              <a:gd name="connsiteY4" fmla="*/ 16693 h 251743"/>
              <a:gd name="connsiteX5" fmla="*/ 376244 w 611965"/>
              <a:gd name="connsiteY5" fmla="*/ 211671 h 251743"/>
              <a:gd name="connsiteX6" fmla="*/ 184052 w 611965"/>
              <a:gd name="connsiteY6" fmla="*/ 205621 h 251743"/>
              <a:gd name="connsiteX7" fmla="*/ 22818 w 611965"/>
              <a:gd name="connsiteY7" fmla="*/ 251743 h 251743"/>
              <a:gd name="connsiteX0" fmla="*/ 22818 w 611965"/>
              <a:gd name="connsiteY0" fmla="*/ 251743 h 251743"/>
              <a:gd name="connsiteX1" fmla="*/ 91212 w 611965"/>
              <a:gd name="connsiteY1" fmla="*/ 199281 h 251743"/>
              <a:gd name="connsiteX2" fmla="*/ 87916 w 611965"/>
              <a:gd name="connsiteY2" fmla="*/ 182423 h 251743"/>
              <a:gd name="connsiteX3" fmla="*/ 258945 w 611965"/>
              <a:gd name="connsiteY3" fmla="*/ 1282 h 251743"/>
              <a:gd name="connsiteX4" fmla="*/ 469883 w 611965"/>
              <a:gd name="connsiteY4" fmla="*/ 16693 h 251743"/>
              <a:gd name="connsiteX5" fmla="*/ 376244 w 611965"/>
              <a:gd name="connsiteY5" fmla="*/ 211671 h 251743"/>
              <a:gd name="connsiteX6" fmla="*/ 184052 w 611965"/>
              <a:gd name="connsiteY6" fmla="*/ 205621 h 251743"/>
              <a:gd name="connsiteX7" fmla="*/ 107839 w 611965"/>
              <a:gd name="connsiteY7" fmla="*/ 245001 h 251743"/>
              <a:gd name="connsiteX8" fmla="*/ 22818 w 611965"/>
              <a:gd name="connsiteY8" fmla="*/ 251743 h 251743"/>
              <a:gd name="connsiteX0" fmla="*/ 14505 w 611965"/>
              <a:gd name="connsiteY0" fmla="*/ 237195 h 245001"/>
              <a:gd name="connsiteX1" fmla="*/ 91212 w 611965"/>
              <a:gd name="connsiteY1" fmla="*/ 199281 h 245001"/>
              <a:gd name="connsiteX2" fmla="*/ 87916 w 611965"/>
              <a:gd name="connsiteY2" fmla="*/ 182423 h 245001"/>
              <a:gd name="connsiteX3" fmla="*/ 258945 w 611965"/>
              <a:gd name="connsiteY3" fmla="*/ 1282 h 245001"/>
              <a:gd name="connsiteX4" fmla="*/ 469883 w 611965"/>
              <a:gd name="connsiteY4" fmla="*/ 16693 h 245001"/>
              <a:gd name="connsiteX5" fmla="*/ 376244 w 611965"/>
              <a:gd name="connsiteY5" fmla="*/ 211671 h 245001"/>
              <a:gd name="connsiteX6" fmla="*/ 184052 w 611965"/>
              <a:gd name="connsiteY6" fmla="*/ 205621 h 245001"/>
              <a:gd name="connsiteX7" fmla="*/ 107839 w 611965"/>
              <a:gd name="connsiteY7" fmla="*/ 245001 h 245001"/>
              <a:gd name="connsiteX8" fmla="*/ 14505 w 611965"/>
              <a:gd name="connsiteY8" fmla="*/ 237195 h 245001"/>
              <a:gd name="connsiteX0" fmla="*/ 14505 w 611965"/>
              <a:gd name="connsiteY0" fmla="*/ 237195 h 237195"/>
              <a:gd name="connsiteX1" fmla="*/ 91212 w 611965"/>
              <a:gd name="connsiteY1" fmla="*/ 199281 h 237195"/>
              <a:gd name="connsiteX2" fmla="*/ 87916 w 611965"/>
              <a:gd name="connsiteY2" fmla="*/ 182423 h 237195"/>
              <a:gd name="connsiteX3" fmla="*/ 258945 w 611965"/>
              <a:gd name="connsiteY3" fmla="*/ 1282 h 237195"/>
              <a:gd name="connsiteX4" fmla="*/ 469883 w 611965"/>
              <a:gd name="connsiteY4" fmla="*/ 16693 h 237195"/>
              <a:gd name="connsiteX5" fmla="*/ 376244 w 611965"/>
              <a:gd name="connsiteY5" fmla="*/ 211671 h 237195"/>
              <a:gd name="connsiteX6" fmla="*/ 184052 w 611965"/>
              <a:gd name="connsiteY6" fmla="*/ 205621 h 237195"/>
              <a:gd name="connsiteX7" fmla="*/ 103683 w 611965"/>
              <a:gd name="connsiteY7" fmla="*/ 236688 h 237195"/>
              <a:gd name="connsiteX8" fmla="*/ 14505 w 611965"/>
              <a:gd name="connsiteY8" fmla="*/ 237195 h 237195"/>
              <a:gd name="connsiteX0" fmla="*/ 14505 w 611965"/>
              <a:gd name="connsiteY0" fmla="*/ 237195 h 237195"/>
              <a:gd name="connsiteX1" fmla="*/ 91212 w 611965"/>
              <a:gd name="connsiteY1" fmla="*/ 199281 h 237195"/>
              <a:gd name="connsiteX2" fmla="*/ 87916 w 611965"/>
              <a:gd name="connsiteY2" fmla="*/ 182423 h 237195"/>
              <a:gd name="connsiteX3" fmla="*/ 258945 w 611965"/>
              <a:gd name="connsiteY3" fmla="*/ 1282 h 237195"/>
              <a:gd name="connsiteX4" fmla="*/ 469883 w 611965"/>
              <a:gd name="connsiteY4" fmla="*/ 16693 h 237195"/>
              <a:gd name="connsiteX5" fmla="*/ 376244 w 611965"/>
              <a:gd name="connsiteY5" fmla="*/ 211671 h 237195"/>
              <a:gd name="connsiteX6" fmla="*/ 184052 w 611965"/>
              <a:gd name="connsiteY6" fmla="*/ 205621 h 237195"/>
              <a:gd name="connsiteX7" fmla="*/ 155637 w 611965"/>
              <a:gd name="connsiteY7" fmla="*/ 222141 h 237195"/>
              <a:gd name="connsiteX8" fmla="*/ 103683 w 611965"/>
              <a:gd name="connsiteY8" fmla="*/ 236688 h 237195"/>
              <a:gd name="connsiteX9" fmla="*/ 14505 w 611965"/>
              <a:gd name="connsiteY9" fmla="*/ 237195 h 237195"/>
              <a:gd name="connsiteX0" fmla="*/ 14505 w 611965"/>
              <a:gd name="connsiteY0" fmla="*/ 237195 h 237195"/>
              <a:gd name="connsiteX1" fmla="*/ 60040 w 611965"/>
              <a:gd name="connsiteY1" fmla="*/ 220063 h 237195"/>
              <a:gd name="connsiteX2" fmla="*/ 91212 w 611965"/>
              <a:gd name="connsiteY2" fmla="*/ 199281 h 237195"/>
              <a:gd name="connsiteX3" fmla="*/ 87916 w 611965"/>
              <a:gd name="connsiteY3" fmla="*/ 182423 h 237195"/>
              <a:gd name="connsiteX4" fmla="*/ 258945 w 611965"/>
              <a:gd name="connsiteY4" fmla="*/ 1282 h 237195"/>
              <a:gd name="connsiteX5" fmla="*/ 469883 w 611965"/>
              <a:gd name="connsiteY5" fmla="*/ 16693 h 237195"/>
              <a:gd name="connsiteX6" fmla="*/ 376244 w 611965"/>
              <a:gd name="connsiteY6" fmla="*/ 211671 h 237195"/>
              <a:gd name="connsiteX7" fmla="*/ 184052 w 611965"/>
              <a:gd name="connsiteY7" fmla="*/ 205621 h 237195"/>
              <a:gd name="connsiteX8" fmla="*/ 155637 w 611965"/>
              <a:gd name="connsiteY8" fmla="*/ 222141 h 237195"/>
              <a:gd name="connsiteX9" fmla="*/ 103683 w 611965"/>
              <a:gd name="connsiteY9" fmla="*/ 236688 h 237195"/>
              <a:gd name="connsiteX10" fmla="*/ 14505 w 611965"/>
              <a:gd name="connsiteY10" fmla="*/ 237195 h 237195"/>
              <a:gd name="connsiteX0" fmla="*/ 14505 w 611965"/>
              <a:gd name="connsiteY0" fmla="*/ 237195 h 237195"/>
              <a:gd name="connsiteX1" fmla="*/ 60040 w 611965"/>
              <a:gd name="connsiteY1" fmla="*/ 220063 h 237195"/>
              <a:gd name="connsiteX2" fmla="*/ 91212 w 611965"/>
              <a:gd name="connsiteY2" fmla="*/ 199281 h 237195"/>
              <a:gd name="connsiteX3" fmla="*/ 87916 w 611965"/>
              <a:gd name="connsiteY3" fmla="*/ 182423 h 237195"/>
              <a:gd name="connsiteX4" fmla="*/ 258945 w 611965"/>
              <a:gd name="connsiteY4" fmla="*/ 1282 h 237195"/>
              <a:gd name="connsiteX5" fmla="*/ 469883 w 611965"/>
              <a:gd name="connsiteY5" fmla="*/ 16693 h 237195"/>
              <a:gd name="connsiteX6" fmla="*/ 376244 w 611965"/>
              <a:gd name="connsiteY6" fmla="*/ 211671 h 237195"/>
              <a:gd name="connsiteX7" fmla="*/ 184052 w 611965"/>
              <a:gd name="connsiteY7" fmla="*/ 205621 h 237195"/>
              <a:gd name="connsiteX8" fmla="*/ 141090 w 611965"/>
              <a:gd name="connsiteY8" fmla="*/ 222141 h 237195"/>
              <a:gd name="connsiteX9" fmla="*/ 103683 w 611965"/>
              <a:gd name="connsiteY9" fmla="*/ 236688 h 237195"/>
              <a:gd name="connsiteX10" fmla="*/ 14505 w 611965"/>
              <a:gd name="connsiteY10" fmla="*/ 237195 h 237195"/>
              <a:gd name="connsiteX0" fmla="*/ 14505 w 611965"/>
              <a:gd name="connsiteY0" fmla="*/ 237195 h 237195"/>
              <a:gd name="connsiteX1" fmla="*/ 60040 w 611965"/>
              <a:gd name="connsiteY1" fmla="*/ 220063 h 237195"/>
              <a:gd name="connsiteX2" fmla="*/ 78743 w 611965"/>
              <a:gd name="connsiteY2" fmla="*/ 199281 h 237195"/>
              <a:gd name="connsiteX3" fmla="*/ 87916 w 611965"/>
              <a:gd name="connsiteY3" fmla="*/ 182423 h 237195"/>
              <a:gd name="connsiteX4" fmla="*/ 258945 w 611965"/>
              <a:gd name="connsiteY4" fmla="*/ 1282 h 237195"/>
              <a:gd name="connsiteX5" fmla="*/ 469883 w 611965"/>
              <a:gd name="connsiteY5" fmla="*/ 16693 h 237195"/>
              <a:gd name="connsiteX6" fmla="*/ 376244 w 611965"/>
              <a:gd name="connsiteY6" fmla="*/ 211671 h 237195"/>
              <a:gd name="connsiteX7" fmla="*/ 184052 w 611965"/>
              <a:gd name="connsiteY7" fmla="*/ 205621 h 237195"/>
              <a:gd name="connsiteX8" fmla="*/ 141090 w 611965"/>
              <a:gd name="connsiteY8" fmla="*/ 222141 h 237195"/>
              <a:gd name="connsiteX9" fmla="*/ 103683 w 611965"/>
              <a:gd name="connsiteY9" fmla="*/ 236688 h 237195"/>
              <a:gd name="connsiteX10" fmla="*/ 14505 w 611965"/>
              <a:gd name="connsiteY10" fmla="*/ 237195 h 237195"/>
              <a:gd name="connsiteX0" fmla="*/ 14505 w 611965"/>
              <a:gd name="connsiteY0" fmla="*/ 237195 h 237195"/>
              <a:gd name="connsiteX1" fmla="*/ 49649 w 611965"/>
              <a:gd name="connsiteY1" fmla="*/ 215907 h 237195"/>
              <a:gd name="connsiteX2" fmla="*/ 78743 w 611965"/>
              <a:gd name="connsiteY2" fmla="*/ 199281 h 237195"/>
              <a:gd name="connsiteX3" fmla="*/ 87916 w 611965"/>
              <a:gd name="connsiteY3" fmla="*/ 182423 h 237195"/>
              <a:gd name="connsiteX4" fmla="*/ 258945 w 611965"/>
              <a:gd name="connsiteY4" fmla="*/ 1282 h 237195"/>
              <a:gd name="connsiteX5" fmla="*/ 469883 w 611965"/>
              <a:gd name="connsiteY5" fmla="*/ 16693 h 237195"/>
              <a:gd name="connsiteX6" fmla="*/ 376244 w 611965"/>
              <a:gd name="connsiteY6" fmla="*/ 211671 h 237195"/>
              <a:gd name="connsiteX7" fmla="*/ 184052 w 611965"/>
              <a:gd name="connsiteY7" fmla="*/ 205621 h 237195"/>
              <a:gd name="connsiteX8" fmla="*/ 141090 w 611965"/>
              <a:gd name="connsiteY8" fmla="*/ 222141 h 237195"/>
              <a:gd name="connsiteX9" fmla="*/ 103683 w 611965"/>
              <a:gd name="connsiteY9" fmla="*/ 236688 h 237195"/>
              <a:gd name="connsiteX10" fmla="*/ 14505 w 611965"/>
              <a:gd name="connsiteY10" fmla="*/ 237195 h 237195"/>
              <a:gd name="connsiteX0" fmla="*/ 14505 w 611965"/>
              <a:gd name="connsiteY0" fmla="*/ 237195 h 237195"/>
              <a:gd name="connsiteX1" fmla="*/ 49649 w 611965"/>
              <a:gd name="connsiteY1" fmla="*/ 215907 h 237195"/>
              <a:gd name="connsiteX2" fmla="*/ 87916 w 611965"/>
              <a:gd name="connsiteY2" fmla="*/ 182423 h 237195"/>
              <a:gd name="connsiteX3" fmla="*/ 258945 w 611965"/>
              <a:gd name="connsiteY3" fmla="*/ 1282 h 237195"/>
              <a:gd name="connsiteX4" fmla="*/ 469883 w 611965"/>
              <a:gd name="connsiteY4" fmla="*/ 16693 h 237195"/>
              <a:gd name="connsiteX5" fmla="*/ 376244 w 611965"/>
              <a:gd name="connsiteY5" fmla="*/ 211671 h 237195"/>
              <a:gd name="connsiteX6" fmla="*/ 184052 w 611965"/>
              <a:gd name="connsiteY6" fmla="*/ 205621 h 237195"/>
              <a:gd name="connsiteX7" fmla="*/ 141090 w 611965"/>
              <a:gd name="connsiteY7" fmla="*/ 222141 h 237195"/>
              <a:gd name="connsiteX8" fmla="*/ 103683 w 611965"/>
              <a:gd name="connsiteY8" fmla="*/ 236688 h 237195"/>
              <a:gd name="connsiteX9" fmla="*/ 14505 w 611965"/>
              <a:gd name="connsiteY9" fmla="*/ 237195 h 237195"/>
              <a:gd name="connsiteX0" fmla="*/ 14505 w 611965"/>
              <a:gd name="connsiteY0" fmla="*/ 237195 h 237195"/>
              <a:gd name="connsiteX1" fmla="*/ 99525 w 611965"/>
              <a:gd name="connsiteY1" fmla="*/ 201360 h 237195"/>
              <a:gd name="connsiteX2" fmla="*/ 87916 w 611965"/>
              <a:gd name="connsiteY2" fmla="*/ 182423 h 237195"/>
              <a:gd name="connsiteX3" fmla="*/ 258945 w 611965"/>
              <a:gd name="connsiteY3" fmla="*/ 1282 h 237195"/>
              <a:gd name="connsiteX4" fmla="*/ 469883 w 611965"/>
              <a:gd name="connsiteY4" fmla="*/ 16693 h 237195"/>
              <a:gd name="connsiteX5" fmla="*/ 376244 w 611965"/>
              <a:gd name="connsiteY5" fmla="*/ 211671 h 237195"/>
              <a:gd name="connsiteX6" fmla="*/ 184052 w 611965"/>
              <a:gd name="connsiteY6" fmla="*/ 205621 h 237195"/>
              <a:gd name="connsiteX7" fmla="*/ 141090 w 611965"/>
              <a:gd name="connsiteY7" fmla="*/ 222141 h 237195"/>
              <a:gd name="connsiteX8" fmla="*/ 103683 w 611965"/>
              <a:gd name="connsiteY8" fmla="*/ 236688 h 237195"/>
              <a:gd name="connsiteX9" fmla="*/ 14505 w 611965"/>
              <a:gd name="connsiteY9" fmla="*/ 237195 h 237195"/>
              <a:gd name="connsiteX0" fmla="*/ 14505 w 611965"/>
              <a:gd name="connsiteY0" fmla="*/ 237195 h 237195"/>
              <a:gd name="connsiteX1" fmla="*/ 99525 w 611965"/>
              <a:gd name="connsiteY1" fmla="*/ 201360 h 237195"/>
              <a:gd name="connsiteX2" fmla="*/ 87916 w 611965"/>
              <a:gd name="connsiteY2" fmla="*/ 182423 h 237195"/>
              <a:gd name="connsiteX3" fmla="*/ 258945 w 611965"/>
              <a:gd name="connsiteY3" fmla="*/ 1282 h 237195"/>
              <a:gd name="connsiteX4" fmla="*/ 469883 w 611965"/>
              <a:gd name="connsiteY4" fmla="*/ 16693 h 237195"/>
              <a:gd name="connsiteX5" fmla="*/ 376244 w 611965"/>
              <a:gd name="connsiteY5" fmla="*/ 211671 h 237195"/>
              <a:gd name="connsiteX6" fmla="*/ 184052 w 611965"/>
              <a:gd name="connsiteY6" fmla="*/ 205621 h 237195"/>
              <a:gd name="connsiteX7" fmla="*/ 141090 w 611965"/>
              <a:gd name="connsiteY7" fmla="*/ 222141 h 237195"/>
              <a:gd name="connsiteX8" fmla="*/ 70432 w 611965"/>
              <a:gd name="connsiteY8" fmla="*/ 234609 h 237195"/>
              <a:gd name="connsiteX9" fmla="*/ 14505 w 611965"/>
              <a:gd name="connsiteY9" fmla="*/ 237195 h 237195"/>
              <a:gd name="connsiteX0" fmla="*/ 14505 w 611965"/>
              <a:gd name="connsiteY0" fmla="*/ 237195 h 237195"/>
              <a:gd name="connsiteX1" fmla="*/ 99525 w 611965"/>
              <a:gd name="connsiteY1" fmla="*/ 201360 h 237195"/>
              <a:gd name="connsiteX2" fmla="*/ 87916 w 611965"/>
              <a:gd name="connsiteY2" fmla="*/ 182423 h 237195"/>
              <a:gd name="connsiteX3" fmla="*/ 258945 w 611965"/>
              <a:gd name="connsiteY3" fmla="*/ 1282 h 237195"/>
              <a:gd name="connsiteX4" fmla="*/ 469883 w 611965"/>
              <a:gd name="connsiteY4" fmla="*/ 16693 h 237195"/>
              <a:gd name="connsiteX5" fmla="*/ 376244 w 611965"/>
              <a:gd name="connsiteY5" fmla="*/ 211671 h 237195"/>
              <a:gd name="connsiteX6" fmla="*/ 184052 w 611965"/>
              <a:gd name="connsiteY6" fmla="*/ 205621 h 237195"/>
              <a:gd name="connsiteX7" fmla="*/ 134855 w 611965"/>
              <a:gd name="connsiteY7" fmla="*/ 217985 h 237195"/>
              <a:gd name="connsiteX8" fmla="*/ 70432 w 611965"/>
              <a:gd name="connsiteY8" fmla="*/ 234609 h 237195"/>
              <a:gd name="connsiteX9" fmla="*/ 14505 w 611965"/>
              <a:gd name="connsiteY9" fmla="*/ 237195 h 237195"/>
              <a:gd name="connsiteX0" fmla="*/ 14505 w 611965"/>
              <a:gd name="connsiteY0" fmla="*/ 237195 h 237195"/>
              <a:gd name="connsiteX1" fmla="*/ 87916 w 611965"/>
              <a:gd name="connsiteY1" fmla="*/ 182423 h 237195"/>
              <a:gd name="connsiteX2" fmla="*/ 258945 w 611965"/>
              <a:gd name="connsiteY2" fmla="*/ 1282 h 237195"/>
              <a:gd name="connsiteX3" fmla="*/ 469883 w 611965"/>
              <a:gd name="connsiteY3" fmla="*/ 16693 h 237195"/>
              <a:gd name="connsiteX4" fmla="*/ 376244 w 611965"/>
              <a:gd name="connsiteY4" fmla="*/ 211671 h 237195"/>
              <a:gd name="connsiteX5" fmla="*/ 184052 w 611965"/>
              <a:gd name="connsiteY5" fmla="*/ 205621 h 237195"/>
              <a:gd name="connsiteX6" fmla="*/ 134855 w 611965"/>
              <a:gd name="connsiteY6" fmla="*/ 217985 h 237195"/>
              <a:gd name="connsiteX7" fmla="*/ 70432 w 611965"/>
              <a:gd name="connsiteY7" fmla="*/ 234609 h 237195"/>
              <a:gd name="connsiteX8" fmla="*/ 14505 w 611965"/>
              <a:gd name="connsiteY8" fmla="*/ 237195 h 237195"/>
              <a:gd name="connsiteX0" fmla="*/ 14505 w 611965"/>
              <a:gd name="connsiteY0" fmla="*/ 237195 h 237195"/>
              <a:gd name="connsiteX1" fmla="*/ 87916 w 611965"/>
              <a:gd name="connsiteY1" fmla="*/ 182423 h 237195"/>
              <a:gd name="connsiteX2" fmla="*/ 258945 w 611965"/>
              <a:gd name="connsiteY2" fmla="*/ 1282 h 237195"/>
              <a:gd name="connsiteX3" fmla="*/ 469883 w 611965"/>
              <a:gd name="connsiteY3" fmla="*/ 16693 h 237195"/>
              <a:gd name="connsiteX4" fmla="*/ 376244 w 611965"/>
              <a:gd name="connsiteY4" fmla="*/ 211671 h 237195"/>
              <a:gd name="connsiteX5" fmla="*/ 184052 w 611965"/>
              <a:gd name="connsiteY5" fmla="*/ 205621 h 237195"/>
              <a:gd name="connsiteX6" fmla="*/ 134855 w 611965"/>
              <a:gd name="connsiteY6" fmla="*/ 217985 h 237195"/>
              <a:gd name="connsiteX7" fmla="*/ 70432 w 611965"/>
              <a:gd name="connsiteY7" fmla="*/ 234609 h 237195"/>
              <a:gd name="connsiteX8" fmla="*/ 14505 w 611965"/>
              <a:gd name="connsiteY8" fmla="*/ 237195 h 237195"/>
              <a:gd name="connsiteX0" fmla="*/ 14505 w 611965"/>
              <a:gd name="connsiteY0" fmla="*/ 237195 h 237195"/>
              <a:gd name="connsiteX1" fmla="*/ 87916 w 611965"/>
              <a:gd name="connsiteY1" fmla="*/ 182423 h 237195"/>
              <a:gd name="connsiteX2" fmla="*/ 258945 w 611965"/>
              <a:gd name="connsiteY2" fmla="*/ 1282 h 237195"/>
              <a:gd name="connsiteX3" fmla="*/ 469883 w 611965"/>
              <a:gd name="connsiteY3" fmla="*/ 16693 h 237195"/>
              <a:gd name="connsiteX4" fmla="*/ 376244 w 611965"/>
              <a:gd name="connsiteY4" fmla="*/ 211671 h 237195"/>
              <a:gd name="connsiteX5" fmla="*/ 184052 w 611965"/>
              <a:gd name="connsiteY5" fmla="*/ 205621 h 237195"/>
              <a:gd name="connsiteX6" fmla="*/ 134855 w 611965"/>
              <a:gd name="connsiteY6" fmla="*/ 217985 h 237195"/>
              <a:gd name="connsiteX7" fmla="*/ 70432 w 611965"/>
              <a:gd name="connsiteY7" fmla="*/ 234609 h 237195"/>
              <a:gd name="connsiteX8" fmla="*/ 14505 w 611965"/>
              <a:gd name="connsiteY8" fmla="*/ 237195 h 2371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611965" h="237195">
                <a:moveTo>
                  <a:pt x="14505" y="237195"/>
                </a:moveTo>
                <a:cubicBezTo>
                  <a:pt x="17419" y="228497"/>
                  <a:pt x="111599" y="207195"/>
                  <a:pt x="87916" y="182423"/>
                </a:cubicBezTo>
                <a:cubicBezTo>
                  <a:pt x="-86455" y="120125"/>
                  <a:pt x="13047" y="14741"/>
                  <a:pt x="258945" y="1282"/>
                </a:cubicBezTo>
                <a:cubicBezTo>
                  <a:pt x="332259" y="-2731"/>
                  <a:pt x="407230" y="2747"/>
                  <a:pt x="469883" y="16693"/>
                </a:cubicBezTo>
                <a:cubicBezTo>
                  <a:pt x="698453" y="67572"/>
                  <a:pt x="639716" y="189876"/>
                  <a:pt x="376244" y="211671"/>
                </a:cubicBezTo>
                <a:cubicBezTo>
                  <a:pt x="311998" y="216985"/>
                  <a:pt x="244575" y="214863"/>
                  <a:pt x="184052" y="205621"/>
                </a:cubicBezTo>
                <a:cubicBezTo>
                  <a:pt x="145899" y="207020"/>
                  <a:pt x="148250" y="212807"/>
                  <a:pt x="134855" y="217985"/>
                </a:cubicBezTo>
                <a:cubicBezTo>
                  <a:pt x="121460" y="223163"/>
                  <a:pt x="92569" y="231754"/>
                  <a:pt x="70432" y="234609"/>
                </a:cubicBezTo>
                <a:lnTo>
                  <a:pt x="14505" y="237195"/>
                </a:lnTo>
                <a:close/>
              </a:path>
            </a:pathLst>
          </a:cu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68" name="ZoneTexte 467"/>
          <p:cNvSpPr txBox="1"/>
          <p:nvPr/>
        </p:nvSpPr>
        <p:spPr>
          <a:xfrm>
            <a:off x="1244170" y="7391378"/>
            <a:ext cx="486884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7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Dekko" panose="02000600000000000000" pitchFamily="2" charset="0"/>
                <a:cs typeface="Dekko" panose="02000600000000000000" pitchFamily="2" charset="0"/>
              </a:rPr>
              <a:t>adverbe</a:t>
            </a:r>
            <a:endParaRPr lang="fr-FR" sz="700" dirty="0">
              <a:solidFill>
                <a:schemeClr val="tx1">
                  <a:lumMod val="65000"/>
                  <a:lumOff val="35000"/>
                </a:schemeClr>
              </a:solidFill>
              <a:latin typeface="Dekko" panose="02000600000000000000" pitchFamily="2" charset="0"/>
              <a:cs typeface="Dekko" panose="02000600000000000000" pitchFamily="2" charset="0"/>
            </a:endParaRPr>
          </a:p>
        </p:txBody>
      </p:sp>
      <p:pic>
        <p:nvPicPr>
          <p:cNvPr id="469" name="Image 46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96308" y="7448226"/>
            <a:ext cx="279087" cy="276872"/>
          </a:xfrm>
          <a:prstGeom prst="rect">
            <a:avLst/>
          </a:prstGeom>
        </p:spPr>
      </p:pic>
      <p:grpSp>
        <p:nvGrpSpPr>
          <p:cNvPr id="470" name="Groupe 469"/>
          <p:cNvGrpSpPr/>
          <p:nvPr/>
        </p:nvGrpSpPr>
        <p:grpSpPr>
          <a:xfrm>
            <a:off x="2073965" y="8396624"/>
            <a:ext cx="123825" cy="241105"/>
            <a:chOff x="1984144" y="6393040"/>
            <a:chExt cx="123825" cy="241105"/>
          </a:xfrm>
        </p:grpSpPr>
        <p:sp>
          <p:nvSpPr>
            <p:cNvPr id="471" name="Oval 88"/>
            <p:cNvSpPr>
              <a:spLocks noChangeArrowheads="1"/>
            </p:cNvSpPr>
            <p:nvPr/>
          </p:nvSpPr>
          <p:spPr bwMode="auto">
            <a:xfrm>
              <a:off x="1984144" y="6503970"/>
              <a:ext cx="123825" cy="130175"/>
            </a:xfrm>
            <a:prstGeom prst="ellipse">
              <a:avLst/>
            </a:prstGeom>
            <a:solidFill>
              <a:srgbClr val="FFFFFF"/>
            </a:solidFill>
            <a:ln w="6350">
              <a:solidFill>
                <a:schemeClr val="accent6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grpSp>
          <p:nvGrpSpPr>
            <p:cNvPr id="480" name="Groupe 479"/>
            <p:cNvGrpSpPr/>
            <p:nvPr/>
          </p:nvGrpSpPr>
          <p:grpSpPr>
            <a:xfrm>
              <a:off x="2019124" y="6581658"/>
              <a:ext cx="45590" cy="23952"/>
              <a:chOff x="1962230" y="3347224"/>
              <a:chExt cx="45590" cy="23952"/>
            </a:xfrm>
          </p:grpSpPr>
          <p:cxnSp>
            <p:nvCxnSpPr>
              <p:cNvPr id="489" name="Connecteur droit 488"/>
              <p:cNvCxnSpPr/>
              <p:nvPr/>
            </p:nvCxnSpPr>
            <p:spPr>
              <a:xfrm>
                <a:off x="1962230" y="3347224"/>
                <a:ext cx="43215" cy="22815"/>
              </a:xfrm>
              <a:prstGeom prst="line">
                <a:avLst/>
              </a:prstGeom>
              <a:ln>
                <a:solidFill>
                  <a:schemeClr val="accent6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0" name="Connecteur droit 489"/>
              <p:cNvCxnSpPr/>
              <p:nvPr/>
            </p:nvCxnSpPr>
            <p:spPr>
              <a:xfrm flipH="1">
                <a:off x="1964605" y="3348361"/>
                <a:ext cx="43215" cy="22815"/>
              </a:xfrm>
              <a:prstGeom prst="line">
                <a:avLst/>
              </a:prstGeom>
              <a:ln>
                <a:solidFill>
                  <a:schemeClr val="accent6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486" name="Connecteur droit 485"/>
            <p:cNvCxnSpPr/>
            <p:nvPr/>
          </p:nvCxnSpPr>
          <p:spPr>
            <a:xfrm>
              <a:off x="2040731" y="6393040"/>
              <a:ext cx="0" cy="113576"/>
            </a:xfrm>
            <a:prstGeom prst="line">
              <a:avLst/>
            </a:prstGeom>
            <a:ln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87" name="Freeform 81"/>
            <p:cNvSpPr>
              <a:spLocks/>
            </p:cNvSpPr>
            <p:nvPr/>
          </p:nvSpPr>
          <p:spPr bwMode="auto">
            <a:xfrm>
              <a:off x="2020989" y="6551689"/>
              <a:ext cx="8836" cy="8787"/>
            </a:xfrm>
            <a:custGeom>
              <a:avLst/>
              <a:gdLst>
                <a:gd name="T0" fmla="*/ 3 w 14"/>
                <a:gd name="T1" fmla="*/ 1 h 14"/>
                <a:gd name="T2" fmla="*/ 14 w 14"/>
                <a:gd name="T3" fmla="*/ 5 h 14"/>
                <a:gd name="T4" fmla="*/ 3 w 14"/>
                <a:gd name="T5" fmla="*/ 12 h 14"/>
                <a:gd name="T6" fmla="*/ 7 w 14"/>
                <a:gd name="T7" fmla="*/ 1 h 14"/>
                <a:gd name="T8" fmla="*/ 3 w 14"/>
                <a:gd name="T9" fmla="*/ 1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" h="14">
                  <a:moveTo>
                    <a:pt x="3" y="1"/>
                  </a:moveTo>
                  <a:cubicBezTo>
                    <a:pt x="7" y="2"/>
                    <a:pt x="14" y="1"/>
                    <a:pt x="14" y="5"/>
                  </a:cubicBezTo>
                  <a:cubicBezTo>
                    <a:pt x="14" y="9"/>
                    <a:pt x="7" y="14"/>
                    <a:pt x="3" y="12"/>
                  </a:cubicBezTo>
                  <a:cubicBezTo>
                    <a:pt x="0" y="10"/>
                    <a:pt x="7" y="5"/>
                    <a:pt x="7" y="1"/>
                  </a:cubicBezTo>
                  <a:cubicBezTo>
                    <a:pt x="7" y="0"/>
                    <a:pt x="4" y="1"/>
                    <a:pt x="3" y="1"/>
                  </a:cubicBez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chemeClr val="accent6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488" name="Freeform 80"/>
            <p:cNvSpPr>
              <a:spLocks/>
            </p:cNvSpPr>
            <p:nvPr/>
          </p:nvSpPr>
          <p:spPr bwMode="auto">
            <a:xfrm>
              <a:off x="2061384" y="6551689"/>
              <a:ext cx="8836" cy="8787"/>
            </a:xfrm>
            <a:custGeom>
              <a:avLst/>
              <a:gdLst>
                <a:gd name="T0" fmla="*/ 3 w 14"/>
                <a:gd name="T1" fmla="*/ 1 h 14"/>
                <a:gd name="T2" fmla="*/ 14 w 14"/>
                <a:gd name="T3" fmla="*/ 5 h 14"/>
                <a:gd name="T4" fmla="*/ 3 w 14"/>
                <a:gd name="T5" fmla="*/ 12 h 14"/>
                <a:gd name="T6" fmla="*/ 7 w 14"/>
                <a:gd name="T7" fmla="*/ 1 h 14"/>
                <a:gd name="T8" fmla="*/ 3 w 14"/>
                <a:gd name="T9" fmla="*/ 1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" h="14">
                  <a:moveTo>
                    <a:pt x="3" y="1"/>
                  </a:moveTo>
                  <a:cubicBezTo>
                    <a:pt x="7" y="2"/>
                    <a:pt x="14" y="1"/>
                    <a:pt x="14" y="5"/>
                  </a:cubicBezTo>
                  <a:cubicBezTo>
                    <a:pt x="14" y="9"/>
                    <a:pt x="7" y="14"/>
                    <a:pt x="3" y="12"/>
                  </a:cubicBezTo>
                  <a:cubicBezTo>
                    <a:pt x="0" y="10"/>
                    <a:pt x="7" y="5"/>
                    <a:pt x="7" y="1"/>
                  </a:cubicBezTo>
                  <a:cubicBezTo>
                    <a:pt x="7" y="0"/>
                    <a:pt x="4" y="1"/>
                    <a:pt x="3" y="1"/>
                  </a:cubicBez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chemeClr val="accent6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</p:grpSp>
      <p:sp>
        <p:nvSpPr>
          <p:cNvPr id="491" name="ZoneTexte 490"/>
          <p:cNvSpPr txBox="1"/>
          <p:nvPr/>
        </p:nvSpPr>
        <p:spPr>
          <a:xfrm>
            <a:off x="2188977" y="9526576"/>
            <a:ext cx="379575" cy="107722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r>
              <a:rPr lang="fr-FR" sz="7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Dekko" panose="02000600000000000000" pitchFamily="2" charset="0"/>
                <a:cs typeface="Dekko" panose="02000600000000000000" pitchFamily="2" charset="0"/>
              </a:rPr>
              <a:t>invariable</a:t>
            </a:r>
            <a:endParaRPr lang="fr-FR" sz="600" dirty="0">
              <a:solidFill>
                <a:schemeClr val="tx1">
                  <a:lumMod val="65000"/>
                  <a:lumOff val="35000"/>
                </a:schemeClr>
              </a:solidFill>
              <a:latin typeface="Dekko" panose="02000600000000000000" pitchFamily="2" charset="0"/>
              <a:cs typeface="Dekko" panose="02000600000000000000" pitchFamily="2" charset="0"/>
            </a:endParaRPr>
          </a:p>
        </p:txBody>
      </p:sp>
      <p:pic>
        <p:nvPicPr>
          <p:cNvPr id="492" name="Image 491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189057" y="9296330"/>
            <a:ext cx="288178" cy="230245"/>
          </a:xfrm>
          <a:prstGeom prst="rect">
            <a:avLst/>
          </a:prstGeom>
        </p:spPr>
      </p:pic>
      <p:sp>
        <p:nvSpPr>
          <p:cNvPr id="493" name="Rectangle 70"/>
          <p:cNvSpPr>
            <a:spLocks noChangeArrowheads="1"/>
          </p:cNvSpPr>
          <p:nvPr/>
        </p:nvSpPr>
        <p:spPr bwMode="auto">
          <a:xfrm>
            <a:off x="829113" y="1296473"/>
            <a:ext cx="1709737" cy="2397125"/>
          </a:xfrm>
          <a:prstGeom prst="rect">
            <a:avLst/>
          </a:prstGeom>
          <a:noFill/>
          <a:ln w="6350">
            <a:solidFill>
              <a:srgbClr val="A5A5A5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grpSp>
        <p:nvGrpSpPr>
          <p:cNvPr id="494" name="Group 112"/>
          <p:cNvGrpSpPr>
            <a:grpSpLocks/>
          </p:cNvGrpSpPr>
          <p:nvPr/>
        </p:nvGrpSpPr>
        <p:grpSpPr bwMode="auto">
          <a:xfrm rot="16200000" flipH="1">
            <a:off x="1630018" y="335736"/>
            <a:ext cx="131740" cy="1720850"/>
            <a:chOff x="7435" y="9002"/>
            <a:chExt cx="165" cy="2711"/>
          </a:xfrm>
        </p:grpSpPr>
        <p:sp>
          <p:nvSpPr>
            <p:cNvPr id="495" name="Text Box 122"/>
            <p:cNvSpPr txBox="1">
              <a:spLocks noChangeArrowheads="1"/>
            </p:cNvSpPr>
            <p:nvPr/>
          </p:nvSpPr>
          <p:spPr bwMode="auto">
            <a:xfrm>
              <a:off x="7450" y="9002"/>
              <a:ext cx="150" cy="14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S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96" name="Text Box 121"/>
            <p:cNvSpPr txBox="1">
              <a:spLocks noChangeArrowheads="1"/>
            </p:cNvSpPr>
            <p:nvPr/>
          </p:nvSpPr>
          <p:spPr bwMode="auto">
            <a:xfrm>
              <a:off x="7450" y="9276"/>
              <a:ext cx="150" cy="14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O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97" name="Text Box 120"/>
            <p:cNvSpPr txBox="1">
              <a:spLocks noChangeArrowheads="1"/>
            </p:cNvSpPr>
            <p:nvPr/>
          </p:nvSpPr>
          <p:spPr bwMode="auto">
            <a:xfrm>
              <a:off x="7450" y="9575"/>
              <a:ext cx="150" cy="14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N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98" name="Text Box 119"/>
            <p:cNvSpPr txBox="1">
              <a:spLocks noChangeArrowheads="1"/>
            </p:cNvSpPr>
            <p:nvPr/>
          </p:nvSpPr>
          <p:spPr bwMode="auto">
            <a:xfrm>
              <a:off x="7450" y="9855"/>
              <a:ext cx="150" cy="14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D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99" name="Text Box 118"/>
            <p:cNvSpPr txBox="1">
              <a:spLocks noChangeArrowheads="1"/>
            </p:cNvSpPr>
            <p:nvPr/>
          </p:nvSpPr>
          <p:spPr bwMode="auto">
            <a:xfrm>
              <a:off x="7435" y="10132"/>
              <a:ext cx="150" cy="14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J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00" name="Text Box 117"/>
            <p:cNvSpPr txBox="1">
              <a:spLocks noChangeArrowheads="1"/>
            </p:cNvSpPr>
            <p:nvPr/>
          </p:nvSpPr>
          <p:spPr bwMode="auto">
            <a:xfrm>
              <a:off x="7441" y="10428"/>
              <a:ext cx="150" cy="14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F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01" name="Text Box 116"/>
            <p:cNvSpPr txBox="1">
              <a:spLocks noChangeArrowheads="1"/>
            </p:cNvSpPr>
            <p:nvPr/>
          </p:nvSpPr>
          <p:spPr bwMode="auto">
            <a:xfrm>
              <a:off x="7441" y="10709"/>
              <a:ext cx="150" cy="14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M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02" name="Text Box 115"/>
            <p:cNvSpPr txBox="1">
              <a:spLocks noChangeArrowheads="1"/>
            </p:cNvSpPr>
            <p:nvPr/>
          </p:nvSpPr>
          <p:spPr bwMode="auto">
            <a:xfrm>
              <a:off x="7450" y="11002"/>
              <a:ext cx="150" cy="14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A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03" name="Text Box 114"/>
            <p:cNvSpPr txBox="1">
              <a:spLocks noChangeArrowheads="1"/>
            </p:cNvSpPr>
            <p:nvPr/>
          </p:nvSpPr>
          <p:spPr bwMode="auto">
            <a:xfrm>
              <a:off x="7441" y="11298"/>
              <a:ext cx="150" cy="14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M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04" name="Text Box 113"/>
            <p:cNvSpPr txBox="1">
              <a:spLocks noChangeArrowheads="1"/>
            </p:cNvSpPr>
            <p:nvPr/>
          </p:nvSpPr>
          <p:spPr bwMode="auto">
            <a:xfrm>
              <a:off x="7441" y="11569"/>
              <a:ext cx="150" cy="14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J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sp>
        <p:nvSpPr>
          <p:cNvPr id="505" name="ZoneTexte 504"/>
          <p:cNvSpPr txBox="1"/>
          <p:nvPr/>
        </p:nvSpPr>
        <p:spPr>
          <a:xfrm>
            <a:off x="1505632" y="2296279"/>
            <a:ext cx="397296" cy="230397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r>
              <a:rPr lang="fr-FR" sz="1500" dirty="0" smtClean="0">
                <a:solidFill>
                  <a:schemeClr val="bg2">
                    <a:lumMod val="75000"/>
                  </a:schemeClr>
                </a:solidFill>
                <a:latin typeface="Andika Basic Dig1 Dig4 Dig7" panose="02000000000000000000" pitchFamily="2" charset="0"/>
              </a:rPr>
              <a:t>lon</a:t>
            </a:r>
            <a:r>
              <a:rPr lang="fr-FR" sz="1500" dirty="0" smtClean="0">
                <a:solidFill>
                  <a:srgbClr val="E45585"/>
                </a:solidFill>
                <a:latin typeface="Andika Basic Dig1 Dig4 Dig7" panose="02000000000000000000" pitchFamily="2" charset="0"/>
              </a:rPr>
              <a:t>g</a:t>
            </a:r>
            <a:endParaRPr lang="fr-FR" sz="1500" dirty="0">
              <a:solidFill>
                <a:srgbClr val="E45585"/>
              </a:solidFill>
              <a:latin typeface="Andika Basic Dig1 Dig4 Dig7" panose="02000000000000000000" pitchFamily="2" charset="0"/>
            </a:endParaRPr>
          </a:p>
        </p:txBody>
      </p:sp>
      <p:grpSp>
        <p:nvGrpSpPr>
          <p:cNvPr id="543" name="Groupe 542"/>
          <p:cNvGrpSpPr/>
          <p:nvPr/>
        </p:nvGrpSpPr>
        <p:grpSpPr>
          <a:xfrm>
            <a:off x="966568" y="3388236"/>
            <a:ext cx="131763" cy="136525"/>
            <a:chOff x="634123" y="4838678"/>
            <a:chExt cx="131763" cy="136525"/>
          </a:xfrm>
        </p:grpSpPr>
        <p:grpSp>
          <p:nvGrpSpPr>
            <p:cNvPr id="544" name="Group 67"/>
            <p:cNvGrpSpPr>
              <a:grpSpLocks/>
            </p:cNvGrpSpPr>
            <p:nvPr/>
          </p:nvGrpSpPr>
          <p:grpSpPr bwMode="auto">
            <a:xfrm>
              <a:off x="654603" y="4864168"/>
              <a:ext cx="98425" cy="98425"/>
              <a:chOff x="3511" y="12476"/>
              <a:chExt cx="155" cy="155"/>
            </a:xfrm>
          </p:grpSpPr>
          <p:sp>
            <p:nvSpPr>
              <p:cNvPr id="548" name="Freeform 69"/>
              <p:cNvSpPr>
                <a:spLocks/>
              </p:cNvSpPr>
              <p:nvPr/>
            </p:nvSpPr>
            <p:spPr bwMode="auto">
              <a:xfrm>
                <a:off x="3511" y="12476"/>
                <a:ext cx="143" cy="155"/>
              </a:xfrm>
              <a:custGeom>
                <a:avLst/>
                <a:gdLst>
                  <a:gd name="T0" fmla="*/ 0 w 143"/>
                  <a:gd name="T1" fmla="*/ 0 h 155"/>
                  <a:gd name="T2" fmla="*/ 143 w 143"/>
                  <a:gd name="T3" fmla="*/ 155 h 1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43" h="155">
                    <a:moveTo>
                      <a:pt x="0" y="0"/>
                    </a:moveTo>
                    <a:cubicBezTo>
                      <a:pt x="48" y="52"/>
                      <a:pt x="95" y="103"/>
                      <a:pt x="143" y="155"/>
                    </a:cubicBezTo>
                  </a:path>
                </a:pathLst>
              </a:custGeom>
              <a:noFill/>
              <a:ln w="9525">
                <a:solidFill>
                  <a:schemeClr val="bg2">
                    <a:lumMod val="75000"/>
                  </a:schemeClr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>
                  <a:solidFill>
                    <a:schemeClr val="bg1">
                      <a:lumMod val="50000"/>
                    </a:schemeClr>
                  </a:solidFill>
                </a:endParaRPr>
              </a:p>
            </p:txBody>
          </p:sp>
          <p:sp>
            <p:nvSpPr>
              <p:cNvPr id="550" name="Freeform 68"/>
              <p:cNvSpPr>
                <a:spLocks/>
              </p:cNvSpPr>
              <p:nvPr/>
            </p:nvSpPr>
            <p:spPr bwMode="auto">
              <a:xfrm rot="15936379">
                <a:off x="3517" y="12470"/>
                <a:ext cx="143" cy="155"/>
              </a:xfrm>
              <a:custGeom>
                <a:avLst/>
                <a:gdLst>
                  <a:gd name="T0" fmla="*/ 0 w 143"/>
                  <a:gd name="T1" fmla="*/ 0 h 155"/>
                  <a:gd name="T2" fmla="*/ 143 w 143"/>
                  <a:gd name="T3" fmla="*/ 155 h 1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43" h="155">
                    <a:moveTo>
                      <a:pt x="0" y="0"/>
                    </a:moveTo>
                    <a:cubicBezTo>
                      <a:pt x="48" y="52"/>
                      <a:pt x="95" y="103"/>
                      <a:pt x="143" y="155"/>
                    </a:cubicBezTo>
                  </a:path>
                </a:pathLst>
              </a:custGeom>
              <a:noFill/>
              <a:ln w="9525">
                <a:solidFill>
                  <a:schemeClr val="bg2">
                    <a:lumMod val="75000"/>
                  </a:schemeClr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>
                  <a:solidFill>
                    <a:schemeClr val="bg1">
                      <a:lumMod val="50000"/>
                    </a:schemeClr>
                  </a:solidFill>
                </a:endParaRPr>
              </a:p>
            </p:txBody>
          </p:sp>
        </p:grpSp>
        <p:sp>
          <p:nvSpPr>
            <p:cNvPr id="547" name="Rectangle 135"/>
            <p:cNvSpPr>
              <a:spLocks noChangeArrowheads="1"/>
            </p:cNvSpPr>
            <p:nvPr/>
          </p:nvSpPr>
          <p:spPr bwMode="auto">
            <a:xfrm>
              <a:off x="634123" y="4838678"/>
              <a:ext cx="131763" cy="136525"/>
            </a:xfrm>
            <a:prstGeom prst="rect">
              <a:avLst/>
            </a:prstGeom>
            <a:noFill/>
            <a:ln w="317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chemeClr val="bg1">
                    <a:lumMod val="50000"/>
                  </a:schemeClr>
                </a:solidFill>
              </a:endParaRPr>
            </a:p>
          </p:txBody>
        </p:sp>
      </p:grpSp>
      <p:sp>
        <p:nvSpPr>
          <p:cNvPr id="551" name="ZoneTexte 550"/>
          <p:cNvSpPr txBox="1"/>
          <p:nvPr/>
        </p:nvSpPr>
        <p:spPr>
          <a:xfrm>
            <a:off x="1222535" y="2785475"/>
            <a:ext cx="575459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7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ndika Basic Dig1 Dig4 Dig7" panose="02000000000000000000" pitchFamily="2" charset="0"/>
                <a:cs typeface="Dekko" panose="02000600000000000000" pitchFamily="2" charset="0"/>
              </a:rPr>
              <a:t>Féminin</a:t>
            </a:r>
            <a:r>
              <a:rPr lang="fr-FR" sz="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ndika Basic Dig1 Dig4 Dig7" panose="02000000000000000000" pitchFamily="2" charset="0"/>
                <a:cs typeface="Dekko" panose="02000600000000000000" pitchFamily="2" charset="0"/>
              </a:rPr>
              <a:t> </a:t>
            </a:r>
            <a:r>
              <a:rPr lang="fr-FR" sz="7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ndika Basic Dig1 Dig4 Dig7" panose="02000000000000000000" pitchFamily="2" charset="0"/>
                <a:cs typeface="Dekko" panose="02000600000000000000" pitchFamily="2" charset="0"/>
              </a:rPr>
              <a:t>:</a:t>
            </a:r>
            <a:endParaRPr lang="fr-FR" sz="900" dirty="0">
              <a:solidFill>
                <a:schemeClr val="tx1">
                  <a:lumMod val="65000"/>
                  <a:lumOff val="35000"/>
                </a:schemeClr>
              </a:solidFill>
              <a:latin typeface="Dekko" panose="02000600000000000000" pitchFamily="2" charset="0"/>
              <a:cs typeface="Dekko" panose="02000600000000000000" pitchFamily="2" charset="0"/>
            </a:endParaRPr>
          </a:p>
        </p:txBody>
      </p:sp>
      <p:sp>
        <p:nvSpPr>
          <p:cNvPr id="552" name="ZoneTexte 551"/>
          <p:cNvSpPr txBox="1"/>
          <p:nvPr/>
        </p:nvSpPr>
        <p:spPr>
          <a:xfrm>
            <a:off x="1697831" y="2786102"/>
            <a:ext cx="748668" cy="161583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r>
              <a:rPr lang="fr-FR" sz="1050" dirty="0" smtClean="0">
                <a:solidFill>
                  <a:schemeClr val="bg2">
                    <a:lumMod val="75000"/>
                  </a:schemeClr>
                </a:solidFill>
                <a:latin typeface="Andika Basic Dig1 Dig4 Dig7" panose="02000000000000000000" pitchFamily="2" charset="0"/>
              </a:rPr>
              <a:t>long</a:t>
            </a:r>
            <a:r>
              <a:rPr lang="fr-FR" sz="1050" dirty="0">
                <a:solidFill>
                  <a:schemeClr val="bg1">
                    <a:lumMod val="50000"/>
                  </a:schemeClr>
                </a:solidFill>
                <a:latin typeface="Andika Basic Dig1 Dig4 Dig7" panose="02000000000000000000" pitchFamily="2" charset="0"/>
              </a:rPr>
              <a:t>u</a:t>
            </a:r>
            <a:r>
              <a:rPr lang="fr-FR" sz="1050" dirty="0" smtClean="0">
                <a:solidFill>
                  <a:schemeClr val="bg1">
                    <a:lumMod val="50000"/>
                  </a:schemeClr>
                </a:solidFill>
                <a:latin typeface="Andika Basic Dig1 Dig4 Dig7" panose="02000000000000000000" pitchFamily="2" charset="0"/>
              </a:rPr>
              <a:t>e</a:t>
            </a:r>
            <a:endParaRPr lang="fr-FR" sz="1050" dirty="0">
              <a:solidFill>
                <a:schemeClr val="bg1">
                  <a:lumMod val="50000"/>
                </a:schemeClr>
              </a:solidFill>
              <a:latin typeface="Andika Basic Dig1 Dig4 Dig7" panose="02000000000000000000" pitchFamily="2" charset="0"/>
            </a:endParaRPr>
          </a:p>
        </p:txBody>
      </p:sp>
      <p:pic>
        <p:nvPicPr>
          <p:cNvPr id="553" name="Image 552"/>
          <p:cNvPicPr>
            <a:picLocks noChangeAspect="1"/>
          </p:cNvPicPr>
          <p:nvPr/>
        </p:nvPicPr>
        <p:blipFill rotWithShape="1"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50000"/>
                    </a14:imgEffect>
                    <a14:imgEffect>
                      <a14:brightnessContrast bright="4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50575" t="76551" r="40059" b="14404"/>
          <a:stretch/>
        </p:blipFill>
        <p:spPr>
          <a:xfrm>
            <a:off x="1965891" y="2925721"/>
            <a:ext cx="139104" cy="79814"/>
          </a:xfrm>
          <a:prstGeom prst="rect">
            <a:avLst/>
          </a:prstGeom>
        </p:spPr>
      </p:pic>
      <p:pic>
        <p:nvPicPr>
          <p:cNvPr id="554" name="Image 553"/>
          <p:cNvPicPr>
            <a:picLocks noChangeAspect="1"/>
          </p:cNvPicPr>
          <p:nvPr/>
        </p:nvPicPr>
        <p:blipFill rotWithShape="1"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50000"/>
                    </a14:imgEffect>
                    <a14:imgEffect>
                      <a14:brightnessContrast bright="4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0228" t="14664" r="79558" b="70548"/>
          <a:stretch/>
        </p:blipFill>
        <p:spPr>
          <a:xfrm>
            <a:off x="907254" y="1382974"/>
            <a:ext cx="366643" cy="315458"/>
          </a:xfrm>
          <a:prstGeom prst="rect">
            <a:avLst/>
          </a:prstGeom>
        </p:spPr>
      </p:pic>
      <p:sp>
        <p:nvSpPr>
          <p:cNvPr id="555" name="Bulle ronde 26"/>
          <p:cNvSpPr/>
          <p:nvPr/>
        </p:nvSpPr>
        <p:spPr>
          <a:xfrm>
            <a:off x="1266179" y="1388964"/>
            <a:ext cx="734861" cy="271578"/>
          </a:xfrm>
          <a:custGeom>
            <a:avLst/>
            <a:gdLst>
              <a:gd name="connsiteX0" fmla="*/ 22497 w 611508"/>
              <a:gd name="connsiteY0" fmla="*/ 251742 h 214533"/>
              <a:gd name="connsiteX1" fmla="*/ 87595 w 611508"/>
              <a:gd name="connsiteY1" fmla="*/ 182422 h 214533"/>
              <a:gd name="connsiteX2" fmla="*/ 258624 w 611508"/>
              <a:gd name="connsiteY2" fmla="*/ 1281 h 214533"/>
              <a:gd name="connsiteX3" fmla="*/ 469562 w 611508"/>
              <a:gd name="connsiteY3" fmla="*/ 16692 h 214533"/>
              <a:gd name="connsiteX4" fmla="*/ 375923 w 611508"/>
              <a:gd name="connsiteY4" fmla="*/ 211670 h 214533"/>
              <a:gd name="connsiteX5" fmla="*/ 183731 w 611508"/>
              <a:gd name="connsiteY5" fmla="*/ 205620 h 214533"/>
              <a:gd name="connsiteX6" fmla="*/ 22497 w 611508"/>
              <a:gd name="connsiteY6" fmla="*/ 251742 h 214533"/>
              <a:gd name="connsiteX0" fmla="*/ 22818 w 611965"/>
              <a:gd name="connsiteY0" fmla="*/ 251743 h 251743"/>
              <a:gd name="connsiteX1" fmla="*/ 91212 w 611965"/>
              <a:gd name="connsiteY1" fmla="*/ 199281 h 251743"/>
              <a:gd name="connsiteX2" fmla="*/ 87916 w 611965"/>
              <a:gd name="connsiteY2" fmla="*/ 182423 h 251743"/>
              <a:gd name="connsiteX3" fmla="*/ 258945 w 611965"/>
              <a:gd name="connsiteY3" fmla="*/ 1282 h 251743"/>
              <a:gd name="connsiteX4" fmla="*/ 469883 w 611965"/>
              <a:gd name="connsiteY4" fmla="*/ 16693 h 251743"/>
              <a:gd name="connsiteX5" fmla="*/ 376244 w 611965"/>
              <a:gd name="connsiteY5" fmla="*/ 211671 h 251743"/>
              <a:gd name="connsiteX6" fmla="*/ 184052 w 611965"/>
              <a:gd name="connsiteY6" fmla="*/ 205621 h 251743"/>
              <a:gd name="connsiteX7" fmla="*/ 22818 w 611965"/>
              <a:gd name="connsiteY7" fmla="*/ 251743 h 251743"/>
              <a:gd name="connsiteX0" fmla="*/ 22818 w 611965"/>
              <a:gd name="connsiteY0" fmla="*/ 251743 h 251743"/>
              <a:gd name="connsiteX1" fmla="*/ 91212 w 611965"/>
              <a:gd name="connsiteY1" fmla="*/ 199281 h 251743"/>
              <a:gd name="connsiteX2" fmla="*/ 87916 w 611965"/>
              <a:gd name="connsiteY2" fmla="*/ 182423 h 251743"/>
              <a:gd name="connsiteX3" fmla="*/ 258945 w 611965"/>
              <a:gd name="connsiteY3" fmla="*/ 1282 h 251743"/>
              <a:gd name="connsiteX4" fmla="*/ 469883 w 611965"/>
              <a:gd name="connsiteY4" fmla="*/ 16693 h 251743"/>
              <a:gd name="connsiteX5" fmla="*/ 376244 w 611965"/>
              <a:gd name="connsiteY5" fmla="*/ 211671 h 251743"/>
              <a:gd name="connsiteX6" fmla="*/ 184052 w 611965"/>
              <a:gd name="connsiteY6" fmla="*/ 205621 h 251743"/>
              <a:gd name="connsiteX7" fmla="*/ 107839 w 611965"/>
              <a:gd name="connsiteY7" fmla="*/ 245001 h 251743"/>
              <a:gd name="connsiteX8" fmla="*/ 22818 w 611965"/>
              <a:gd name="connsiteY8" fmla="*/ 251743 h 251743"/>
              <a:gd name="connsiteX0" fmla="*/ 14505 w 611965"/>
              <a:gd name="connsiteY0" fmla="*/ 237195 h 245001"/>
              <a:gd name="connsiteX1" fmla="*/ 91212 w 611965"/>
              <a:gd name="connsiteY1" fmla="*/ 199281 h 245001"/>
              <a:gd name="connsiteX2" fmla="*/ 87916 w 611965"/>
              <a:gd name="connsiteY2" fmla="*/ 182423 h 245001"/>
              <a:gd name="connsiteX3" fmla="*/ 258945 w 611965"/>
              <a:gd name="connsiteY3" fmla="*/ 1282 h 245001"/>
              <a:gd name="connsiteX4" fmla="*/ 469883 w 611965"/>
              <a:gd name="connsiteY4" fmla="*/ 16693 h 245001"/>
              <a:gd name="connsiteX5" fmla="*/ 376244 w 611965"/>
              <a:gd name="connsiteY5" fmla="*/ 211671 h 245001"/>
              <a:gd name="connsiteX6" fmla="*/ 184052 w 611965"/>
              <a:gd name="connsiteY6" fmla="*/ 205621 h 245001"/>
              <a:gd name="connsiteX7" fmla="*/ 107839 w 611965"/>
              <a:gd name="connsiteY7" fmla="*/ 245001 h 245001"/>
              <a:gd name="connsiteX8" fmla="*/ 14505 w 611965"/>
              <a:gd name="connsiteY8" fmla="*/ 237195 h 245001"/>
              <a:gd name="connsiteX0" fmla="*/ 14505 w 611965"/>
              <a:gd name="connsiteY0" fmla="*/ 237195 h 237195"/>
              <a:gd name="connsiteX1" fmla="*/ 91212 w 611965"/>
              <a:gd name="connsiteY1" fmla="*/ 199281 h 237195"/>
              <a:gd name="connsiteX2" fmla="*/ 87916 w 611965"/>
              <a:gd name="connsiteY2" fmla="*/ 182423 h 237195"/>
              <a:gd name="connsiteX3" fmla="*/ 258945 w 611965"/>
              <a:gd name="connsiteY3" fmla="*/ 1282 h 237195"/>
              <a:gd name="connsiteX4" fmla="*/ 469883 w 611965"/>
              <a:gd name="connsiteY4" fmla="*/ 16693 h 237195"/>
              <a:gd name="connsiteX5" fmla="*/ 376244 w 611965"/>
              <a:gd name="connsiteY5" fmla="*/ 211671 h 237195"/>
              <a:gd name="connsiteX6" fmla="*/ 184052 w 611965"/>
              <a:gd name="connsiteY6" fmla="*/ 205621 h 237195"/>
              <a:gd name="connsiteX7" fmla="*/ 103683 w 611965"/>
              <a:gd name="connsiteY7" fmla="*/ 236688 h 237195"/>
              <a:gd name="connsiteX8" fmla="*/ 14505 w 611965"/>
              <a:gd name="connsiteY8" fmla="*/ 237195 h 237195"/>
              <a:gd name="connsiteX0" fmla="*/ 14505 w 611965"/>
              <a:gd name="connsiteY0" fmla="*/ 237195 h 237195"/>
              <a:gd name="connsiteX1" fmla="*/ 91212 w 611965"/>
              <a:gd name="connsiteY1" fmla="*/ 199281 h 237195"/>
              <a:gd name="connsiteX2" fmla="*/ 87916 w 611965"/>
              <a:gd name="connsiteY2" fmla="*/ 182423 h 237195"/>
              <a:gd name="connsiteX3" fmla="*/ 258945 w 611965"/>
              <a:gd name="connsiteY3" fmla="*/ 1282 h 237195"/>
              <a:gd name="connsiteX4" fmla="*/ 469883 w 611965"/>
              <a:gd name="connsiteY4" fmla="*/ 16693 h 237195"/>
              <a:gd name="connsiteX5" fmla="*/ 376244 w 611965"/>
              <a:gd name="connsiteY5" fmla="*/ 211671 h 237195"/>
              <a:gd name="connsiteX6" fmla="*/ 184052 w 611965"/>
              <a:gd name="connsiteY6" fmla="*/ 205621 h 237195"/>
              <a:gd name="connsiteX7" fmla="*/ 155637 w 611965"/>
              <a:gd name="connsiteY7" fmla="*/ 222141 h 237195"/>
              <a:gd name="connsiteX8" fmla="*/ 103683 w 611965"/>
              <a:gd name="connsiteY8" fmla="*/ 236688 h 237195"/>
              <a:gd name="connsiteX9" fmla="*/ 14505 w 611965"/>
              <a:gd name="connsiteY9" fmla="*/ 237195 h 237195"/>
              <a:gd name="connsiteX0" fmla="*/ 14505 w 611965"/>
              <a:gd name="connsiteY0" fmla="*/ 237195 h 237195"/>
              <a:gd name="connsiteX1" fmla="*/ 60040 w 611965"/>
              <a:gd name="connsiteY1" fmla="*/ 220063 h 237195"/>
              <a:gd name="connsiteX2" fmla="*/ 91212 w 611965"/>
              <a:gd name="connsiteY2" fmla="*/ 199281 h 237195"/>
              <a:gd name="connsiteX3" fmla="*/ 87916 w 611965"/>
              <a:gd name="connsiteY3" fmla="*/ 182423 h 237195"/>
              <a:gd name="connsiteX4" fmla="*/ 258945 w 611965"/>
              <a:gd name="connsiteY4" fmla="*/ 1282 h 237195"/>
              <a:gd name="connsiteX5" fmla="*/ 469883 w 611965"/>
              <a:gd name="connsiteY5" fmla="*/ 16693 h 237195"/>
              <a:gd name="connsiteX6" fmla="*/ 376244 w 611965"/>
              <a:gd name="connsiteY6" fmla="*/ 211671 h 237195"/>
              <a:gd name="connsiteX7" fmla="*/ 184052 w 611965"/>
              <a:gd name="connsiteY7" fmla="*/ 205621 h 237195"/>
              <a:gd name="connsiteX8" fmla="*/ 155637 w 611965"/>
              <a:gd name="connsiteY8" fmla="*/ 222141 h 237195"/>
              <a:gd name="connsiteX9" fmla="*/ 103683 w 611965"/>
              <a:gd name="connsiteY9" fmla="*/ 236688 h 237195"/>
              <a:gd name="connsiteX10" fmla="*/ 14505 w 611965"/>
              <a:gd name="connsiteY10" fmla="*/ 237195 h 237195"/>
              <a:gd name="connsiteX0" fmla="*/ 14505 w 611965"/>
              <a:gd name="connsiteY0" fmla="*/ 237195 h 237195"/>
              <a:gd name="connsiteX1" fmla="*/ 60040 w 611965"/>
              <a:gd name="connsiteY1" fmla="*/ 220063 h 237195"/>
              <a:gd name="connsiteX2" fmla="*/ 91212 w 611965"/>
              <a:gd name="connsiteY2" fmla="*/ 199281 h 237195"/>
              <a:gd name="connsiteX3" fmla="*/ 87916 w 611965"/>
              <a:gd name="connsiteY3" fmla="*/ 182423 h 237195"/>
              <a:gd name="connsiteX4" fmla="*/ 258945 w 611965"/>
              <a:gd name="connsiteY4" fmla="*/ 1282 h 237195"/>
              <a:gd name="connsiteX5" fmla="*/ 469883 w 611965"/>
              <a:gd name="connsiteY5" fmla="*/ 16693 h 237195"/>
              <a:gd name="connsiteX6" fmla="*/ 376244 w 611965"/>
              <a:gd name="connsiteY6" fmla="*/ 211671 h 237195"/>
              <a:gd name="connsiteX7" fmla="*/ 184052 w 611965"/>
              <a:gd name="connsiteY7" fmla="*/ 205621 h 237195"/>
              <a:gd name="connsiteX8" fmla="*/ 141090 w 611965"/>
              <a:gd name="connsiteY8" fmla="*/ 222141 h 237195"/>
              <a:gd name="connsiteX9" fmla="*/ 103683 w 611965"/>
              <a:gd name="connsiteY9" fmla="*/ 236688 h 237195"/>
              <a:gd name="connsiteX10" fmla="*/ 14505 w 611965"/>
              <a:gd name="connsiteY10" fmla="*/ 237195 h 237195"/>
              <a:gd name="connsiteX0" fmla="*/ 14505 w 611965"/>
              <a:gd name="connsiteY0" fmla="*/ 237195 h 237195"/>
              <a:gd name="connsiteX1" fmla="*/ 60040 w 611965"/>
              <a:gd name="connsiteY1" fmla="*/ 220063 h 237195"/>
              <a:gd name="connsiteX2" fmla="*/ 78743 w 611965"/>
              <a:gd name="connsiteY2" fmla="*/ 199281 h 237195"/>
              <a:gd name="connsiteX3" fmla="*/ 87916 w 611965"/>
              <a:gd name="connsiteY3" fmla="*/ 182423 h 237195"/>
              <a:gd name="connsiteX4" fmla="*/ 258945 w 611965"/>
              <a:gd name="connsiteY4" fmla="*/ 1282 h 237195"/>
              <a:gd name="connsiteX5" fmla="*/ 469883 w 611965"/>
              <a:gd name="connsiteY5" fmla="*/ 16693 h 237195"/>
              <a:gd name="connsiteX6" fmla="*/ 376244 w 611965"/>
              <a:gd name="connsiteY6" fmla="*/ 211671 h 237195"/>
              <a:gd name="connsiteX7" fmla="*/ 184052 w 611965"/>
              <a:gd name="connsiteY7" fmla="*/ 205621 h 237195"/>
              <a:gd name="connsiteX8" fmla="*/ 141090 w 611965"/>
              <a:gd name="connsiteY8" fmla="*/ 222141 h 237195"/>
              <a:gd name="connsiteX9" fmla="*/ 103683 w 611965"/>
              <a:gd name="connsiteY9" fmla="*/ 236688 h 237195"/>
              <a:gd name="connsiteX10" fmla="*/ 14505 w 611965"/>
              <a:gd name="connsiteY10" fmla="*/ 237195 h 237195"/>
              <a:gd name="connsiteX0" fmla="*/ 14505 w 611965"/>
              <a:gd name="connsiteY0" fmla="*/ 237195 h 237195"/>
              <a:gd name="connsiteX1" fmla="*/ 49649 w 611965"/>
              <a:gd name="connsiteY1" fmla="*/ 215907 h 237195"/>
              <a:gd name="connsiteX2" fmla="*/ 78743 w 611965"/>
              <a:gd name="connsiteY2" fmla="*/ 199281 h 237195"/>
              <a:gd name="connsiteX3" fmla="*/ 87916 w 611965"/>
              <a:gd name="connsiteY3" fmla="*/ 182423 h 237195"/>
              <a:gd name="connsiteX4" fmla="*/ 258945 w 611965"/>
              <a:gd name="connsiteY4" fmla="*/ 1282 h 237195"/>
              <a:gd name="connsiteX5" fmla="*/ 469883 w 611965"/>
              <a:gd name="connsiteY5" fmla="*/ 16693 h 237195"/>
              <a:gd name="connsiteX6" fmla="*/ 376244 w 611965"/>
              <a:gd name="connsiteY6" fmla="*/ 211671 h 237195"/>
              <a:gd name="connsiteX7" fmla="*/ 184052 w 611965"/>
              <a:gd name="connsiteY7" fmla="*/ 205621 h 237195"/>
              <a:gd name="connsiteX8" fmla="*/ 141090 w 611965"/>
              <a:gd name="connsiteY8" fmla="*/ 222141 h 237195"/>
              <a:gd name="connsiteX9" fmla="*/ 103683 w 611965"/>
              <a:gd name="connsiteY9" fmla="*/ 236688 h 237195"/>
              <a:gd name="connsiteX10" fmla="*/ 14505 w 611965"/>
              <a:gd name="connsiteY10" fmla="*/ 237195 h 237195"/>
              <a:gd name="connsiteX0" fmla="*/ 14505 w 611965"/>
              <a:gd name="connsiteY0" fmla="*/ 237195 h 237195"/>
              <a:gd name="connsiteX1" fmla="*/ 49649 w 611965"/>
              <a:gd name="connsiteY1" fmla="*/ 215907 h 237195"/>
              <a:gd name="connsiteX2" fmla="*/ 87916 w 611965"/>
              <a:gd name="connsiteY2" fmla="*/ 182423 h 237195"/>
              <a:gd name="connsiteX3" fmla="*/ 258945 w 611965"/>
              <a:gd name="connsiteY3" fmla="*/ 1282 h 237195"/>
              <a:gd name="connsiteX4" fmla="*/ 469883 w 611965"/>
              <a:gd name="connsiteY4" fmla="*/ 16693 h 237195"/>
              <a:gd name="connsiteX5" fmla="*/ 376244 w 611965"/>
              <a:gd name="connsiteY5" fmla="*/ 211671 h 237195"/>
              <a:gd name="connsiteX6" fmla="*/ 184052 w 611965"/>
              <a:gd name="connsiteY6" fmla="*/ 205621 h 237195"/>
              <a:gd name="connsiteX7" fmla="*/ 141090 w 611965"/>
              <a:gd name="connsiteY7" fmla="*/ 222141 h 237195"/>
              <a:gd name="connsiteX8" fmla="*/ 103683 w 611965"/>
              <a:gd name="connsiteY8" fmla="*/ 236688 h 237195"/>
              <a:gd name="connsiteX9" fmla="*/ 14505 w 611965"/>
              <a:gd name="connsiteY9" fmla="*/ 237195 h 237195"/>
              <a:gd name="connsiteX0" fmla="*/ 14505 w 611965"/>
              <a:gd name="connsiteY0" fmla="*/ 237195 h 237195"/>
              <a:gd name="connsiteX1" fmla="*/ 99525 w 611965"/>
              <a:gd name="connsiteY1" fmla="*/ 201360 h 237195"/>
              <a:gd name="connsiteX2" fmla="*/ 87916 w 611965"/>
              <a:gd name="connsiteY2" fmla="*/ 182423 h 237195"/>
              <a:gd name="connsiteX3" fmla="*/ 258945 w 611965"/>
              <a:gd name="connsiteY3" fmla="*/ 1282 h 237195"/>
              <a:gd name="connsiteX4" fmla="*/ 469883 w 611965"/>
              <a:gd name="connsiteY4" fmla="*/ 16693 h 237195"/>
              <a:gd name="connsiteX5" fmla="*/ 376244 w 611965"/>
              <a:gd name="connsiteY5" fmla="*/ 211671 h 237195"/>
              <a:gd name="connsiteX6" fmla="*/ 184052 w 611965"/>
              <a:gd name="connsiteY6" fmla="*/ 205621 h 237195"/>
              <a:gd name="connsiteX7" fmla="*/ 141090 w 611965"/>
              <a:gd name="connsiteY7" fmla="*/ 222141 h 237195"/>
              <a:gd name="connsiteX8" fmla="*/ 103683 w 611965"/>
              <a:gd name="connsiteY8" fmla="*/ 236688 h 237195"/>
              <a:gd name="connsiteX9" fmla="*/ 14505 w 611965"/>
              <a:gd name="connsiteY9" fmla="*/ 237195 h 237195"/>
              <a:gd name="connsiteX0" fmla="*/ 14505 w 611965"/>
              <a:gd name="connsiteY0" fmla="*/ 237195 h 237195"/>
              <a:gd name="connsiteX1" fmla="*/ 99525 w 611965"/>
              <a:gd name="connsiteY1" fmla="*/ 201360 h 237195"/>
              <a:gd name="connsiteX2" fmla="*/ 87916 w 611965"/>
              <a:gd name="connsiteY2" fmla="*/ 182423 h 237195"/>
              <a:gd name="connsiteX3" fmla="*/ 258945 w 611965"/>
              <a:gd name="connsiteY3" fmla="*/ 1282 h 237195"/>
              <a:gd name="connsiteX4" fmla="*/ 469883 w 611965"/>
              <a:gd name="connsiteY4" fmla="*/ 16693 h 237195"/>
              <a:gd name="connsiteX5" fmla="*/ 376244 w 611965"/>
              <a:gd name="connsiteY5" fmla="*/ 211671 h 237195"/>
              <a:gd name="connsiteX6" fmla="*/ 184052 w 611965"/>
              <a:gd name="connsiteY6" fmla="*/ 205621 h 237195"/>
              <a:gd name="connsiteX7" fmla="*/ 141090 w 611965"/>
              <a:gd name="connsiteY7" fmla="*/ 222141 h 237195"/>
              <a:gd name="connsiteX8" fmla="*/ 70432 w 611965"/>
              <a:gd name="connsiteY8" fmla="*/ 234609 h 237195"/>
              <a:gd name="connsiteX9" fmla="*/ 14505 w 611965"/>
              <a:gd name="connsiteY9" fmla="*/ 237195 h 237195"/>
              <a:gd name="connsiteX0" fmla="*/ 14505 w 611965"/>
              <a:gd name="connsiteY0" fmla="*/ 237195 h 237195"/>
              <a:gd name="connsiteX1" fmla="*/ 99525 w 611965"/>
              <a:gd name="connsiteY1" fmla="*/ 201360 h 237195"/>
              <a:gd name="connsiteX2" fmla="*/ 87916 w 611965"/>
              <a:gd name="connsiteY2" fmla="*/ 182423 h 237195"/>
              <a:gd name="connsiteX3" fmla="*/ 258945 w 611965"/>
              <a:gd name="connsiteY3" fmla="*/ 1282 h 237195"/>
              <a:gd name="connsiteX4" fmla="*/ 469883 w 611965"/>
              <a:gd name="connsiteY4" fmla="*/ 16693 h 237195"/>
              <a:gd name="connsiteX5" fmla="*/ 376244 w 611965"/>
              <a:gd name="connsiteY5" fmla="*/ 211671 h 237195"/>
              <a:gd name="connsiteX6" fmla="*/ 184052 w 611965"/>
              <a:gd name="connsiteY6" fmla="*/ 205621 h 237195"/>
              <a:gd name="connsiteX7" fmla="*/ 134855 w 611965"/>
              <a:gd name="connsiteY7" fmla="*/ 217985 h 237195"/>
              <a:gd name="connsiteX8" fmla="*/ 70432 w 611965"/>
              <a:gd name="connsiteY8" fmla="*/ 234609 h 237195"/>
              <a:gd name="connsiteX9" fmla="*/ 14505 w 611965"/>
              <a:gd name="connsiteY9" fmla="*/ 237195 h 237195"/>
              <a:gd name="connsiteX0" fmla="*/ 14505 w 611965"/>
              <a:gd name="connsiteY0" fmla="*/ 237195 h 237195"/>
              <a:gd name="connsiteX1" fmla="*/ 87916 w 611965"/>
              <a:gd name="connsiteY1" fmla="*/ 182423 h 237195"/>
              <a:gd name="connsiteX2" fmla="*/ 258945 w 611965"/>
              <a:gd name="connsiteY2" fmla="*/ 1282 h 237195"/>
              <a:gd name="connsiteX3" fmla="*/ 469883 w 611965"/>
              <a:gd name="connsiteY3" fmla="*/ 16693 h 237195"/>
              <a:gd name="connsiteX4" fmla="*/ 376244 w 611965"/>
              <a:gd name="connsiteY4" fmla="*/ 211671 h 237195"/>
              <a:gd name="connsiteX5" fmla="*/ 184052 w 611965"/>
              <a:gd name="connsiteY5" fmla="*/ 205621 h 237195"/>
              <a:gd name="connsiteX6" fmla="*/ 134855 w 611965"/>
              <a:gd name="connsiteY6" fmla="*/ 217985 h 237195"/>
              <a:gd name="connsiteX7" fmla="*/ 70432 w 611965"/>
              <a:gd name="connsiteY7" fmla="*/ 234609 h 237195"/>
              <a:gd name="connsiteX8" fmla="*/ 14505 w 611965"/>
              <a:gd name="connsiteY8" fmla="*/ 237195 h 237195"/>
              <a:gd name="connsiteX0" fmla="*/ 14505 w 611965"/>
              <a:gd name="connsiteY0" fmla="*/ 237195 h 237195"/>
              <a:gd name="connsiteX1" fmla="*/ 87916 w 611965"/>
              <a:gd name="connsiteY1" fmla="*/ 182423 h 237195"/>
              <a:gd name="connsiteX2" fmla="*/ 258945 w 611965"/>
              <a:gd name="connsiteY2" fmla="*/ 1282 h 237195"/>
              <a:gd name="connsiteX3" fmla="*/ 469883 w 611965"/>
              <a:gd name="connsiteY3" fmla="*/ 16693 h 237195"/>
              <a:gd name="connsiteX4" fmla="*/ 376244 w 611965"/>
              <a:gd name="connsiteY4" fmla="*/ 211671 h 237195"/>
              <a:gd name="connsiteX5" fmla="*/ 184052 w 611965"/>
              <a:gd name="connsiteY5" fmla="*/ 205621 h 237195"/>
              <a:gd name="connsiteX6" fmla="*/ 134855 w 611965"/>
              <a:gd name="connsiteY6" fmla="*/ 217985 h 237195"/>
              <a:gd name="connsiteX7" fmla="*/ 70432 w 611965"/>
              <a:gd name="connsiteY7" fmla="*/ 234609 h 237195"/>
              <a:gd name="connsiteX8" fmla="*/ 14505 w 611965"/>
              <a:gd name="connsiteY8" fmla="*/ 237195 h 237195"/>
              <a:gd name="connsiteX0" fmla="*/ 14505 w 611965"/>
              <a:gd name="connsiteY0" fmla="*/ 237195 h 237195"/>
              <a:gd name="connsiteX1" fmla="*/ 87916 w 611965"/>
              <a:gd name="connsiteY1" fmla="*/ 182423 h 237195"/>
              <a:gd name="connsiteX2" fmla="*/ 258945 w 611965"/>
              <a:gd name="connsiteY2" fmla="*/ 1282 h 237195"/>
              <a:gd name="connsiteX3" fmla="*/ 469883 w 611965"/>
              <a:gd name="connsiteY3" fmla="*/ 16693 h 237195"/>
              <a:gd name="connsiteX4" fmla="*/ 376244 w 611965"/>
              <a:gd name="connsiteY4" fmla="*/ 211671 h 237195"/>
              <a:gd name="connsiteX5" fmla="*/ 184052 w 611965"/>
              <a:gd name="connsiteY5" fmla="*/ 205621 h 237195"/>
              <a:gd name="connsiteX6" fmla="*/ 134855 w 611965"/>
              <a:gd name="connsiteY6" fmla="*/ 217985 h 237195"/>
              <a:gd name="connsiteX7" fmla="*/ 70432 w 611965"/>
              <a:gd name="connsiteY7" fmla="*/ 234609 h 237195"/>
              <a:gd name="connsiteX8" fmla="*/ 14505 w 611965"/>
              <a:gd name="connsiteY8" fmla="*/ 237195 h 237195"/>
              <a:gd name="connsiteX0" fmla="*/ 14505 w 611965"/>
              <a:gd name="connsiteY0" fmla="*/ 237195 h 237195"/>
              <a:gd name="connsiteX1" fmla="*/ 60299 w 611965"/>
              <a:gd name="connsiteY1" fmla="*/ 212429 h 237195"/>
              <a:gd name="connsiteX2" fmla="*/ 87916 w 611965"/>
              <a:gd name="connsiteY2" fmla="*/ 182423 h 237195"/>
              <a:gd name="connsiteX3" fmla="*/ 258945 w 611965"/>
              <a:gd name="connsiteY3" fmla="*/ 1282 h 237195"/>
              <a:gd name="connsiteX4" fmla="*/ 469883 w 611965"/>
              <a:gd name="connsiteY4" fmla="*/ 16693 h 237195"/>
              <a:gd name="connsiteX5" fmla="*/ 376244 w 611965"/>
              <a:gd name="connsiteY5" fmla="*/ 211671 h 237195"/>
              <a:gd name="connsiteX6" fmla="*/ 184052 w 611965"/>
              <a:gd name="connsiteY6" fmla="*/ 205621 h 237195"/>
              <a:gd name="connsiteX7" fmla="*/ 134855 w 611965"/>
              <a:gd name="connsiteY7" fmla="*/ 217985 h 237195"/>
              <a:gd name="connsiteX8" fmla="*/ 70432 w 611965"/>
              <a:gd name="connsiteY8" fmla="*/ 234609 h 237195"/>
              <a:gd name="connsiteX9" fmla="*/ 14505 w 611965"/>
              <a:gd name="connsiteY9" fmla="*/ 237195 h 237195"/>
              <a:gd name="connsiteX0" fmla="*/ 6192 w 611965"/>
              <a:gd name="connsiteY0" fmla="*/ 220569 h 234609"/>
              <a:gd name="connsiteX1" fmla="*/ 60299 w 611965"/>
              <a:gd name="connsiteY1" fmla="*/ 212429 h 234609"/>
              <a:gd name="connsiteX2" fmla="*/ 87916 w 611965"/>
              <a:gd name="connsiteY2" fmla="*/ 182423 h 234609"/>
              <a:gd name="connsiteX3" fmla="*/ 258945 w 611965"/>
              <a:gd name="connsiteY3" fmla="*/ 1282 h 234609"/>
              <a:gd name="connsiteX4" fmla="*/ 469883 w 611965"/>
              <a:gd name="connsiteY4" fmla="*/ 16693 h 234609"/>
              <a:gd name="connsiteX5" fmla="*/ 376244 w 611965"/>
              <a:gd name="connsiteY5" fmla="*/ 211671 h 234609"/>
              <a:gd name="connsiteX6" fmla="*/ 184052 w 611965"/>
              <a:gd name="connsiteY6" fmla="*/ 205621 h 234609"/>
              <a:gd name="connsiteX7" fmla="*/ 134855 w 611965"/>
              <a:gd name="connsiteY7" fmla="*/ 217985 h 234609"/>
              <a:gd name="connsiteX8" fmla="*/ 70432 w 611965"/>
              <a:gd name="connsiteY8" fmla="*/ 234609 h 234609"/>
              <a:gd name="connsiteX9" fmla="*/ 6192 w 611965"/>
              <a:gd name="connsiteY9" fmla="*/ 220569 h 234609"/>
              <a:gd name="connsiteX0" fmla="*/ 6192 w 611965"/>
              <a:gd name="connsiteY0" fmla="*/ 220569 h 234609"/>
              <a:gd name="connsiteX1" fmla="*/ 54065 w 611965"/>
              <a:gd name="connsiteY1" fmla="*/ 206194 h 234609"/>
              <a:gd name="connsiteX2" fmla="*/ 87916 w 611965"/>
              <a:gd name="connsiteY2" fmla="*/ 182423 h 234609"/>
              <a:gd name="connsiteX3" fmla="*/ 258945 w 611965"/>
              <a:gd name="connsiteY3" fmla="*/ 1282 h 234609"/>
              <a:gd name="connsiteX4" fmla="*/ 469883 w 611965"/>
              <a:gd name="connsiteY4" fmla="*/ 16693 h 234609"/>
              <a:gd name="connsiteX5" fmla="*/ 376244 w 611965"/>
              <a:gd name="connsiteY5" fmla="*/ 211671 h 234609"/>
              <a:gd name="connsiteX6" fmla="*/ 184052 w 611965"/>
              <a:gd name="connsiteY6" fmla="*/ 205621 h 234609"/>
              <a:gd name="connsiteX7" fmla="*/ 134855 w 611965"/>
              <a:gd name="connsiteY7" fmla="*/ 217985 h 234609"/>
              <a:gd name="connsiteX8" fmla="*/ 70432 w 611965"/>
              <a:gd name="connsiteY8" fmla="*/ 234609 h 234609"/>
              <a:gd name="connsiteX9" fmla="*/ 6192 w 611965"/>
              <a:gd name="connsiteY9" fmla="*/ 220569 h 234609"/>
              <a:gd name="connsiteX0" fmla="*/ 6192 w 611965"/>
              <a:gd name="connsiteY0" fmla="*/ 220569 h 228374"/>
              <a:gd name="connsiteX1" fmla="*/ 54065 w 611965"/>
              <a:gd name="connsiteY1" fmla="*/ 206194 h 228374"/>
              <a:gd name="connsiteX2" fmla="*/ 87916 w 611965"/>
              <a:gd name="connsiteY2" fmla="*/ 182423 h 228374"/>
              <a:gd name="connsiteX3" fmla="*/ 258945 w 611965"/>
              <a:gd name="connsiteY3" fmla="*/ 1282 h 228374"/>
              <a:gd name="connsiteX4" fmla="*/ 469883 w 611965"/>
              <a:gd name="connsiteY4" fmla="*/ 16693 h 228374"/>
              <a:gd name="connsiteX5" fmla="*/ 376244 w 611965"/>
              <a:gd name="connsiteY5" fmla="*/ 211671 h 228374"/>
              <a:gd name="connsiteX6" fmla="*/ 184052 w 611965"/>
              <a:gd name="connsiteY6" fmla="*/ 205621 h 228374"/>
              <a:gd name="connsiteX7" fmla="*/ 134855 w 611965"/>
              <a:gd name="connsiteY7" fmla="*/ 217985 h 228374"/>
              <a:gd name="connsiteX8" fmla="*/ 80823 w 611965"/>
              <a:gd name="connsiteY8" fmla="*/ 228374 h 228374"/>
              <a:gd name="connsiteX9" fmla="*/ 6192 w 611965"/>
              <a:gd name="connsiteY9" fmla="*/ 220569 h 228374"/>
              <a:gd name="connsiteX0" fmla="*/ 6192 w 611965"/>
              <a:gd name="connsiteY0" fmla="*/ 220569 h 228374"/>
              <a:gd name="connsiteX1" fmla="*/ 54065 w 611965"/>
              <a:gd name="connsiteY1" fmla="*/ 206194 h 228374"/>
              <a:gd name="connsiteX2" fmla="*/ 87916 w 611965"/>
              <a:gd name="connsiteY2" fmla="*/ 182423 h 228374"/>
              <a:gd name="connsiteX3" fmla="*/ 258945 w 611965"/>
              <a:gd name="connsiteY3" fmla="*/ 1282 h 228374"/>
              <a:gd name="connsiteX4" fmla="*/ 469883 w 611965"/>
              <a:gd name="connsiteY4" fmla="*/ 16693 h 228374"/>
              <a:gd name="connsiteX5" fmla="*/ 376244 w 611965"/>
              <a:gd name="connsiteY5" fmla="*/ 211671 h 228374"/>
              <a:gd name="connsiteX6" fmla="*/ 184052 w 611965"/>
              <a:gd name="connsiteY6" fmla="*/ 205621 h 228374"/>
              <a:gd name="connsiteX7" fmla="*/ 132776 w 611965"/>
              <a:gd name="connsiteY7" fmla="*/ 215907 h 228374"/>
              <a:gd name="connsiteX8" fmla="*/ 80823 w 611965"/>
              <a:gd name="connsiteY8" fmla="*/ 228374 h 228374"/>
              <a:gd name="connsiteX9" fmla="*/ 6192 w 611965"/>
              <a:gd name="connsiteY9" fmla="*/ 220569 h 228374"/>
              <a:gd name="connsiteX0" fmla="*/ 6192 w 611965"/>
              <a:gd name="connsiteY0" fmla="*/ 220569 h 226296"/>
              <a:gd name="connsiteX1" fmla="*/ 54065 w 611965"/>
              <a:gd name="connsiteY1" fmla="*/ 206194 h 226296"/>
              <a:gd name="connsiteX2" fmla="*/ 87916 w 611965"/>
              <a:gd name="connsiteY2" fmla="*/ 182423 h 226296"/>
              <a:gd name="connsiteX3" fmla="*/ 258945 w 611965"/>
              <a:gd name="connsiteY3" fmla="*/ 1282 h 226296"/>
              <a:gd name="connsiteX4" fmla="*/ 469883 w 611965"/>
              <a:gd name="connsiteY4" fmla="*/ 16693 h 226296"/>
              <a:gd name="connsiteX5" fmla="*/ 376244 w 611965"/>
              <a:gd name="connsiteY5" fmla="*/ 211671 h 226296"/>
              <a:gd name="connsiteX6" fmla="*/ 184052 w 611965"/>
              <a:gd name="connsiteY6" fmla="*/ 205621 h 226296"/>
              <a:gd name="connsiteX7" fmla="*/ 132776 w 611965"/>
              <a:gd name="connsiteY7" fmla="*/ 215907 h 226296"/>
              <a:gd name="connsiteX8" fmla="*/ 74589 w 611965"/>
              <a:gd name="connsiteY8" fmla="*/ 226296 h 226296"/>
              <a:gd name="connsiteX9" fmla="*/ 6192 w 611965"/>
              <a:gd name="connsiteY9" fmla="*/ 220569 h 226296"/>
              <a:gd name="connsiteX0" fmla="*/ 6192 w 611965"/>
              <a:gd name="connsiteY0" fmla="*/ 220569 h 226296"/>
              <a:gd name="connsiteX1" fmla="*/ 54065 w 611965"/>
              <a:gd name="connsiteY1" fmla="*/ 206194 h 226296"/>
              <a:gd name="connsiteX2" fmla="*/ 68612 w 611965"/>
              <a:gd name="connsiteY2" fmla="*/ 195803 h 226296"/>
              <a:gd name="connsiteX3" fmla="*/ 87916 w 611965"/>
              <a:gd name="connsiteY3" fmla="*/ 182423 h 226296"/>
              <a:gd name="connsiteX4" fmla="*/ 258945 w 611965"/>
              <a:gd name="connsiteY4" fmla="*/ 1282 h 226296"/>
              <a:gd name="connsiteX5" fmla="*/ 469883 w 611965"/>
              <a:gd name="connsiteY5" fmla="*/ 16693 h 226296"/>
              <a:gd name="connsiteX6" fmla="*/ 376244 w 611965"/>
              <a:gd name="connsiteY6" fmla="*/ 211671 h 226296"/>
              <a:gd name="connsiteX7" fmla="*/ 184052 w 611965"/>
              <a:gd name="connsiteY7" fmla="*/ 205621 h 226296"/>
              <a:gd name="connsiteX8" fmla="*/ 132776 w 611965"/>
              <a:gd name="connsiteY8" fmla="*/ 215907 h 226296"/>
              <a:gd name="connsiteX9" fmla="*/ 74589 w 611965"/>
              <a:gd name="connsiteY9" fmla="*/ 226296 h 226296"/>
              <a:gd name="connsiteX10" fmla="*/ 6192 w 611965"/>
              <a:gd name="connsiteY10" fmla="*/ 220569 h 226296"/>
              <a:gd name="connsiteX0" fmla="*/ 6192 w 611965"/>
              <a:gd name="connsiteY0" fmla="*/ 220569 h 226296"/>
              <a:gd name="connsiteX1" fmla="*/ 54065 w 611965"/>
              <a:gd name="connsiteY1" fmla="*/ 206194 h 226296"/>
              <a:gd name="connsiteX2" fmla="*/ 87916 w 611965"/>
              <a:gd name="connsiteY2" fmla="*/ 182423 h 226296"/>
              <a:gd name="connsiteX3" fmla="*/ 258945 w 611965"/>
              <a:gd name="connsiteY3" fmla="*/ 1282 h 226296"/>
              <a:gd name="connsiteX4" fmla="*/ 469883 w 611965"/>
              <a:gd name="connsiteY4" fmla="*/ 16693 h 226296"/>
              <a:gd name="connsiteX5" fmla="*/ 376244 w 611965"/>
              <a:gd name="connsiteY5" fmla="*/ 211671 h 226296"/>
              <a:gd name="connsiteX6" fmla="*/ 184052 w 611965"/>
              <a:gd name="connsiteY6" fmla="*/ 205621 h 226296"/>
              <a:gd name="connsiteX7" fmla="*/ 132776 w 611965"/>
              <a:gd name="connsiteY7" fmla="*/ 215907 h 226296"/>
              <a:gd name="connsiteX8" fmla="*/ 74589 w 611965"/>
              <a:gd name="connsiteY8" fmla="*/ 226296 h 226296"/>
              <a:gd name="connsiteX9" fmla="*/ 6192 w 611965"/>
              <a:gd name="connsiteY9" fmla="*/ 220569 h 226296"/>
              <a:gd name="connsiteX0" fmla="*/ 6192 w 611965"/>
              <a:gd name="connsiteY0" fmla="*/ 220569 h 226296"/>
              <a:gd name="connsiteX1" fmla="*/ 54065 w 611965"/>
              <a:gd name="connsiteY1" fmla="*/ 202037 h 226296"/>
              <a:gd name="connsiteX2" fmla="*/ 87916 w 611965"/>
              <a:gd name="connsiteY2" fmla="*/ 182423 h 226296"/>
              <a:gd name="connsiteX3" fmla="*/ 258945 w 611965"/>
              <a:gd name="connsiteY3" fmla="*/ 1282 h 226296"/>
              <a:gd name="connsiteX4" fmla="*/ 469883 w 611965"/>
              <a:gd name="connsiteY4" fmla="*/ 16693 h 226296"/>
              <a:gd name="connsiteX5" fmla="*/ 376244 w 611965"/>
              <a:gd name="connsiteY5" fmla="*/ 211671 h 226296"/>
              <a:gd name="connsiteX6" fmla="*/ 184052 w 611965"/>
              <a:gd name="connsiteY6" fmla="*/ 205621 h 226296"/>
              <a:gd name="connsiteX7" fmla="*/ 132776 w 611965"/>
              <a:gd name="connsiteY7" fmla="*/ 215907 h 226296"/>
              <a:gd name="connsiteX8" fmla="*/ 74589 w 611965"/>
              <a:gd name="connsiteY8" fmla="*/ 226296 h 226296"/>
              <a:gd name="connsiteX9" fmla="*/ 6192 w 611965"/>
              <a:gd name="connsiteY9" fmla="*/ 220569 h 226296"/>
              <a:gd name="connsiteX0" fmla="*/ 6192 w 611965"/>
              <a:gd name="connsiteY0" fmla="*/ 220569 h 226296"/>
              <a:gd name="connsiteX1" fmla="*/ 87916 w 611965"/>
              <a:gd name="connsiteY1" fmla="*/ 182423 h 226296"/>
              <a:gd name="connsiteX2" fmla="*/ 258945 w 611965"/>
              <a:gd name="connsiteY2" fmla="*/ 1282 h 226296"/>
              <a:gd name="connsiteX3" fmla="*/ 469883 w 611965"/>
              <a:gd name="connsiteY3" fmla="*/ 16693 h 226296"/>
              <a:gd name="connsiteX4" fmla="*/ 376244 w 611965"/>
              <a:gd name="connsiteY4" fmla="*/ 211671 h 226296"/>
              <a:gd name="connsiteX5" fmla="*/ 184052 w 611965"/>
              <a:gd name="connsiteY5" fmla="*/ 205621 h 226296"/>
              <a:gd name="connsiteX6" fmla="*/ 132776 w 611965"/>
              <a:gd name="connsiteY6" fmla="*/ 215907 h 226296"/>
              <a:gd name="connsiteX7" fmla="*/ 74589 w 611965"/>
              <a:gd name="connsiteY7" fmla="*/ 226296 h 226296"/>
              <a:gd name="connsiteX8" fmla="*/ 6192 w 611965"/>
              <a:gd name="connsiteY8" fmla="*/ 220569 h 2262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611965" h="226296">
                <a:moveTo>
                  <a:pt x="6192" y="220569"/>
                </a:moveTo>
                <a:cubicBezTo>
                  <a:pt x="8413" y="213257"/>
                  <a:pt x="45791" y="218971"/>
                  <a:pt x="87916" y="182423"/>
                </a:cubicBezTo>
                <a:cubicBezTo>
                  <a:pt x="-86455" y="120125"/>
                  <a:pt x="13047" y="14741"/>
                  <a:pt x="258945" y="1282"/>
                </a:cubicBezTo>
                <a:cubicBezTo>
                  <a:pt x="332259" y="-2731"/>
                  <a:pt x="407230" y="2747"/>
                  <a:pt x="469883" y="16693"/>
                </a:cubicBezTo>
                <a:cubicBezTo>
                  <a:pt x="698453" y="67572"/>
                  <a:pt x="639716" y="189876"/>
                  <a:pt x="376244" y="211671"/>
                </a:cubicBezTo>
                <a:cubicBezTo>
                  <a:pt x="311998" y="216985"/>
                  <a:pt x="244575" y="214863"/>
                  <a:pt x="184052" y="205621"/>
                </a:cubicBezTo>
                <a:cubicBezTo>
                  <a:pt x="145899" y="207020"/>
                  <a:pt x="146171" y="210729"/>
                  <a:pt x="132776" y="215907"/>
                </a:cubicBezTo>
                <a:cubicBezTo>
                  <a:pt x="119381" y="221085"/>
                  <a:pt x="96726" y="223441"/>
                  <a:pt x="74589" y="226296"/>
                </a:cubicBezTo>
                <a:lnTo>
                  <a:pt x="6192" y="220569"/>
                </a:lnTo>
                <a:close/>
              </a:path>
            </a:pathLst>
          </a:cu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556" name="ZoneTexte 555"/>
          <p:cNvSpPr txBox="1"/>
          <p:nvPr/>
        </p:nvSpPr>
        <p:spPr>
          <a:xfrm>
            <a:off x="1252072" y="1440582"/>
            <a:ext cx="803019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ndika Basic Dig1 Dig4 Dig7" panose="02000000000000000000" pitchFamily="2" charset="0"/>
                <a:cs typeface="Dekko" panose="02000600000000000000" pitchFamily="2" charset="0"/>
              </a:rPr>
              <a:t> </a:t>
            </a:r>
            <a:r>
              <a:rPr lang="fr-FR" sz="700" dirty="0">
                <a:solidFill>
                  <a:schemeClr val="tx1">
                    <a:lumMod val="65000"/>
                    <a:lumOff val="35000"/>
                  </a:schemeClr>
                </a:solidFill>
                <a:latin typeface="Dekko" panose="02000600000000000000" pitchFamily="2" charset="0"/>
                <a:cs typeface="Dekko" panose="02000600000000000000" pitchFamily="2" charset="0"/>
              </a:rPr>
              <a:t>Adjectif masculin</a:t>
            </a:r>
          </a:p>
        </p:txBody>
      </p:sp>
      <p:pic>
        <p:nvPicPr>
          <p:cNvPr id="557" name="Image 556"/>
          <p:cNvPicPr>
            <a:picLocks noChangeAspect="1"/>
          </p:cNvPicPr>
          <p:nvPr/>
        </p:nvPicPr>
        <p:blipFill rotWithShape="1">
          <a:blip r:embed="rId8" cstate="print">
            <a:extLst>
              <a:ext uri="{BEBA8EAE-BF5A-486C-A8C5-ECC9F3942E4B}">
                <a14:imgProps xmlns:a14="http://schemas.microsoft.com/office/drawing/2010/main">
                  <a14:imgLayer r:embed="rId9">
                    <a14:imgEffect>
                      <a14:sharpenSoften amount="50000"/>
                    </a14:imgEffect>
                    <a14:imgEffect>
                      <a14:brightnessContrast bright="4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63792" t="76076" r="26479" b="15767"/>
          <a:stretch/>
        </p:blipFill>
        <p:spPr>
          <a:xfrm>
            <a:off x="953838" y="1696622"/>
            <a:ext cx="279703" cy="139351"/>
          </a:xfrm>
          <a:prstGeom prst="rect">
            <a:avLst/>
          </a:prstGeom>
        </p:spPr>
      </p:pic>
      <p:sp>
        <p:nvSpPr>
          <p:cNvPr id="558" name="ZoneTexte 557"/>
          <p:cNvSpPr txBox="1"/>
          <p:nvPr/>
        </p:nvSpPr>
        <p:spPr>
          <a:xfrm>
            <a:off x="6813863" y="10289791"/>
            <a:ext cx="946797" cy="2700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solidFill>
                  <a:srgbClr val="FF0000"/>
                </a:solidFill>
                <a:latin typeface="Andika Basic Dig1 Dig4 Dig7" panose="02000000000000000000" pitchFamily="2" charset="0"/>
              </a:rPr>
              <a:t>Page 1</a:t>
            </a:r>
            <a:endParaRPr lang="fr-FR" b="1" dirty="0">
              <a:solidFill>
                <a:srgbClr val="FF0000"/>
              </a:solidFill>
              <a:latin typeface="Andika Basic Dig1 Dig4 Dig7" panose="02000000000000000000" pitchFamily="2" charset="0"/>
            </a:endParaRPr>
          </a:p>
        </p:txBody>
      </p:sp>
      <p:pic>
        <p:nvPicPr>
          <p:cNvPr id="2" name="Image 1"/>
          <p:cNvPicPr>
            <a:picLocks noChangeAspect="1"/>
          </p:cNvPicPr>
          <p:nvPr/>
        </p:nvPicPr>
        <p:blipFill>
          <a:blip r:embed="rId10">
            <a:grayscl/>
          </a:blip>
          <a:stretch>
            <a:fillRect/>
          </a:stretch>
        </p:blipFill>
        <p:spPr>
          <a:xfrm>
            <a:off x="6209329" y="42692"/>
            <a:ext cx="1349760" cy="569016"/>
          </a:xfrm>
          <a:prstGeom prst="rect">
            <a:avLst/>
          </a:prstGeom>
        </p:spPr>
      </p:pic>
      <p:pic>
        <p:nvPicPr>
          <p:cNvPr id="6" name="Image 5"/>
          <p:cNvPicPr>
            <a:picLocks noChangeAspect="1"/>
          </p:cNvPicPr>
          <p:nvPr/>
        </p:nvPicPr>
        <p:blipFill>
          <a:blip r:embed="rId11">
            <a:grayscl/>
          </a:blip>
          <a:stretch>
            <a:fillRect/>
          </a:stretch>
        </p:blipFill>
        <p:spPr>
          <a:xfrm>
            <a:off x="2717316" y="149845"/>
            <a:ext cx="2232239" cy="580382"/>
          </a:xfrm>
          <a:prstGeom prst="rect">
            <a:avLst/>
          </a:prstGeom>
        </p:spPr>
      </p:pic>
      <p:pic>
        <p:nvPicPr>
          <p:cNvPr id="274" name="Image 273"/>
          <p:cNvPicPr>
            <a:picLocks noChangeAspect="1"/>
          </p:cNvPicPr>
          <p:nvPr/>
        </p:nvPicPr>
        <p:blipFill rotWithShape="1">
          <a:blip r:embed="rId8" cstate="print">
            <a:extLst>
              <a:ext uri="{BEBA8EAE-BF5A-486C-A8C5-ECC9F3942E4B}">
                <a14:imgProps xmlns:a14="http://schemas.microsoft.com/office/drawing/2010/main">
                  <a14:imgLayer r:embed="rId9">
                    <a14:imgEffect>
                      <a14:sharpenSoften amount="50000"/>
                    </a14:imgEffect>
                    <a14:imgEffect>
                      <a14:brightnessContrast bright="4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63792" t="76076" r="26479" b="15767"/>
          <a:stretch/>
        </p:blipFill>
        <p:spPr>
          <a:xfrm>
            <a:off x="5349386" y="1652281"/>
            <a:ext cx="279703" cy="139351"/>
          </a:xfrm>
          <a:prstGeom prst="rect">
            <a:avLst/>
          </a:prstGeom>
        </p:spPr>
      </p:pic>
      <p:pic>
        <p:nvPicPr>
          <p:cNvPr id="275" name="Image 274"/>
          <p:cNvPicPr>
            <a:picLocks noChangeAspect="1"/>
          </p:cNvPicPr>
          <p:nvPr/>
        </p:nvPicPr>
        <p:blipFill rotWithShape="1">
          <a:blip r:embed="rId12" cstate="print">
            <a:extLst>
              <a:ext uri="{BEBA8EAE-BF5A-486C-A8C5-ECC9F3942E4B}">
                <a14:imgProps xmlns:a14="http://schemas.microsoft.com/office/drawing/2010/main">
                  <a14:imgLayer r:embed="rId13">
                    <a14:imgEffect>
                      <a14:sharpenSoften amount="50000"/>
                    </a14:imgEffect>
                    <a14:imgEffect>
                      <a14:brightnessContrast bright="4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80534" t="17003" r="10602" b="70262"/>
          <a:stretch/>
        </p:blipFill>
        <p:spPr>
          <a:xfrm>
            <a:off x="5349824" y="1396637"/>
            <a:ext cx="315016" cy="268921"/>
          </a:xfrm>
          <a:prstGeom prst="rect">
            <a:avLst/>
          </a:prstGeom>
        </p:spPr>
      </p:pic>
      <p:sp>
        <p:nvSpPr>
          <p:cNvPr id="276" name="Bulle ronde 2290"/>
          <p:cNvSpPr/>
          <p:nvPr/>
        </p:nvSpPr>
        <p:spPr>
          <a:xfrm>
            <a:off x="5649824" y="1343448"/>
            <a:ext cx="717609" cy="227883"/>
          </a:xfrm>
          <a:custGeom>
            <a:avLst/>
            <a:gdLst>
              <a:gd name="connsiteX0" fmla="*/ 60321 w 719824"/>
              <a:gd name="connsiteY0" fmla="*/ 182002 h 154391"/>
              <a:gd name="connsiteX1" fmla="*/ 116700 w 719824"/>
              <a:gd name="connsiteY1" fmla="*/ 134098 h 154391"/>
              <a:gd name="connsiteX2" fmla="*/ 335874 w 719824"/>
              <a:gd name="connsiteY2" fmla="*/ 171 h 154391"/>
              <a:gd name="connsiteX3" fmla="*/ 532049 w 719824"/>
              <a:gd name="connsiteY3" fmla="*/ 9400 h 154391"/>
              <a:gd name="connsiteX4" fmla="*/ 396804 w 719824"/>
              <a:gd name="connsiteY4" fmla="*/ 153984 h 154391"/>
              <a:gd name="connsiteX5" fmla="*/ 233794 w 719824"/>
              <a:gd name="connsiteY5" fmla="*/ 149496 h 154391"/>
              <a:gd name="connsiteX6" fmla="*/ 60321 w 719824"/>
              <a:gd name="connsiteY6" fmla="*/ 182002 h 154391"/>
              <a:gd name="connsiteX0" fmla="*/ 60869 w 720689"/>
              <a:gd name="connsiteY0" fmla="*/ 182003 h 182003"/>
              <a:gd name="connsiteX1" fmla="*/ 117248 w 720689"/>
              <a:gd name="connsiteY1" fmla="*/ 134099 h 182003"/>
              <a:gd name="connsiteX2" fmla="*/ 336422 w 720689"/>
              <a:gd name="connsiteY2" fmla="*/ 172 h 182003"/>
              <a:gd name="connsiteX3" fmla="*/ 532597 w 720689"/>
              <a:gd name="connsiteY3" fmla="*/ 9401 h 182003"/>
              <a:gd name="connsiteX4" fmla="*/ 397352 w 720689"/>
              <a:gd name="connsiteY4" fmla="*/ 153985 h 182003"/>
              <a:gd name="connsiteX5" fmla="*/ 234342 w 720689"/>
              <a:gd name="connsiteY5" fmla="*/ 149497 h 182003"/>
              <a:gd name="connsiteX6" fmla="*/ 158150 w 720689"/>
              <a:gd name="connsiteY6" fmla="*/ 175174 h 182003"/>
              <a:gd name="connsiteX7" fmla="*/ 60869 w 720689"/>
              <a:gd name="connsiteY7" fmla="*/ 182003 h 182003"/>
              <a:gd name="connsiteX0" fmla="*/ 60869 w 720689"/>
              <a:gd name="connsiteY0" fmla="*/ 182003 h 182003"/>
              <a:gd name="connsiteX1" fmla="*/ 137369 w 720689"/>
              <a:gd name="connsiteY1" fmla="*/ 146079 h 182003"/>
              <a:gd name="connsiteX2" fmla="*/ 117248 w 720689"/>
              <a:gd name="connsiteY2" fmla="*/ 134099 h 182003"/>
              <a:gd name="connsiteX3" fmla="*/ 336422 w 720689"/>
              <a:gd name="connsiteY3" fmla="*/ 172 h 182003"/>
              <a:gd name="connsiteX4" fmla="*/ 532597 w 720689"/>
              <a:gd name="connsiteY4" fmla="*/ 9401 h 182003"/>
              <a:gd name="connsiteX5" fmla="*/ 397352 w 720689"/>
              <a:gd name="connsiteY5" fmla="*/ 153985 h 182003"/>
              <a:gd name="connsiteX6" fmla="*/ 234342 w 720689"/>
              <a:gd name="connsiteY6" fmla="*/ 149497 h 182003"/>
              <a:gd name="connsiteX7" fmla="*/ 158150 w 720689"/>
              <a:gd name="connsiteY7" fmla="*/ 175174 h 182003"/>
              <a:gd name="connsiteX8" fmla="*/ 60869 w 720689"/>
              <a:gd name="connsiteY8" fmla="*/ 182003 h 182003"/>
              <a:gd name="connsiteX0" fmla="*/ 60869 w 720689"/>
              <a:gd name="connsiteY0" fmla="*/ 182003 h 182003"/>
              <a:gd name="connsiteX1" fmla="*/ 137369 w 720689"/>
              <a:gd name="connsiteY1" fmla="*/ 146079 h 182003"/>
              <a:gd name="connsiteX2" fmla="*/ 117248 w 720689"/>
              <a:gd name="connsiteY2" fmla="*/ 134099 h 182003"/>
              <a:gd name="connsiteX3" fmla="*/ 336422 w 720689"/>
              <a:gd name="connsiteY3" fmla="*/ 172 h 182003"/>
              <a:gd name="connsiteX4" fmla="*/ 532597 w 720689"/>
              <a:gd name="connsiteY4" fmla="*/ 9401 h 182003"/>
              <a:gd name="connsiteX5" fmla="*/ 397352 w 720689"/>
              <a:gd name="connsiteY5" fmla="*/ 153985 h 182003"/>
              <a:gd name="connsiteX6" fmla="*/ 234342 w 720689"/>
              <a:gd name="connsiteY6" fmla="*/ 149497 h 182003"/>
              <a:gd name="connsiteX7" fmla="*/ 145681 w 720689"/>
              <a:gd name="connsiteY7" fmla="*/ 173096 h 182003"/>
              <a:gd name="connsiteX8" fmla="*/ 60869 w 720689"/>
              <a:gd name="connsiteY8" fmla="*/ 182003 h 182003"/>
              <a:gd name="connsiteX0" fmla="*/ 60869 w 720689"/>
              <a:gd name="connsiteY0" fmla="*/ 182003 h 182003"/>
              <a:gd name="connsiteX1" fmla="*/ 137369 w 720689"/>
              <a:gd name="connsiteY1" fmla="*/ 146079 h 182003"/>
              <a:gd name="connsiteX2" fmla="*/ 117248 w 720689"/>
              <a:gd name="connsiteY2" fmla="*/ 134099 h 182003"/>
              <a:gd name="connsiteX3" fmla="*/ 336422 w 720689"/>
              <a:gd name="connsiteY3" fmla="*/ 172 h 182003"/>
              <a:gd name="connsiteX4" fmla="*/ 532597 w 720689"/>
              <a:gd name="connsiteY4" fmla="*/ 9401 h 182003"/>
              <a:gd name="connsiteX5" fmla="*/ 397352 w 720689"/>
              <a:gd name="connsiteY5" fmla="*/ 153985 h 182003"/>
              <a:gd name="connsiteX6" fmla="*/ 234342 w 720689"/>
              <a:gd name="connsiteY6" fmla="*/ 149497 h 182003"/>
              <a:gd name="connsiteX7" fmla="*/ 145681 w 720689"/>
              <a:gd name="connsiteY7" fmla="*/ 173096 h 182003"/>
              <a:gd name="connsiteX8" fmla="*/ 60869 w 720689"/>
              <a:gd name="connsiteY8" fmla="*/ 182003 h 182003"/>
              <a:gd name="connsiteX0" fmla="*/ 34929 w 720689"/>
              <a:gd name="connsiteY0" fmla="*/ 174642 h 174642"/>
              <a:gd name="connsiteX1" fmla="*/ 137369 w 720689"/>
              <a:gd name="connsiteY1" fmla="*/ 146079 h 174642"/>
              <a:gd name="connsiteX2" fmla="*/ 117248 w 720689"/>
              <a:gd name="connsiteY2" fmla="*/ 134099 h 174642"/>
              <a:gd name="connsiteX3" fmla="*/ 336422 w 720689"/>
              <a:gd name="connsiteY3" fmla="*/ 172 h 174642"/>
              <a:gd name="connsiteX4" fmla="*/ 532597 w 720689"/>
              <a:gd name="connsiteY4" fmla="*/ 9401 h 174642"/>
              <a:gd name="connsiteX5" fmla="*/ 397352 w 720689"/>
              <a:gd name="connsiteY5" fmla="*/ 153985 h 174642"/>
              <a:gd name="connsiteX6" fmla="*/ 234342 w 720689"/>
              <a:gd name="connsiteY6" fmla="*/ 149497 h 174642"/>
              <a:gd name="connsiteX7" fmla="*/ 145681 w 720689"/>
              <a:gd name="connsiteY7" fmla="*/ 173096 h 174642"/>
              <a:gd name="connsiteX8" fmla="*/ 34929 w 720689"/>
              <a:gd name="connsiteY8" fmla="*/ 174642 h 174642"/>
              <a:gd name="connsiteX0" fmla="*/ 34929 w 720689"/>
              <a:gd name="connsiteY0" fmla="*/ 174642 h 174642"/>
              <a:gd name="connsiteX1" fmla="*/ 137369 w 720689"/>
              <a:gd name="connsiteY1" fmla="*/ 146079 h 174642"/>
              <a:gd name="connsiteX2" fmla="*/ 117248 w 720689"/>
              <a:gd name="connsiteY2" fmla="*/ 134099 h 174642"/>
              <a:gd name="connsiteX3" fmla="*/ 336422 w 720689"/>
              <a:gd name="connsiteY3" fmla="*/ 172 h 174642"/>
              <a:gd name="connsiteX4" fmla="*/ 532597 w 720689"/>
              <a:gd name="connsiteY4" fmla="*/ 9401 h 174642"/>
              <a:gd name="connsiteX5" fmla="*/ 397352 w 720689"/>
              <a:gd name="connsiteY5" fmla="*/ 153985 h 174642"/>
              <a:gd name="connsiteX6" fmla="*/ 234342 w 720689"/>
              <a:gd name="connsiteY6" fmla="*/ 149497 h 174642"/>
              <a:gd name="connsiteX7" fmla="*/ 116859 w 720689"/>
              <a:gd name="connsiteY7" fmla="*/ 171461 h 174642"/>
              <a:gd name="connsiteX8" fmla="*/ 34929 w 720689"/>
              <a:gd name="connsiteY8" fmla="*/ 174642 h 174642"/>
              <a:gd name="connsiteX0" fmla="*/ 34929 w 720689"/>
              <a:gd name="connsiteY0" fmla="*/ 174642 h 174642"/>
              <a:gd name="connsiteX1" fmla="*/ 137369 w 720689"/>
              <a:gd name="connsiteY1" fmla="*/ 146079 h 174642"/>
              <a:gd name="connsiteX2" fmla="*/ 117248 w 720689"/>
              <a:gd name="connsiteY2" fmla="*/ 134099 h 174642"/>
              <a:gd name="connsiteX3" fmla="*/ 336422 w 720689"/>
              <a:gd name="connsiteY3" fmla="*/ 172 h 174642"/>
              <a:gd name="connsiteX4" fmla="*/ 532597 w 720689"/>
              <a:gd name="connsiteY4" fmla="*/ 9401 h 174642"/>
              <a:gd name="connsiteX5" fmla="*/ 397352 w 720689"/>
              <a:gd name="connsiteY5" fmla="*/ 153985 h 174642"/>
              <a:gd name="connsiteX6" fmla="*/ 234342 w 720689"/>
              <a:gd name="connsiteY6" fmla="*/ 149497 h 174642"/>
              <a:gd name="connsiteX7" fmla="*/ 116859 w 720689"/>
              <a:gd name="connsiteY7" fmla="*/ 171461 h 174642"/>
              <a:gd name="connsiteX8" fmla="*/ 34929 w 720689"/>
              <a:gd name="connsiteY8" fmla="*/ 174642 h 174642"/>
              <a:gd name="connsiteX0" fmla="*/ 34929 w 720689"/>
              <a:gd name="connsiteY0" fmla="*/ 174642 h 174642"/>
              <a:gd name="connsiteX1" fmla="*/ 137369 w 720689"/>
              <a:gd name="connsiteY1" fmla="*/ 146079 h 174642"/>
              <a:gd name="connsiteX2" fmla="*/ 117248 w 720689"/>
              <a:gd name="connsiteY2" fmla="*/ 134099 h 174642"/>
              <a:gd name="connsiteX3" fmla="*/ 336422 w 720689"/>
              <a:gd name="connsiteY3" fmla="*/ 172 h 174642"/>
              <a:gd name="connsiteX4" fmla="*/ 532597 w 720689"/>
              <a:gd name="connsiteY4" fmla="*/ 9401 h 174642"/>
              <a:gd name="connsiteX5" fmla="*/ 397352 w 720689"/>
              <a:gd name="connsiteY5" fmla="*/ 153985 h 174642"/>
              <a:gd name="connsiteX6" fmla="*/ 234342 w 720689"/>
              <a:gd name="connsiteY6" fmla="*/ 149497 h 174642"/>
              <a:gd name="connsiteX7" fmla="*/ 186045 w 720689"/>
              <a:gd name="connsiteY7" fmla="*/ 162171 h 174642"/>
              <a:gd name="connsiteX8" fmla="*/ 116859 w 720689"/>
              <a:gd name="connsiteY8" fmla="*/ 171461 h 174642"/>
              <a:gd name="connsiteX9" fmla="*/ 34929 w 720689"/>
              <a:gd name="connsiteY9" fmla="*/ 174642 h 174642"/>
              <a:gd name="connsiteX0" fmla="*/ 34929 w 720689"/>
              <a:gd name="connsiteY0" fmla="*/ 174642 h 174642"/>
              <a:gd name="connsiteX1" fmla="*/ 108226 w 720689"/>
              <a:gd name="connsiteY1" fmla="*/ 154811 h 174642"/>
              <a:gd name="connsiteX2" fmla="*/ 137369 w 720689"/>
              <a:gd name="connsiteY2" fmla="*/ 146079 h 174642"/>
              <a:gd name="connsiteX3" fmla="*/ 117248 w 720689"/>
              <a:gd name="connsiteY3" fmla="*/ 134099 h 174642"/>
              <a:gd name="connsiteX4" fmla="*/ 336422 w 720689"/>
              <a:gd name="connsiteY4" fmla="*/ 172 h 174642"/>
              <a:gd name="connsiteX5" fmla="*/ 532597 w 720689"/>
              <a:gd name="connsiteY5" fmla="*/ 9401 h 174642"/>
              <a:gd name="connsiteX6" fmla="*/ 397352 w 720689"/>
              <a:gd name="connsiteY6" fmla="*/ 153985 h 174642"/>
              <a:gd name="connsiteX7" fmla="*/ 234342 w 720689"/>
              <a:gd name="connsiteY7" fmla="*/ 149497 h 174642"/>
              <a:gd name="connsiteX8" fmla="*/ 186045 w 720689"/>
              <a:gd name="connsiteY8" fmla="*/ 162171 h 174642"/>
              <a:gd name="connsiteX9" fmla="*/ 116859 w 720689"/>
              <a:gd name="connsiteY9" fmla="*/ 171461 h 174642"/>
              <a:gd name="connsiteX10" fmla="*/ 34929 w 720689"/>
              <a:gd name="connsiteY10" fmla="*/ 174642 h 174642"/>
              <a:gd name="connsiteX0" fmla="*/ 34929 w 720689"/>
              <a:gd name="connsiteY0" fmla="*/ 174642 h 174642"/>
              <a:gd name="connsiteX1" fmla="*/ 103903 w 720689"/>
              <a:gd name="connsiteY1" fmla="*/ 159718 h 174642"/>
              <a:gd name="connsiteX2" fmla="*/ 137369 w 720689"/>
              <a:gd name="connsiteY2" fmla="*/ 146079 h 174642"/>
              <a:gd name="connsiteX3" fmla="*/ 117248 w 720689"/>
              <a:gd name="connsiteY3" fmla="*/ 134099 h 174642"/>
              <a:gd name="connsiteX4" fmla="*/ 336422 w 720689"/>
              <a:gd name="connsiteY4" fmla="*/ 172 h 174642"/>
              <a:gd name="connsiteX5" fmla="*/ 532597 w 720689"/>
              <a:gd name="connsiteY5" fmla="*/ 9401 h 174642"/>
              <a:gd name="connsiteX6" fmla="*/ 397352 w 720689"/>
              <a:gd name="connsiteY6" fmla="*/ 153985 h 174642"/>
              <a:gd name="connsiteX7" fmla="*/ 234342 w 720689"/>
              <a:gd name="connsiteY7" fmla="*/ 149497 h 174642"/>
              <a:gd name="connsiteX8" fmla="*/ 186045 w 720689"/>
              <a:gd name="connsiteY8" fmla="*/ 162171 h 174642"/>
              <a:gd name="connsiteX9" fmla="*/ 116859 w 720689"/>
              <a:gd name="connsiteY9" fmla="*/ 171461 h 174642"/>
              <a:gd name="connsiteX10" fmla="*/ 34929 w 720689"/>
              <a:gd name="connsiteY10" fmla="*/ 174642 h 174642"/>
              <a:gd name="connsiteX0" fmla="*/ 34929 w 720689"/>
              <a:gd name="connsiteY0" fmla="*/ 174642 h 174642"/>
              <a:gd name="connsiteX1" fmla="*/ 103903 w 720689"/>
              <a:gd name="connsiteY1" fmla="*/ 159718 h 174642"/>
              <a:gd name="connsiteX2" fmla="*/ 137369 w 720689"/>
              <a:gd name="connsiteY2" fmla="*/ 146079 h 174642"/>
              <a:gd name="connsiteX3" fmla="*/ 117248 w 720689"/>
              <a:gd name="connsiteY3" fmla="*/ 134099 h 174642"/>
              <a:gd name="connsiteX4" fmla="*/ 336422 w 720689"/>
              <a:gd name="connsiteY4" fmla="*/ 172 h 174642"/>
              <a:gd name="connsiteX5" fmla="*/ 532597 w 720689"/>
              <a:gd name="connsiteY5" fmla="*/ 9401 h 174642"/>
              <a:gd name="connsiteX6" fmla="*/ 397352 w 720689"/>
              <a:gd name="connsiteY6" fmla="*/ 153985 h 174642"/>
              <a:gd name="connsiteX7" fmla="*/ 234342 w 720689"/>
              <a:gd name="connsiteY7" fmla="*/ 149497 h 174642"/>
              <a:gd name="connsiteX8" fmla="*/ 175957 w 720689"/>
              <a:gd name="connsiteY8" fmla="*/ 160535 h 174642"/>
              <a:gd name="connsiteX9" fmla="*/ 116859 w 720689"/>
              <a:gd name="connsiteY9" fmla="*/ 171461 h 174642"/>
              <a:gd name="connsiteX10" fmla="*/ 34929 w 720689"/>
              <a:gd name="connsiteY10" fmla="*/ 174642 h 174642"/>
              <a:gd name="connsiteX0" fmla="*/ 34929 w 720689"/>
              <a:gd name="connsiteY0" fmla="*/ 174642 h 174642"/>
              <a:gd name="connsiteX1" fmla="*/ 103903 w 720689"/>
              <a:gd name="connsiteY1" fmla="*/ 159718 h 174642"/>
              <a:gd name="connsiteX2" fmla="*/ 137369 w 720689"/>
              <a:gd name="connsiteY2" fmla="*/ 146079 h 174642"/>
              <a:gd name="connsiteX3" fmla="*/ 117248 w 720689"/>
              <a:gd name="connsiteY3" fmla="*/ 134099 h 174642"/>
              <a:gd name="connsiteX4" fmla="*/ 336422 w 720689"/>
              <a:gd name="connsiteY4" fmla="*/ 172 h 174642"/>
              <a:gd name="connsiteX5" fmla="*/ 532597 w 720689"/>
              <a:gd name="connsiteY5" fmla="*/ 9401 h 174642"/>
              <a:gd name="connsiteX6" fmla="*/ 397352 w 720689"/>
              <a:gd name="connsiteY6" fmla="*/ 153985 h 174642"/>
              <a:gd name="connsiteX7" fmla="*/ 234342 w 720689"/>
              <a:gd name="connsiteY7" fmla="*/ 149497 h 174642"/>
              <a:gd name="connsiteX8" fmla="*/ 175957 w 720689"/>
              <a:gd name="connsiteY8" fmla="*/ 160535 h 174642"/>
              <a:gd name="connsiteX9" fmla="*/ 111094 w 720689"/>
              <a:gd name="connsiteY9" fmla="*/ 169825 h 174642"/>
              <a:gd name="connsiteX10" fmla="*/ 34929 w 720689"/>
              <a:gd name="connsiteY10" fmla="*/ 174642 h 174642"/>
              <a:gd name="connsiteX0" fmla="*/ 34929 w 720689"/>
              <a:gd name="connsiteY0" fmla="*/ 174642 h 174643"/>
              <a:gd name="connsiteX1" fmla="*/ 103903 w 720689"/>
              <a:gd name="connsiteY1" fmla="*/ 159718 h 174643"/>
              <a:gd name="connsiteX2" fmla="*/ 137369 w 720689"/>
              <a:gd name="connsiteY2" fmla="*/ 146079 h 174643"/>
              <a:gd name="connsiteX3" fmla="*/ 117248 w 720689"/>
              <a:gd name="connsiteY3" fmla="*/ 134099 h 174643"/>
              <a:gd name="connsiteX4" fmla="*/ 336422 w 720689"/>
              <a:gd name="connsiteY4" fmla="*/ 172 h 174643"/>
              <a:gd name="connsiteX5" fmla="*/ 532597 w 720689"/>
              <a:gd name="connsiteY5" fmla="*/ 9401 h 174643"/>
              <a:gd name="connsiteX6" fmla="*/ 397352 w 720689"/>
              <a:gd name="connsiteY6" fmla="*/ 153985 h 174643"/>
              <a:gd name="connsiteX7" fmla="*/ 234342 w 720689"/>
              <a:gd name="connsiteY7" fmla="*/ 149497 h 174643"/>
              <a:gd name="connsiteX8" fmla="*/ 175957 w 720689"/>
              <a:gd name="connsiteY8" fmla="*/ 160535 h 174643"/>
              <a:gd name="connsiteX9" fmla="*/ 34929 w 720689"/>
              <a:gd name="connsiteY9" fmla="*/ 174642 h 174643"/>
              <a:gd name="connsiteX0" fmla="*/ 34929 w 720689"/>
              <a:gd name="connsiteY0" fmla="*/ 174642 h 174807"/>
              <a:gd name="connsiteX1" fmla="*/ 103903 w 720689"/>
              <a:gd name="connsiteY1" fmla="*/ 159718 h 174807"/>
              <a:gd name="connsiteX2" fmla="*/ 137369 w 720689"/>
              <a:gd name="connsiteY2" fmla="*/ 146079 h 174807"/>
              <a:gd name="connsiteX3" fmla="*/ 117248 w 720689"/>
              <a:gd name="connsiteY3" fmla="*/ 134099 h 174807"/>
              <a:gd name="connsiteX4" fmla="*/ 336422 w 720689"/>
              <a:gd name="connsiteY4" fmla="*/ 172 h 174807"/>
              <a:gd name="connsiteX5" fmla="*/ 532597 w 720689"/>
              <a:gd name="connsiteY5" fmla="*/ 9401 h 174807"/>
              <a:gd name="connsiteX6" fmla="*/ 397352 w 720689"/>
              <a:gd name="connsiteY6" fmla="*/ 153985 h 174807"/>
              <a:gd name="connsiteX7" fmla="*/ 234342 w 720689"/>
              <a:gd name="connsiteY7" fmla="*/ 149497 h 174807"/>
              <a:gd name="connsiteX8" fmla="*/ 34929 w 720689"/>
              <a:gd name="connsiteY8" fmla="*/ 174642 h 174807"/>
              <a:gd name="connsiteX0" fmla="*/ 34929 w 720689"/>
              <a:gd name="connsiteY0" fmla="*/ 174642 h 175250"/>
              <a:gd name="connsiteX1" fmla="*/ 103903 w 720689"/>
              <a:gd name="connsiteY1" fmla="*/ 159718 h 175250"/>
              <a:gd name="connsiteX2" fmla="*/ 137369 w 720689"/>
              <a:gd name="connsiteY2" fmla="*/ 146079 h 175250"/>
              <a:gd name="connsiteX3" fmla="*/ 117248 w 720689"/>
              <a:gd name="connsiteY3" fmla="*/ 134099 h 175250"/>
              <a:gd name="connsiteX4" fmla="*/ 336422 w 720689"/>
              <a:gd name="connsiteY4" fmla="*/ 172 h 175250"/>
              <a:gd name="connsiteX5" fmla="*/ 532597 w 720689"/>
              <a:gd name="connsiteY5" fmla="*/ 9401 h 175250"/>
              <a:gd name="connsiteX6" fmla="*/ 397352 w 720689"/>
              <a:gd name="connsiteY6" fmla="*/ 153985 h 175250"/>
              <a:gd name="connsiteX7" fmla="*/ 234342 w 720689"/>
              <a:gd name="connsiteY7" fmla="*/ 149497 h 175250"/>
              <a:gd name="connsiteX8" fmla="*/ 109667 w 720689"/>
              <a:gd name="connsiteY8" fmla="*/ 170349 h 175250"/>
              <a:gd name="connsiteX9" fmla="*/ 34929 w 720689"/>
              <a:gd name="connsiteY9" fmla="*/ 174642 h 175250"/>
              <a:gd name="connsiteX0" fmla="*/ 34929 w 720689"/>
              <a:gd name="connsiteY0" fmla="*/ 174642 h 175250"/>
              <a:gd name="connsiteX1" fmla="*/ 103903 w 720689"/>
              <a:gd name="connsiteY1" fmla="*/ 159718 h 175250"/>
              <a:gd name="connsiteX2" fmla="*/ 137369 w 720689"/>
              <a:gd name="connsiteY2" fmla="*/ 146079 h 175250"/>
              <a:gd name="connsiteX3" fmla="*/ 117248 w 720689"/>
              <a:gd name="connsiteY3" fmla="*/ 134099 h 175250"/>
              <a:gd name="connsiteX4" fmla="*/ 336422 w 720689"/>
              <a:gd name="connsiteY4" fmla="*/ 172 h 175250"/>
              <a:gd name="connsiteX5" fmla="*/ 532597 w 720689"/>
              <a:gd name="connsiteY5" fmla="*/ 9401 h 175250"/>
              <a:gd name="connsiteX6" fmla="*/ 397352 w 720689"/>
              <a:gd name="connsiteY6" fmla="*/ 153985 h 175250"/>
              <a:gd name="connsiteX7" fmla="*/ 234342 w 720689"/>
              <a:gd name="connsiteY7" fmla="*/ 149497 h 175250"/>
              <a:gd name="connsiteX8" fmla="*/ 174517 w 720689"/>
              <a:gd name="connsiteY8" fmla="*/ 160535 h 175250"/>
              <a:gd name="connsiteX9" fmla="*/ 109667 w 720689"/>
              <a:gd name="connsiteY9" fmla="*/ 170349 h 175250"/>
              <a:gd name="connsiteX10" fmla="*/ 34929 w 720689"/>
              <a:gd name="connsiteY10" fmla="*/ 174642 h 175250"/>
              <a:gd name="connsiteX0" fmla="*/ 85368 w 720689"/>
              <a:gd name="connsiteY0" fmla="*/ 170585 h 172717"/>
              <a:gd name="connsiteX1" fmla="*/ 103903 w 720689"/>
              <a:gd name="connsiteY1" fmla="*/ 159718 h 172717"/>
              <a:gd name="connsiteX2" fmla="*/ 137369 w 720689"/>
              <a:gd name="connsiteY2" fmla="*/ 146079 h 172717"/>
              <a:gd name="connsiteX3" fmla="*/ 117248 w 720689"/>
              <a:gd name="connsiteY3" fmla="*/ 134099 h 172717"/>
              <a:gd name="connsiteX4" fmla="*/ 336422 w 720689"/>
              <a:gd name="connsiteY4" fmla="*/ 172 h 172717"/>
              <a:gd name="connsiteX5" fmla="*/ 532597 w 720689"/>
              <a:gd name="connsiteY5" fmla="*/ 9401 h 172717"/>
              <a:gd name="connsiteX6" fmla="*/ 397352 w 720689"/>
              <a:gd name="connsiteY6" fmla="*/ 153985 h 172717"/>
              <a:gd name="connsiteX7" fmla="*/ 234342 w 720689"/>
              <a:gd name="connsiteY7" fmla="*/ 149497 h 172717"/>
              <a:gd name="connsiteX8" fmla="*/ 174517 w 720689"/>
              <a:gd name="connsiteY8" fmla="*/ 160535 h 172717"/>
              <a:gd name="connsiteX9" fmla="*/ 109667 w 720689"/>
              <a:gd name="connsiteY9" fmla="*/ 170349 h 172717"/>
              <a:gd name="connsiteX10" fmla="*/ 85368 w 720689"/>
              <a:gd name="connsiteY10" fmla="*/ 170585 h 172717"/>
              <a:gd name="connsiteX0" fmla="*/ 85368 w 720689"/>
              <a:gd name="connsiteY0" fmla="*/ 170585 h 172717"/>
              <a:gd name="connsiteX1" fmla="*/ 103903 w 720689"/>
              <a:gd name="connsiteY1" fmla="*/ 159718 h 172717"/>
              <a:gd name="connsiteX2" fmla="*/ 137369 w 720689"/>
              <a:gd name="connsiteY2" fmla="*/ 146079 h 172717"/>
              <a:gd name="connsiteX3" fmla="*/ 117248 w 720689"/>
              <a:gd name="connsiteY3" fmla="*/ 134099 h 172717"/>
              <a:gd name="connsiteX4" fmla="*/ 336422 w 720689"/>
              <a:gd name="connsiteY4" fmla="*/ 172 h 172717"/>
              <a:gd name="connsiteX5" fmla="*/ 532597 w 720689"/>
              <a:gd name="connsiteY5" fmla="*/ 9401 h 172717"/>
              <a:gd name="connsiteX6" fmla="*/ 397352 w 720689"/>
              <a:gd name="connsiteY6" fmla="*/ 153985 h 172717"/>
              <a:gd name="connsiteX7" fmla="*/ 217049 w 720689"/>
              <a:gd name="connsiteY7" fmla="*/ 156258 h 172717"/>
              <a:gd name="connsiteX8" fmla="*/ 174517 w 720689"/>
              <a:gd name="connsiteY8" fmla="*/ 160535 h 172717"/>
              <a:gd name="connsiteX9" fmla="*/ 109667 w 720689"/>
              <a:gd name="connsiteY9" fmla="*/ 170349 h 172717"/>
              <a:gd name="connsiteX10" fmla="*/ 85368 w 720689"/>
              <a:gd name="connsiteY10" fmla="*/ 170585 h 172717"/>
              <a:gd name="connsiteX0" fmla="*/ 79604 w 720689"/>
              <a:gd name="connsiteY0" fmla="*/ 169233 h 172286"/>
              <a:gd name="connsiteX1" fmla="*/ 103903 w 720689"/>
              <a:gd name="connsiteY1" fmla="*/ 159718 h 172286"/>
              <a:gd name="connsiteX2" fmla="*/ 137369 w 720689"/>
              <a:gd name="connsiteY2" fmla="*/ 146079 h 172286"/>
              <a:gd name="connsiteX3" fmla="*/ 117248 w 720689"/>
              <a:gd name="connsiteY3" fmla="*/ 134099 h 172286"/>
              <a:gd name="connsiteX4" fmla="*/ 336422 w 720689"/>
              <a:gd name="connsiteY4" fmla="*/ 172 h 172286"/>
              <a:gd name="connsiteX5" fmla="*/ 532597 w 720689"/>
              <a:gd name="connsiteY5" fmla="*/ 9401 h 172286"/>
              <a:gd name="connsiteX6" fmla="*/ 397352 w 720689"/>
              <a:gd name="connsiteY6" fmla="*/ 153985 h 172286"/>
              <a:gd name="connsiteX7" fmla="*/ 217049 w 720689"/>
              <a:gd name="connsiteY7" fmla="*/ 156258 h 172286"/>
              <a:gd name="connsiteX8" fmla="*/ 174517 w 720689"/>
              <a:gd name="connsiteY8" fmla="*/ 160535 h 172286"/>
              <a:gd name="connsiteX9" fmla="*/ 109667 w 720689"/>
              <a:gd name="connsiteY9" fmla="*/ 170349 h 172286"/>
              <a:gd name="connsiteX10" fmla="*/ 79604 w 720689"/>
              <a:gd name="connsiteY10" fmla="*/ 169233 h 172286"/>
              <a:gd name="connsiteX0" fmla="*/ 68449 w 720689"/>
              <a:gd name="connsiteY0" fmla="*/ 170698 h 172761"/>
              <a:gd name="connsiteX1" fmla="*/ 103903 w 720689"/>
              <a:gd name="connsiteY1" fmla="*/ 159718 h 172761"/>
              <a:gd name="connsiteX2" fmla="*/ 137369 w 720689"/>
              <a:gd name="connsiteY2" fmla="*/ 146079 h 172761"/>
              <a:gd name="connsiteX3" fmla="*/ 117248 w 720689"/>
              <a:gd name="connsiteY3" fmla="*/ 134099 h 172761"/>
              <a:gd name="connsiteX4" fmla="*/ 336422 w 720689"/>
              <a:gd name="connsiteY4" fmla="*/ 172 h 172761"/>
              <a:gd name="connsiteX5" fmla="*/ 532597 w 720689"/>
              <a:gd name="connsiteY5" fmla="*/ 9401 h 172761"/>
              <a:gd name="connsiteX6" fmla="*/ 397352 w 720689"/>
              <a:gd name="connsiteY6" fmla="*/ 153985 h 172761"/>
              <a:gd name="connsiteX7" fmla="*/ 217049 w 720689"/>
              <a:gd name="connsiteY7" fmla="*/ 156258 h 172761"/>
              <a:gd name="connsiteX8" fmla="*/ 174517 w 720689"/>
              <a:gd name="connsiteY8" fmla="*/ 160535 h 172761"/>
              <a:gd name="connsiteX9" fmla="*/ 109667 w 720689"/>
              <a:gd name="connsiteY9" fmla="*/ 170349 h 172761"/>
              <a:gd name="connsiteX10" fmla="*/ 68449 w 720689"/>
              <a:gd name="connsiteY10" fmla="*/ 170698 h 172761"/>
              <a:gd name="connsiteX0" fmla="*/ 68449 w 720689"/>
              <a:gd name="connsiteY0" fmla="*/ 170698 h 172761"/>
              <a:gd name="connsiteX1" fmla="*/ 110595 w 720689"/>
              <a:gd name="connsiteY1" fmla="*/ 156787 h 172761"/>
              <a:gd name="connsiteX2" fmla="*/ 137369 w 720689"/>
              <a:gd name="connsiteY2" fmla="*/ 146079 h 172761"/>
              <a:gd name="connsiteX3" fmla="*/ 117248 w 720689"/>
              <a:gd name="connsiteY3" fmla="*/ 134099 h 172761"/>
              <a:gd name="connsiteX4" fmla="*/ 336422 w 720689"/>
              <a:gd name="connsiteY4" fmla="*/ 172 h 172761"/>
              <a:gd name="connsiteX5" fmla="*/ 532597 w 720689"/>
              <a:gd name="connsiteY5" fmla="*/ 9401 h 172761"/>
              <a:gd name="connsiteX6" fmla="*/ 397352 w 720689"/>
              <a:gd name="connsiteY6" fmla="*/ 153985 h 172761"/>
              <a:gd name="connsiteX7" fmla="*/ 217049 w 720689"/>
              <a:gd name="connsiteY7" fmla="*/ 156258 h 172761"/>
              <a:gd name="connsiteX8" fmla="*/ 174517 w 720689"/>
              <a:gd name="connsiteY8" fmla="*/ 160535 h 172761"/>
              <a:gd name="connsiteX9" fmla="*/ 109667 w 720689"/>
              <a:gd name="connsiteY9" fmla="*/ 170349 h 172761"/>
              <a:gd name="connsiteX10" fmla="*/ 68449 w 720689"/>
              <a:gd name="connsiteY10" fmla="*/ 170698 h 1727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720689" h="172761">
                <a:moveTo>
                  <a:pt x="68449" y="170698"/>
                </a:moveTo>
                <a:cubicBezTo>
                  <a:pt x="46709" y="172402"/>
                  <a:pt x="93522" y="161547"/>
                  <a:pt x="110595" y="156787"/>
                </a:cubicBezTo>
                <a:cubicBezTo>
                  <a:pt x="127668" y="152027"/>
                  <a:pt x="128420" y="151167"/>
                  <a:pt x="137369" y="146079"/>
                </a:cubicBezTo>
                <a:lnTo>
                  <a:pt x="117248" y="134099"/>
                </a:lnTo>
                <a:cubicBezTo>
                  <a:pt x="-116124" y="88211"/>
                  <a:pt x="20532" y="4708"/>
                  <a:pt x="336422" y="172"/>
                </a:cubicBezTo>
                <a:cubicBezTo>
                  <a:pt x="404572" y="-806"/>
                  <a:pt x="472613" y="2395"/>
                  <a:pt x="532597" y="9401"/>
                </a:cubicBezTo>
                <a:cubicBezTo>
                  <a:pt x="843149" y="45676"/>
                  <a:pt x="749108" y="146210"/>
                  <a:pt x="397352" y="153985"/>
                </a:cubicBezTo>
                <a:cubicBezTo>
                  <a:pt x="342129" y="155206"/>
                  <a:pt x="269044" y="160430"/>
                  <a:pt x="217049" y="156258"/>
                </a:cubicBezTo>
                <a:cubicBezTo>
                  <a:pt x="178228" y="157077"/>
                  <a:pt x="195296" y="157060"/>
                  <a:pt x="174517" y="160535"/>
                </a:cubicBezTo>
                <a:cubicBezTo>
                  <a:pt x="153738" y="164010"/>
                  <a:pt x="131250" y="167725"/>
                  <a:pt x="109667" y="170349"/>
                </a:cubicBezTo>
                <a:cubicBezTo>
                  <a:pt x="76432" y="174540"/>
                  <a:pt x="64606" y="172334"/>
                  <a:pt x="68449" y="170698"/>
                </a:cubicBezTo>
                <a:close/>
              </a:path>
            </a:pathLst>
          </a:custGeom>
          <a:solidFill>
            <a:schemeClr val="bg1"/>
          </a:solidFill>
          <a:ln w="3175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77" name="ZoneTexte 276"/>
          <p:cNvSpPr txBox="1"/>
          <p:nvPr/>
        </p:nvSpPr>
        <p:spPr>
          <a:xfrm>
            <a:off x="5673615" y="1375215"/>
            <a:ext cx="644523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7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Dekko" panose="02000600000000000000" pitchFamily="2" charset="0"/>
                <a:cs typeface="Dekko" panose="02000600000000000000" pitchFamily="2" charset="0"/>
              </a:rPr>
              <a:t>Nom masculin</a:t>
            </a:r>
            <a:endParaRPr lang="fr-FR" sz="700" dirty="0">
              <a:solidFill>
                <a:schemeClr val="tx1">
                  <a:lumMod val="65000"/>
                  <a:lumOff val="35000"/>
                </a:schemeClr>
              </a:solidFill>
              <a:latin typeface="Dekko" panose="02000600000000000000" pitchFamily="2" charset="0"/>
              <a:cs typeface="Dekko" panose="02000600000000000000" pitchFamily="2" charset="0"/>
            </a:endParaRPr>
          </a:p>
        </p:txBody>
      </p:sp>
      <p:sp>
        <p:nvSpPr>
          <p:cNvPr id="278" name="Bulle ronde 26"/>
          <p:cNvSpPr/>
          <p:nvPr/>
        </p:nvSpPr>
        <p:spPr>
          <a:xfrm>
            <a:off x="1256814" y="4300218"/>
            <a:ext cx="737255" cy="284233"/>
          </a:xfrm>
          <a:custGeom>
            <a:avLst/>
            <a:gdLst>
              <a:gd name="connsiteX0" fmla="*/ 22497 w 611508"/>
              <a:gd name="connsiteY0" fmla="*/ 251742 h 214533"/>
              <a:gd name="connsiteX1" fmla="*/ 87595 w 611508"/>
              <a:gd name="connsiteY1" fmla="*/ 182422 h 214533"/>
              <a:gd name="connsiteX2" fmla="*/ 258624 w 611508"/>
              <a:gd name="connsiteY2" fmla="*/ 1281 h 214533"/>
              <a:gd name="connsiteX3" fmla="*/ 469562 w 611508"/>
              <a:gd name="connsiteY3" fmla="*/ 16692 h 214533"/>
              <a:gd name="connsiteX4" fmla="*/ 375923 w 611508"/>
              <a:gd name="connsiteY4" fmla="*/ 211670 h 214533"/>
              <a:gd name="connsiteX5" fmla="*/ 183731 w 611508"/>
              <a:gd name="connsiteY5" fmla="*/ 205620 h 214533"/>
              <a:gd name="connsiteX6" fmla="*/ 22497 w 611508"/>
              <a:gd name="connsiteY6" fmla="*/ 251742 h 214533"/>
              <a:gd name="connsiteX0" fmla="*/ 22818 w 611965"/>
              <a:gd name="connsiteY0" fmla="*/ 251743 h 251743"/>
              <a:gd name="connsiteX1" fmla="*/ 91212 w 611965"/>
              <a:gd name="connsiteY1" fmla="*/ 199281 h 251743"/>
              <a:gd name="connsiteX2" fmla="*/ 87916 w 611965"/>
              <a:gd name="connsiteY2" fmla="*/ 182423 h 251743"/>
              <a:gd name="connsiteX3" fmla="*/ 258945 w 611965"/>
              <a:gd name="connsiteY3" fmla="*/ 1282 h 251743"/>
              <a:gd name="connsiteX4" fmla="*/ 469883 w 611965"/>
              <a:gd name="connsiteY4" fmla="*/ 16693 h 251743"/>
              <a:gd name="connsiteX5" fmla="*/ 376244 w 611965"/>
              <a:gd name="connsiteY5" fmla="*/ 211671 h 251743"/>
              <a:gd name="connsiteX6" fmla="*/ 184052 w 611965"/>
              <a:gd name="connsiteY6" fmla="*/ 205621 h 251743"/>
              <a:gd name="connsiteX7" fmla="*/ 22818 w 611965"/>
              <a:gd name="connsiteY7" fmla="*/ 251743 h 251743"/>
              <a:gd name="connsiteX0" fmla="*/ 22818 w 611965"/>
              <a:gd name="connsiteY0" fmla="*/ 251743 h 251743"/>
              <a:gd name="connsiteX1" fmla="*/ 91212 w 611965"/>
              <a:gd name="connsiteY1" fmla="*/ 199281 h 251743"/>
              <a:gd name="connsiteX2" fmla="*/ 87916 w 611965"/>
              <a:gd name="connsiteY2" fmla="*/ 182423 h 251743"/>
              <a:gd name="connsiteX3" fmla="*/ 258945 w 611965"/>
              <a:gd name="connsiteY3" fmla="*/ 1282 h 251743"/>
              <a:gd name="connsiteX4" fmla="*/ 469883 w 611965"/>
              <a:gd name="connsiteY4" fmla="*/ 16693 h 251743"/>
              <a:gd name="connsiteX5" fmla="*/ 376244 w 611965"/>
              <a:gd name="connsiteY5" fmla="*/ 211671 h 251743"/>
              <a:gd name="connsiteX6" fmla="*/ 184052 w 611965"/>
              <a:gd name="connsiteY6" fmla="*/ 205621 h 251743"/>
              <a:gd name="connsiteX7" fmla="*/ 107839 w 611965"/>
              <a:gd name="connsiteY7" fmla="*/ 245001 h 251743"/>
              <a:gd name="connsiteX8" fmla="*/ 22818 w 611965"/>
              <a:gd name="connsiteY8" fmla="*/ 251743 h 251743"/>
              <a:gd name="connsiteX0" fmla="*/ 14505 w 611965"/>
              <a:gd name="connsiteY0" fmla="*/ 237195 h 245001"/>
              <a:gd name="connsiteX1" fmla="*/ 91212 w 611965"/>
              <a:gd name="connsiteY1" fmla="*/ 199281 h 245001"/>
              <a:gd name="connsiteX2" fmla="*/ 87916 w 611965"/>
              <a:gd name="connsiteY2" fmla="*/ 182423 h 245001"/>
              <a:gd name="connsiteX3" fmla="*/ 258945 w 611965"/>
              <a:gd name="connsiteY3" fmla="*/ 1282 h 245001"/>
              <a:gd name="connsiteX4" fmla="*/ 469883 w 611965"/>
              <a:gd name="connsiteY4" fmla="*/ 16693 h 245001"/>
              <a:gd name="connsiteX5" fmla="*/ 376244 w 611965"/>
              <a:gd name="connsiteY5" fmla="*/ 211671 h 245001"/>
              <a:gd name="connsiteX6" fmla="*/ 184052 w 611965"/>
              <a:gd name="connsiteY6" fmla="*/ 205621 h 245001"/>
              <a:gd name="connsiteX7" fmla="*/ 107839 w 611965"/>
              <a:gd name="connsiteY7" fmla="*/ 245001 h 245001"/>
              <a:gd name="connsiteX8" fmla="*/ 14505 w 611965"/>
              <a:gd name="connsiteY8" fmla="*/ 237195 h 245001"/>
              <a:gd name="connsiteX0" fmla="*/ 14505 w 611965"/>
              <a:gd name="connsiteY0" fmla="*/ 237195 h 237195"/>
              <a:gd name="connsiteX1" fmla="*/ 91212 w 611965"/>
              <a:gd name="connsiteY1" fmla="*/ 199281 h 237195"/>
              <a:gd name="connsiteX2" fmla="*/ 87916 w 611965"/>
              <a:gd name="connsiteY2" fmla="*/ 182423 h 237195"/>
              <a:gd name="connsiteX3" fmla="*/ 258945 w 611965"/>
              <a:gd name="connsiteY3" fmla="*/ 1282 h 237195"/>
              <a:gd name="connsiteX4" fmla="*/ 469883 w 611965"/>
              <a:gd name="connsiteY4" fmla="*/ 16693 h 237195"/>
              <a:gd name="connsiteX5" fmla="*/ 376244 w 611965"/>
              <a:gd name="connsiteY5" fmla="*/ 211671 h 237195"/>
              <a:gd name="connsiteX6" fmla="*/ 184052 w 611965"/>
              <a:gd name="connsiteY6" fmla="*/ 205621 h 237195"/>
              <a:gd name="connsiteX7" fmla="*/ 103683 w 611965"/>
              <a:gd name="connsiteY7" fmla="*/ 236688 h 237195"/>
              <a:gd name="connsiteX8" fmla="*/ 14505 w 611965"/>
              <a:gd name="connsiteY8" fmla="*/ 237195 h 237195"/>
              <a:gd name="connsiteX0" fmla="*/ 14505 w 611965"/>
              <a:gd name="connsiteY0" fmla="*/ 237195 h 237195"/>
              <a:gd name="connsiteX1" fmla="*/ 91212 w 611965"/>
              <a:gd name="connsiteY1" fmla="*/ 199281 h 237195"/>
              <a:gd name="connsiteX2" fmla="*/ 87916 w 611965"/>
              <a:gd name="connsiteY2" fmla="*/ 182423 h 237195"/>
              <a:gd name="connsiteX3" fmla="*/ 258945 w 611965"/>
              <a:gd name="connsiteY3" fmla="*/ 1282 h 237195"/>
              <a:gd name="connsiteX4" fmla="*/ 469883 w 611965"/>
              <a:gd name="connsiteY4" fmla="*/ 16693 h 237195"/>
              <a:gd name="connsiteX5" fmla="*/ 376244 w 611965"/>
              <a:gd name="connsiteY5" fmla="*/ 211671 h 237195"/>
              <a:gd name="connsiteX6" fmla="*/ 184052 w 611965"/>
              <a:gd name="connsiteY6" fmla="*/ 205621 h 237195"/>
              <a:gd name="connsiteX7" fmla="*/ 155637 w 611965"/>
              <a:gd name="connsiteY7" fmla="*/ 222141 h 237195"/>
              <a:gd name="connsiteX8" fmla="*/ 103683 w 611965"/>
              <a:gd name="connsiteY8" fmla="*/ 236688 h 237195"/>
              <a:gd name="connsiteX9" fmla="*/ 14505 w 611965"/>
              <a:gd name="connsiteY9" fmla="*/ 237195 h 237195"/>
              <a:gd name="connsiteX0" fmla="*/ 14505 w 611965"/>
              <a:gd name="connsiteY0" fmla="*/ 237195 h 237195"/>
              <a:gd name="connsiteX1" fmla="*/ 60040 w 611965"/>
              <a:gd name="connsiteY1" fmla="*/ 220063 h 237195"/>
              <a:gd name="connsiteX2" fmla="*/ 91212 w 611965"/>
              <a:gd name="connsiteY2" fmla="*/ 199281 h 237195"/>
              <a:gd name="connsiteX3" fmla="*/ 87916 w 611965"/>
              <a:gd name="connsiteY3" fmla="*/ 182423 h 237195"/>
              <a:gd name="connsiteX4" fmla="*/ 258945 w 611965"/>
              <a:gd name="connsiteY4" fmla="*/ 1282 h 237195"/>
              <a:gd name="connsiteX5" fmla="*/ 469883 w 611965"/>
              <a:gd name="connsiteY5" fmla="*/ 16693 h 237195"/>
              <a:gd name="connsiteX6" fmla="*/ 376244 w 611965"/>
              <a:gd name="connsiteY6" fmla="*/ 211671 h 237195"/>
              <a:gd name="connsiteX7" fmla="*/ 184052 w 611965"/>
              <a:gd name="connsiteY7" fmla="*/ 205621 h 237195"/>
              <a:gd name="connsiteX8" fmla="*/ 155637 w 611965"/>
              <a:gd name="connsiteY8" fmla="*/ 222141 h 237195"/>
              <a:gd name="connsiteX9" fmla="*/ 103683 w 611965"/>
              <a:gd name="connsiteY9" fmla="*/ 236688 h 237195"/>
              <a:gd name="connsiteX10" fmla="*/ 14505 w 611965"/>
              <a:gd name="connsiteY10" fmla="*/ 237195 h 237195"/>
              <a:gd name="connsiteX0" fmla="*/ 14505 w 611965"/>
              <a:gd name="connsiteY0" fmla="*/ 237195 h 237195"/>
              <a:gd name="connsiteX1" fmla="*/ 60040 w 611965"/>
              <a:gd name="connsiteY1" fmla="*/ 220063 h 237195"/>
              <a:gd name="connsiteX2" fmla="*/ 91212 w 611965"/>
              <a:gd name="connsiteY2" fmla="*/ 199281 h 237195"/>
              <a:gd name="connsiteX3" fmla="*/ 87916 w 611965"/>
              <a:gd name="connsiteY3" fmla="*/ 182423 h 237195"/>
              <a:gd name="connsiteX4" fmla="*/ 258945 w 611965"/>
              <a:gd name="connsiteY4" fmla="*/ 1282 h 237195"/>
              <a:gd name="connsiteX5" fmla="*/ 469883 w 611965"/>
              <a:gd name="connsiteY5" fmla="*/ 16693 h 237195"/>
              <a:gd name="connsiteX6" fmla="*/ 376244 w 611965"/>
              <a:gd name="connsiteY6" fmla="*/ 211671 h 237195"/>
              <a:gd name="connsiteX7" fmla="*/ 184052 w 611965"/>
              <a:gd name="connsiteY7" fmla="*/ 205621 h 237195"/>
              <a:gd name="connsiteX8" fmla="*/ 141090 w 611965"/>
              <a:gd name="connsiteY8" fmla="*/ 222141 h 237195"/>
              <a:gd name="connsiteX9" fmla="*/ 103683 w 611965"/>
              <a:gd name="connsiteY9" fmla="*/ 236688 h 237195"/>
              <a:gd name="connsiteX10" fmla="*/ 14505 w 611965"/>
              <a:gd name="connsiteY10" fmla="*/ 237195 h 237195"/>
              <a:gd name="connsiteX0" fmla="*/ 14505 w 611965"/>
              <a:gd name="connsiteY0" fmla="*/ 237195 h 237195"/>
              <a:gd name="connsiteX1" fmla="*/ 60040 w 611965"/>
              <a:gd name="connsiteY1" fmla="*/ 220063 h 237195"/>
              <a:gd name="connsiteX2" fmla="*/ 78743 w 611965"/>
              <a:gd name="connsiteY2" fmla="*/ 199281 h 237195"/>
              <a:gd name="connsiteX3" fmla="*/ 87916 w 611965"/>
              <a:gd name="connsiteY3" fmla="*/ 182423 h 237195"/>
              <a:gd name="connsiteX4" fmla="*/ 258945 w 611965"/>
              <a:gd name="connsiteY4" fmla="*/ 1282 h 237195"/>
              <a:gd name="connsiteX5" fmla="*/ 469883 w 611965"/>
              <a:gd name="connsiteY5" fmla="*/ 16693 h 237195"/>
              <a:gd name="connsiteX6" fmla="*/ 376244 w 611965"/>
              <a:gd name="connsiteY6" fmla="*/ 211671 h 237195"/>
              <a:gd name="connsiteX7" fmla="*/ 184052 w 611965"/>
              <a:gd name="connsiteY7" fmla="*/ 205621 h 237195"/>
              <a:gd name="connsiteX8" fmla="*/ 141090 w 611965"/>
              <a:gd name="connsiteY8" fmla="*/ 222141 h 237195"/>
              <a:gd name="connsiteX9" fmla="*/ 103683 w 611965"/>
              <a:gd name="connsiteY9" fmla="*/ 236688 h 237195"/>
              <a:gd name="connsiteX10" fmla="*/ 14505 w 611965"/>
              <a:gd name="connsiteY10" fmla="*/ 237195 h 237195"/>
              <a:gd name="connsiteX0" fmla="*/ 14505 w 611965"/>
              <a:gd name="connsiteY0" fmla="*/ 237195 h 237195"/>
              <a:gd name="connsiteX1" fmla="*/ 49649 w 611965"/>
              <a:gd name="connsiteY1" fmla="*/ 215907 h 237195"/>
              <a:gd name="connsiteX2" fmla="*/ 78743 w 611965"/>
              <a:gd name="connsiteY2" fmla="*/ 199281 h 237195"/>
              <a:gd name="connsiteX3" fmla="*/ 87916 w 611965"/>
              <a:gd name="connsiteY3" fmla="*/ 182423 h 237195"/>
              <a:gd name="connsiteX4" fmla="*/ 258945 w 611965"/>
              <a:gd name="connsiteY4" fmla="*/ 1282 h 237195"/>
              <a:gd name="connsiteX5" fmla="*/ 469883 w 611965"/>
              <a:gd name="connsiteY5" fmla="*/ 16693 h 237195"/>
              <a:gd name="connsiteX6" fmla="*/ 376244 w 611965"/>
              <a:gd name="connsiteY6" fmla="*/ 211671 h 237195"/>
              <a:gd name="connsiteX7" fmla="*/ 184052 w 611965"/>
              <a:gd name="connsiteY7" fmla="*/ 205621 h 237195"/>
              <a:gd name="connsiteX8" fmla="*/ 141090 w 611965"/>
              <a:gd name="connsiteY8" fmla="*/ 222141 h 237195"/>
              <a:gd name="connsiteX9" fmla="*/ 103683 w 611965"/>
              <a:gd name="connsiteY9" fmla="*/ 236688 h 237195"/>
              <a:gd name="connsiteX10" fmla="*/ 14505 w 611965"/>
              <a:gd name="connsiteY10" fmla="*/ 237195 h 237195"/>
              <a:gd name="connsiteX0" fmla="*/ 14505 w 611965"/>
              <a:gd name="connsiteY0" fmla="*/ 237195 h 237195"/>
              <a:gd name="connsiteX1" fmla="*/ 49649 w 611965"/>
              <a:gd name="connsiteY1" fmla="*/ 215907 h 237195"/>
              <a:gd name="connsiteX2" fmla="*/ 87916 w 611965"/>
              <a:gd name="connsiteY2" fmla="*/ 182423 h 237195"/>
              <a:gd name="connsiteX3" fmla="*/ 258945 w 611965"/>
              <a:gd name="connsiteY3" fmla="*/ 1282 h 237195"/>
              <a:gd name="connsiteX4" fmla="*/ 469883 w 611965"/>
              <a:gd name="connsiteY4" fmla="*/ 16693 h 237195"/>
              <a:gd name="connsiteX5" fmla="*/ 376244 w 611965"/>
              <a:gd name="connsiteY5" fmla="*/ 211671 h 237195"/>
              <a:gd name="connsiteX6" fmla="*/ 184052 w 611965"/>
              <a:gd name="connsiteY6" fmla="*/ 205621 h 237195"/>
              <a:gd name="connsiteX7" fmla="*/ 141090 w 611965"/>
              <a:gd name="connsiteY7" fmla="*/ 222141 h 237195"/>
              <a:gd name="connsiteX8" fmla="*/ 103683 w 611965"/>
              <a:gd name="connsiteY8" fmla="*/ 236688 h 237195"/>
              <a:gd name="connsiteX9" fmla="*/ 14505 w 611965"/>
              <a:gd name="connsiteY9" fmla="*/ 237195 h 237195"/>
              <a:gd name="connsiteX0" fmla="*/ 14505 w 611965"/>
              <a:gd name="connsiteY0" fmla="*/ 237195 h 237195"/>
              <a:gd name="connsiteX1" fmla="*/ 99525 w 611965"/>
              <a:gd name="connsiteY1" fmla="*/ 201360 h 237195"/>
              <a:gd name="connsiteX2" fmla="*/ 87916 w 611965"/>
              <a:gd name="connsiteY2" fmla="*/ 182423 h 237195"/>
              <a:gd name="connsiteX3" fmla="*/ 258945 w 611965"/>
              <a:gd name="connsiteY3" fmla="*/ 1282 h 237195"/>
              <a:gd name="connsiteX4" fmla="*/ 469883 w 611965"/>
              <a:gd name="connsiteY4" fmla="*/ 16693 h 237195"/>
              <a:gd name="connsiteX5" fmla="*/ 376244 w 611965"/>
              <a:gd name="connsiteY5" fmla="*/ 211671 h 237195"/>
              <a:gd name="connsiteX6" fmla="*/ 184052 w 611965"/>
              <a:gd name="connsiteY6" fmla="*/ 205621 h 237195"/>
              <a:gd name="connsiteX7" fmla="*/ 141090 w 611965"/>
              <a:gd name="connsiteY7" fmla="*/ 222141 h 237195"/>
              <a:gd name="connsiteX8" fmla="*/ 103683 w 611965"/>
              <a:gd name="connsiteY8" fmla="*/ 236688 h 237195"/>
              <a:gd name="connsiteX9" fmla="*/ 14505 w 611965"/>
              <a:gd name="connsiteY9" fmla="*/ 237195 h 237195"/>
              <a:gd name="connsiteX0" fmla="*/ 14505 w 611965"/>
              <a:gd name="connsiteY0" fmla="*/ 237195 h 237195"/>
              <a:gd name="connsiteX1" fmla="*/ 99525 w 611965"/>
              <a:gd name="connsiteY1" fmla="*/ 201360 h 237195"/>
              <a:gd name="connsiteX2" fmla="*/ 87916 w 611965"/>
              <a:gd name="connsiteY2" fmla="*/ 182423 h 237195"/>
              <a:gd name="connsiteX3" fmla="*/ 258945 w 611965"/>
              <a:gd name="connsiteY3" fmla="*/ 1282 h 237195"/>
              <a:gd name="connsiteX4" fmla="*/ 469883 w 611965"/>
              <a:gd name="connsiteY4" fmla="*/ 16693 h 237195"/>
              <a:gd name="connsiteX5" fmla="*/ 376244 w 611965"/>
              <a:gd name="connsiteY5" fmla="*/ 211671 h 237195"/>
              <a:gd name="connsiteX6" fmla="*/ 184052 w 611965"/>
              <a:gd name="connsiteY6" fmla="*/ 205621 h 237195"/>
              <a:gd name="connsiteX7" fmla="*/ 141090 w 611965"/>
              <a:gd name="connsiteY7" fmla="*/ 222141 h 237195"/>
              <a:gd name="connsiteX8" fmla="*/ 70432 w 611965"/>
              <a:gd name="connsiteY8" fmla="*/ 234609 h 237195"/>
              <a:gd name="connsiteX9" fmla="*/ 14505 w 611965"/>
              <a:gd name="connsiteY9" fmla="*/ 237195 h 237195"/>
              <a:gd name="connsiteX0" fmla="*/ 14505 w 611965"/>
              <a:gd name="connsiteY0" fmla="*/ 237195 h 237195"/>
              <a:gd name="connsiteX1" fmla="*/ 99525 w 611965"/>
              <a:gd name="connsiteY1" fmla="*/ 201360 h 237195"/>
              <a:gd name="connsiteX2" fmla="*/ 87916 w 611965"/>
              <a:gd name="connsiteY2" fmla="*/ 182423 h 237195"/>
              <a:gd name="connsiteX3" fmla="*/ 258945 w 611965"/>
              <a:gd name="connsiteY3" fmla="*/ 1282 h 237195"/>
              <a:gd name="connsiteX4" fmla="*/ 469883 w 611965"/>
              <a:gd name="connsiteY4" fmla="*/ 16693 h 237195"/>
              <a:gd name="connsiteX5" fmla="*/ 376244 w 611965"/>
              <a:gd name="connsiteY5" fmla="*/ 211671 h 237195"/>
              <a:gd name="connsiteX6" fmla="*/ 184052 w 611965"/>
              <a:gd name="connsiteY6" fmla="*/ 205621 h 237195"/>
              <a:gd name="connsiteX7" fmla="*/ 134855 w 611965"/>
              <a:gd name="connsiteY7" fmla="*/ 217985 h 237195"/>
              <a:gd name="connsiteX8" fmla="*/ 70432 w 611965"/>
              <a:gd name="connsiteY8" fmla="*/ 234609 h 237195"/>
              <a:gd name="connsiteX9" fmla="*/ 14505 w 611965"/>
              <a:gd name="connsiteY9" fmla="*/ 237195 h 237195"/>
              <a:gd name="connsiteX0" fmla="*/ 14505 w 611965"/>
              <a:gd name="connsiteY0" fmla="*/ 237195 h 237195"/>
              <a:gd name="connsiteX1" fmla="*/ 87916 w 611965"/>
              <a:gd name="connsiteY1" fmla="*/ 182423 h 237195"/>
              <a:gd name="connsiteX2" fmla="*/ 258945 w 611965"/>
              <a:gd name="connsiteY2" fmla="*/ 1282 h 237195"/>
              <a:gd name="connsiteX3" fmla="*/ 469883 w 611965"/>
              <a:gd name="connsiteY3" fmla="*/ 16693 h 237195"/>
              <a:gd name="connsiteX4" fmla="*/ 376244 w 611965"/>
              <a:gd name="connsiteY4" fmla="*/ 211671 h 237195"/>
              <a:gd name="connsiteX5" fmla="*/ 184052 w 611965"/>
              <a:gd name="connsiteY5" fmla="*/ 205621 h 237195"/>
              <a:gd name="connsiteX6" fmla="*/ 134855 w 611965"/>
              <a:gd name="connsiteY6" fmla="*/ 217985 h 237195"/>
              <a:gd name="connsiteX7" fmla="*/ 70432 w 611965"/>
              <a:gd name="connsiteY7" fmla="*/ 234609 h 237195"/>
              <a:gd name="connsiteX8" fmla="*/ 14505 w 611965"/>
              <a:gd name="connsiteY8" fmla="*/ 237195 h 237195"/>
              <a:gd name="connsiteX0" fmla="*/ 14505 w 611965"/>
              <a:gd name="connsiteY0" fmla="*/ 237195 h 237195"/>
              <a:gd name="connsiteX1" fmla="*/ 87916 w 611965"/>
              <a:gd name="connsiteY1" fmla="*/ 182423 h 237195"/>
              <a:gd name="connsiteX2" fmla="*/ 258945 w 611965"/>
              <a:gd name="connsiteY2" fmla="*/ 1282 h 237195"/>
              <a:gd name="connsiteX3" fmla="*/ 469883 w 611965"/>
              <a:gd name="connsiteY3" fmla="*/ 16693 h 237195"/>
              <a:gd name="connsiteX4" fmla="*/ 376244 w 611965"/>
              <a:gd name="connsiteY4" fmla="*/ 211671 h 237195"/>
              <a:gd name="connsiteX5" fmla="*/ 184052 w 611965"/>
              <a:gd name="connsiteY5" fmla="*/ 205621 h 237195"/>
              <a:gd name="connsiteX6" fmla="*/ 134855 w 611965"/>
              <a:gd name="connsiteY6" fmla="*/ 217985 h 237195"/>
              <a:gd name="connsiteX7" fmla="*/ 70432 w 611965"/>
              <a:gd name="connsiteY7" fmla="*/ 234609 h 237195"/>
              <a:gd name="connsiteX8" fmla="*/ 14505 w 611965"/>
              <a:gd name="connsiteY8" fmla="*/ 237195 h 237195"/>
              <a:gd name="connsiteX0" fmla="*/ 14505 w 611965"/>
              <a:gd name="connsiteY0" fmla="*/ 237195 h 237195"/>
              <a:gd name="connsiteX1" fmla="*/ 87916 w 611965"/>
              <a:gd name="connsiteY1" fmla="*/ 182423 h 237195"/>
              <a:gd name="connsiteX2" fmla="*/ 258945 w 611965"/>
              <a:gd name="connsiteY2" fmla="*/ 1282 h 237195"/>
              <a:gd name="connsiteX3" fmla="*/ 469883 w 611965"/>
              <a:gd name="connsiteY3" fmla="*/ 16693 h 237195"/>
              <a:gd name="connsiteX4" fmla="*/ 376244 w 611965"/>
              <a:gd name="connsiteY4" fmla="*/ 211671 h 237195"/>
              <a:gd name="connsiteX5" fmla="*/ 184052 w 611965"/>
              <a:gd name="connsiteY5" fmla="*/ 205621 h 237195"/>
              <a:gd name="connsiteX6" fmla="*/ 134855 w 611965"/>
              <a:gd name="connsiteY6" fmla="*/ 217985 h 237195"/>
              <a:gd name="connsiteX7" fmla="*/ 70432 w 611965"/>
              <a:gd name="connsiteY7" fmla="*/ 234609 h 237195"/>
              <a:gd name="connsiteX8" fmla="*/ 14505 w 611965"/>
              <a:gd name="connsiteY8" fmla="*/ 237195 h 2371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611965" h="237195">
                <a:moveTo>
                  <a:pt x="14505" y="237195"/>
                </a:moveTo>
                <a:cubicBezTo>
                  <a:pt x="17419" y="228497"/>
                  <a:pt x="111599" y="207195"/>
                  <a:pt x="87916" y="182423"/>
                </a:cubicBezTo>
                <a:cubicBezTo>
                  <a:pt x="-86455" y="120125"/>
                  <a:pt x="13047" y="14741"/>
                  <a:pt x="258945" y="1282"/>
                </a:cubicBezTo>
                <a:cubicBezTo>
                  <a:pt x="332259" y="-2731"/>
                  <a:pt x="407230" y="2747"/>
                  <a:pt x="469883" y="16693"/>
                </a:cubicBezTo>
                <a:cubicBezTo>
                  <a:pt x="698453" y="67572"/>
                  <a:pt x="639716" y="189876"/>
                  <a:pt x="376244" y="211671"/>
                </a:cubicBezTo>
                <a:cubicBezTo>
                  <a:pt x="311998" y="216985"/>
                  <a:pt x="244575" y="214863"/>
                  <a:pt x="184052" y="205621"/>
                </a:cubicBezTo>
                <a:cubicBezTo>
                  <a:pt x="145899" y="207020"/>
                  <a:pt x="148250" y="212807"/>
                  <a:pt x="134855" y="217985"/>
                </a:cubicBezTo>
                <a:cubicBezTo>
                  <a:pt x="121460" y="223163"/>
                  <a:pt x="92569" y="231754"/>
                  <a:pt x="70432" y="234609"/>
                </a:cubicBezTo>
                <a:lnTo>
                  <a:pt x="14505" y="237195"/>
                </a:lnTo>
                <a:close/>
              </a:path>
            </a:pathLst>
          </a:cu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279" name="Image 278"/>
          <p:cNvPicPr>
            <a:picLocks noChangeAspect="1"/>
          </p:cNvPicPr>
          <p:nvPr/>
        </p:nvPicPr>
        <p:blipFill rotWithShape="1"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50000"/>
                    </a14:imgEffect>
                    <a14:imgEffect>
                      <a14:brightnessContrast bright="4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31578" t="39390" r="60305" b="47639"/>
          <a:stretch/>
        </p:blipFill>
        <p:spPr>
          <a:xfrm>
            <a:off x="958926" y="4382634"/>
            <a:ext cx="296844" cy="281852"/>
          </a:xfrm>
          <a:prstGeom prst="rect">
            <a:avLst/>
          </a:prstGeom>
        </p:spPr>
      </p:pic>
      <p:sp>
        <p:nvSpPr>
          <p:cNvPr id="284" name="ZoneTexte 283"/>
          <p:cNvSpPr txBox="1"/>
          <p:nvPr/>
        </p:nvSpPr>
        <p:spPr>
          <a:xfrm>
            <a:off x="1305406" y="4342306"/>
            <a:ext cx="745002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7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Dekko" panose="02000600000000000000" pitchFamily="2" charset="0"/>
                <a:cs typeface="Dekko" panose="02000600000000000000" pitchFamily="2" charset="0"/>
              </a:rPr>
              <a:t>verbe 1</a:t>
            </a:r>
            <a:r>
              <a:rPr lang="fr-FR" sz="700" baseline="30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Dekko" panose="02000600000000000000" pitchFamily="2" charset="0"/>
                <a:cs typeface="Dekko" panose="02000600000000000000" pitchFamily="2" charset="0"/>
              </a:rPr>
              <a:t>er</a:t>
            </a:r>
            <a:r>
              <a:rPr lang="fr-FR" sz="7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Dekko" panose="02000600000000000000" pitchFamily="2" charset="0"/>
                <a:cs typeface="Dekko" panose="02000600000000000000" pitchFamily="2" charset="0"/>
              </a:rPr>
              <a:t> groupe</a:t>
            </a:r>
            <a:endParaRPr lang="fr-FR" sz="700" dirty="0">
              <a:solidFill>
                <a:schemeClr val="tx1">
                  <a:lumMod val="65000"/>
                  <a:lumOff val="35000"/>
                </a:schemeClr>
              </a:solidFill>
              <a:latin typeface="Dekko" panose="02000600000000000000" pitchFamily="2" charset="0"/>
              <a:cs typeface="Dekko" panose="02000600000000000000" pitchFamily="2" charset="0"/>
            </a:endParaRPr>
          </a:p>
        </p:txBody>
      </p:sp>
      <p:grpSp>
        <p:nvGrpSpPr>
          <p:cNvPr id="286" name="Groupe 285"/>
          <p:cNvGrpSpPr/>
          <p:nvPr/>
        </p:nvGrpSpPr>
        <p:grpSpPr>
          <a:xfrm>
            <a:off x="1778247" y="2511941"/>
            <a:ext cx="123825" cy="241105"/>
            <a:chOff x="1984144" y="6393040"/>
            <a:chExt cx="123825" cy="241105"/>
          </a:xfrm>
        </p:grpSpPr>
        <p:sp>
          <p:nvSpPr>
            <p:cNvPr id="287" name="Oval 88"/>
            <p:cNvSpPr>
              <a:spLocks noChangeArrowheads="1"/>
            </p:cNvSpPr>
            <p:nvPr/>
          </p:nvSpPr>
          <p:spPr bwMode="auto">
            <a:xfrm>
              <a:off x="1984144" y="6503970"/>
              <a:ext cx="123825" cy="130175"/>
            </a:xfrm>
            <a:prstGeom prst="ellipse">
              <a:avLst/>
            </a:prstGeom>
            <a:solidFill>
              <a:srgbClr val="FFFFFF"/>
            </a:solidFill>
            <a:ln w="6350">
              <a:solidFill>
                <a:srgbClr val="FF3399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grpSp>
          <p:nvGrpSpPr>
            <p:cNvPr id="288" name="Groupe 287"/>
            <p:cNvGrpSpPr/>
            <p:nvPr/>
          </p:nvGrpSpPr>
          <p:grpSpPr>
            <a:xfrm>
              <a:off x="2019124" y="6581658"/>
              <a:ext cx="45590" cy="23952"/>
              <a:chOff x="1962230" y="3347224"/>
              <a:chExt cx="45590" cy="23952"/>
            </a:xfrm>
          </p:grpSpPr>
          <p:cxnSp>
            <p:nvCxnSpPr>
              <p:cNvPr id="292" name="Connecteur droit 291"/>
              <p:cNvCxnSpPr/>
              <p:nvPr/>
            </p:nvCxnSpPr>
            <p:spPr>
              <a:xfrm>
                <a:off x="1962230" y="3347224"/>
                <a:ext cx="43215" cy="22815"/>
              </a:xfrm>
              <a:prstGeom prst="line">
                <a:avLst/>
              </a:prstGeom>
              <a:ln>
                <a:solidFill>
                  <a:srgbClr val="FF3399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3" name="Connecteur droit 292"/>
              <p:cNvCxnSpPr/>
              <p:nvPr/>
            </p:nvCxnSpPr>
            <p:spPr>
              <a:xfrm flipH="1">
                <a:off x="1964605" y="3348361"/>
                <a:ext cx="43215" cy="22815"/>
              </a:xfrm>
              <a:prstGeom prst="line">
                <a:avLst/>
              </a:prstGeom>
              <a:ln>
                <a:solidFill>
                  <a:srgbClr val="FF3399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289" name="Connecteur droit 288"/>
            <p:cNvCxnSpPr/>
            <p:nvPr/>
          </p:nvCxnSpPr>
          <p:spPr>
            <a:xfrm>
              <a:off x="2040731" y="6393040"/>
              <a:ext cx="0" cy="113576"/>
            </a:xfrm>
            <a:prstGeom prst="line">
              <a:avLst/>
            </a:prstGeom>
            <a:ln>
              <a:solidFill>
                <a:srgbClr val="FF33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90" name="Freeform 81"/>
            <p:cNvSpPr>
              <a:spLocks/>
            </p:cNvSpPr>
            <p:nvPr/>
          </p:nvSpPr>
          <p:spPr bwMode="auto">
            <a:xfrm>
              <a:off x="2020989" y="6551689"/>
              <a:ext cx="8836" cy="8787"/>
            </a:xfrm>
            <a:custGeom>
              <a:avLst/>
              <a:gdLst>
                <a:gd name="T0" fmla="*/ 3 w 14"/>
                <a:gd name="T1" fmla="*/ 1 h 14"/>
                <a:gd name="T2" fmla="*/ 14 w 14"/>
                <a:gd name="T3" fmla="*/ 5 h 14"/>
                <a:gd name="T4" fmla="*/ 3 w 14"/>
                <a:gd name="T5" fmla="*/ 12 h 14"/>
                <a:gd name="T6" fmla="*/ 7 w 14"/>
                <a:gd name="T7" fmla="*/ 1 h 14"/>
                <a:gd name="T8" fmla="*/ 3 w 14"/>
                <a:gd name="T9" fmla="*/ 1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" h="14">
                  <a:moveTo>
                    <a:pt x="3" y="1"/>
                  </a:moveTo>
                  <a:cubicBezTo>
                    <a:pt x="7" y="2"/>
                    <a:pt x="14" y="1"/>
                    <a:pt x="14" y="5"/>
                  </a:cubicBezTo>
                  <a:cubicBezTo>
                    <a:pt x="14" y="9"/>
                    <a:pt x="7" y="14"/>
                    <a:pt x="3" y="12"/>
                  </a:cubicBezTo>
                  <a:cubicBezTo>
                    <a:pt x="0" y="10"/>
                    <a:pt x="7" y="5"/>
                    <a:pt x="7" y="1"/>
                  </a:cubicBezTo>
                  <a:cubicBezTo>
                    <a:pt x="7" y="0"/>
                    <a:pt x="4" y="1"/>
                    <a:pt x="3" y="1"/>
                  </a:cubicBez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FF3399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91" name="Freeform 80"/>
            <p:cNvSpPr>
              <a:spLocks/>
            </p:cNvSpPr>
            <p:nvPr/>
          </p:nvSpPr>
          <p:spPr bwMode="auto">
            <a:xfrm>
              <a:off x="2061384" y="6551689"/>
              <a:ext cx="8836" cy="8787"/>
            </a:xfrm>
            <a:custGeom>
              <a:avLst/>
              <a:gdLst>
                <a:gd name="T0" fmla="*/ 3 w 14"/>
                <a:gd name="T1" fmla="*/ 1 h 14"/>
                <a:gd name="T2" fmla="*/ 14 w 14"/>
                <a:gd name="T3" fmla="*/ 5 h 14"/>
                <a:gd name="T4" fmla="*/ 3 w 14"/>
                <a:gd name="T5" fmla="*/ 12 h 14"/>
                <a:gd name="T6" fmla="*/ 7 w 14"/>
                <a:gd name="T7" fmla="*/ 1 h 14"/>
                <a:gd name="T8" fmla="*/ 3 w 14"/>
                <a:gd name="T9" fmla="*/ 1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" h="14">
                  <a:moveTo>
                    <a:pt x="3" y="1"/>
                  </a:moveTo>
                  <a:cubicBezTo>
                    <a:pt x="7" y="2"/>
                    <a:pt x="14" y="1"/>
                    <a:pt x="14" y="5"/>
                  </a:cubicBezTo>
                  <a:cubicBezTo>
                    <a:pt x="14" y="9"/>
                    <a:pt x="7" y="14"/>
                    <a:pt x="3" y="12"/>
                  </a:cubicBezTo>
                  <a:cubicBezTo>
                    <a:pt x="0" y="10"/>
                    <a:pt x="7" y="5"/>
                    <a:pt x="7" y="1"/>
                  </a:cubicBezTo>
                  <a:cubicBezTo>
                    <a:pt x="7" y="0"/>
                    <a:pt x="4" y="1"/>
                    <a:pt x="3" y="1"/>
                  </a:cubicBez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FF3399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</p:grpSp>
      <p:sp>
        <p:nvSpPr>
          <p:cNvPr id="300" name="Bulle ronde 26"/>
          <p:cNvSpPr/>
          <p:nvPr/>
        </p:nvSpPr>
        <p:spPr>
          <a:xfrm>
            <a:off x="3405243" y="4346599"/>
            <a:ext cx="737255" cy="284233"/>
          </a:xfrm>
          <a:custGeom>
            <a:avLst/>
            <a:gdLst>
              <a:gd name="connsiteX0" fmla="*/ 22497 w 611508"/>
              <a:gd name="connsiteY0" fmla="*/ 251742 h 214533"/>
              <a:gd name="connsiteX1" fmla="*/ 87595 w 611508"/>
              <a:gd name="connsiteY1" fmla="*/ 182422 h 214533"/>
              <a:gd name="connsiteX2" fmla="*/ 258624 w 611508"/>
              <a:gd name="connsiteY2" fmla="*/ 1281 h 214533"/>
              <a:gd name="connsiteX3" fmla="*/ 469562 w 611508"/>
              <a:gd name="connsiteY3" fmla="*/ 16692 h 214533"/>
              <a:gd name="connsiteX4" fmla="*/ 375923 w 611508"/>
              <a:gd name="connsiteY4" fmla="*/ 211670 h 214533"/>
              <a:gd name="connsiteX5" fmla="*/ 183731 w 611508"/>
              <a:gd name="connsiteY5" fmla="*/ 205620 h 214533"/>
              <a:gd name="connsiteX6" fmla="*/ 22497 w 611508"/>
              <a:gd name="connsiteY6" fmla="*/ 251742 h 214533"/>
              <a:gd name="connsiteX0" fmla="*/ 22818 w 611965"/>
              <a:gd name="connsiteY0" fmla="*/ 251743 h 251743"/>
              <a:gd name="connsiteX1" fmla="*/ 91212 w 611965"/>
              <a:gd name="connsiteY1" fmla="*/ 199281 h 251743"/>
              <a:gd name="connsiteX2" fmla="*/ 87916 w 611965"/>
              <a:gd name="connsiteY2" fmla="*/ 182423 h 251743"/>
              <a:gd name="connsiteX3" fmla="*/ 258945 w 611965"/>
              <a:gd name="connsiteY3" fmla="*/ 1282 h 251743"/>
              <a:gd name="connsiteX4" fmla="*/ 469883 w 611965"/>
              <a:gd name="connsiteY4" fmla="*/ 16693 h 251743"/>
              <a:gd name="connsiteX5" fmla="*/ 376244 w 611965"/>
              <a:gd name="connsiteY5" fmla="*/ 211671 h 251743"/>
              <a:gd name="connsiteX6" fmla="*/ 184052 w 611965"/>
              <a:gd name="connsiteY6" fmla="*/ 205621 h 251743"/>
              <a:gd name="connsiteX7" fmla="*/ 22818 w 611965"/>
              <a:gd name="connsiteY7" fmla="*/ 251743 h 251743"/>
              <a:gd name="connsiteX0" fmla="*/ 22818 w 611965"/>
              <a:gd name="connsiteY0" fmla="*/ 251743 h 251743"/>
              <a:gd name="connsiteX1" fmla="*/ 91212 w 611965"/>
              <a:gd name="connsiteY1" fmla="*/ 199281 h 251743"/>
              <a:gd name="connsiteX2" fmla="*/ 87916 w 611965"/>
              <a:gd name="connsiteY2" fmla="*/ 182423 h 251743"/>
              <a:gd name="connsiteX3" fmla="*/ 258945 w 611965"/>
              <a:gd name="connsiteY3" fmla="*/ 1282 h 251743"/>
              <a:gd name="connsiteX4" fmla="*/ 469883 w 611965"/>
              <a:gd name="connsiteY4" fmla="*/ 16693 h 251743"/>
              <a:gd name="connsiteX5" fmla="*/ 376244 w 611965"/>
              <a:gd name="connsiteY5" fmla="*/ 211671 h 251743"/>
              <a:gd name="connsiteX6" fmla="*/ 184052 w 611965"/>
              <a:gd name="connsiteY6" fmla="*/ 205621 h 251743"/>
              <a:gd name="connsiteX7" fmla="*/ 107839 w 611965"/>
              <a:gd name="connsiteY7" fmla="*/ 245001 h 251743"/>
              <a:gd name="connsiteX8" fmla="*/ 22818 w 611965"/>
              <a:gd name="connsiteY8" fmla="*/ 251743 h 251743"/>
              <a:gd name="connsiteX0" fmla="*/ 14505 w 611965"/>
              <a:gd name="connsiteY0" fmla="*/ 237195 h 245001"/>
              <a:gd name="connsiteX1" fmla="*/ 91212 w 611965"/>
              <a:gd name="connsiteY1" fmla="*/ 199281 h 245001"/>
              <a:gd name="connsiteX2" fmla="*/ 87916 w 611965"/>
              <a:gd name="connsiteY2" fmla="*/ 182423 h 245001"/>
              <a:gd name="connsiteX3" fmla="*/ 258945 w 611965"/>
              <a:gd name="connsiteY3" fmla="*/ 1282 h 245001"/>
              <a:gd name="connsiteX4" fmla="*/ 469883 w 611965"/>
              <a:gd name="connsiteY4" fmla="*/ 16693 h 245001"/>
              <a:gd name="connsiteX5" fmla="*/ 376244 w 611965"/>
              <a:gd name="connsiteY5" fmla="*/ 211671 h 245001"/>
              <a:gd name="connsiteX6" fmla="*/ 184052 w 611965"/>
              <a:gd name="connsiteY6" fmla="*/ 205621 h 245001"/>
              <a:gd name="connsiteX7" fmla="*/ 107839 w 611965"/>
              <a:gd name="connsiteY7" fmla="*/ 245001 h 245001"/>
              <a:gd name="connsiteX8" fmla="*/ 14505 w 611965"/>
              <a:gd name="connsiteY8" fmla="*/ 237195 h 245001"/>
              <a:gd name="connsiteX0" fmla="*/ 14505 w 611965"/>
              <a:gd name="connsiteY0" fmla="*/ 237195 h 237195"/>
              <a:gd name="connsiteX1" fmla="*/ 91212 w 611965"/>
              <a:gd name="connsiteY1" fmla="*/ 199281 h 237195"/>
              <a:gd name="connsiteX2" fmla="*/ 87916 w 611965"/>
              <a:gd name="connsiteY2" fmla="*/ 182423 h 237195"/>
              <a:gd name="connsiteX3" fmla="*/ 258945 w 611965"/>
              <a:gd name="connsiteY3" fmla="*/ 1282 h 237195"/>
              <a:gd name="connsiteX4" fmla="*/ 469883 w 611965"/>
              <a:gd name="connsiteY4" fmla="*/ 16693 h 237195"/>
              <a:gd name="connsiteX5" fmla="*/ 376244 w 611965"/>
              <a:gd name="connsiteY5" fmla="*/ 211671 h 237195"/>
              <a:gd name="connsiteX6" fmla="*/ 184052 w 611965"/>
              <a:gd name="connsiteY6" fmla="*/ 205621 h 237195"/>
              <a:gd name="connsiteX7" fmla="*/ 103683 w 611965"/>
              <a:gd name="connsiteY7" fmla="*/ 236688 h 237195"/>
              <a:gd name="connsiteX8" fmla="*/ 14505 w 611965"/>
              <a:gd name="connsiteY8" fmla="*/ 237195 h 237195"/>
              <a:gd name="connsiteX0" fmla="*/ 14505 w 611965"/>
              <a:gd name="connsiteY0" fmla="*/ 237195 h 237195"/>
              <a:gd name="connsiteX1" fmla="*/ 91212 w 611965"/>
              <a:gd name="connsiteY1" fmla="*/ 199281 h 237195"/>
              <a:gd name="connsiteX2" fmla="*/ 87916 w 611965"/>
              <a:gd name="connsiteY2" fmla="*/ 182423 h 237195"/>
              <a:gd name="connsiteX3" fmla="*/ 258945 w 611965"/>
              <a:gd name="connsiteY3" fmla="*/ 1282 h 237195"/>
              <a:gd name="connsiteX4" fmla="*/ 469883 w 611965"/>
              <a:gd name="connsiteY4" fmla="*/ 16693 h 237195"/>
              <a:gd name="connsiteX5" fmla="*/ 376244 w 611965"/>
              <a:gd name="connsiteY5" fmla="*/ 211671 h 237195"/>
              <a:gd name="connsiteX6" fmla="*/ 184052 w 611965"/>
              <a:gd name="connsiteY6" fmla="*/ 205621 h 237195"/>
              <a:gd name="connsiteX7" fmla="*/ 155637 w 611965"/>
              <a:gd name="connsiteY7" fmla="*/ 222141 h 237195"/>
              <a:gd name="connsiteX8" fmla="*/ 103683 w 611965"/>
              <a:gd name="connsiteY8" fmla="*/ 236688 h 237195"/>
              <a:gd name="connsiteX9" fmla="*/ 14505 w 611965"/>
              <a:gd name="connsiteY9" fmla="*/ 237195 h 237195"/>
              <a:gd name="connsiteX0" fmla="*/ 14505 w 611965"/>
              <a:gd name="connsiteY0" fmla="*/ 237195 h 237195"/>
              <a:gd name="connsiteX1" fmla="*/ 60040 w 611965"/>
              <a:gd name="connsiteY1" fmla="*/ 220063 h 237195"/>
              <a:gd name="connsiteX2" fmla="*/ 91212 w 611965"/>
              <a:gd name="connsiteY2" fmla="*/ 199281 h 237195"/>
              <a:gd name="connsiteX3" fmla="*/ 87916 w 611965"/>
              <a:gd name="connsiteY3" fmla="*/ 182423 h 237195"/>
              <a:gd name="connsiteX4" fmla="*/ 258945 w 611965"/>
              <a:gd name="connsiteY4" fmla="*/ 1282 h 237195"/>
              <a:gd name="connsiteX5" fmla="*/ 469883 w 611965"/>
              <a:gd name="connsiteY5" fmla="*/ 16693 h 237195"/>
              <a:gd name="connsiteX6" fmla="*/ 376244 w 611965"/>
              <a:gd name="connsiteY6" fmla="*/ 211671 h 237195"/>
              <a:gd name="connsiteX7" fmla="*/ 184052 w 611965"/>
              <a:gd name="connsiteY7" fmla="*/ 205621 h 237195"/>
              <a:gd name="connsiteX8" fmla="*/ 155637 w 611965"/>
              <a:gd name="connsiteY8" fmla="*/ 222141 h 237195"/>
              <a:gd name="connsiteX9" fmla="*/ 103683 w 611965"/>
              <a:gd name="connsiteY9" fmla="*/ 236688 h 237195"/>
              <a:gd name="connsiteX10" fmla="*/ 14505 w 611965"/>
              <a:gd name="connsiteY10" fmla="*/ 237195 h 237195"/>
              <a:gd name="connsiteX0" fmla="*/ 14505 w 611965"/>
              <a:gd name="connsiteY0" fmla="*/ 237195 h 237195"/>
              <a:gd name="connsiteX1" fmla="*/ 60040 w 611965"/>
              <a:gd name="connsiteY1" fmla="*/ 220063 h 237195"/>
              <a:gd name="connsiteX2" fmla="*/ 91212 w 611965"/>
              <a:gd name="connsiteY2" fmla="*/ 199281 h 237195"/>
              <a:gd name="connsiteX3" fmla="*/ 87916 w 611965"/>
              <a:gd name="connsiteY3" fmla="*/ 182423 h 237195"/>
              <a:gd name="connsiteX4" fmla="*/ 258945 w 611965"/>
              <a:gd name="connsiteY4" fmla="*/ 1282 h 237195"/>
              <a:gd name="connsiteX5" fmla="*/ 469883 w 611965"/>
              <a:gd name="connsiteY5" fmla="*/ 16693 h 237195"/>
              <a:gd name="connsiteX6" fmla="*/ 376244 w 611965"/>
              <a:gd name="connsiteY6" fmla="*/ 211671 h 237195"/>
              <a:gd name="connsiteX7" fmla="*/ 184052 w 611965"/>
              <a:gd name="connsiteY7" fmla="*/ 205621 h 237195"/>
              <a:gd name="connsiteX8" fmla="*/ 141090 w 611965"/>
              <a:gd name="connsiteY8" fmla="*/ 222141 h 237195"/>
              <a:gd name="connsiteX9" fmla="*/ 103683 w 611965"/>
              <a:gd name="connsiteY9" fmla="*/ 236688 h 237195"/>
              <a:gd name="connsiteX10" fmla="*/ 14505 w 611965"/>
              <a:gd name="connsiteY10" fmla="*/ 237195 h 237195"/>
              <a:gd name="connsiteX0" fmla="*/ 14505 w 611965"/>
              <a:gd name="connsiteY0" fmla="*/ 237195 h 237195"/>
              <a:gd name="connsiteX1" fmla="*/ 60040 w 611965"/>
              <a:gd name="connsiteY1" fmla="*/ 220063 h 237195"/>
              <a:gd name="connsiteX2" fmla="*/ 78743 w 611965"/>
              <a:gd name="connsiteY2" fmla="*/ 199281 h 237195"/>
              <a:gd name="connsiteX3" fmla="*/ 87916 w 611965"/>
              <a:gd name="connsiteY3" fmla="*/ 182423 h 237195"/>
              <a:gd name="connsiteX4" fmla="*/ 258945 w 611965"/>
              <a:gd name="connsiteY4" fmla="*/ 1282 h 237195"/>
              <a:gd name="connsiteX5" fmla="*/ 469883 w 611965"/>
              <a:gd name="connsiteY5" fmla="*/ 16693 h 237195"/>
              <a:gd name="connsiteX6" fmla="*/ 376244 w 611965"/>
              <a:gd name="connsiteY6" fmla="*/ 211671 h 237195"/>
              <a:gd name="connsiteX7" fmla="*/ 184052 w 611965"/>
              <a:gd name="connsiteY7" fmla="*/ 205621 h 237195"/>
              <a:gd name="connsiteX8" fmla="*/ 141090 w 611965"/>
              <a:gd name="connsiteY8" fmla="*/ 222141 h 237195"/>
              <a:gd name="connsiteX9" fmla="*/ 103683 w 611965"/>
              <a:gd name="connsiteY9" fmla="*/ 236688 h 237195"/>
              <a:gd name="connsiteX10" fmla="*/ 14505 w 611965"/>
              <a:gd name="connsiteY10" fmla="*/ 237195 h 237195"/>
              <a:gd name="connsiteX0" fmla="*/ 14505 w 611965"/>
              <a:gd name="connsiteY0" fmla="*/ 237195 h 237195"/>
              <a:gd name="connsiteX1" fmla="*/ 49649 w 611965"/>
              <a:gd name="connsiteY1" fmla="*/ 215907 h 237195"/>
              <a:gd name="connsiteX2" fmla="*/ 78743 w 611965"/>
              <a:gd name="connsiteY2" fmla="*/ 199281 h 237195"/>
              <a:gd name="connsiteX3" fmla="*/ 87916 w 611965"/>
              <a:gd name="connsiteY3" fmla="*/ 182423 h 237195"/>
              <a:gd name="connsiteX4" fmla="*/ 258945 w 611965"/>
              <a:gd name="connsiteY4" fmla="*/ 1282 h 237195"/>
              <a:gd name="connsiteX5" fmla="*/ 469883 w 611965"/>
              <a:gd name="connsiteY5" fmla="*/ 16693 h 237195"/>
              <a:gd name="connsiteX6" fmla="*/ 376244 w 611965"/>
              <a:gd name="connsiteY6" fmla="*/ 211671 h 237195"/>
              <a:gd name="connsiteX7" fmla="*/ 184052 w 611965"/>
              <a:gd name="connsiteY7" fmla="*/ 205621 h 237195"/>
              <a:gd name="connsiteX8" fmla="*/ 141090 w 611965"/>
              <a:gd name="connsiteY8" fmla="*/ 222141 h 237195"/>
              <a:gd name="connsiteX9" fmla="*/ 103683 w 611965"/>
              <a:gd name="connsiteY9" fmla="*/ 236688 h 237195"/>
              <a:gd name="connsiteX10" fmla="*/ 14505 w 611965"/>
              <a:gd name="connsiteY10" fmla="*/ 237195 h 237195"/>
              <a:gd name="connsiteX0" fmla="*/ 14505 w 611965"/>
              <a:gd name="connsiteY0" fmla="*/ 237195 h 237195"/>
              <a:gd name="connsiteX1" fmla="*/ 49649 w 611965"/>
              <a:gd name="connsiteY1" fmla="*/ 215907 h 237195"/>
              <a:gd name="connsiteX2" fmla="*/ 87916 w 611965"/>
              <a:gd name="connsiteY2" fmla="*/ 182423 h 237195"/>
              <a:gd name="connsiteX3" fmla="*/ 258945 w 611965"/>
              <a:gd name="connsiteY3" fmla="*/ 1282 h 237195"/>
              <a:gd name="connsiteX4" fmla="*/ 469883 w 611965"/>
              <a:gd name="connsiteY4" fmla="*/ 16693 h 237195"/>
              <a:gd name="connsiteX5" fmla="*/ 376244 w 611965"/>
              <a:gd name="connsiteY5" fmla="*/ 211671 h 237195"/>
              <a:gd name="connsiteX6" fmla="*/ 184052 w 611965"/>
              <a:gd name="connsiteY6" fmla="*/ 205621 h 237195"/>
              <a:gd name="connsiteX7" fmla="*/ 141090 w 611965"/>
              <a:gd name="connsiteY7" fmla="*/ 222141 h 237195"/>
              <a:gd name="connsiteX8" fmla="*/ 103683 w 611965"/>
              <a:gd name="connsiteY8" fmla="*/ 236688 h 237195"/>
              <a:gd name="connsiteX9" fmla="*/ 14505 w 611965"/>
              <a:gd name="connsiteY9" fmla="*/ 237195 h 237195"/>
              <a:gd name="connsiteX0" fmla="*/ 14505 w 611965"/>
              <a:gd name="connsiteY0" fmla="*/ 237195 h 237195"/>
              <a:gd name="connsiteX1" fmla="*/ 99525 w 611965"/>
              <a:gd name="connsiteY1" fmla="*/ 201360 h 237195"/>
              <a:gd name="connsiteX2" fmla="*/ 87916 w 611965"/>
              <a:gd name="connsiteY2" fmla="*/ 182423 h 237195"/>
              <a:gd name="connsiteX3" fmla="*/ 258945 w 611965"/>
              <a:gd name="connsiteY3" fmla="*/ 1282 h 237195"/>
              <a:gd name="connsiteX4" fmla="*/ 469883 w 611965"/>
              <a:gd name="connsiteY4" fmla="*/ 16693 h 237195"/>
              <a:gd name="connsiteX5" fmla="*/ 376244 w 611965"/>
              <a:gd name="connsiteY5" fmla="*/ 211671 h 237195"/>
              <a:gd name="connsiteX6" fmla="*/ 184052 w 611965"/>
              <a:gd name="connsiteY6" fmla="*/ 205621 h 237195"/>
              <a:gd name="connsiteX7" fmla="*/ 141090 w 611965"/>
              <a:gd name="connsiteY7" fmla="*/ 222141 h 237195"/>
              <a:gd name="connsiteX8" fmla="*/ 103683 w 611965"/>
              <a:gd name="connsiteY8" fmla="*/ 236688 h 237195"/>
              <a:gd name="connsiteX9" fmla="*/ 14505 w 611965"/>
              <a:gd name="connsiteY9" fmla="*/ 237195 h 237195"/>
              <a:gd name="connsiteX0" fmla="*/ 14505 w 611965"/>
              <a:gd name="connsiteY0" fmla="*/ 237195 h 237195"/>
              <a:gd name="connsiteX1" fmla="*/ 99525 w 611965"/>
              <a:gd name="connsiteY1" fmla="*/ 201360 h 237195"/>
              <a:gd name="connsiteX2" fmla="*/ 87916 w 611965"/>
              <a:gd name="connsiteY2" fmla="*/ 182423 h 237195"/>
              <a:gd name="connsiteX3" fmla="*/ 258945 w 611965"/>
              <a:gd name="connsiteY3" fmla="*/ 1282 h 237195"/>
              <a:gd name="connsiteX4" fmla="*/ 469883 w 611965"/>
              <a:gd name="connsiteY4" fmla="*/ 16693 h 237195"/>
              <a:gd name="connsiteX5" fmla="*/ 376244 w 611965"/>
              <a:gd name="connsiteY5" fmla="*/ 211671 h 237195"/>
              <a:gd name="connsiteX6" fmla="*/ 184052 w 611965"/>
              <a:gd name="connsiteY6" fmla="*/ 205621 h 237195"/>
              <a:gd name="connsiteX7" fmla="*/ 141090 w 611965"/>
              <a:gd name="connsiteY7" fmla="*/ 222141 h 237195"/>
              <a:gd name="connsiteX8" fmla="*/ 70432 w 611965"/>
              <a:gd name="connsiteY8" fmla="*/ 234609 h 237195"/>
              <a:gd name="connsiteX9" fmla="*/ 14505 w 611965"/>
              <a:gd name="connsiteY9" fmla="*/ 237195 h 237195"/>
              <a:gd name="connsiteX0" fmla="*/ 14505 w 611965"/>
              <a:gd name="connsiteY0" fmla="*/ 237195 h 237195"/>
              <a:gd name="connsiteX1" fmla="*/ 99525 w 611965"/>
              <a:gd name="connsiteY1" fmla="*/ 201360 h 237195"/>
              <a:gd name="connsiteX2" fmla="*/ 87916 w 611965"/>
              <a:gd name="connsiteY2" fmla="*/ 182423 h 237195"/>
              <a:gd name="connsiteX3" fmla="*/ 258945 w 611965"/>
              <a:gd name="connsiteY3" fmla="*/ 1282 h 237195"/>
              <a:gd name="connsiteX4" fmla="*/ 469883 w 611965"/>
              <a:gd name="connsiteY4" fmla="*/ 16693 h 237195"/>
              <a:gd name="connsiteX5" fmla="*/ 376244 w 611965"/>
              <a:gd name="connsiteY5" fmla="*/ 211671 h 237195"/>
              <a:gd name="connsiteX6" fmla="*/ 184052 w 611965"/>
              <a:gd name="connsiteY6" fmla="*/ 205621 h 237195"/>
              <a:gd name="connsiteX7" fmla="*/ 134855 w 611965"/>
              <a:gd name="connsiteY7" fmla="*/ 217985 h 237195"/>
              <a:gd name="connsiteX8" fmla="*/ 70432 w 611965"/>
              <a:gd name="connsiteY8" fmla="*/ 234609 h 237195"/>
              <a:gd name="connsiteX9" fmla="*/ 14505 w 611965"/>
              <a:gd name="connsiteY9" fmla="*/ 237195 h 237195"/>
              <a:gd name="connsiteX0" fmla="*/ 14505 w 611965"/>
              <a:gd name="connsiteY0" fmla="*/ 237195 h 237195"/>
              <a:gd name="connsiteX1" fmla="*/ 87916 w 611965"/>
              <a:gd name="connsiteY1" fmla="*/ 182423 h 237195"/>
              <a:gd name="connsiteX2" fmla="*/ 258945 w 611965"/>
              <a:gd name="connsiteY2" fmla="*/ 1282 h 237195"/>
              <a:gd name="connsiteX3" fmla="*/ 469883 w 611965"/>
              <a:gd name="connsiteY3" fmla="*/ 16693 h 237195"/>
              <a:gd name="connsiteX4" fmla="*/ 376244 w 611965"/>
              <a:gd name="connsiteY4" fmla="*/ 211671 h 237195"/>
              <a:gd name="connsiteX5" fmla="*/ 184052 w 611965"/>
              <a:gd name="connsiteY5" fmla="*/ 205621 h 237195"/>
              <a:gd name="connsiteX6" fmla="*/ 134855 w 611965"/>
              <a:gd name="connsiteY6" fmla="*/ 217985 h 237195"/>
              <a:gd name="connsiteX7" fmla="*/ 70432 w 611965"/>
              <a:gd name="connsiteY7" fmla="*/ 234609 h 237195"/>
              <a:gd name="connsiteX8" fmla="*/ 14505 w 611965"/>
              <a:gd name="connsiteY8" fmla="*/ 237195 h 237195"/>
              <a:gd name="connsiteX0" fmla="*/ 14505 w 611965"/>
              <a:gd name="connsiteY0" fmla="*/ 237195 h 237195"/>
              <a:gd name="connsiteX1" fmla="*/ 87916 w 611965"/>
              <a:gd name="connsiteY1" fmla="*/ 182423 h 237195"/>
              <a:gd name="connsiteX2" fmla="*/ 258945 w 611965"/>
              <a:gd name="connsiteY2" fmla="*/ 1282 h 237195"/>
              <a:gd name="connsiteX3" fmla="*/ 469883 w 611965"/>
              <a:gd name="connsiteY3" fmla="*/ 16693 h 237195"/>
              <a:gd name="connsiteX4" fmla="*/ 376244 w 611965"/>
              <a:gd name="connsiteY4" fmla="*/ 211671 h 237195"/>
              <a:gd name="connsiteX5" fmla="*/ 184052 w 611965"/>
              <a:gd name="connsiteY5" fmla="*/ 205621 h 237195"/>
              <a:gd name="connsiteX6" fmla="*/ 134855 w 611965"/>
              <a:gd name="connsiteY6" fmla="*/ 217985 h 237195"/>
              <a:gd name="connsiteX7" fmla="*/ 70432 w 611965"/>
              <a:gd name="connsiteY7" fmla="*/ 234609 h 237195"/>
              <a:gd name="connsiteX8" fmla="*/ 14505 w 611965"/>
              <a:gd name="connsiteY8" fmla="*/ 237195 h 237195"/>
              <a:gd name="connsiteX0" fmla="*/ 14505 w 611965"/>
              <a:gd name="connsiteY0" fmla="*/ 237195 h 237195"/>
              <a:gd name="connsiteX1" fmla="*/ 87916 w 611965"/>
              <a:gd name="connsiteY1" fmla="*/ 182423 h 237195"/>
              <a:gd name="connsiteX2" fmla="*/ 258945 w 611965"/>
              <a:gd name="connsiteY2" fmla="*/ 1282 h 237195"/>
              <a:gd name="connsiteX3" fmla="*/ 469883 w 611965"/>
              <a:gd name="connsiteY3" fmla="*/ 16693 h 237195"/>
              <a:gd name="connsiteX4" fmla="*/ 376244 w 611965"/>
              <a:gd name="connsiteY4" fmla="*/ 211671 h 237195"/>
              <a:gd name="connsiteX5" fmla="*/ 184052 w 611965"/>
              <a:gd name="connsiteY5" fmla="*/ 205621 h 237195"/>
              <a:gd name="connsiteX6" fmla="*/ 134855 w 611965"/>
              <a:gd name="connsiteY6" fmla="*/ 217985 h 237195"/>
              <a:gd name="connsiteX7" fmla="*/ 70432 w 611965"/>
              <a:gd name="connsiteY7" fmla="*/ 234609 h 237195"/>
              <a:gd name="connsiteX8" fmla="*/ 14505 w 611965"/>
              <a:gd name="connsiteY8" fmla="*/ 237195 h 2371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611965" h="237195">
                <a:moveTo>
                  <a:pt x="14505" y="237195"/>
                </a:moveTo>
                <a:cubicBezTo>
                  <a:pt x="17419" y="228497"/>
                  <a:pt x="111599" y="207195"/>
                  <a:pt x="87916" y="182423"/>
                </a:cubicBezTo>
                <a:cubicBezTo>
                  <a:pt x="-86455" y="120125"/>
                  <a:pt x="13047" y="14741"/>
                  <a:pt x="258945" y="1282"/>
                </a:cubicBezTo>
                <a:cubicBezTo>
                  <a:pt x="332259" y="-2731"/>
                  <a:pt x="407230" y="2747"/>
                  <a:pt x="469883" y="16693"/>
                </a:cubicBezTo>
                <a:cubicBezTo>
                  <a:pt x="698453" y="67572"/>
                  <a:pt x="639716" y="189876"/>
                  <a:pt x="376244" y="211671"/>
                </a:cubicBezTo>
                <a:cubicBezTo>
                  <a:pt x="311998" y="216985"/>
                  <a:pt x="244575" y="214863"/>
                  <a:pt x="184052" y="205621"/>
                </a:cubicBezTo>
                <a:cubicBezTo>
                  <a:pt x="145899" y="207020"/>
                  <a:pt x="148250" y="212807"/>
                  <a:pt x="134855" y="217985"/>
                </a:cubicBezTo>
                <a:cubicBezTo>
                  <a:pt x="121460" y="223163"/>
                  <a:pt x="92569" y="231754"/>
                  <a:pt x="70432" y="234609"/>
                </a:cubicBezTo>
                <a:lnTo>
                  <a:pt x="14505" y="237195"/>
                </a:lnTo>
                <a:close/>
              </a:path>
            </a:pathLst>
          </a:cu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301" name="Image 300"/>
          <p:cNvPicPr>
            <a:picLocks noChangeAspect="1"/>
          </p:cNvPicPr>
          <p:nvPr/>
        </p:nvPicPr>
        <p:blipFill rotWithShape="1"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50000"/>
                    </a14:imgEffect>
                    <a14:imgEffect>
                      <a14:brightnessContrast bright="4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31578" t="39390" r="60305" b="47639"/>
          <a:stretch/>
        </p:blipFill>
        <p:spPr>
          <a:xfrm>
            <a:off x="3107355" y="4429015"/>
            <a:ext cx="296844" cy="281852"/>
          </a:xfrm>
          <a:prstGeom prst="rect">
            <a:avLst/>
          </a:prstGeom>
        </p:spPr>
      </p:pic>
      <p:sp>
        <p:nvSpPr>
          <p:cNvPr id="302" name="ZoneTexte 301"/>
          <p:cNvSpPr txBox="1"/>
          <p:nvPr/>
        </p:nvSpPr>
        <p:spPr>
          <a:xfrm>
            <a:off x="3453835" y="4388687"/>
            <a:ext cx="745002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7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Dekko" panose="02000600000000000000" pitchFamily="2" charset="0"/>
                <a:cs typeface="Dekko" panose="02000600000000000000" pitchFamily="2" charset="0"/>
              </a:rPr>
              <a:t>verbe 1</a:t>
            </a:r>
            <a:r>
              <a:rPr lang="fr-FR" sz="700" baseline="30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Dekko" panose="02000600000000000000" pitchFamily="2" charset="0"/>
                <a:cs typeface="Dekko" panose="02000600000000000000" pitchFamily="2" charset="0"/>
              </a:rPr>
              <a:t>er</a:t>
            </a:r>
            <a:r>
              <a:rPr lang="fr-FR" sz="7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Dekko" panose="02000600000000000000" pitchFamily="2" charset="0"/>
                <a:cs typeface="Dekko" panose="02000600000000000000" pitchFamily="2" charset="0"/>
              </a:rPr>
              <a:t> groupe</a:t>
            </a:r>
            <a:endParaRPr lang="fr-FR" sz="700" dirty="0">
              <a:solidFill>
                <a:schemeClr val="tx1">
                  <a:lumMod val="65000"/>
                  <a:lumOff val="35000"/>
                </a:schemeClr>
              </a:solidFill>
              <a:latin typeface="Dekko" panose="02000600000000000000" pitchFamily="2" charset="0"/>
              <a:cs typeface="Dekko" panose="02000600000000000000" pitchFamily="2" charset="0"/>
            </a:endParaRPr>
          </a:p>
        </p:txBody>
      </p:sp>
      <p:grpSp>
        <p:nvGrpSpPr>
          <p:cNvPr id="307" name="Groupe 306"/>
          <p:cNvGrpSpPr/>
          <p:nvPr/>
        </p:nvGrpSpPr>
        <p:grpSpPr>
          <a:xfrm>
            <a:off x="6376993" y="8505823"/>
            <a:ext cx="123825" cy="241105"/>
            <a:chOff x="1984144" y="6393040"/>
            <a:chExt cx="123825" cy="241105"/>
          </a:xfrm>
        </p:grpSpPr>
        <p:sp>
          <p:nvSpPr>
            <p:cNvPr id="309" name="Oval 88"/>
            <p:cNvSpPr>
              <a:spLocks noChangeArrowheads="1"/>
            </p:cNvSpPr>
            <p:nvPr/>
          </p:nvSpPr>
          <p:spPr bwMode="auto">
            <a:xfrm>
              <a:off x="1984144" y="6503970"/>
              <a:ext cx="123825" cy="130175"/>
            </a:xfrm>
            <a:prstGeom prst="ellipse">
              <a:avLst/>
            </a:prstGeom>
            <a:solidFill>
              <a:srgbClr val="FFFFFF"/>
            </a:solidFill>
            <a:ln w="6350">
              <a:solidFill>
                <a:srgbClr val="FF3399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grpSp>
          <p:nvGrpSpPr>
            <p:cNvPr id="310" name="Groupe 309"/>
            <p:cNvGrpSpPr/>
            <p:nvPr/>
          </p:nvGrpSpPr>
          <p:grpSpPr>
            <a:xfrm>
              <a:off x="2019124" y="6581658"/>
              <a:ext cx="45590" cy="23952"/>
              <a:chOff x="1962230" y="3347224"/>
              <a:chExt cx="45590" cy="23952"/>
            </a:xfrm>
          </p:grpSpPr>
          <p:cxnSp>
            <p:nvCxnSpPr>
              <p:cNvPr id="314" name="Connecteur droit 313"/>
              <p:cNvCxnSpPr/>
              <p:nvPr/>
            </p:nvCxnSpPr>
            <p:spPr>
              <a:xfrm>
                <a:off x="1962230" y="3347224"/>
                <a:ext cx="43215" cy="22815"/>
              </a:xfrm>
              <a:prstGeom prst="line">
                <a:avLst/>
              </a:prstGeom>
              <a:ln>
                <a:solidFill>
                  <a:srgbClr val="FF3399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5" name="Connecteur droit 314"/>
              <p:cNvCxnSpPr/>
              <p:nvPr/>
            </p:nvCxnSpPr>
            <p:spPr>
              <a:xfrm flipH="1">
                <a:off x="1964605" y="3348361"/>
                <a:ext cx="43215" cy="22815"/>
              </a:xfrm>
              <a:prstGeom prst="line">
                <a:avLst/>
              </a:prstGeom>
              <a:ln>
                <a:solidFill>
                  <a:srgbClr val="FF3399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311" name="Connecteur droit 310"/>
            <p:cNvCxnSpPr/>
            <p:nvPr/>
          </p:nvCxnSpPr>
          <p:spPr>
            <a:xfrm>
              <a:off x="2040731" y="6393040"/>
              <a:ext cx="0" cy="113576"/>
            </a:xfrm>
            <a:prstGeom prst="line">
              <a:avLst/>
            </a:prstGeom>
            <a:ln>
              <a:solidFill>
                <a:srgbClr val="FF33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12" name="Freeform 81"/>
            <p:cNvSpPr>
              <a:spLocks/>
            </p:cNvSpPr>
            <p:nvPr/>
          </p:nvSpPr>
          <p:spPr bwMode="auto">
            <a:xfrm>
              <a:off x="2020989" y="6551689"/>
              <a:ext cx="8836" cy="8787"/>
            </a:xfrm>
            <a:custGeom>
              <a:avLst/>
              <a:gdLst>
                <a:gd name="T0" fmla="*/ 3 w 14"/>
                <a:gd name="T1" fmla="*/ 1 h 14"/>
                <a:gd name="T2" fmla="*/ 14 w 14"/>
                <a:gd name="T3" fmla="*/ 5 h 14"/>
                <a:gd name="T4" fmla="*/ 3 w 14"/>
                <a:gd name="T5" fmla="*/ 12 h 14"/>
                <a:gd name="T6" fmla="*/ 7 w 14"/>
                <a:gd name="T7" fmla="*/ 1 h 14"/>
                <a:gd name="T8" fmla="*/ 3 w 14"/>
                <a:gd name="T9" fmla="*/ 1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" h="14">
                  <a:moveTo>
                    <a:pt x="3" y="1"/>
                  </a:moveTo>
                  <a:cubicBezTo>
                    <a:pt x="7" y="2"/>
                    <a:pt x="14" y="1"/>
                    <a:pt x="14" y="5"/>
                  </a:cubicBezTo>
                  <a:cubicBezTo>
                    <a:pt x="14" y="9"/>
                    <a:pt x="7" y="14"/>
                    <a:pt x="3" y="12"/>
                  </a:cubicBezTo>
                  <a:cubicBezTo>
                    <a:pt x="0" y="10"/>
                    <a:pt x="7" y="5"/>
                    <a:pt x="7" y="1"/>
                  </a:cubicBezTo>
                  <a:cubicBezTo>
                    <a:pt x="7" y="0"/>
                    <a:pt x="4" y="1"/>
                    <a:pt x="3" y="1"/>
                  </a:cubicBez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FF3399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313" name="Freeform 80"/>
            <p:cNvSpPr>
              <a:spLocks/>
            </p:cNvSpPr>
            <p:nvPr/>
          </p:nvSpPr>
          <p:spPr bwMode="auto">
            <a:xfrm>
              <a:off x="2061384" y="6551689"/>
              <a:ext cx="8836" cy="8787"/>
            </a:xfrm>
            <a:custGeom>
              <a:avLst/>
              <a:gdLst>
                <a:gd name="T0" fmla="*/ 3 w 14"/>
                <a:gd name="T1" fmla="*/ 1 h 14"/>
                <a:gd name="T2" fmla="*/ 14 w 14"/>
                <a:gd name="T3" fmla="*/ 5 h 14"/>
                <a:gd name="T4" fmla="*/ 3 w 14"/>
                <a:gd name="T5" fmla="*/ 12 h 14"/>
                <a:gd name="T6" fmla="*/ 7 w 14"/>
                <a:gd name="T7" fmla="*/ 1 h 14"/>
                <a:gd name="T8" fmla="*/ 3 w 14"/>
                <a:gd name="T9" fmla="*/ 1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" h="14">
                  <a:moveTo>
                    <a:pt x="3" y="1"/>
                  </a:moveTo>
                  <a:cubicBezTo>
                    <a:pt x="7" y="2"/>
                    <a:pt x="14" y="1"/>
                    <a:pt x="14" y="5"/>
                  </a:cubicBezTo>
                  <a:cubicBezTo>
                    <a:pt x="14" y="9"/>
                    <a:pt x="7" y="14"/>
                    <a:pt x="3" y="12"/>
                  </a:cubicBezTo>
                  <a:cubicBezTo>
                    <a:pt x="0" y="10"/>
                    <a:pt x="7" y="5"/>
                    <a:pt x="7" y="1"/>
                  </a:cubicBezTo>
                  <a:cubicBezTo>
                    <a:pt x="7" y="0"/>
                    <a:pt x="4" y="1"/>
                    <a:pt x="3" y="1"/>
                  </a:cubicBez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FF3399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</p:grpSp>
      <p:pic>
        <p:nvPicPr>
          <p:cNvPr id="7" name="Image 6"/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 rot="5400000">
            <a:off x="2809021" y="7274549"/>
            <a:ext cx="352415" cy="293314"/>
          </a:xfrm>
          <a:prstGeom prst="rect">
            <a:avLst/>
          </a:prstGeom>
        </p:spPr>
      </p:pic>
      <p:sp>
        <p:nvSpPr>
          <p:cNvPr id="317" name="Rectangle 50"/>
          <p:cNvSpPr>
            <a:spLocks noChangeArrowheads="1"/>
          </p:cNvSpPr>
          <p:nvPr/>
        </p:nvSpPr>
        <p:spPr bwMode="auto">
          <a:xfrm>
            <a:off x="5271188" y="4334426"/>
            <a:ext cx="1709737" cy="2397125"/>
          </a:xfrm>
          <a:prstGeom prst="rect">
            <a:avLst/>
          </a:prstGeom>
          <a:noFill/>
          <a:ln w="6350">
            <a:solidFill>
              <a:srgbClr val="A5A5A5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318" name="ZoneTexte 317"/>
          <p:cNvSpPr txBox="1"/>
          <p:nvPr/>
        </p:nvSpPr>
        <p:spPr>
          <a:xfrm>
            <a:off x="5805814" y="5435490"/>
            <a:ext cx="911676" cy="230832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r>
              <a:rPr lang="fr-FR" sz="1500" dirty="0" smtClean="0">
                <a:solidFill>
                  <a:schemeClr val="bg2">
                    <a:lumMod val="75000"/>
                  </a:schemeClr>
                </a:solidFill>
                <a:latin typeface="Andika Basic Dig1 Dig4 Dig7" panose="02000000000000000000" pitchFamily="2" charset="0"/>
              </a:rPr>
              <a:t> </a:t>
            </a:r>
            <a:r>
              <a:rPr lang="fr-FR" sz="1500" dirty="0" smtClean="0">
                <a:solidFill>
                  <a:schemeClr val="bg2">
                    <a:lumMod val="75000"/>
                  </a:schemeClr>
                </a:solidFill>
                <a:latin typeface="Andika Basic Dig1 Dig4 Dig7" panose="02000000000000000000" pitchFamily="2" charset="0"/>
              </a:rPr>
              <a:t>gard</a:t>
            </a:r>
            <a:r>
              <a:rPr lang="fr-FR" sz="1500" dirty="0" smtClean="0">
                <a:latin typeface="Andika Basic Dig1 Dig4 Dig7" panose="02000000000000000000" pitchFamily="2" charset="0"/>
              </a:rPr>
              <a:t>er</a:t>
            </a:r>
            <a:endParaRPr lang="fr-FR" sz="1500" dirty="0">
              <a:latin typeface="Andika Basic Dig1 Dig4 Dig7" panose="02000000000000000000" pitchFamily="2" charset="0"/>
            </a:endParaRPr>
          </a:p>
        </p:txBody>
      </p:sp>
      <p:grpSp>
        <p:nvGrpSpPr>
          <p:cNvPr id="319" name="Groupe 318"/>
          <p:cNvGrpSpPr/>
          <p:nvPr/>
        </p:nvGrpSpPr>
        <p:grpSpPr>
          <a:xfrm>
            <a:off x="5262606" y="4188866"/>
            <a:ext cx="1720850" cy="124569"/>
            <a:chOff x="5500651" y="4343109"/>
            <a:chExt cx="1720850" cy="124569"/>
          </a:xfrm>
        </p:grpSpPr>
        <p:sp>
          <p:nvSpPr>
            <p:cNvPr id="320" name="Text Box 122"/>
            <p:cNvSpPr txBox="1">
              <a:spLocks noChangeArrowheads="1"/>
            </p:cNvSpPr>
            <p:nvPr/>
          </p:nvSpPr>
          <p:spPr bwMode="auto">
            <a:xfrm rot="16200000" flipH="1">
              <a:off x="5486472" y="4362093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S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21" name="Text Box 121"/>
            <p:cNvSpPr txBox="1">
              <a:spLocks noChangeArrowheads="1"/>
            </p:cNvSpPr>
            <p:nvPr/>
          </p:nvSpPr>
          <p:spPr bwMode="auto">
            <a:xfrm rot="16200000" flipH="1">
              <a:off x="5660398" y="4362093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O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22" name="Text Box 120"/>
            <p:cNvSpPr txBox="1">
              <a:spLocks noChangeArrowheads="1"/>
            </p:cNvSpPr>
            <p:nvPr/>
          </p:nvSpPr>
          <p:spPr bwMode="auto">
            <a:xfrm rot="16200000" flipH="1">
              <a:off x="5850193" y="4362093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N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25" name="Text Box 119"/>
            <p:cNvSpPr txBox="1">
              <a:spLocks noChangeArrowheads="1"/>
            </p:cNvSpPr>
            <p:nvPr/>
          </p:nvSpPr>
          <p:spPr bwMode="auto">
            <a:xfrm rot="16200000" flipH="1">
              <a:off x="6027928" y="4362093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D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35" name="Text Box 118"/>
            <p:cNvSpPr txBox="1">
              <a:spLocks noChangeArrowheads="1"/>
            </p:cNvSpPr>
            <p:nvPr/>
          </p:nvSpPr>
          <p:spPr bwMode="auto">
            <a:xfrm rot="16200000" flipH="1">
              <a:off x="6203758" y="4362024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J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36" name="Text Box 117"/>
            <p:cNvSpPr txBox="1">
              <a:spLocks noChangeArrowheads="1"/>
            </p:cNvSpPr>
            <p:nvPr/>
          </p:nvSpPr>
          <p:spPr bwMode="auto">
            <a:xfrm rot="16200000" flipH="1">
              <a:off x="6391648" y="4362051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F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37" name="Text Box 116"/>
            <p:cNvSpPr txBox="1">
              <a:spLocks noChangeArrowheads="1"/>
            </p:cNvSpPr>
            <p:nvPr/>
          </p:nvSpPr>
          <p:spPr bwMode="auto">
            <a:xfrm rot="16200000" flipH="1">
              <a:off x="6570017" y="4359669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M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38" name="Text Box 115"/>
            <p:cNvSpPr txBox="1">
              <a:spLocks noChangeArrowheads="1"/>
            </p:cNvSpPr>
            <p:nvPr/>
          </p:nvSpPr>
          <p:spPr bwMode="auto">
            <a:xfrm rot="16200000" flipH="1">
              <a:off x="6756004" y="4359712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A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39" name="Text Box 114"/>
            <p:cNvSpPr txBox="1">
              <a:spLocks noChangeArrowheads="1"/>
            </p:cNvSpPr>
            <p:nvPr/>
          </p:nvSpPr>
          <p:spPr bwMode="auto">
            <a:xfrm rot="16200000" flipH="1">
              <a:off x="6943895" y="4357288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M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40" name="Text Box 113"/>
            <p:cNvSpPr txBox="1">
              <a:spLocks noChangeArrowheads="1"/>
            </p:cNvSpPr>
            <p:nvPr/>
          </p:nvSpPr>
          <p:spPr bwMode="auto">
            <a:xfrm rot="16200000" flipH="1">
              <a:off x="7115916" y="4357288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J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grpSp>
        <p:nvGrpSpPr>
          <p:cNvPr id="342" name="Group 47"/>
          <p:cNvGrpSpPr>
            <a:grpSpLocks/>
          </p:cNvGrpSpPr>
          <p:nvPr/>
        </p:nvGrpSpPr>
        <p:grpSpPr bwMode="auto">
          <a:xfrm>
            <a:off x="5472979" y="6489522"/>
            <a:ext cx="98425" cy="98425"/>
            <a:chOff x="3511" y="12476"/>
            <a:chExt cx="155" cy="155"/>
          </a:xfrm>
        </p:grpSpPr>
        <p:sp>
          <p:nvSpPr>
            <p:cNvPr id="345" name="Freeform 49"/>
            <p:cNvSpPr>
              <a:spLocks/>
            </p:cNvSpPr>
            <p:nvPr/>
          </p:nvSpPr>
          <p:spPr bwMode="auto">
            <a:xfrm>
              <a:off x="3511" y="12476"/>
              <a:ext cx="143" cy="155"/>
            </a:xfrm>
            <a:custGeom>
              <a:avLst/>
              <a:gdLst>
                <a:gd name="T0" fmla="*/ 0 w 143"/>
                <a:gd name="T1" fmla="*/ 0 h 155"/>
                <a:gd name="T2" fmla="*/ 143 w 143"/>
                <a:gd name="T3" fmla="*/ 155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43" h="155">
                  <a:moveTo>
                    <a:pt x="0" y="0"/>
                  </a:moveTo>
                  <a:cubicBezTo>
                    <a:pt x="48" y="52"/>
                    <a:pt x="95" y="103"/>
                    <a:pt x="143" y="155"/>
                  </a:cubicBezTo>
                </a:path>
              </a:pathLst>
            </a:custGeom>
            <a:noFill/>
            <a:ln w="9525">
              <a:solidFill>
                <a:schemeClr val="bg2">
                  <a:lumMod val="75000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chemeClr val="bg1">
                    <a:lumMod val="50000"/>
                  </a:schemeClr>
                </a:solidFill>
              </a:endParaRPr>
            </a:p>
          </p:txBody>
        </p:sp>
        <p:sp>
          <p:nvSpPr>
            <p:cNvPr id="346" name="Freeform 48"/>
            <p:cNvSpPr>
              <a:spLocks/>
            </p:cNvSpPr>
            <p:nvPr/>
          </p:nvSpPr>
          <p:spPr bwMode="auto">
            <a:xfrm rot="15936379">
              <a:off x="3517" y="12470"/>
              <a:ext cx="143" cy="155"/>
            </a:xfrm>
            <a:custGeom>
              <a:avLst/>
              <a:gdLst>
                <a:gd name="T0" fmla="*/ 0 w 143"/>
                <a:gd name="T1" fmla="*/ 0 h 155"/>
                <a:gd name="T2" fmla="*/ 143 w 143"/>
                <a:gd name="T3" fmla="*/ 155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43" h="155">
                  <a:moveTo>
                    <a:pt x="0" y="0"/>
                  </a:moveTo>
                  <a:cubicBezTo>
                    <a:pt x="48" y="52"/>
                    <a:pt x="95" y="103"/>
                    <a:pt x="143" y="155"/>
                  </a:cubicBezTo>
                </a:path>
              </a:pathLst>
            </a:custGeom>
            <a:noFill/>
            <a:ln w="9525">
              <a:solidFill>
                <a:schemeClr val="bg2">
                  <a:lumMod val="75000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chemeClr val="bg1">
                    <a:lumMod val="50000"/>
                  </a:schemeClr>
                </a:solidFill>
              </a:endParaRPr>
            </a:p>
          </p:txBody>
        </p:sp>
      </p:grpSp>
      <p:sp>
        <p:nvSpPr>
          <p:cNvPr id="347" name="Rectangle 135"/>
          <p:cNvSpPr>
            <a:spLocks noChangeArrowheads="1"/>
          </p:cNvSpPr>
          <p:nvPr/>
        </p:nvSpPr>
        <p:spPr bwMode="auto">
          <a:xfrm>
            <a:off x="5451220" y="6468430"/>
            <a:ext cx="131763" cy="136525"/>
          </a:xfrm>
          <a:prstGeom prst="rect">
            <a:avLst/>
          </a:prstGeom>
          <a:noFill/>
          <a:ln w="3175">
            <a:solidFill>
              <a:schemeClr val="bg2">
                <a:lumMod val="75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348" name="Bulle ronde 26"/>
          <p:cNvSpPr/>
          <p:nvPr/>
        </p:nvSpPr>
        <p:spPr>
          <a:xfrm>
            <a:off x="5696072" y="4398156"/>
            <a:ext cx="737255" cy="284233"/>
          </a:xfrm>
          <a:custGeom>
            <a:avLst/>
            <a:gdLst>
              <a:gd name="connsiteX0" fmla="*/ 22497 w 611508"/>
              <a:gd name="connsiteY0" fmla="*/ 251742 h 214533"/>
              <a:gd name="connsiteX1" fmla="*/ 87595 w 611508"/>
              <a:gd name="connsiteY1" fmla="*/ 182422 h 214533"/>
              <a:gd name="connsiteX2" fmla="*/ 258624 w 611508"/>
              <a:gd name="connsiteY2" fmla="*/ 1281 h 214533"/>
              <a:gd name="connsiteX3" fmla="*/ 469562 w 611508"/>
              <a:gd name="connsiteY3" fmla="*/ 16692 h 214533"/>
              <a:gd name="connsiteX4" fmla="*/ 375923 w 611508"/>
              <a:gd name="connsiteY4" fmla="*/ 211670 h 214533"/>
              <a:gd name="connsiteX5" fmla="*/ 183731 w 611508"/>
              <a:gd name="connsiteY5" fmla="*/ 205620 h 214533"/>
              <a:gd name="connsiteX6" fmla="*/ 22497 w 611508"/>
              <a:gd name="connsiteY6" fmla="*/ 251742 h 214533"/>
              <a:gd name="connsiteX0" fmla="*/ 22818 w 611965"/>
              <a:gd name="connsiteY0" fmla="*/ 251743 h 251743"/>
              <a:gd name="connsiteX1" fmla="*/ 91212 w 611965"/>
              <a:gd name="connsiteY1" fmla="*/ 199281 h 251743"/>
              <a:gd name="connsiteX2" fmla="*/ 87916 w 611965"/>
              <a:gd name="connsiteY2" fmla="*/ 182423 h 251743"/>
              <a:gd name="connsiteX3" fmla="*/ 258945 w 611965"/>
              <a:gd name="connsiteY3" fmla="*/ 1282 h 251743"/>
              <a:gd name="connsiteX4" fmla="*/ 469883 w 611965"/>
              <a:gd name="connsiteY4" fmla="*/ 16693 h 251743"/>
              <a:gd name="connsiteX5" fmla="*/ 376244 w 611965"/>
              <a:gd name="connsiteY5" fmla="*/ 211671 h 251743"/>
              <a:gd name="connsiteX6" fmla="*/ 184052 w 611965"/>
              <a:gd name="connsiteY6" fmla="*/ 205621 h 251743"/>
              <a:gd name="connsiteX7" fmla="*/ 22818 w 611965"/>
              <a:gd name="connsiteY7" fmla="*/ 251743 h 251743"/>
              <a:gd name="connsiteX0" fmla="*/ 22818 w 611965"/>
              <a:gd name="connsiteY0" fmla="*/ 251743 h 251743"/>
              <a:gd name="connsiteX1" fmla="*/ 91212 w 611965"/>
              <a:gd name="connsiteY1" fmla="*/ 199281 h 251743"/>
              <a:gd name="connsiteX2" fmla="*/ 87916 w 611965"/>
              <a:gd name="connsiteY2" fmla="*/ 182423 h 251743"/>
              <a:gd name="connsiteX3" fmla="*/ 258945 w 611965"/>
              <a:gd name="connsiteY3" fmla="*/ 1282 h 251743"/>
              <a:gd name="connsiteX4" fmla="*/ 469883 w 611965"/>
              <a:gd name="connsiteY4" fmla="*/ 16693 h 251743"/>
              <a:gd name="connsiteX5" fmla="*/ 376244 w 611965"/>
              <a:gd name="connsiteY5" fmla="*/ 211671 h 251743"/>
              <a:gd name="connsiteX6" fmla="*/ 184052 w 611965"/>
              <a:gd name="connsiteY6" fmla="*/ 205621 h 251743"/>
              <a:gd name="connsiteX7" fmla="*/ 107839 w 611965"/>
              <a:gd name="connsiteY7" fmla="*/ 245001 h 251743"/>
              <a:gd name="connsiteX8" fmla="*/ 22818 w 611965"/>
              <a:gd name="connsiteY8" fmla="*/ 251743 h 251743"/>
              <a:gd name="connsiteX0" fmla="*/ 14505 w 611965"/>
              <a:gd name="connsiteY0" fmla="*/ 237195 h 245001"/>
              <a:gd name="connsiteX1" fmla="*/ 91212 w 611965"/>
              <a:gd name="connsiteY1" fmla="*/ 199281 h 245001"/>
              <a:gd name="connsiteX2" fmla="*/ 87916 w 611965"/>
              <a:gd name="connsiteY2" fmla="*/ 182423 h 245001"/>
              <a:gd name="connsiteX3" fmla="*/ 258945 w 611965"/>
              <a:gd name="connsiteY3" fmla="*/ 1282 h 245001"/>
              <a:gd name="connsiteX4" fmla="*/ 469883 w 611965"/>
              <a:gd name="connsiteY4" fmla="*/ 16693 h 245001"/>
              <a:gd name="connsiteX5" fmla="*/ 376244 w 611965"/>
              <a:gd name="connsiteY5" fmla="*/ 211671 h 245001"/>
              <a:gd name="connsiteX6" fmla="*/ 184052 w 611965"/>
              <a:gd name="connsiteY6" fmla="*/ 205621 h 245001"/>
              <a:gd name="connsiteX7" fmla="*/ 107839 w 611965"/>
              <a:gd name="connsiteY7" fmla="*/ 245001 h 245001"/>
              <a:gd name="connsiteX8" fmla="*/ 14505 w 611965"/>
              <a:gd name="connsiteY8" fmla="*/ 237195 h 245001"/>
              <a:gd name="connsiteX0" fmla="*/ 14505 w 611965"/>
              <a:gd name="connsiteY0" fmla="*/ 237195 h 237195"/>
              <a:gd name="connsiteX1" fmla="*/ 91212 w 611965"/>
              <a:gd name="connsiteY1" fmla="*/ 199281 h 237195"/>
              <a:gd name="connsiteX2" fmla="*/ 87916 w 611965"/>
              <a:gd name="connsiteY2" fmla="*/ 182423 h 237195"/>
              <a:gd name="connsiteX3" fmla="*/ 258945 w 611965"/>
              <a:gd name="connsiteY3" fmla="*/ 1282 h 237195"/>
              <a:gd name="connsiteX4" fmla="*/ 469883 w 611965"/>
              <a:gd name="connsiteY4" fmla="*/ 16693 h 237195"/>
              <a:gd name="connsiteX5" fmla="*/ 376244 w 611965"/>
              <a:gd name="connsiteY5" fmla="*/ 211671 h 237195"/>
              <a:gd name="connsiteX6" fmla="*/ 184052 w 611965"/>
              <a:gd name="connsiteY6" fmla="*/ 205621 h 237195"/>
              <a:gd name="connsiteX7" fmla="*/ 103683 w 611965"/>
              <a:gd name="connsiteY7" fmla="*/ 236688 h 237195"/>
              <a:gd name="connsiteX8" fmla="*/ 14505 w 611965"/>
              <a:gd name="connsiteY8" fmla="*/ 237195 h 237195"/>
              <a:gd name="connsiteX0" fmla="*/ 14505 w 611965"/>
              <a:gd name="connsiteY0" fmla="*/ 237195 h 237195"/>
              <a:gd name="connsiteX1" fmla="*/ 91212 w 611965"/>
              <a:gd name="connsiteY1" fmla="*/ 199281 h 237195"/>
              <a:gd name="connsiteX2" fmla="*/ 87916 w 611965"/>
              <a:gd name="connsiteY2" fmla="*/ 182423 h 237195"/>
              <a:gd name="connsiteX3" fmla="*/ 258945 w 611965"/>
              <a:gd name="connsiteY3" fmla="*/ 1282 h 237195"/>
              <a:gd name="connsiteX4" fmla="*/ 469883 w 611965"/>
              <a:gd name="connsiteY4" fmla="*/ 16693 h 237195"/>
              <a:gd name="connsiteX5" fmla="*/ 376244 w 611965"/>
              <a:gd name="connsiteY5" fmla="*/ 211671 h 237195"/>
              <a:gd name="connsiteX6" fmla="*/ 184052 w 611965"/>
              <a:gd name="connsiteY6" fmla="*/ 205621 h 237195"/>
              <a:gd name="connsiteX7" fmla="*/ 155637 w 611965"/>
              <a:gd name="connsiteY7" fmla="*/ 222141 h 237195"/>
              <a:gd name="connsiteX8" fmla="*/ 103683 w 611965"/>
              <a:gd name="connsiteY8" fmla="*/ 236688 h 237195"/>
              <a:gd name="connsiteX9" fmla="*/ 14505 w 611965"/>
              <a:gd name="connsiteY9" fmla="*/ 237195 h 237195"/>
              <a:gd name="connsiteX0" fmla="*/ 14505 w 611965"/>
              <a:gd name="connsiteY0" fmla="*/ 237195 h 237195"/>
              <a:gd name="connsiteX1" fmla="*/ 60040 w 611965"/>
              <a:gd name="connsiteY1" fmla="*/ 220063 h 237195"/>
              <a:gd name="connsiteX2" fmla="*/ 91212 w 611965"/>
              <a:gd name="connsiteY2" fmla="*/ 199281 h 237195"/>
              <a:gd name="connsiteX3" fmla="*/ 87916 w 611965"/>
              <a:gd name="connsiteY3" fmla="*/ 182423 h 237195"/>
              <a:gd name="connsiteX4" fmla="*/ 258945 w 611965"/>
              <a:gd name="connsiteY4" fmla="*/ 1282 h 237195"/>
              <a:gd name="connsiteX5" fmla="*/ 469883 w 611965"/>
              <a:gd name="connsiteY5" fmla="*/ 16693 h 237195"/>
              <a:gd name="connsiteX6" fmla="*/ 376244 w 611965"/>
              <a:gd name="connsiteY6" fmla="*/ 211671 h 237195"/>
              <a:gd name="connsiteX7" fmla="*/ 184052 w 611965"/>
              <a:gd name="connsiteY7" fmla="*/ 205621 h 237195"/>
              <a:gd name="connsiteX8" fmla="*/ 155637 w 611965"/>
              <a:gd name="connsiteY8" fmla="*/ 222141 h 237195"/>
              <a:gd name="connsiteX9" fmla="*/ 103683 w 611965"/>
              <a:gd name="connsiteY9" fmla="*/ 236688 h 237195"/>
              <a:gd name="connsiteX10" fmla="*/ 14505 w 611965"/>
              <a:gd name="connsiteY10" fmla="*/ 237195 h 237195"/>
              <a:gd name="connsiteX0" fmla="*/ 14505 w 611965"/>
              <a:gd name="connsiteY0" fmla="*/ 237195 h 237195"/>
              <a:gd name="connsiteX1" fmla="*/ 60040 w 611965"/>
              <a:gd name="connsiteY1" fmla="*/ 220063 h 237195"/>
              <a:gd name="connsiteX2" fmla="*/ 91212 w 611965"/>
              <a:gd name="connsiteY2" fmla="*/ 199281 h 237195"/>
              <a:gd name="connsiteX3" fmla="*/ 87916 w 611965"/>
              <a:gd name="connsiteY3" fmla="*/ 182423 h 237195"/>
              <a:gd name="connsiteX4" fmla="*/ 258945 w 611965"/>
              <a:gd name="connsiteY4" fmla="*/ 1282 h 237195"/>
              <a:gd name="connsiteX5" fmla="*/ 469883 w 611965"/>
              <a:gd name="connsiteY5" fmla="*/ 16693 h 237195"/>
              <a:gd name="connsiteX6" fmla="*/ 376244 w 611965"/>
              <a:gd name="connsiteY6" fmla="*/ 211671 h 237195"/>
              <a:gd name="connsiteX7" fmla="*/ 184052 w 611965"/>
              <a:gd name="connsiteY7" fmla="*/ 205621 h 237195"/>
              <a:gd name="connsiteX8" fmla="*/ 141090 w 611965"/>
              <a:gd name="connsiteY8" fmla="*/ 222141 h 237195"/>
              <a:gd name="connsiteX9" fmla="*/ 103683 w 611965"/>
              <a:gd name="connsiteY9" fmla="*/ 236688 h 237195"/>
              <a:gd name="connsiteX10" fmla="*/ 14505 w 611965"/>
              <a:gd name="connsiteY10" fmla="*/ 237195 h 237195"/>
              <a:gd name="connsiteX0" fmla="*/ 14505 w 611965"/>
              <a:gd name="connsiteY0" fmla="*/ 237195 h 237195"/>
              <a:gd name="connsiteX1" fmla="*/ 60040 w 611965"/>
              <a:gd name="connsiteY1" fmla="*/ 220063 h 237195"/>
              <a:gd name="connsiteX2" fmla="*/ 78743 w 611965"/>
              <a:gd name="connsiteY2" fmla="*/ 199281 h 237195"/>
              <a:gd name="connsiteX3" fmla="*/ 87916 w 611965"/>
              <a:gd name="connsiteY3" fmla="*/ 182423 h 237195"/>
              <a:gd name="connsiteX4" fmla="*/ 258945 w 611965"/>
              <a:gd name="connsiteY4" fmla="*/ 1282 h 237195"/>
              <a:gd name="connsiteX5" fmla="*/ 469883 w 611965"/>
              <a:gd name="connsiteY5" fmla="*/ 16693 h 237195"/>
              <a:gd name="connsiteX6" fmla="*/ 376244 w 611965"/>
              <a:gd name="connsiteY6" fmla="*/ 211671 h 237195"/>
              <a:gd name="connsiteX7" fmla="*/ 184052 w 611965"/>
              <a:gd name="connsiteY7" fmla="*/ 205621 h 237195"/>
              <a:gd name="connsiteX8" fmla="*/ 141090 w 611965"/>
              <a:gd name="connsiteY8" fmla="*/ 222141 h 237195"/>
              <a:gd name="connsiteX9" fmla="*/ 103683 w 611965"/>
              <a:gd name="connsiteY9" fmla="*/ 236688 h 237195"/>
              <a:gd name="connsiteX10" fmla="*/ 14505 w 611965"/>
              <a:gd name="connsiteY10" fmla="*/ 237195 h 237195"/>
              <a:gd name="connsiteX0" fmla="*/ 14505 w 611965"/>
              <a:gd name="connsiteY0" fmla="*/ 237195 h 237195"/>
              <a:gd name="connsiteX1" fmla="*/ 49649 w 611965"/>
              <a:gd name="connsiteY1" fmla="*/ 215907 h 237195"/>
              <a:gd name="connsiteX2" fmla="*/ 78743 w 611965"/>
              <a:gd name="connsiteY2" fmla="*/ 199281 h 237195"/>
              <a:gd name="connsiteX3" fmla="*/ 87916 w 611965"/>
              <a:gd name="connsiteY3" fmla="*/ 182423 h 237195"/>
              <a:gd name="connsiteX4" fmla="*/ 258945 w 611965"/>
              <a:gd name="connsiteY4" fmla="*/ 1282 h 237195"/>
              <a:gd name="connsiteX5" fmla="*/ 469883 w 611965"/>
              <a:gd name="connsiteY5" fmla="*/ 16693 h 237195"/>
              <a:gd name="connsiteX6" fmla="*/ 376244 w 611965"/>
              <a:gd name="connsiteY6" fmla="*/ 211671 h 237195"/>
              <a:gd name="connsiteX7" fmla="*/ 184052 w 611965"/>
              <a:gd name="connsiteY7" fmla="*/ 205621 h 237195"/>
              <a:gd name="connsiteX8" fmla="*/ 141090 w 611965"/>
              <a:gd name="connsiteY8" fmla="*/ 222141 h 237195"/>
              <a:gd name="connsiteX9" fmla="*/ 103683 w 611965"/>
              <a:gd name="connsiteY9" fmla="*/ 236688 h 237195"/>
              <a:gd name="connsiteX10" fmla="*/ 14505 w 611965"/>
              <a:gd name="connsiteY10" fmla="*/ 237195 h 237195"/>
              <a:gd name="connsiteX0" fmla="*/ 14505 w 611965"/>
              <a:gd name="connsiteY0" fmla="*/ 237195 h 237195"/>
              <a:gd name="connsiteX1" fmla="*/ 49649 w 611965"/>
              <a:gd name="connsiteY1" fmla="*/ 215907 h 237195"/>
              <a:gd name="connsiteX2" fmla="*/ 87916 w 611965"/>
              <a:gd name="connsiteY2" fmla="*/ 182423 h 237195"/>
              <a:gd name="connsiteX3" fmla="*/ 258945 w 611965"/>
              <a:gd name="connsiteY3" fmla="*/ 1282 h 237195"/>
              <a:gd name="connsiteX4" fmla="*/ 469883 w 611965"/>
              <a:gd name="connsiteY4" fmla="*/ 16693 h 237195"/>
              <a:gd name="connsiteX5" fmla="*/ 376244 w 611965"/>
              <a:gd name="connsiteY5" fmla="*/ 211671 h 237195"/>
              <a:gd name="connsiteX6" fmla="*/ 184052 w 611965"/>
              <a:gd name="connsiteY6" fmla="*/ 205621 h 237195"/>
              <a:gd name="connsiteX7" fmla="*/ 141090 w 611965"/>
              <a:gd name="connsiteY7" fmla="*/ 222141 h 237195"/>
              <a:gd name="connsiteX8" fmla="*/ 103683 w 611965"/>
              <a:gd name="connsiteY8" fmla="*/ 236688 h 237195"/>
              <a:gd name="connsiteX9" fmla="*/ 14505 w 611965"/>
              <a:gd name="connsiteY9" fmla="*/ 237195 h 237195"/>
              <a:gd name="connsiteX0" fmla="*/ 14505 w 611965"/>
              <a:gd name="connsiteY0" fmla="*/ 237195 h 237195"/>
              <a:gd name="connsiteX1" fmla="*/ 99525 w 611965"/>
              <a:gd name="connsiteY1" fmla="*/ 201360 h 237195"/>
              <a:gd name="connsiteX2" fmla="*/ 87916 w 611965"/>
              <a:gd name="connsiteY2" fmla="*/ 182423 h 237195"/>
              <a:gd name="connsiteX3" fmla="*/ 258945 w 611965"/>
              <a:gd name="connsiteY3" fmla="*/ 1282 h 237195"/>
              <a:gd name="connsiteX4" fmla="*/ 469883 w 611965"/>
              <a:gd name="connsiteY4" fmla="*/ 16693 h 237195"/>
              <a:gd name="connsiteX5" fmla="*/ 376244 w 611965"/>
              <a:gd name="connsiteY5" fmla="*/ 211671 h 237195"/>
              <a:gd name="connsiteX6" fmla="*/ 184052 w 611965"/>
              <a:gd name="connsiteY6" fmla="*/ 205621 h 237195"/>
              <a:gd name="connsiteX7" fmla="*/ 141090 w 611965"/>
              <a:gd name="connsiteY7" fmla="*/ 222141 h 237195"/>
              <a:gd name="connsiteX8" fmla="*/ 103683 w 611965"/>
              <a:gd name="connsiteY8" fmla="*/ 236688 h 237195"/>
              <a:gd name="connsiteX9" fmla="*/ 14505 w 611965"/>
              <a:gd name="connsiteY9" fmla="*/ 237195 h 237195"/>
              <a:gd name="connsiteX0" fmla="*/ 14505 w 611965"/>
              <a:gd name="connsiteY0" fmla="*/ 237195 h 237195"/>
              <a:gd name="connsiteX1" fmla="*/ 99525 w 611965"/>
              <a:gd name="connsiteY1" fmla="*/ 201360 h 237195"/>
              <a:gd name="connsiteX2" fmla="*/ 87916 w 611965"/>
              <a:gd name="connsiteY2" fmla="*/ 182423 h 237195"/>
              <a:gd name="connsiteX3" fmla="*/ 258945 w 611965"/>
              <a:gd name="connsiteY3" fmla="*/ 1282 h 237195"/>
              <a:gd name="connsiteX4" fmla="*/ 469883 w 611965"/>
              <a:gd name="connsiteY4" fmla="*/ 16693 h 237195"/>
              <a:gd name="connsiteX5" fmla="*/ 376244 w 611965"/>
              <a:gd name="connsiteY5" fmla="*/ 211671 h 237195"/>
              <a:gd name="connsiteX6" fmla="*/ 184052 w 611965"/>
              <a:gd name="connsiteY6" fmla="*/ 205621 h 237195"/>
              <a:gd name="connsiteX7" fmla="*/ 141090 w 611965"/>
              <a:gd name="connsiteY7" fmla="*/ 222141 h 237195"/>
              <a:gd name="connsiteX8" fmla="*/ 70432 w 611965"/>
              <a:gd name="connsiteY8" fmla="*/ 234609 h 237195"/>
              <a:gd name="connsiteX9" fmla="*/ 14505 w 611965"/>
              <a:gd name="connsiteY9" fmla="*/ 237195 h 237195"/>
              <a:gd name="connsiteX0" fmla="*/ 14505 w 611965"/>
              <a:gd name="connsiteY0" fmla="*/ 237195 h 237195"/>
              <a:gd name="connsiteX1" fmla="*/ 99525 w 611965"/>
              <a:gd name="connsiteY1" fmla="*/ 201360 h 237195"/>
              <a:gd name="connsiteX2" fmla="*/ 87916 w 611965"/>
              <a:gd name="connsiteY2" fmla="*/ 182423 h 237195"/>
              <a:gd name="connsiteX3" fmla="*/ 258945 w 611965"/>
              <a:gd name="connsiteY3" fmla="*/ 1282 h 237195"/>
              <a:gd name="connsiteX4" fmla="*/ 469883 w 611965"/>
              <a:gd name="connsiteY4" fmla="*/ 16693 h 237195"/>
              <a:gd name="connsiteX5" fmla="*/ 376244 w 611965"/>
              <a:gd name="connsiteY5" fmla="*/ 211671 h 237195"/>
              <a:gd name="connsiteX6" fmla="*/ 184052 w 611965"/>
              <a:gd name="connsiteY6" fmla="*/ 205621 h 237195"/>
              <a:gd name="connsiteX7" fmla="*/ 134855 w 611965"/>
              <a:gd name="connsiteY7" fmla="*/ 217985 h 237195"/>
              <a:gd name="connsiteX8" fmla="*/ 70432 w 611965"/>
              <a:gd name="connsiteY8" fmla="*/ 234609 h 237195"/>
              <a:gd name="connsiteX9" fmla="*/ 14505 w 611965"/>
              <a:gd name="connsiteY9" fmla="*/ 237195 h 237195"/>
              <a:gd name="connsiteX0" fmla="*/ 14505 w 611965"/>
              <a:gd name="connsiteY0" fmla="*/ 237195 h 237195"/>
              <a:gd name="connsiteX1" fmla="*/ 87916 w 611965"/>
              <a:gd name="connsiteY1" fmla="*/ 182423 h 237195"/>
              <a:gd name="connsiteX2" fmla="*/ 258945 w 611965"/>
              <a:gd name="connsiteY2" fmla="*/ 1282 h 237195"/>
              <a:gd name="connsiteX3" fmla="*/ 469883 w 611965"/>
              <a:gd name="connsiteY3" fmla="*/ 16693 h 237195"/>
              <a:gd name="connsiteX4" fmla="*/ 376244 w 611965"/>
              <a:gd name="connsiteY4" fmla="*/ 211671 h 237195"/>
              <a:gd name="connsiteX5" fmla="*/ 184052 w 611965"/>
              <a:gd name="connsiteY5" fmla="*/ 205621 h 237195"/>
              <a:gd name="connsiteX6" fmla="*/ 134855 w 611965"/>
              <a:gd name="connsiteY6" fmla="*/ 217985 h 237195"/>
              <a:gd name="connsiteX7" fmla="*/ 70432 w 611965"/>
              <a:gd name="connsiteY7" fmla="*/ 234609 h 237195"/>
              <a:gd name="connsiteX8" fmla="*/ 14505 w 611965"/>
              <a:gd name="connsiteY8" fmla="*/ 237195 h 237195"/>
              <a:gd name="connsiteX0" fmla="*/ 14505 w 611965"/>
              <a:gd name="connsiteY0" fmla="*/ 237195 h 237195"/>
              <a:gd name="connsiteX1" fmla="*/ 87916 w 611965"/>
              <a:gd name="connsiteY1" fmla="*/ 182423 h 237195"/>
              <a:gd name="connsiteX2" fmla="*/ 258945 w 611965"/>
              <a:gd name="connsiteY2" fmla="*/ 1282 h 237195"/>
              <a:gd name="connsiteX3" fmla="*/ 469883 w 611965"/>
              <a:gd name="connsiteY3" fmla="*/ 16693 h 237195"/>
              <a:gd name="connsiteX4" fmla="*/ 376244 w 611965"/>
              <a:gd name="connsiteY4" fmla="*/ 211671 h 237195"/>
              <a:gd name="connsiteX5" fmla="*/ 184052 w 611965"/>
              <a:gd name="connsiteY5" fmla="*/ 205621 h 237195"/>
              <a:gd name="connsiteX6" fmla="*/ 134855 w 611965"/>
              <a:gd name="connsiteY6" fmla="*/ 217985 h 237195"/>
              <a:gd name="connsiteX7" fmla="*/ 70432 w 611965"/>
              <a:gd name="connsiteY7" fmla="*/ 234609 h 237195"/>
              <a:gd name="connsiteX8" fmla="*/ 14505 w 611965"/>
              <a:gd name="connsiteY8" fmla="*/ 237195 h 237195"/>
              <a:gd name="connsiteX0" fmla="*/ 14505 w 611965"/>
              <a:gd name="connsiteY0" fmla="*/ 237195 h 237195"/>
              <a:gd name="connsiteX1" fmla="*/ 87916 w 611965"/>
              <a:gd name="connsiteY1" fmla="*/ 182423 h 237195"/>
              <a:gd name="connsiteX2" fmla="*/ 258945 w 611965"/>
              <a:gd name="connsiteY2" fmla="*/ 1282 h 237195"/>
              <a:gd name="connsiteX3" fmla="*/ 469883 w 611965"/>
              <a:gd name="connsiteY3" fmla="*/ 16693 h 237195"/>
              <a:gd name="connsiteX4" fmla="*/ 376244 w 611965"/>
              <a:gd name="connsiteY4" fmla="*/ 211671 h 237195"/>
              <a:gd name="connsiteX5" fmla="*/ 184052 w 611965"/>
              <a:gd name="connsiteY5" fmla="*/ 205621 h 237195"/>
              <a:gd name="connsiteX6" fmla="*/ 134855 w 611965"/>
              <a:gd name="connsiteY6" fmla="*/ 217985 h 237195"/>
              <a:gd name="connsiteX7" fmla="*/ 70432 w 611965"/>
              <a:gd name="connsiteY7" fmla="*/ 234609 h 237195"/>
              <a:gd name="connsiteX8" fmla="*/ 14505 w 611965"/>
              <a:gd name="connsiteY8" fmla="*/ 237195 h 2371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611965" h="237195">
                <a:moveTo>
                  <a:pt x="14505" y="237195"/>
                </a:moveTo>
                <a:cubicBezTo>
                  <a:pt x="17419" y="228497"/>
                  <a:pt x="111599" y="207195"/>
                  <a:pt x="87916" y="182423"/>
                </a:cubicBezTo>
                <a:cubicBezTo>
                  <a:pt x="-86455" y="120125"/>
                  <a:pt x="13047" y="14741"/>
                  <a:pt x="258945" y="1282"/>
                </a:cubicBezTo>
                <a:cubicBezTo>
                  <a:pt x="332259" y="-2731"/>
                  <a:pt x="407230" y="2747"/>
                  <a:pt x="469883" y="16693"/>
                </a:cubicBezTo>
                <a:cubicBezTo>
                  <a:pt x="698453" y="67572"/>
                  <a:pt x="639716" y="189876"/>
                  <a:pt x="376244" y="211671"/>
                </a:cubicBezTo>
                <a:cubicBezTo>
                  <a:pt x="311998" y="216985"/>
                  <a:pt x="244575" y="214863"/>
                  <a:pt x="184052" y="205621"/>
                </a:cubicBezTo>
                <a:cubicBezTo>
                  <a:pt x="145899" y="207020"/>
                  <a:pt x="148250" y="212807"/>
                  <a:pt x="134855" y="217985"/>
                </a:cubicBezTo>
                <a:cubicBezTo>
                  <a:pt x="121460" y="223163"/>
                  <a:pt x="92569" y="231754"/>
                  <a:pt x="70432" y="234609"/>
                </a:cubicBezTo>
                <a:lnTo>
                  <a:pt x="14505" y="237195"/>
                </a:lnTo>
                <a:close/>
              </a:path>
            </a:pathLst>
          </a:cu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349" name="Image 348"/>
          <p:cNvPicPr>
            <a:picLocks noChangeAspect="1"/>
          </p:cNvPicPr>
          <p:nvPr/>
        </p:nvPicPr>
        <p:blipFill rotWithShape="1"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50000"/>
                    </a14:imgEffect>
                    <a14:imgEffect>
                      <a14:brightnessContrast bright="4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31578" t="39390" r="60305" b="47639"/>
          <a:stretch/>
        </p:blipFill>
        <p:spPr>
          <a:xfrm>
            <a:off x="5398184" y="4480572"/>
            <a:ext cx="296844" cy="281852"/>
          </a:xfrm>
          <a:prstGeom prst="rect">
            <a:avLst/>
          </a:prstGeom>
        </p:spPr>
      </p:pic>
      <p:sp>
        <p:nvSpPr>
          <p:cNvPr id="350" name="ZoneTexte 349"/>
          <p:cNvSpPr txBox="1"/>
          <p:nvPr/>
        </p:nvSpPr>
        <p:spPr>
          <a:xfrm>
            <a:off x="5744664" y="4440244"/>
            <a:ext cx="745002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7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Dekko" panose="02000600000000000000" pitchFamily="2" charset="0"/>
                <a:cs typeface="Dekko" panose="02000600000000000000" pitchFamily="2" charset="0"/>
              </a:rPr>
              <a:t>verbe 1</a:t>
            </a:r>
            <a:r>
              <a:rPr lang="fr-FR" sz="700" baseline="30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Dekko" panose="02000600000000000000" pitchFamily="2" charset="0"/>
                <a:cs typeface="Dekko" panose="02000600000000000000" pitchFamily="2" charset="0"/>
              </a:rPr>
              <a:t>er</a:t>
            </a:r>
            <a:r>
              <a:rPr lang="fr-FR" sz="7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Dekko" panose="02000600000000000000" pitchFamily="2" charset="0"/>
                <a:cs typeface="Dekko" panose="02000600000000000000" pitchFamily="2" charset="0"/>
              </a:rPr>
              <a:t> groupe</a:t>
            </a:r>
            <a:endParaRPr lang="fr-FR" sz="700" dirty="0">
              <a:solidFill>
                <a:schemeClr val="tx1">
                  <a:lumMod val="65000"/>
                  <a:lumOff val="35000"/>
                </a:schemeClr>
              </a:solidFill>
              <a:latin typeface="Dekko" panose="02000600000000000000" pitchFamily="2" charset="0"/>
              <a:cs typeface="Dekko" panose="02000600000000000000" pitchFamily="2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983522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4" name="Rectangle 160"/>
          <p:cNvSpPr>
            <a:spLocks noChangeArrowheads="1"/>
          </p:cNvSpPr>
          <p:nvPr/>
        </p:nvSpPr>
        <p:spPr bwMode="auto">
          <a:xfrm>
            <a:off x="1212592" y="590704"/>
            <a:ext cx="75596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" name="ZoneTexte 2"/>
          <p:cNvSpPr txBox="1"/>
          <p:nvPr/>
        </p:nvSpPr>
        <p:spPr>
          <a:xfrm>
            <a:off x="287667" y="342135"/>
            <a:ext cx="1245546" cy="4478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solidFill>
                  <a:schemeClr val="accent4">
                    <a:lumMod val="75000"/>
                  </a:schemeClr>
                </a:solidFill>
                <a:latin typeface="Andika Basic Dig1 Dig4 Dig7" panose="02000000000000000000" pitchFamily="2" charset="0"/>
              </a:rPr>
              <a:t>Groupe jaune</a:t>
            </a:r>
          </a:p>
          <a:p>
            <a:r>
              <a:rPr lang="fr-FR" b="1" dirty="0" smtClean="0">
                <a:solidFill>
                  <a:schemeClr val="accent4">
                    <a:lumMod val="75000"/>
                  </a:schemeClr>
                </a:solidFill>
                <a:latin typeface="Andika Basic Dig1 Dig4 Dig7" panose="02000000000000000000" pitchFamily="2" charset="0"/>
              </a:rPr>
              <a:t>11 </a:t>
            </a:r>
            <a:r>
              <a:rPr lang="fr-FR" b="1" dirty="0" smtClean="0">
                <a:solidFill>
                  <a:schemeClr val="accent4">
                    <a:lumMod val="75000"/>
                  </a:schemeClr>
                </a:solidFill>
                <a:latin typeface="Andika Basic Dig1 Dig4 Dig7" panose="02000000000000000000" pitchFamily="2" charset="0"/>
              </a:rPr>
              <a:t>mots</a:t>
            </a:r>
            <a:endParaRPr lang="fr-FR" b="1" dirty="0">
              <a:solidFill>
                <a:schemeClr val="accent4">
                  <a:lumMod val="75000"/>
                </a:schemeClr>
              </a:solidFill>
              <a:latin typeface="Andika Basic Dig1 Dig4 Dig7" panose="02000000000000000000" pitchFamily="2" charset="0"/>
            </a:endParaRPr>
          </a:p>
        </p:txBody>
      </p:sp>
      <p:sp>
        <p:nvSpPr>
          <p:cNvPr id="340" name="ZoneTexte 339"/>
          <p:cNvSpPr txBox="1"/>
          <p:nvPr/>
        </p:nvSpPr>
        <p:spPr>
          <a:xfrm>
            <a:off x="6813863" y="10289791"/>
            <a:ext cx="946797" cy="2700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solidFill>
                  <a:schemeClr val="accent4">
                    <a:lumMod val="75000"/>
                  </a:schemeClr>
                </a:solidFill>
                <a:latin typeface="Andika Basic Dig1 Dig4 Dig7" panose="02000000000000000000" pitchFamily="2" charset="0"/>
              </a:rPr>
              <a:t>Page 1</a:t>
            </a:r>
            <a:endParaRPr lang="fr-FR" b="1" dirty="0">
              <a:solidFill>
                <a:schemeClr val="accent4">
                  <a:lumMod val="75000"/>
                </a:schemeClr>
              </a:solidFill>
              <a:latin typeface="Andika Basic Dig1 Dig4 Dig7" panose="02000000000000000000" pitchFamily="2" charset="0"/>
            </a:endParaRPr>
          </a:p>
        </p:txBody>
      </p:sp>
      <p:sp>
        <p:nvSpPr>
          <p:cNvPr id="190" name="Rectangle 50"/>
          <p:cNvSpPr>
            <a:spLocks noChangeArrowheads="1"/>
          </p:cNvSpPr>
          <p:nvPr/>
        </p:nvSpPr>
        <p:spPr bwMode="auto">
          <a:xfrm>
            <a:off x="831930" y="4236488"/>
            <a:ext cx="1709737" cy="2397125"/>
          </a:xfrm>
          <a:prstGeom prst="rect">
            <a:avLst/>
          </a:prstGeom>
          <a:noFill/>
          <a:ln w="6350">
            <a:solidFill>
              <a:srgbClr val="A5A5A5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91" name="Rectangle 70"/>
          <p:cNvSpPr>
            <a:spLocks noChangeArrowheads="1"/>
          </p:cNvSpPr>
          <p:nvPr/>
        </p:nvSpPr>
        <p:spPr bwMode="auto">
          <a:xfrm>
            <a:off x="3041967" y="1288120"/>
            <a:ext cx="1709737" cy="2397125"/>
          </a:xfrm>
          <a:prstGeom prst="rect">
            <a:avLst/>
          </a:prstGeom>
          <a:noFill/>
          <a:ln w="6350">
            <a:solidFill>
              <a:srgbClr val="A5A5A5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92" name="Rectangle 110"/>
          <p:cNvSpPr>
            <a:spLocks noChangeArrowheads="1"/>
          </p:cNvSpPr>
          <p:nvPr/>
        </p:nvSpPr>
        <p:spPr bwMode="auto">
          <a:xfrm>
            <a:off x="5260992" y="1288500"/>
            <a:ext cx="1709737" cy="2397125"/>
          </a:xfrm>
          <a:prstGeom prst="rect">
            <a:avLst/>
          </a:prstGeom>
          <a:noFill/>
          <a:ln w="6350">
            <a:solidFill>
              <a:srgbClr val="A5A5A5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grpSp>
        <p:nvGrpSpPr>
          <p:cNvPr id="193" name="Group 67"/>
          <p:cNvGrpSpPr>
            <a:grpSpLocks/>
          </p:cNvGrpSpPr>
          <p:nvPr/>
        </p:nvGrpSpPr>
        <p:grpSpPr bwMode="auto">
          <a:xfrm>
            <a:off x="3237287" y="3401819"/>
            <a:ext cx="98425" cy="98425"/>
            <a:chOff x="3511" y="12476"/>
            <a:chExt cx="155" cy="155"/>
          </a:xfrm>
        </p:grpSpPr>
        <p:sp>
          <p:nvSpPr>
            <p:cNvPr id="194" name="Freeform 69"/>
            <p:cNvSpPr>
              <a:spLocks/>
            </p:cNvSpPr>
            <p:nvPr/>
          </p:nvSpPr>
          <p:spPr bwMode="auto">
            <a:xfrm>
              <a:off x="3511" y="12476"/>
              <a:ext cx="143" cy="155"/>
            </a:xfrm>
            <a:custGeom>
              <a:avLst/>
              <a:gdLst>
                <a:gd name="T0" fmla="*/ 0 w 143"/>
                <a:gd name="T1" fmla="*/ 0 h 155"/>
                <a:gd name="T2" fmla="*/ 143 w 143"/>
                <a:gd name="T3" fmla="*/ 155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43" h="155">
                  <a:moveTo>
                    <a:pt x="0" y="0"/>
                  </a:moveTo>
                  <a:cubicBezTo>
                    <a:pt x="48" y="52"/>
                    <a:pt x="95" y="103"/>
                    <a:pt x="143" y="155"/>
                  </a:cubicBezTo>
                </a:path>
              </a:pathLst>
            </a:custGeom>
            <a:noFill/>
            <a:ln w="9525">
              <a:solidFill>
                <a:schemeClr val="bg2">
                  <a:lumMod val="75000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chemeClr val="bg1">
                    <a:lumMod val="50000"/>
                  </a:schemeClr>
                </a:solidFill>
              </a:endParaRPr>
            </a:p>
          </p:txBody>
        </p:sp>
        <p:sp>
          <p:nvSpPr>
            <p:cNvPr id="195" name="Freeform 68"/>
            <p:cNvSpPr>
              <a:spLocks/>
            </p:cNvSpPr>
            <p:nvPr/>
          </p:nvSpPr>
          <p:spPr bwMode="auto">
            <a:xfrm rot="15936379">
              <a:off x="3517" y="12470"/>
              <a:ext cx="143" cy="155"/>
            </a:xfrm>
            <a:custGeom>
              <a:avLst/>
              <a:gdLst>
                <a:gd name="T0" fmla="*/ 0 w 143"/>
                <a:gd name="T1" fmla="*/ 0 h 155"/>
                <a:gd name="T2" fmla="*/ 143 w 143"/>
                <a:gd name="T3" fmla="*/ 155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43" h="155">
                  <a:moveTo>
                    <a:pt x="0" y="0"/>
                  </a:moveTo>
                  <a:cubicBezTo>
                    <a:pt x="48" y="52"/>
                    <a:pt x="95" y="103"/>
                    <a:pt x="143" y="155"/>
                  </a:cubicBezTo>
                </a:path>
              </a:pathLst>
            </a:custGeom>
            <a:noFill/>
            <a:ln w="9525">
              <a:solidFill>
                <a:schemeClr val="bg2">
                  <a:lumMod val="75000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chemeClr val="bg1">
                    <a:lumMod val="50000"/>
                  </a:schemeClr>
                </a:solidFill>
              </a:endParaRPr>
            </a:p>
          </p:txBody>
        </p:sp>
      </p:grpSp>
      <p:sp>
        <p:nvSpPr>
          <p:cNvPr id="196" name="Rectangle 161"/>
          <p:cNvSpPr>
            <a:spLocks noChangeArrowheads="1"/>
          </p:cNvSpPr>
          <p:nvPr/>
        </p:nvSpPr>
        <p:spPr bwMode="auto">
          <a:xfrm>
            <a:off x="1285163" y="1190288"/>
            <a:ext cx="7559675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r>
              <a: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97" name="Rectangle 258"/>
          <p:cNvSpPr>
            <a:spLocks noChangeArrowheads="1"/>
          </p:cNvSpPr>
          <p:nvPr/>
        </p:nvSpPr>
        <p:spPr bwMode="auto">
          <a:xfrm>
            <a:off x="1285163" y="1190288"/>
            <a:ext cx="7559675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kumimoji="0" lang="fr-FR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98" name="ZoneTexte 197"/>
          <p:cNvSpPr txBox="1"/>
          <p:nvPr/>
        </p:nvSpPr>
        <p:spPr>
          <a:xfrm>
            <a:off x="1366556" y="5337552"/>
            <a:ext cx="911676" cy="230832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r>
              <a:rPr lang="fr-FR" sz="1500" dirty="0" smtClean="0">
                <a:solidFill>
                  <a:schemeClr val="bg2">
                    <a:lumMod val="75000"/>
                  </a:schemeClr>
                </a:solidFill>
                <a:latin typeface="Andika Basic Dig1 Dig4 Dig7" panose="02000000000000000000" pitchFamily="2" charset="0"/>
              </a:rPr>
              <a:t> </a:t>
            </a:r>
            <a:r>
              <a:rPr lang="fr-FR" sz="1500" dirty="0" smtClean="0">
                <a:solidFill>
                  <a:schemeClr val="bg2">
                    <a:lumMod val="75000"/>
                  </a:schemeClr>
                </a:solidFill>
                <a:latin typeface="Andika Basic Dig1 Dig4 Dig7" panose="02000000000000000000" pitchFamily="2" charset="0"/>
              </a:rPr>
              <a:t>racont</a:t>
            </a:r>
            <a:r>
              <a:rPr lang="fr-FR" sz="1500" dirty="0" smtClean="0">
                <a:latin typeface="Andika Basic Dig1 Dig4 Dig7" panose="02000000000000000000" pitchFamily="2" charset="0"/>
              </a:rPr>
              <a:t>er</a:t>
            </a:r>
            <a:endParaRPr lang="fr-FR" sz="1500" dirty="0">
              <a:latin typeface="Andika Basic Dig1 Dig4 Dig7" panose="02000000000000000000" pitchFamily="2" charset="0"/>
            </a:endParaRPr>
          </a:p>
        </p:txBody>
      </p:sp>
      <p:sp>
        <p:nvSpPr>
          <p:cNvPr id="199" name="ZoneTexte 198"/>
          <p:cNvSpPr txBox="1"/>
          <p:nvPr/>
        </p:nvSpPr>
        <p:spPr>
          <a:xfrm>
            <a:off x="5888459" y="2237806"/>
            <a:ext cx="674521" cy="230832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r>
              <a:rPr lang="fr-FR" sz="1500" dirty="0" smtClean="0">
                <a:solidFill>
                  <a:schemeClr val="bg2">
                    <a:lumMod val="75000"/>
                  </a:schemeClr>
                </a:solidFill>
                <a:latin typeface="Andika Basic Dig1 Dig4 Dig7" panose="02000000000000000000" pitchFamily="2" charset="0"/>
              </a:rPr>
              <a:t> </a:t>
            </a:r>
            <a:r>
              <a:rPr lang="fr-FR" sz="1500" dirty="0" smtClean="0">
                <a:solidFill>
                  <a:schemeClr val="bg2">
                    <a:lumMod val="75000"/>
                  </a:schemeClr>
                </a:solidFill>
                <a:latin typeface="Andika Basic Dig1 Dig4 Dig7" panose="02000000000000000000" pitchFamily="2" charset="0"/>
              </a:rPr>
              <a:t>prin</a:t>
            </a:r>
            <a:r>
              <a:rPr lang="fr-FR" sz="1500" dirty="0" smtClean="0">
                <a:solidFill>
                  <a:schemeClr val="accent1"/>
                </a:solidFill>
                <a:latin typeface="Andika Basic Dig1 Dig4 Dig7" panose="02000000000000000000" pitchFamily="2" charset="0"/>
              </a:rPr>
              <a:t>c</a:t>
            </a:r>
            <a:r>
              <a:rPr lang="fr-FR" sz="1500" dirty="0" smtClean="0">
                <a:solidFill>
                  <a:schemeClr val="bg2">
                    <a:lumMod val="75000"/>
                  </a:schemeClr>
                </a:solidFill>
                <a:latin typeface="Andika Basic Dig1 Dig4 Dig7" panose="02000000000000000000" pitchFamily="2" charset="0"/>
              </a:rPr>
              <a:t>e</a:t>
            </a:r>
            <a:endParaRPr lang="fr-FR" sz="1500" dirty="0">
              <a:latin typeface="Andika Basic Dig1 Dig4 Dig7" panose="02000000000000000000" pitchFamily="2" charset="0"/>
            </a:endParaRPr>
          </a:p>
        </p:txBody>
      </p:sp>
      <p:grpSp>
        <p:nvGrpSpPr>
          <p:cNvPr id="200" name="Group 112"/>
          <p:cNvGrpSpPr>
            <a:grpSpLocks/>
          </p:cNvGrpSpPr>
          <p:nvPr/>
        </p:nvGrpSpPr>
        <p:grpSpPr bwMode="auto">
          <a:xfrm rot="16200000" flipH="1">
            <a:off x="3842872" y="327383"/>
            <a:ext cx="131740" cy="1720850"/>
            <a:chOff x="7435" y="9002"/>
            <a:chExt cx="165" cy="2711"/>
          </a:xfrm>
        </p:grpSpPr>
        <p:sp>
          <p:nvSpPr>
            <p:cNvPr id="201" name="Text Box 122"/>
            <p:cNvSpPr txBox="1">
              <a:spLocks noChangeArrowheads="1"/>
            </p:cNvSpPr>
            <p:nvPr/>
          </p:nvSpPr>
          <p:spPr bwMode="auto">
            <a:xfrm>
              <a:off x="7450" y="9002"/>
              <a:ext cx="150" cy="14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S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02" name="Text Box 121"/>
            <p:cNvSpPr txBox="1">
              <a:spLocks noChangeArrowheads="1"/>
            </p:cNvSpPr>
            <p:nvPr/>
          </p:nvSpPr>
          <p:spPr bwMode="auto">
            <a:xfrm>
              <a:off x="7450" y="9276"/>
              <a:ext cx="150" cy="14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O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03" name="Text Box 120"/>
            <p:cNvSpPr txBox="1">
              <a:spLocks noChangeArrowheads="1"/>
            </p:cNvSpPr>
            <p:nvPr/>
          </p:nvSpPr>
          <p:spPr bwMode="auto">
            <a:xfrm>
              <a:off x="7450" y="9575"/>
              <a:ext cx="150" cy="14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N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04" name="Text Box 119"/>
            <p:cNvSpPr txBox="1">
              <a:spLocks noChangeArrowheads="1"/>
            </p:cNvSpPr>
            <p:nvPr/>
          </p:nvSpPr>
          <p:spPr bwMode="auto">
            <a:xfrm>
              <a:off x="7450" y="9855"/>
              <a:ext cx="150" cy="14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D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05" name="Text Box 118"/>
            <p:cNvSpPr txBox="1">
              <a:spLocks noChangeArrowheads="1"/>
            </p:cNvSpPr>
            <p:nvPr/>
          </p:nvSpPr>
          <p:spPr bwMode="auto">
            <a:xfrm>
              <a:off x="7435" y="10132"/>
              <a:ext cx="150" cy="14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J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06" name="Text Box 117"/>
            <p:cNvSpPr txBox="1">
              <a:spLocks noChangeArrowheads="1"/>
            </p:cNvSpPr>
            <p:nvPr/>
          </p:nvSpPr>
          <p:spPr bwMode="auto">
            <a:xfrm>
              <a:off x="7441" y="10428"/>
              <a:ext cx="150" cy="14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F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07" name="Text Box 116"/>
            <p:cNvSpPr txBox="1">
              <a:spLocks noChangeArrowheads="1"/>
            </p:cNvSpPr>
            <p:nvPr/>
          </p:nvSpPr>
          <p:spPr bwMode="auto">
            <a:xfrm>
              <a:off x="7441" y="10709"/>
              <a:ext cx="150" cy="14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M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08" name="Text Box 115"/>
            <p:cNvSpPr txBox="1">
              <a:spLocks noChangeArrowheads="1"/>
            </p:cNvSpPr>
            <p:nvPr/>
          </p:nvSpPr>
          <p:spPr bwMode="auto">
            <a:xfrm>
              <a:off x="7450" y="11002"/>
              <a:ext cx="150" cy="14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A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09" name="Text Box 114"/>
            <p:cNvSpPr txBox="1">
              <a:spLocks noChangeArrowheads="1"/>
            </p:cNvSpPr>
            <p:nvPr/>
          </p:nvSpPr>
          <p:spPr bwMode="auto">
            <a:xfrm>
              <a:off x="7441" y="11298"/>
              <a:ext cx="150" cy="14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M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10" name="Text Box 113"/>
            <p:cNvSpPr txBox="1">
              <a:spLocks noChangeArrowheads="1"/>
            </p:cNvSpPr>
            <p:nvPr/>
          </p:nvSpPr>
          <p:spPr bwMode="auto">
            <a:xfrm>
              <a:off x="7441" y="11569"/>
              <a:ext cx="150" cy="14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J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grpSp>
        <p:nvGrpSpPr>
          <p:cNvPr id="211" name="Groupe 210"/>
          <p:cNvGrpSpPr/>
          <p:nvPr/>
        </p:nvGrpSpPr>
        <p:grpSpPr>
          <a:xfrm>
            <a:off x="823348" y="4090928"/>
            <a:ext cx="1720850" cy="124569"/>
            <a:chOff x="5500651" y="4343109"/>
            <a:chExt cx="1720850" cy="124569"/>
          </a:xfrm>
        </p:grpSpPr>
        <p:sp>
          <p:nvSpPr>
            <p:cNvPr id="212" name="Text Box 122"/>
            <p:cNvSpPr txBox="1">
              <a:spLocks noChangeArrowheads="1"/>
            </p:cNvSpPr>
            <p:nvPr/>
          </p:nvSpPr>
          <p:spPr bwMode="auto">
            <a:xfrm rot="16200000" flipH="1">
              <a:off x="5486472" y="4362093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S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13" name="Text Box 121"/>
            <p:cNvSpPr txBox="1">
              <a:spLocks noChangeArrowheads="1"/>
            </p:cNvSpPr>
            <p:nvPr/>
          </p:nvSpPr>
          <p:spPr bwMode="auto">
            <a:xfrm rot="16200000" flipH="1">
              <a:off x="5660398" y="4362093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O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15" name="Text Box 120"/>
            <p:cNvSpPr txBox="1">
              <a:spLocks noChangeArrowheads="1"/>
            </p:cNvSpPr>
            <p:nvPr/>
          </p:nvSpPr>
          <p:spPr bwMode="auto">
            <a:xfrm rot="16200000" flipH="1">
              <a:off x="5850193" y="4362093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N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16" name="Text Box 119"/>
            <p:cNvSpPr txBox="1">
              <a:spLocks noChangeArrowheads="1"/>
            </p:cNvSpPr>
            <p:nvPr/>
          </p:nvSpPr>
          <p:spPr bwMode="auto">
            <a:xfrm rot="16200000" flipH="1">
              <a:off x="6027928" y="4362093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D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17" name="Text Box 118"/>
            <p:cNvSpPr txBox="1">
              <a:spLocks noChangeArrowheads="1"/>
            </p:cNvSpPr>
            <p:nvPr/>
          </p:nvSpPr>
          <p:spPr bwMode="auto">
            <a:xfrm rot="16200000" flipH="1">
              <a:off x="6203758" y="4362024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J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19" name="Text Box 117"/>
            <p:cNvSpPr txBox="1">
              <a:spLocks noChangeArrowheads="1"/>
            </p:cNvSpPr>
            <p:nvPr/>
          </p:nvSpPr>
          <p:spPr bwMode="auto">
            <a:xfrm rot="16200000" flipH="1">
              <a:off x="6391648" y="4362051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F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20" name="Text Box 116"/>
            <p:cNvSpPr txBox="1">
              <a:spLocks noChangeArrowheads="1"/>
            </p:cNvSpPr>
            <p:nvPr/>
          </p:nvSpPr>
          <p:spPr bwMode="auto">
            <a:xfrm rot="16200000" flipH="1">
              <a:off x="6570017" y="4359669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M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21" name="Text Box 115"/>
            <p:cNvSpPr txBox="1">
              <a:spLocks noChangeArrowheads="1"/>
            </p:cNvSpPr>
            <p:nvPr/>
          </p:nvSpPr>
          <p:spPr bwMode="auto">
            <a:xfrm rot="16200000" flipH="1">
              <a:off x="6756004" y="4359712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A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22" name="Text Box 114"/>
            <p:cNvSpPr txBox="1">
              <a:spLocks noChangeArrowheads="1"/>
            </p:cNvSpPr>
            <p:nvPr/>
          </p:nvSpPr>
          <p:spPr bwMode="auto">
            <a:xfrm rot="16200000" flipH="1">
              <a:off x="6943895" y="4357288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M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23" name="Text Box 113"/>
            <p:cNvSpPr txBox="1">
              <a:spLocks noChangeArrowheads="1"/>
            </p:cNvSpPr>
            <p:nvPr/>
          </p:nvSpPr>
          <p:spPr bwMode="auto">
            <a:xfrm rot="16200000" flipH="1">
              <a:off x="7115916" y="4357288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J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sp>
        <p:nvSpPr>
          <p:cNvPr id="228" name="Text Box 122"/>
          <p:cNvSpPr txBox="1">
            <a:spLocks noChangeArrowheads="1"/>
          </p:cNvSpPr>
          <p:nvPr/>
        </p:nvSpPr>
        <p:spPr bwMode="auto">
          <a:xfrm rot="16200000" flipH="1">
            <a:off x="5257009" y="1138695"/>
            <a:ext cx="119764" cy="91406"/>
          </a:xfrm>
          <a:prstGeom prst="rect">
            <a:avLst/>
          </a:prstGeom>
          <a:solidFill>
            <a:srgbClr val="FFFFFF"/>
          </a:solidFill>
          <a:ln w="9525">
            <a:solidFill>
              <a:schemeClr val="bg2">
                <a:lumMod val="75000"/>
              </a:schemeClr>
            </a:solidFill>
            <a:miter lim="800000"/>
            <a:headEnd/>
            <a:tailEnd/>
          </a:ln>
        </p:spPr>
        <p:txBody>
          <a:bodyPr vert="vert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7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Dekko" panose="02000600000000000000" pitchFamily="2" charset="0"/>
                <a:ea typeface="Calibri" panose="020F0502020204030204" pitchFamily="34" charset="0"/>
                <a:cs typeface="Dekko" panose="02000600000000000000" pitchFamily="2" charset="0"/>
              </a:rPr>
              <a:t>S</a:t>
            </a: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30" name="Text Box 121"/>
          <p:cNvSpPr txBox="1">
            <a:spLocks noChangeArrowheads="1"/>
          </p:cNvSpPr>
          <p:nvPr/>
        </p:nvSpPr>
        <p:spPr bwMode="auto">
          <a:xfrm rot="16200000" flipH="1">
            <a:off x="5430935" y="1138695"/>
            <a:ext cx="119764" cy="91406"/>
          </a:xfrm>
          <a:prstGeom prst="rect">
            <a:avLst/>
          </a:prstGeom>
          <a:solidFill>
            <a:srgbClr val="FFFFFF"/>
          </a:solidFill>
          <a:ln w="9525">
            <a:solidFill>
              <a:schemeClr val="bg2">
                <a:lumMod val="75000"/>
              </a:schemeClr>
            </a:solidFill>
            <a:miter lim="800000"/>
            <a:headEnd/>
            <a:tailEnd/>
          </a:ln>
        </p:spPr>
        <p:txBody>
          <a:bodyPr vert="vert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7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Dekko" panose="02000600000000000000" pitchFamily="2" charset="0"/>
                <a:ea typeface="Calibri" panose="020F0502020204030204" pitchFamily="34" charset="0"/>
                <a:cs typeface="Dekko" panose="02000600000000000000" pitchFamily="2" charset="0"/>
              </a:rPr>
              <a:t>O</a:t>
            </a: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31" name="Text Box 120"/>
          <p:cNvSpPr txBox="1">
            <a:spLocks noChangeArrowheads="1"/>
          </p:cNvSpPr>
          <p:nvPr/>
        </p:nvSpPr>
        <p:spPr bwMode="auto">
          <a:xfrm rot="16200000" flipH="1">
            <a:off x="5620730" y="1138695"/>
            <a:ext cx="119764" cy="91406"/>
          </a:xfrm>
          <a:prstGeom prst="rect">
            <a:avLst/>
          </a:prstGeom>
          <a:solidFill>
            <a:srgbClr val="FFFFFF"/>
          </a:solidFill>
          <a:ln w="9525">
            <a:solidFill>
              <a:schemeClr val="bg2">
                <a:lumMod val="75000"/>
              </a:schemeClr>
            </a:solidFill>
            <a:miter lim="800000"/>
            <a:headEnd/>
            <a:tailEnd/>
          </a:ln>
        </p:spPr>
        <p:txBody>
          <a:bodyPr vert="vert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7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Dekko" panose="02000600000000000000" pitchFamily="2" charset="0"/>
                <a:ea typeface="Calibri" panose="020F0502020204030204" pitchFamily="34" charset="0"/>
                <a:cs typeface="Dekko" panose="02000600000000000000" pitchFamily="2" charset="0"/>
              </a:rPr>
              <a:t>N</a:t>
            </a: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32" name="Text Box 119"/>
          <p:cNvSpPr txBox="1">
            <a:spLocks noChangeArrowheads="1"/>
          </p:cNvSpPr>
          <p:nvPr/>
        </p:nvSpPr>
        <p:spPr bwMode="auto">
          <a:xfrm rot="16200000" flipH="1">
            <a:off x="5798465" y="1138695"/>
            <a:ext cx="119764" cy="91406"/>
          </a:xfrm>
          <a:prstGeom prst="rect">
            <a:avLst/>
          </a:prstGeom>
          <a:solidFill>
            <a:srgbClr val="FFFFFF"/>
          </a:solidFill>
          <a:ln w="9525">
            <a:solidFill>
              <a:schemeClr val="bg2">
                <a:lumMod val="75000"/>
              </a:schemeClr>
            </a:solidFill>
            <a:miter lim="800000"/>
            <a:headEnd/>
            <a:tailEnd/>
          </a:ln>
        </p:spPr>
        <p:txBody>
          <a:bodyPr vert="vert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7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Dekko" panose="02000600000000000000" pitchFamily="2" charset="0"/>
                <a:ea typeface="Calibri" panose="020F0502020204030204" pitchFamily="34" charset="0"/>
                <a:cs typeface="Dekko" panose="02000600000000000000" pitchFamily="2" charset="0"/>
              </a:rPr>
              <a:t>D</a:t>
            </a: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70" name="Text Box 118"/>
          <p:cNvSpPr txBox="1">
            <a:spLocks noChangeArrowheads="1"/>
          </p:cNvSpPr>
          <p:nvPr/>
        </p:nvSpPr>
        <p:spPr bwMode="auto">
          <a:xfrm rot="16200000" flipH="1">
            <a:off x="5974295" y="1139419"/>
            <a:ext cx="119764" cy="91406"/>
          </a:xfrm>
          <a:prstGeom prst="rect">
            <a:avLst/>
          </a:prstGeom>
          <a:solidFill>
            <a:srgbClr val="FFFFFF"/>
          </a:solidFill>
          <a:ln w="9525">
            <a:solidFill>
              <a:schemeClr val="bg2">
                <a:lumMod val="75000"/>
              </a:schemeClr>
            </a:solidFill>
            <a:miter lim="800000"/>
            <a:headEnd/>
            <a:tailEnd/>
          </a:ln>
        </p:spPr>
        <p:txBody>
          <a:bodyPr vert="vert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7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Dekko" panose="02000600000000000000" pitchFamily="2" charset="0"/>
                <a:ea typeface="Calibri" panose="020F0502020204030204" pitchFamily="34" charset="0"/>
                <a:cs typeface="Dekko" panose="02000600000000000000" pitchFamily="2" charset="0"/>
              </a:rPr>
              <a:t>J</a:t>
            </a: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71" name="Text Box 117"/>
          <p:cNvSpPr txBox="1">
            <a:spLocks noChangeArrowheads="1"/>
          </p:cNvSpPr>
          <p:nvPr/>
        </p:nvSpPr>
        <p:spPr bwMode="auto">
          <a:xfrm rot="16200000" flipH="1">
            <a:off x="6162185" y="1137859"/>
            <a:ext cx="119764" cy="91406"/>
          </a:xfrm>
          <a:prstGeom prst="rect">
            <a:avLst/>
          </a:prstGeom>
          <a:solidFill>
            <a:srgbClr val="FFFFFF"/>
          </a:solidFill>
          <a:ln w="9525">
            <a:solidFill>
              <a:schemeClr val="bg2">
                <a:lumMod val="75000"/>
              </a:schemeClr>
            </a:solidFill>
            <a:miter lim="800000"/>
            <a:headEnd/>
            <a:tailEnd/>
          </a:ln>
        </p:spPr>
        <p:txBody>
          <a:bodyPr vert="vert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7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Dekko" panose="02000600000000000000" pitchFamily="2" charset="0"/>
                <a:ea typeface="Calibri" panose="020F0502020204030204" pitchFamily="34" charset="0"/>
                <a:cs typeface="Dekko" panose="02000600000000000000" pitchFamily="2" charset="0"/>
              </a:rPr>
              <a:t>F</a:t>
            </a: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72" name="Text Box 116"/>
          <p:cNvSpPr txBox="1">
            <a:spLocks noChangeArrowheads="1"/>
          </p:cNvSpPr>
          <p:nvPr/>
        </p:nvSpPr>
        <p:spPr bwMode="auto">
          <a:xfrm rot="16200000" flipH="1">
            <a:off x="6340554" y="1137859"/>
            <a:ext cx="119764" cy="91406"/>
          </a:xfrm>
          <a:prstGeom prst="rect">
            <a:avLst/>
          </a:prstGeom>
          <a:solidFill>
            <a:srgbClr val="FFFFFF"/>
          </a:solidFill>
          <a:ln w="9525">
            <a:solidFill>
              <a:schemeClr val="bg2">
                <a:lumMod val="75000"/>
              </a:schemeClr>
            </a:solidFill>
            <a:miter lim="800000"/>
            <a:headEnd/>
            <a:tailEnd/>
          </a:ln>
        </p:spPr>
        <p:txBody>
          <a:bodyPr vert="vert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7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Dekko" panose="02000600000000000000" pitchFamily="2" charset="0"/>
                <a:ea typeface="Calibri" panose="020F0502020204030204" pitchFamily="34" charset="0"/>
                <a:cs typeface="Dekko" panose="02000600000000000000" pitchFamily="2" charset="0"/>
              </a:rPr>
              <a:t>M</a:t>
            </a: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73" name="Text Box 115"/>
          <p:cNvSpPr txBox="1">
            <a:spLocks noChangeArrowheads="1"/>
          </p:cNvSpPr>
          <p:nvPr/>
        </p:nvSpPr>
        <p:spPr bwMode="auto">
          <a:xfrm rot="16200000" flipH="1">
            <a:off x="6526541" y="1138695"/>
            <a:ext cx="119764" cy="91406"/>
          </a:xfrm>
          <a:prstGeom prst="rect">
            <a:avLst/>
          </a:prstGeom>
          <a:solidFill>
            <a:srgbClr val="FFFFFF"/>
          </a:solidFill>
          <a:ln w="9525">
            <a:solidFill>
              <a:schemeClr val="bg2">
                <a:lumMod val="75000"/>
              </a:schemeClr>
            </a:solidFill>
            <a:miter lim="800000"/>
            <a:headEnd/>
            <a:tailEnd/>
          </a:ln>
        </p:spPr>
        <p:txBody>
          <a:bodyPr vert="vert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7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Dekko" panose="02000600000000000000" pitchFamily="2" charset="0"/>
                <a:ea typeface="Calibri" panose="020F0502020204030204" pitchFamily="34" charset="0"/>
                <a:cs typeface="Dekko" panose="02000600000000000000" pitchFamily="2" charset="0"/>
              </a:rPr>
              <a:t>A</a:t>
            </a: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74" name="Text Box 114"/>
          <p:cNvSpPr txBox="1">
            <a:spLocks noChangeArrowheads="1"/>
          </p:cNvSpPr>
          <p:nvPr/>
        </p:nvSpPr>
        <p:spPr bwMode="auto">
          <a:xfrm rot="16200000" flipH="1">
            <a:off x="6714432" y="1137859"/>
            <a:ext cx="119764" cy="91406"/>
          </a:xfrm>
          <a:prstGeom prst="rect">
            <a:avLst/>
          </a:prstGeom>
          <a:solidFill>
            <a:srgbClr val="FFFFFF"/>
          </a:solidFill>
          <a:ln w="9525">
            <a:solidFill>
              <a:schemeClr val="bg2">
                <a:lumMod val="75000"/>
              </a:schemeClr>
            </a:solidFill>
            <a:miter lim="800000"/>
            <a:headEnd/>
            <a:tailEnd/>
          </a:ln>
        </p:spPr>
        <p:txBody>
          <a:bodyPr vert="vert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7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Dekko" panose="02000600000000000000" pitchFamily="2" charset="0"/>
                <a:ea typeface="Calibri" panose="020F0502020204030204" pitchFamily="34" charset="0"/>
                <a:cs typeface="Dekko" panose="02000600000000000000" pitchFamily="2" charset="0"/>
              </a:rPr>
              <a:t>M</a:t>
            </a: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75" name="Text Box 113"/>
          <p:cNvSpPr txBox="1">
            <a:spLocks noChangeArrowheads="1"/>
          </p:cNvSpPr>
          <p:nvPr/>
        </p:nvSpPr>
        <p:spPr bwMode="auto">
          <a:xfrm rot="16200000" flipH="1">
            <a:off x="6886453" y="1137859"/>
            <a:ext cx="119764" cy="91406"/>
          </a:xfrm>
          <a:prstGeom prst="rect">
            <a:avLst/>
          </a:prstGeom>
          <a:solidFill>
            <a:srgbClr val="FFFFFF"/>
          </a:solidFill>
          <a:ln w="9525">
            <a:solidFill>
              <a:schemeClr val="bg2">
                <a:lumMod val="75000"/>
              </a:schemeClr>
            </a:solidFill>
            <a:miter lim="800000"/>
            <a:headEnd/>
            <a:tailEnd/>
          </a:ln>
        </p:spPr>
        <p:txBody>
          <a:bodyPr vert="vert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7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Dekko" panose="02000600000000000000" pitchFamily="2" charset="0"/>
                <a:ea typeface="Calibri" panose="020F0502020204030204" pitchFamily="34" charset="0"/>
                <a:cs typeface="Dekko" panose="02000600000000000000" pitchFamily="2" charset="0"/>
              </a:rPr>
              <a:t>J</a:t>
            </a: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76" name="Rectangle 135"/>
          <p:cNvSpPr>
            <a:spLocks noChangeArrowheads="1"/>
          </p:cNvSpPr>
          <p:nvPr/>
        </p:nvSpPr>
        <p:spPr bwMode="auto">
          <a:xfrm>
            <a:off x="3215660" y="3385329"/>
            <a:ext cx="131763" cy="136525"/>
          </a:xfrm>
          <a:prstGeom prst="rect">
            <a:avLst/>
          </a:prstGeom>
          <a:noFill/>
          <a:ln w="3175">
            <a:solidFill>
              <a:schemeClr val="bg2">
                <a:lumMod val="75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>
              <a:solidFill>
                <a:schemeClr val="bg1">
                  <a:lumMod val="50000"/>
                </a:schemeClr>
              </a:solidFill>
            </a:endParaRPr>
          </a:p>
        </p:txBody>
      </p:sp>
      <p:grpSp>
        <p:nvGrpSpPr>
          <p:cNvPr id="277" name="Group 47"/>
          <p:cNvGrpSpPr>
            <a:grpSpLocks/>
          </p:cNvGrpSpPr>
          <p:nvPr/>
        </p:nvGrpSpPr>
        <p:grpSpPr bwMode="auto">
          <a:xfrm>
            <a:off x="1033721" y="6391584"/>
            <a:ext cx="98425" cy="98425"/>
            <a:chOff x="3511" y="12476"/>
            <a:chExt cx="155" cy="155"/>
          </a:xfrm>
        </p:grpSpPr>
        <p:sp>
          <p:nvSpPr>
            <p:cNvPr id="278" name="Freeform 49"/>
            <p:cNvSpPr>
              <a:spLocks/>
            </p:cNvSpPr>
            <p:nvPr/>
          </p:nvSpPr>
          <p:spPr bwMode="auto">
            <a:xfrm>
              <a:off x="3511" y="12476"/>
              <a:ext cx="143" cy="155"/>
            </a:xfrm>
            <a:custGeom>
              <a:avLst/>
              <a:gdLst>
                <a:gd name="T0" fmla="*/ 0 w 143"/>
                <a:gd name="T1" fmla="*/ 0 h 155"/>
                <a:gd name="T2" fmla="*/ 143 w 143"/>
                <a:gd name="T3" fmla="*/ 155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43" h="155">
                  <a:moveTo>
                    <a:pt x="0" y="0"/>
                  </a:moveTo>
                  <a:cubicBezTo>
                    <a:pt x="48" y="52"/>
                    <a:pt x="95" y="103"/>
                    <a:pt x="143" y="155"/>
                  </a:cubicBezTo>
                </a:path>
              </a:pathLst>
            </a:custGeom>
            <a:noFill/>
            <a:ln w="9525">
              <a:solidFill>
                <a:schemeClr val="bg2">
                  <a:lumMod val="75000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chemeClr val="bg1">
                    <a:lumMod val="50000"/>
                  </a:schemeClr>
                </a:solidFill>
              </a:endParaRPr>
            </a:p>
          </p:txBody>
        </p:sp>
        <p:sp>
          <p:nvSpPr>
            <p:cNvPr id="279" name="Freeform 48"/>
            <p:cNvSpPr>
              <a:spLocks/>
            </p:cNvSpPr>
            <p:nvPr/>
          </p:nvSpPr>
          <p:spPr bwMode="auto">
            <a:xfrm rot="15936379">
              <a:off x="3517" y="12470"/>
              <a:ext cx="143" cy="155"/>
            </a:xfrm>
            <a:custGeom>
              <a:avLst/>
              <a:gdLst>
                <a:gd name="T0" fmla="*/ 0 w 143"/>
                <a:gd name="T1" fmla="*/ 0 h 155"/>
                <a:gd name="T2" fmla="*/ 143 w 143"/>
                <a:gd name="T3" fmla="*/ 155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43" h="155">
                  <a:moveTo>
                    <a:pt x="0" y="0"/>
                  </a:moveTo>
                  <a:cubicBezTo>
                    <a:pt x="48" y="52"/>
                    <a:pt x="95" y="103"/>
                    <a:pt x="143" y="155"/>
                  </a:cubicBezTo>
                </a:path>
              </a:pathLst>
            </a:custGeom>
            <a:noFill/>
            <a:ln w="9525">
              <a:solidFill>
                <a:schemeClr val="bg2">
                  <a:lumMod val="75000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chemeClr val="bg1">
                    <a:lumMod val="50000"/>
                  </a:schemeClr>
                </a:solidFill>
              </a:endParaRPr>
            </a:p>
          </p:txBody>
        </p:sp>
      </p:grpSp>
      <p:sp>
        <p:nvSpPr>
          <p:cNvPr id="284" name="Rectangle 135"/>
          <p:cNvSpPr>
            <a:spLocks noChangeArrowheads="1"/>
          </p:cNvSpPr>
          <p:nvPr/>
        </p:nvSpPr>
        <p:spPr bwMode="auto">
          <a:xfrm>
            <a:off x="1011962" y="6370492"/>
            <a:ext cx="131763" cy="136525"/>
          </a:xfrm>
          <a:prstGeom prst="rect">
            <a:avLst/>
          </a:prstGeom>
          <a:noFill/>
          <a:ln w="3175">
            <a:solidFill>
              <a:schemeClr val="bg2">
                <a:lumMod val="75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>
              <a:solidFill>
                <a:schemeClr val="bg1">
                  <a:lumMod val="50000"/>
                </a:schemeClr>
              </a:solidFill>
            </a:endParaRPr>
          </a:p>
        </p:txBody>
      </p:sp>
      <p:grpSp>
        <p:nvGrpSpPr>
          <p:cNvPr id="285" name="Group 67"/>
          <p:cNvGrpSpPr>
            <a:grpSpLocks/>
          </p:cNvGrpSpPr>
          <p:nvPr/>
        </p:nvGrpSpPr>
        <p:grpSpPr bwMode="auto">
          <a:xfrm>
            <a:off x="5449038" y="3403576"/>
            <a:ext cx="98425" cy="98425"/>
            <a:chOff x="3511" y="12476"/>
            <a:chExt cx="155" cy="155"/>
          </a:xfrm>
        </p:grpSpPr>
        <p:sp>
          <p:nvSpPr>
            <p:cNvPr id="286" name="Freeform 69"/>
            <p:cNvSpPr>
              <a:spLocks/>
            </p:cNvSpPr>
            <p:nvPr/>
          </p:nvSpPr>
          <p:spPr bwMode="auto">
            <a:xfrm>
              <a:off x="3511" y="12476"/>
              <a:ext cx="143" cy="155"/>
            </a:xfrm>
            <a:custGeom>
              <a:avLst/>
              <a:gdLst>
                <a:gd name="T0" fmla="*/ 0 w 143"/>
                <a:gd name="T1" fmla="*/ 0 h 155"/>
                <a:gd name="T2" fmla="*/ 143 w 143"/>
                <a:gd name="T3" fmla="*/ 155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43" h="155">
                  <a:moveTo>
                    <a:pt x="0" y="0"/>
                  </a:moveTo>
                  <a:cubicBezTo>
                    <a:pt x="48" y="52"/>
                    <a:pt x="95" y="103"/>
                    <a:pt x="143" y="155"/>
                  </a:cubicBezTo>
                </a:path>
              </a:pathLst>
            </a:custGeom>
            <a:noFill/>
            <a:ln w="9525">
              <a:solidFill>
                <a:schemeClr val="bg2">
                  <a:lumMod val="75000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chemeClr val="bg1">
                    <a:lumMod val="50000"/>
                  </a:schemeClr>
                </a:solidFill>
              </a:endParaRPr>
            </a:p>
          </p:txBody>
        </p:sp>
        <p:sp>
          <p:nvSpPr>
            <p:cNvPr id="287" name="Freeform 68"/>
            <p:cNvSpPr>
              <a:spLocks/>
            </p:cNvSpPr>
            <p:nvPr/>
          </p:nvSpPr>
          <p:spPr bwMode="auto">
            <a:xfrm rot="15936379">
              <a:off x="3517" y="12470"/>
              <a:ext cx="143" cy="155"/>
            </a:xfrm>
            <a:custGeom>
              <a:avLst/>
              <a:gdLst>
                <a:gd name="T0" fmla="*/ 0 w 143"/>
                <a:gd name="T1" fmla="*/ 0 h 155"/>
                <a:gd name="T2" fmla="*/ 143 w 143"/>
                <a:gd name="T3" fmla="*/ 155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43" h="155">
                  <a:moveTo>
                    <a:pt x="0" y="0"/>
                  </a:moveTo>
                  <a:cubicBezTo>
                    <a:pt x="48" y="52"/>
                    <a:pt x="95" y="103"/>
                    <a:pt x="143" y="155"/>
                  </a:cubicBezTo>
                </a:path>
              </a:pathLst>
            </a:custGeom>
            <a:noFill/>
            <a:ln w="9525">
              <a:solidFill>
                <a:schemeClr val="bg2">
                  <a:lumMod val="75000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chemeClr val="bg1">
                    <a:lumMod val="50000"/>
                  </a:schemeClr>
                </a:solidFill>
              </a:endParaRPr>
            </a:p>
          </p:txBody>
        </p:sp>
      </p:grpSp>
      <p:sp>
        <p:nvSpPr>
          <p:cNvPr id="288" name="Rectangle 135"/>
          <p:cNvSpPr>
            <a:spLocks noChangeArrowheads="1"/>
          </p:cNvSpPr>
          <p:nvPr/>
        </p:nvSpPr>
        <p:spPr bwMode="auto">
          <a:xfrm>
            <a:off x="5427411" y="3380736"/>
            <a:ext cx="131763" cy="136525"/>
          </a:xfrm>
          <a:prstGeom prst="rect">
            <a:avLst/>
          </a:prstGeom>
          <a:noFill/>
          <a:ln w="3175">
            <a:solidFill>
              <a:schemeClr val="bg2">
                <a:lumMod val="75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89" name="ZoneTexte 288"/>
          <p:cNvSpPr txBox="1"/>
          <p:nvPr/>
        </p:nvSpPr>
        <p:spPr>
          <a:xfrm>
            <a:off x="3547296" y="2253360"/>
            <a:ext cx="619425" cy="230832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r>
              <a:rPr lang="fr-FR" sz="1500" dirty="0" smtClean="0">
                <a:solidFill>
                  <a:schemeClr val="bg2">
                    <a:lumMod val="75000"/>
                  </a:schemeClr>
                </a:solidFill>
                <a:latin typeface="Andika Basic Dig1 Dig4 Dig7" panose="02000000000000000000" pitchFamily="2" charset="0"/>
              </a:rPr>
              <a:t>g</a:t>
            </a:r>
            <a:r>
              <a:rPr lang="fr-FR" sz="1500" dirty="0" smtClean="0">
                <a:solidFill>
                  <a:schemeClr val="accent1"/>
                </a:solidFill>
                <a:latin typeface="Andika Basic Dig1 Dig4 Dig7" panose="02000000000000000000" pitchFamily="2" charset="0"/>
              </a:rPr>
              <a:t>u</a:t>
            </a:r>
            <a:r>
              <a:rPr lang="fr-FR" sz="1500" dirty="0" smtClean="0">
                <a:solidFill>
                  <a:schemeClr val="bg2">
                    <a:lumMod val="75000"/>
                  </a:schemeClr>
                </a:solidFill>
                <a:latin typeface="Andika Basic Dig1 Dig4 Dig7" panose="02000000000000000000" pitchFamily="2" charset="0"/>
              </a:rPr>
              <a:t>e</a:t>
            </a:r>
            <a:r>
              <a:rPr lang="fr-FR" sz="1500" dirty="0" smtClean="0">
                <a:solidFill>
                  <a:srgbClr val="E45585"/>
                </a:solidFill>
                <a:latin typeface="Andika Basic Dig1 Dig4 Dig7" panose="02000000000000000000" pitchFamily="2" charset="0"/>
              </a:rPr>
              <a:t>r</a:t>
            </a:r>
            <a:r>
              <a:rPr lang="fr-FR" sz="1500" dirty="0" smtClean="0">
                <a:solidFill>
                  <a:schemeClr val="bg2">
                    <a:lumMod val="75000"/>
                  </a:schemeClr>
                </a:solidFill>
                <a:latin typeface="Andika Basic Dig1 Dig4 Dig7" panose="02000000000000000000" pitchFamily="2" charset="0"/>
              </a:rPr>
              <a:t>re</a:t>
            </a:r>
            <a:endParaRPr lang="fr-FR" sz="1500" dirty="0">
              <a:latin typeface="Andika Basic Dig1 Dig4 Dig7" panose="02000000000000000000" pitchFamily="2" charset="0"/>
            </a:endParaRPr>
          </a:p>
        </p:txBody>
      </p:sp>
      <p:sp>
        <p:nvSpPr>
          <p:cNvPr id="290" name="Rectangle 50"/>
          <p:cNvSpPr>
            <a:spLocks noChangeArrowheads="1"/>
          </p:cNvSpPr>
          <p:nvPr/>
        </p:nvSpPr>
        <p:spPr bwMode="auto">
          <a:xfrm>
            <a:off x="3050306" y="7275077"/>
            <a:ext cx="1709737" cy="2397125"/>
          </a:xfrm>
          <a:prstGeom prst="rect">
            <a:avLst/>
          </a:prstGeom>
          <a:noFill/>
          <a:ln w="6350">
            <a:solidFill>
              <a:srgbClr val="A5A5A5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291" name="ZoneTexte 290"/>
          <p:cNvSpPr txBox="1"/>
          <p:nvPr/>
        </p:nvSpPr>
        <p:spPr>
          <a:xfrm>
            <a:off x="3379632" y="8371125"/>
            <a:ext cx="1089278" cy="230832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r>
              <a:rPr lang="fr-FR" sz="1500" dirty="0" smtClean="0">
                <a:solidFill>
                  <a:schemeClr val="bg2">
                    <a:lumMod val="75000"/>
                  </a:schemeClr>
                </a:solidFill>
                <a:latin typeface="Andika Basic Dig1 Dig4 Dig7" panose="02000000000000000000" pitchFamily="2" charset="0"/>
              </a:rPr>
              <a:t> </a:t>
            </a:r>
            <a:r>
              <a:rPr lang="fr-FR" sz="1500" dirty="0" smtClean="0">
                <a:solidFill>
                  <a:schemeClr val="bg2">
                    <a:lumMod val="75000"/>
                  </a:schemeClr>
                </a:solidFill>
                <a:latin typeface="Andika Basic Dig1 Dig4 Dig7" panose="02000000000000000000" pitchFamily="2" charset="0"/>
              </a:rPr>
              <a:t>co</a:t>
            </a:r>
            <a:r>
              <a:rPr lang="fr-FR" sz="1500" dirty="0" smtClean="0">
                <a:solidFill>
                  <a:schemeClr val="accent1"/>
                </a:solidFill>
                <a:latin typeface="Andika Basic Dig1 Dig4 Dig7" panose="02000000000000000000" pitchFamily="2" charset="0"/>
              </a:rPr>
              <a:t>m</a:t>
            </a:r>
            <a:r>
              <a:rPr lang="fr-FR" sz="1500" dirty="0" smtClean="0">
                <a:solidFill>
                  <a:schemeClr val="bg2">
                    <a:lumMod val="75000"/>
                  </a:schemeClr>
                </a:solidFill>
                <a:latin typeface="Andika Basic Dig1 Dig4 Dig7" panose="02000000000000000000" pitchFamily="2" charset="0"/>
              </a:rPr>
              <a:t>m</a:t>
            </a:r>
            <a:r>
              <a:rPr lang="fr-FR" sz="1500" dirty="0" smtClean="0">
                <a:solidFill>
                  <a:srgbClr val="F7579C"/>
                </a:solidFill>
                <a:latin typeface="Andika Basic Dig1 Dig4 Dig7" panose="02000000000000000000" pitchFamily="2" charset="0"/>
              </a:rPr>
              <a:t>e</a:t>
            </a:r>
            <a:r>
              <a:rPr lang="fr-FR" sz="1500" dirty="0" smtClean="0">
                <a:solidFill>
                  <a:schemeClr val="bg2">
                    <a:lumMod val="75000"/>
                  </a:schemeClr>
                </a:solidFill>
                <a:latin typeface="Andika Basic Dig1 Dig4 Dig7" panose="02000000000000000000" pitchFamily="2" charset="0"/>
              </a:rPr>
              <a:t>n</a:t>
            </a:r>
            <a:r>
              <a:rPr lang="fr-FR" sz="1500" dirty="0" smtClean="0">
                <a:solidFill>
                  <a:srgbClr val="5B9BD5"/>
                </a:solidFill>
                <a:latin typeface="Andika Basic Dig1 Dig4 Dig7" panose="02000000000000000000" pitchFamily="2" charset="0"/>
              </a:rPr>
              <a:t>c</a:t>
            </a:r>
            <a:r>
              <a:rPr lang="fr-FR" sz="1500" dirty="0" smtClean="0">
                <a:latin typeface="Andika Basic Dig1 Dig4 Dig7" panose="02000000000000000000" pitchFamily="2" charset="0"/>
              </a:rPr>
              <a:t>er</a:t>
            </a:r>
            <a:endParaRPr lang="fr-FR" sz="1500" dirty="0">
              <a:latin typeface="Andika Basic Dig1 Dig4 Dig7" panose="02000000000000000000" pitchFamily="2" charset="0"/>
            </a:endParaRPr>
          </a:p>
        </p:txBody>
      </p:sp>
      <p:grpSp>
        <p:nvGrpSpPr>
          <p:cNvPr id="292" name="Groupe 291"/>
          <p:cNvGrpSpPr/>
          <p:nvPr/>
        </p:nvGrpSpPr>
        <p:grpSpPr>
          <a:xfrm>
            <a:off x="3041724" y="7129517"/>
            <a:ext cx="1720850" cy="124569"/>
            <a:chOff x="5500651" y="4343109"/>
            <a:chExt cx="1720850" cy="124569"/>
          </a:xfrm>
        </p:grpSpPr>
        <p:sp>
          <p:nvSpPr>
            <p:cNvPr id="293" name="Text Box 122"/>
            <p:cNvSpPr txBox="1">
              <a:spLocks noChangeArrowheads="1"/>
            </p:cNvSpPr>
            <p:nvPr/>
          </p:nvSpPr>
          <p:spPr bwMode="auto">
            <a:xfrm rot="16200000" flipH="1">
              <a:off x="5486472" y="4362093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S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94" name="Text Box 121"/>
            <p:cNvSpPr txBox="1">
              <a:spLocks noChangeArrowheads="1"/>
            </p:cNvSpPr>
            <p:nvPr/>
          </p:nvSpPr>
          <p:spPr bwMode="auto">
            <a:xfrm rot="16200000" flipH="1">
              <a:off x="5660398" y="4362093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O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95" name="Text Box 120"/>
            <p:cNvSpPr txBox="1">
              <a:spLocks noChangeArrowheads="1"/>
            </p:cNvSpPr>
            <p:nvPr/>
          </p:nvSpPr>
          <p:spPr bwMode="auto">
            <a:xfrm rot="16200000" flipH="1">
              <a:off x="5850193" y="4362093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N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96" name="Text Box 119"/>
            <p:cNvSpPr txBox="1">
              <a:spLocks noChangeArrowheads="1"/>
            </p:cNvSpPr>
            <p:nvPr/>
          </p:nvSpPr>
          <p:spPr bwMode="auto">
            <a:xfrm rot="16200000" flipH="1">
              <a:off x="6027928" y="4362093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D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97" name="Text Box 118"/>
            <p:cNvSpPr txBox="1">
              <a:spLocks noChangeArrowheads="1"/>
            </p:cNvSpPr>
            <p:nvPr/>
          </p:nvSpPr>
          <p:spPr bwMode="auto">
            <a:xfrm rot="16200000" flipH="1">
              <a:off x="6203758" y="4362024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J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98" name="Text Box 117"/>
            <p:cNvSpPr txBox="1">
              <a:spLocks noChangeArrowheads="1"/>
            </p:cNvSpPr>
            <p:nvPr/>
          </p:nvSpPr>
          <p:spPr bwMode="auto">
            <a:xfrm rot="16200000" flipH="1">
              <a:off x="6391648" y="4362051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F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99" name="Text Box 116"/>
            <p:cNvSpPr txBox="1">
              <a:spLocks noChangeArrowheads="1"/>
            </p:cNvSpPr>
            <p:nvPr/>
          </p:nvSpPr>
          <p:spPr bwMode="auto">
            <a:xfrm rot="16200000" flipH="1">
              <a:off x="6570017" y="4359669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M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00" name="Text Box 115"/>
            <p:cNvSpPr txBox="1">
              <a:spLocks noChangeArrowheads="1"/>
            </p:cNvSpPr>
            <p:nvPr/>
          </p:nvSpPr>
          <p:spPr bwMode="auto">
            <a:xfrm rot="16200000" flipH="1">
              <a:off x="6756004" y="4359712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A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01" name="Text Box 114"/>
            <p:cNvSpPr txBox="1">
              <a:spLocks noChangeArrowheads="1"/>
            </p:cNvSpPr>
            <p:nvPr/>
          </p:nvSpPr>
          <p:spPr bwMode="auto">
            <a:xfrm rot="16200000" flipH="1">
              <a:off x="6943895" y="4357288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M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02" name="Text Box 113"/>
            <p:cNvSpPr txBox="1">
              <a:spLocks noChangeArrowheads="1"/>
            </p:cNvSpPr>
            <p:nvPr/>
          </p:nvSpPr>
          <p:spPr bwMode="auto">
            <a:xfrm rot="16200000" flipH="1">
              <a:off x="7115916" y="4357288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J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grpSp>
        <p:nvGrpSpPr>
          <p:cNvPr id="303" name="Group 47"/>
          <p:cNvGrpSpPr>
            <a:grpSpLocks/>
          </p:cNvGrpSpPr>
          <p:nvPr/>
        </p:nvGrpSpPr>
        <p:grpSpPr bwMode="auto">
          <a:xfrm>
            <a:off x="3252097" y="9430173"/>
            <a:ext cx="98425" cy="98425"/>
            <a:chOff x="3511" y="12476"/>
            <a:chExt cx="155" cy="155"/>
          </a:xfrm>
        </p:grpSpPr>
        <p:sp>
          <p:nvSpPr>
            <p:cNvPr id="304" name="Freeform 49"/>
            <p:cNvSpPr>
              <a:spLocks/>
            </p:cNvSpPr>
            <p:nvPr/>
          </p:nvSpPr>
          <p:spPr bwMode="auto">
            <a:xfrm>
              <a:off x="3511" y="12476"/>
              <a:ext cx="143" cy="155"/>
            </a:xfrm>
            <a:custGeom>
              <a:avLst/>
              <a:gdLst>
                <a:gd name="T0" fmla="*/ 0 w 143"/>
                <a:gd name="T1" fmla="*/ 0 h 155"/>
                <a:gd name="T2" fmla="*/ 143 w 143"/>
                <a:gd name="T3" fmla="*/ 155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43" h="155">
                  <a:moveTo>
                    <a:pt x="0" y="0"/>
                  </a:moveTo>
                  <a:cubicBezTo>
                    <a:pt x="48" y="52"/>
                    <a:pt x="95" y="103"/>
                    <a:pt x="143" y="155"/>
                  </a:cubicBezTo>
                </a:path>
              </a:pathLst>
            </a:custGeom>
            <a:noFill/>
            <a:ln w="9525">
              <a:solidFill>
                <a:schemeClr val="bg2">
                  <a:lumMod val="75000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chemeClr val="bg1">
                    <a:lumMod val="50000"/>
                  </a:schemeClr>
                </a:solidFill>
              </a:endParaRPr>
            </a:p>
          </p:txBody>
        </p:sp>
        <p:sp>
          <p:nvSpPr>
            <p:cNvPr id="305" name="Freeform 48"/>
            <p:cNvSpPr>
              <a:spLocks/>
            </p:cNvSpPr>
            <p:nvPr/>
          </p:nvSpPr>
          <p:spPr bwMode="auto">
            <a:xfrm rot="15936379">
              <a:off x="3517" y="12470"/>
              <a:ext cx="143" cy="155"/>
            </a:xfrm>
            <a:custGeom>
              <a:avLst/>
              <a:gdLst>
                <a:gd name="T0" fmla="*/ 0 w 143"/>
                <a:gd name="T1" fmla="*/ 0 h 155"/>
                <a:gd name="T2" fmla="*/ 143 w 143"/>
                <a:gd name="T3" fmla="*/ 155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43" h="155">
                  <a:moveTo>
                    <a:pt x="0" y="0"/>
                  </a:moveTo>
                  <a:cubicBezTo>
                    <a:pt x="48" y="52"/>
                    <a:pt x="95" y="103"/>
                    <a:pt x="143" y="155"/>
                  </a:cubicBezTo>
                </a:path>
              </a:pathLst>
            </a:custGeom>
            <a:noFill/>
            <a:ln w="9525">
              <a:solidFill>
                <a:schemeClr val="bg2">
                  <a:lumMod val="75000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chemeClr val="bg1">
                    <a:lumMod val="50000"/>
                  </a:schemeClr>
                </a:solidFill>
              </a:endParaRPr>
            </a:p>
          </p:txBody>
        </p:sp>
      </p:grpSp>
      <p:sp>
        <p:nvSpPr>
          <p:cNvPr id="306" name="Rectangle 135"/>
          <p:cNvSpPr>
            <a:spLocks noChangeArrowheads="1"/>
          </p:cNvSpPr>
          <p:nvPr/>
        </p:nvSpPr>
        <p:spPr bwMode="auto">
          <a:xfrm>
            <a:off x="3230338" y="9409081"/>
            <a:ext cx="131763" cy="136525"/>
          </a:xfrm>
          <a:prstGeom prst="rect">
            <a:avLst/>
          </a:prstGeom>
          <a:noFill/>
          <a:ln w="3175">
            <a:solidFill>
              <a:schemeClr val="bg2">
                <a:lumMod val="75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348" name="Image 347"/>
          <p:cNvPicPr>
            <a:picLocks noChangeAspect="1"/>
          </p:cNvPicPr>
          <p:nvPr/>
        </p:nvPicPr>
        <p:blipFill rotWithShape="1"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50000"/>
                    </a14:imgEffect>
                    <a14:imgEffect>
                      <a14:brightnessContrast bright="4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50575" t="76551" r="40059" b="14404"/>
          <a:stretch/>
        </p:blipFill>
        <p:spPr>
          <a:xfrm>
            <a:off x="3157728" y="1601778"/>
            <a:ext cx="170925" cy="98072"/>
          </a:xfrm>
          <a:prstGeom prst="rect">
            <a:avLst/>
          </a:prstGeom>
        </p:spPr>
      </p:pic>
      <p:pic>
        <p:nvPicPr>
          <p:cNvPr id="349" name="Image 348"/>
          <p:cNvPicPr>
            <a:picLocks noChangeAspect="1"/>
          </p:cNvPicPr>
          <p:nvPr/>
        </p:nvPicPr>
        <p:blipFill rotWithShape="1"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50000"/>
                    </a14:imgEffect>
                    <a14:imgEffect>
                      <a14:brightnessContrast bright="4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80848" t="16960" r="10502" b="70486"/>
          <a:stretch/>
        </p:blipFill>
        <p:spPr>
          <a:xfrm>
            <a:off x="3098874" y="1336557"/>
            <a:ext cx="312214" cy="269218"/>
          </a:xfrm>
          <a:prstGeom prst="rect">
            <a:avLst/>
          </a:prstGeom>
        </p:spPr>
      </p:pic>
      <p:sp>
        <p:nvSpPr>
          <p:cNvPr id="350" name="Bulle ronde 2290"/>
          <p:cNvSpPr/>
          <p:nvPr/>
        </p:nvSpPr>
        <p:spPr>
          <a:xfrm>
            <a:off x="3428954" y="1338830"/>
            <a:ext cx="717609" cy="227883"/>
          </a:xfrm>
          <a:custGeom>
            <a:avLst/>
            <a:gdLst>
              <a:gd name="connsiteX0" fmla="*/ 60321 w 719824"/>
              <a:gd name="connsiteY0" fmla="*/ 182002 h 154391"/>
              <a:gd name="connsiteX1" fmla="*/ 116700 w 719824"/>
              <a:gd name="connsiteY1" fmla="*/ 134098 h 154391"/>
              <a:gd name="connsiteX2" fmla="*/ 335874 w 719824"/>
              <a:gd name="connsiteY2" fmla="*/ 171 h 154391"/>
              <a:gd name="connsiteX3" fmla="*/ 532049 w 719824"/>
              <a:gd name="connsiteY3" fmla="*/ 9400 h 154391"/>
              <a:gd name="connsiteX4" fmla="*/ 396804 w 719824"/>
              <a:gd name="connsiteY4" fmla="*/ 153984 h 154391"/>
              <a:gd name="connsiteX5" fmla="*/ 233794 w 719824"/>
              <a:gd name="connsiteY5" fmla="*/ 149496 h 154391"/>
              <a:gd name="connsiteX6" fmla="*/ 60321 w 719824"/>
              <a:gd name="connsiteY6" fmla="*/ 182002 h 154391"/>
              <a:gd name="connsiteX0" fmla="*/ 60869 w 720689"/>
              <a:gd name="connsiteY0" fmla="*/ 182003 h 182003"/>
              <a:gd name="connsiteX1" fmla="*/ 117248 w 720689"/>
              <a:gd name="connsiteY1" fmla="*/ 134099 h 182003"/>
              <a:gd name="connsiteX2" fmla="*/ 336422 w 720689"/>
              <a:gd name="connsiteY2" fmla="*/ 172 h 182003"/>
              <a:gd name="connsiteX3" fmla="*/ 532597 w 720689"/>
              <a:gd name="connsiteY3" fmla="*/ 9401 h 182003"/>
              <a:gd name="connsiteX4" fmla="*/ 397352 w 720689"/>
              <a:gd name="connsiteY4" fmla="*/ 153985 h 182003"/>
              <a:gd name="connsiteX5" fmla="*/ 234342 w 720689"/>
              <a:gd name="connsiteY5" fmla="*/ 149497 h 182003"/>
              <a:gd name="connsiteX6" fmla="*/ 158150 w 720689"/>
              <a:gd name="connsiteY6" fmla="*/ 175174 h 182003"/>
              <a:gd name="connsiteX7" fmla="*/ 60869 w 720689"/>
              <a:gd name="connsiteY7" fmla="*/ 182003 h 182003"/>
              <a:gd name="connsiteX0" fmla="*/ 60869 w 720689"/>
              <a:gd name="connsiteY0" fmla="*/ 182003 h 182003"/>
              <a:gd name="connsiteX1" fmla="*/ 137369 w 720689"/>
              <a:gd name="connsiteY1" fmla="*/ 146079 h 182003"/>
              <a:gd name="connsiteX2" fmla="*/ 117248 w 720689"/>
              <a:gd name="connsiteY2" fmla="*/ 134099 h 182003"/>
              <a:gd name="connsiteX3" fmla="*/ 336422 w 720689"/>
              <a:gd name="connsiteY3" fmla="*/ 172 h 182003"/>
              <a:gd name="connsiteX4" fmla="*/ 532597 w 720689"/>
              <a:gd name="connsiteY4" fmla="*/ 9401 h 182003"/>
              <a:gd name="connsiteX5" fmla="*/ 397352 w 720689"/>
              <a:gd name="connsiteY5" fmla="*/ 153985 h 182003"/>
              <a:gd name="connsiteX6" fmla="*/ 234342 w 720689"/>
              <a:gd name="connsiteY6" fmla="*/ 149497 h 182003"/>
              <a:gd name="connsiteX7" fmla="*/ 158150 w 720689"/>
              <a:gd name="connsiteY7" fmla="*/ 175174 h 182003"/>
              <a:gd name="connsiteX8" fmla="*/ 60869 w 720689"/>
              <a:gd name="connsiteY8" fmla="*/ 182003 h 182003"/>
              <a:gd name="connsiteX0" fmla="*/ 60869 w 720689"/>
              <a:gd name="connsiteY0" fmla="*/ 182003 h 182003"/>
              <a:gd name="connsiteX1" fmla="*/ 137369 w 720689"/>
              <a:gd name="connsiteY1" fmla="*/ 146079 h 182003"/>
              <a:gd name="connsiteX2" fmla="*/ 117248 w 720689"/>
              <a:gd name="connsiteY2" fmla="*/ 134099 h 182003"/>
              <a:gd name="connsiteX3" fmla="*/ 336422 w 720689"/>
              <a:gd name="connsiteY3" fmla="*/ 172 h 182003"/>
              <a:gd name="connsiteX4" fmla="*/ 532597 w 720689"/>
              <a:gd name="connsiteY4" fmla="*/ 9401 h 182003"/>
              <a:gd name="connsiteX5" fmla="*/ 397352 w 720689"/>
              <a:gd name="connsiteY5" fmla="*/ 153985 h 182003"/>
              <a:gd name="connsiteX6" fmla="*/ 234342 w 720689"/>
              <a:gd name="connsiteY6" fmla="*/ 149497 h 182003"/>
              <a:gd name="connsiteX7" fmla="*/ 145681 w 720689"/>
              <a:gd name="connsiteY7" fmla="*/ 173096 h 182003"/>
              <a:gd name="connsiteX8" fmla="*/ 60869 w 720689"/>
              <a:gd name="connsiteY8" fmla="*/ 182003 h 182003"/>
              <a:gd name="connsiteX0" fmla="*/ 60869 w 720689"/>
              <a:gd name="connsiteY0" fmla="*/ 182003 h 182003"/>
              <a:gd name="connsiteX1" fmla="*/ 137369 w 720689"/>
              <a:gd name="connsiteY1" fmla="*/ 146079 h 182003"/>
              <a:gd name="connsiteX2" fmla="*/ 117248 w 720689"/>
              <a:gd name="connsiteY2" fmla="*/ 134099 h 182003"/>
              <a:gd name="connsiteX3" fmla="*/ 336422 w 720689"/>
              <a:gd name="connsiteY3" fmla="*/ 172 h 182003"/>
              <a:gd name="connsiteX4" fmla="*/ 532597 w 720689"/>
              <a:gd name="connsiteY4" fmla="*/ 9401 h 182003"/>
              <a:gd name="connsiteX5" fmla="*/ 397352 w 720689"/>
              <a:gd name="connsiteY5" fmla="*/ 153985 h 182003"/>
              <a:gd name="connsiteX6" fmla="*/ 234342 w 720689"/>
              <a:gd name="connsiteY6" fmla="*/ 149497 h 182003"/>
              <a:gd name="connsiteX7" fmla="*/ 145681 w 720689"/>
              <a:gd name="connsiteY7" fmla="*/ 173096 h 182003"/>
              <a:gd name="connsiteX8" fmla="*/ 60869 w 720689"/>
              <a:gd name="connsiteY8" fmla="*/ 182003 h 182003"/>
              <a:gd name="connsiteX0" fmla="*/ 34929 w 720689"/>
              <a:gd name="connsiteY0" fmla="*/ 174642 h 174642"/>
              <a:gd name="connsiteX1" fmla="*/ 137369 w 720689"/>
              <a:gd name="connsiteY1" fmla="*/ 146079 h 174642"/>
              <a:gd name="connsiteX2" fmla="*/ 117248 w 720689"/>
              <a:gd name="connsiteY2" fmla="*/ 134099 h 174642"/>
              <a:gd name="connsiteX3" fmla="*/ 336422 w 720689"/>
              <a:gd name="connsiteY3" fmla="*/ 172 h 174642"/>
              <a:gd name="connsiteX4" fmla="*/ 532597 w 720689"/>
              <a:gd name="connsiteY4" fmla="*/ 9401 h 174642"/>
              <a:gd name="connsiteX5" fmla="*/ 397352 w 720689"/>
              <a:gd name="connsiteY5" fmla="*/ 153985 h 174642"/>
              <a:gd name="connsiteX6" fmla="*/ 234342 w 720689"/>
              <a:gd name="connsiteY6" fmla="*/ 149497 h 174642"/>
              <a:gd name="connsiteX7" fmla="*/ 145681 w 720689"/>
              <a:gd name="connsiteY7" fmla="*/ 173096 h 174642"/>
              <a:gd name="connsiteX8" fmla="*/ 34929 w 720689"/>
              <a:gd name="connsiteY8" fmla="*/ 174642 h 174642"/>
              <a:gd name="connsiteX0" fmla="*/ 34929 w 720689"/>
              <a:gd name="connsiteY0" fmla="*/ 174642 h 174642"/>
              <a:gd name="connsiteX1" fmla="*/ 137369 w 720689"/>
              <a:gd name="connsiteY1" fmla="*/ 146079 h 174642"/>
              <a:gd name="connsiteX2" fmla="*/ 117248 w 720689"/>
              <a:gd name="connsiteY2" fmla="*/ 134099 h 174642"/>
              <a:gd name="connsiteX3" fmla="*/ 336422 w 720689"/>
              <a:gd name="connsiteY3" fmla="*/ 172 h 174642"/>
              <a:gd name="connsiteX4" fmla="*/ 532597 w 720689"/>
              <a:gd name="connsiteY4" fmla="*/ 9401 h 174642"/>
              <a:gd name="connsiteX5" fmla="*/ 397352 w 720689"/>
              <a:gd name="connsiteY5" fmla="*/ 153985 h 174642"/>
              <a:gd name="connsiteX6" fmla="*/ 234342 w 720689"/>
              <a:gd name="connsiteY6" fmla="*/ 149497 h 174642"/>
              <a:gd name="connsiteX7" fmla="*/ 116859 w 720689"/>
              <a:gd name="connsiteY7" fmla="*/ 171461 h 174642"/>
              <a:gd name="connsiteX8" fmla="*/ 34929 w 720689"/>
              <a:gd name="connsiteY8" fmla="*/ 174642 h 174642"/>
              <a:gd name="connsiteX0" fmla="*/ 34929 w 720689"/>
              <a:gd name="connsiteY0" fmla="*/ 174642 h 174642"/>
              <a:gd name="connsiteX1" fmla="*/ 137369 w 720689"/>
              <a:gd name="connsiteY1" fmla="*/ 146079 h 174642"/>
              <a:gd name="connsiteX2" fmla="*/ 117248 w 720689"/>
              <a:gd name="connsiteY2" fmla="*/ 134099 h 174642"/>
              <a:gd name="connsiteX3" fmla="*/ 336422 w 720689"/>
              <a:gd name="connsiteY3" fmla="*/ 172 h 174642"/>
              <a:gd name="connsiteX4" fmla="*/ 532597 w 720689"/>
              <a:gd name="connsiteY4" fmla="*/ 9401 h 174642"/>
              <a:gd name="connsiteX5" fmla="*/ 397352 w 720689"/>
              <a:gd name="connsiteY5" fmla="*/ 153985 h 174642"/>
              <a:gd name="connsiteX6" fmla="*/ 234342 w 720689"/>
              <a:gd name="connsiteY6" fmla="*/ 149497 h 174642"/>
              <a:gd name="connsiteX7" fmla="*/ 116859 w 720689"/>
              <a:gd name="connsiteY7" fmla="*/ 171461 h 174642"/>
              <a:gd name="connsiteX8" fmla="*/ 34929 w 720689"/>
              <a:gd name="connsiteY8" fmla="*/ 174642 h 174642"/>
              <a:gd name="connsiteX0" fmla="*/ 34929 w 720689"/>
              <a:gd name="connsiteY0" fmla="*/ 174642 h 174642"/>
              <a:gd name="connsiteX1" fmla="*/ 137369 w 720689"/>
              <a:gd name="connsiteY1" fmla="*/ 146079 h 174642"/>
              <a:gd name="connsiteX2" fmla="*/ 117248 w 720689"/>
              <a:gd name="connsiteY2" fmla="*/ 134099 h 174642"/>
              <a:gd name="connsiteX3" fmla="*/ 336422 w 720689"/>
              <a:gd name="connsiteY3" fmla="*/ 172 h 174642"/>
              <a:gd name="connsiteX4" fmla="*/ 532597 w 720689"/>
              <a:gd name="connsiteY4" fmla="*/ 9401 h 174642"/>
              <a:gd name="connsiteX5" fmla="*/ 397352 w 720689"/>
              <a:gd name="connsiteY5" fmla="*/ 153985 h 174642"/>
              <a:gd name="connsiteX6" fmla="*/ 234342 w 720689"/>
              <a:gd name="connsiteY6" fmla="*/ 149497 h 174642"/>
              <a:gd name="connsiteX7" fmla="*/ 186045 w 720689"/>
              <a:gd name="connsiteY7" fmla="*/ 162171 h 174642"/>
              <a:gd name="connsiteX8" fmla="*/ 116859 w 720689"/>
              <a:gd name="connsiteY8" fmla="*/ 171461 h 174642"/>
              <a:gd name="connsiteX9" fmla="*/ 34929 w 720689"/>
              <a:gd name="connsiteY9" fmla="*/ 174642 h 174642"/>
              <a:gd name="connsiteX0" fmla="*/ 34929 w 720689"/>
              <a:gd name="connsiteY0" fmla="*/ 174642 h 174642"/>
              <a:gd name="connsiteX1" fmla="*/ 108226 w 720689"/>
              <a:gd name="connsiteY1" fmla="*/ 154811 h 174642"/>
              <a:gd name="connsiteX2" fmla="*/ 137369 w 720689"/>
              <a:gd name="connsiteY2" fmla="*/ 146079 h 174642"/>
              <a:gd name="connsiteX3" fmla="*/ 117248 w 720689"/>
              <a:gd name="connsiteY3" fmla="*/ 134099 h 174642"/>
              <a:gd name="connsiteX4" fmla="*/ 336422 w 720689"/>
              <a:gd name="connsiteY4" fmla="*/ 172 h 174642"/>
              <a:gd name="connsiteX5" fmla="*/ 532597 w 720689"/>
              <a:gd name="connsiteY5" fmla="*/ 9401 h 174642"/>
              <a:gd name="connsiteX6" fmla="*/ 397352 w 720689"/>
              <a:gd name="connsiteY6" fmla="*/ 153985 h 174642"/>
              <a:gd name="connsiteX7" fmla="*/ 234342 w 720689"/>
              <a:gd name="connsiteY7" fmla="*/ 149497 h 174642"/>
              <a:gd name="connsiteX8" fmla="*/ 186045 w 720689"/>
              <a:gd name="connsiteY8" fmla="*/ 162171 h 174642"/>
              <a:gd name="connsiteX9" fmla="*/ 116859 w 720689"/>
              <a:gd name="connsiteY9" fmla="*/ 171461 h 174642"/>
              <a:gd name="connsiteX10" fmla="*/ 34929 w 720689"/>
              <a:gd name="connsiteY10" fmla="*/ 174642 h 174642"/>
              <a:gd name="connsiteX0" fmla="*/ 34929 w 720689"/>
              <a:gd name="connsiteY0" fmla="*/ 174642 h 174642"/>
              <a:gd name="connsiteX1" fmla="*/ 103903 w 720689"/>
              <a:gd name="connsiteY1" fmla="*/ 159718 h 174642"/>
              <a:gd name="connsiteX2" fmla="*/ 137369 w 720689"/>
              <a:gd name="connsiteY2" fmla="*/ 146079 h 174642"/>
              <a:gd name="connsiteX3" fmla="*/ 117248 w 720689"/>
              <a:gd name="connsiteY3" fmla="*/ 134099 h 174642"/>
              <a:gd name="connsiteX4" fmla="*/ 336422 w 720689"/>
              <a:gd name="connsiteY4" fmla="*/ 172 h 174642"/>
              <a:gd name="connsiteX5" fmla="*/ 532597 w 720689"/>
              <a:gd name="connsiteY5" fmla="*/ 9401 h 174642"/>
              <a:gd name="connsiteX6" fmla="*/ 397352 w 720689"/>
              <a:gd name="connsiteY6" fmla="*/ 153985 h 174642"/>
              <a:gd name="connsiteX7" fmla="*/ 234342 w 720689"/>
              <a:gd name="connsiteY7" fmla="*/ 149497 h 174642"/>
              <a:gd name="connsiteX8" fmla="*/ 186045 w 720689"/>
              <a:gd name="connsiteY8" fmla="*/ 162171 h 174642"/>
              <a:gd name="connsiteX9" fmla="*/ 116859 w 720689"/>
              <a:gd name="connsiteY9" fmla="*/ 171461 h 174642"/>
              <a:gd name="connsiteX10" fmla="*/ 34929 w 720689"/>
              <a:gd name="connsiteY10" fmla="*/ 174642 h 174642"/>
              <a:gd name="connsiteX0" fmla="*/ 34929 w 720689"/>
              <a:gd name="connsiteY0" fmla="*/ 174642 h 174642"/>
              <a:gd name="connsiteX1" fmla="*/ 103903 w 720689"/>
              <a:gd name="connsiteY1" fmla="*/ 159718 h 174642"/>
              <a:gd name="connsiteX2" fmla="*/ 137369 w 720689"/>
              <a:gd name="connsiteY2" fmla="*/ 146079 h 174642"/>
              <a:gd name="connsiteX3" fmla="*/ 117248 w 720689"/>
              <a:gd name="connsiteY3" fmla="*/ 134099 h 174642"/>
              <a:gd name="connsiteX4" fmla="*/ 336422 w 720689"/>
              <a:gd name="connsiteY4" fmla="*/ 172 h 174642"/>
              <a:gd name="connsiteX5" fmla="*/ 532597 w 720689"/>
              <a:gd name="connsiteY5" fmla="*/ 9401 h 174642"/>
              <a:gd name="connsiteX6" fmla="*/ 397352 w 720689"/>
              <a:gd name="connsiteY6" fmla="*/ 153985 h 174642"/>
              <a:gd name="connsiteX7" fmla="*/ 234342 w 720689"/>
              <a:gd name="connsiteY7" fmla="*/ 149497 h 174642"/>
              <a:gd name="connsiteX8" fmla="*/ 175957 w 720689"/>
              <a:gd name="connsiteY8" fmla="*/ 160535 h 174642"/>
              <a:gd name="connsiteX9" fmla="*/ 116859 w 720689"/>
              <a:gd name="connsiteY9" fmla="*/ 171461 h 174642"/>
              <a:gd name="connsiteX10" fmla="*/ 34929 w 720689"/>
              <a:gd name="connsiteY10" fmla="*/ 174642 h 174642"/>
              <a:gd name="connsiteX0" fmla="*/ 34929 w 720689"/>
              <a:gd name="connsiteY0" fmla="*/ 174642 h 174642"/>
              <a:gd name="connsiteX1" fmla="*/ 103903 w 720689"/>
              <a:gd name="connsiteY1" fmla="*/ 159718 h 174642"/>
              <a:gd name="connsiteX2" fmla="*/ 137369 w 720689"/>
              <a:gd name="connsiteY2" fmla="*/ 146079 h 174642"/>
              <a:gd name="connsiteX3" fmla="*/ 117248 w 720689"/>
              <a:gd name="connsiteY3" fmla="*/ 134099 h 174642"/>
              <a:gd name="connsiteX4" fmla="*/ 336422 w 720689"/>
              <a:gd name="connsiteY4" fmla="*/ 172 h 174642"/>
              <a:gd name="connsiteX5" fmla="*/ 532597 w 720689"/>
              <a:gd name="connsiteY5" fmla="*/ 9401 h 174642"/>
              <a:gd name="connsiteX6" fmla="*/ 397352 w 720689"/>
              <a:gd name="connsiteY6" fmla="*/ 153985 h 174642"/>
              <a:gd name="connsiteX7" fmla="*/ 234342 w 720689"/>
              <a:gd name="connsiteY7" fmla="*/ 149497 h 174642"/>
              <a:gd name="connsiteX8" fmla="*/ 175957 w 720689"/>
              <a:gd name="connsiteY8" fmla="*/ 160535 h 174642"/>
              <a:gd name="connsiteX9" fmla="*/ 111094 w 720689"/>
              <a:gd name="connsiteY9" fmla="*/ 169825 h 174642"/>
              <a:gd name="connsiteX10" fmla="*/ 34929 w 720689"/>
              <a:gd name="connsiteY10" fmla="*/ 174642 h 174642"/>
              <a:gd name="connsiteX0" fmla="*/ 34929 w 720689"/>
              <a:gd name="connsiteY0" fmla="*/ 174642 h 174643"/>
              <a:gd name="connsiteX1" fmla="*/ 103903 w 720689"/>
              <a:gd name="connsiteY1" fmla="*/ 159718 h 174643"/>
              <a:gd name="connsiteX2" fmla="*/ 137369 w 720689"/>
              <a:gd name="connsiteY2" fmla="*/ 146079 h 174643"/>
              <a:gd name="connsiteX3" fmla="*/ 117248 w 720689"/>
              <a:gd name="connsiteY3" fmla="*/ 134099 h 174643"/>
              <a:gd name="connsiteX4" fmla="*/ 336422 w 720689"/>
              <a:gd name="connsiteY4" fmla="*/ 172 h 174643"/>
              <a:gd name="connsiteX5" fmla="*/ 532597 w 720689"/>
              <a:gd name="connsiteY5" fmla="*/ 9401 h 174643"/>
              <a:gd name="connsiteX6" fmla="*/ 397352 w 720689"/>
              <a:gd name="connsiteY6" fmla="*/ 153985 h 174643"/>
              <a:gd name="connsiteX7" fmla="*/ 234342 w 720689"/>
              <a:gd name="connsiteY7" fmla="*/ 149497 h 174643"/>
              <a:gd name="connsiteX8" fmla="*/ 175957 w 720689"/>
              <a:gd name="connsiteY8" fmla="*/ 160535 h 174643"/>
              <a:gd name="connsiteX9" fmla="*/ 34929 w 720689"/>
              <a:gd name="connsiteY9" fmla="*/ 174642 h 174643"/>
              <a:gd name="connsiteX0" fmla="*/ 34929 w 720689"/>
              <a:gd name="connsiteY0" fmla="*/ 174642 h 174807"/>
              <a:gd name="connsiteX1" fmla="*/ 103903 w 720689"/>
              <a:gd name="connsiteY1" fmla="*/ 159718 h 174807"/>
              <a:gd name="connsiteX2" fmla="*/ 137369 w 720689"/>
              <a:gd name="connsiteY2" fmla="*/ 146079 h 174807"/>
              <a:gd name="connsiteX3" fmla="*/ 117248 w 720689"/>
              <a:gd name="connsiteY3" fmla="*/ 134099 h 174807"/>
              <a:gd name="connsiteX4" fmla="*/ 336422 w 720689"/>
              <a:gd name="connsiteY4" fmla="*/ 172 h 174807"/>
              <a:gd name="connsiteX5" fmla="*/ 532597 w 720689"/>
              <a:gd name="connsiteY5" fmla="*/ 9401 h 174807"/>
              <a:gd name="connsiteX6" fmla="*/ 397352 w 720689"/>
              <a:gd name="connsiteY6" fmla="*/ 153985 h 174807"/>
              <a:gd name="connsiteX7" fmla="*/ 234342 w 720689"/>
              <a:gd name="connsiteY7" fmla="*/ 149497 h 174807"/>
              <a:gd name="connsiteX8" fmla="*/ 34929 w 720689"/>
              <a:gd name="connsiteY8" fmla="*/ 174642 h 174807"/>
              <a:gd name="connsiteX0" fmla="*/ 34929 w 720689"/>
              <a:gd name="connsiteY0" fmla="*/ 174642 h 175250"/>
              <a:gd name="connsiteX1" fmla="*/ 103903 w 720689"/>
              <a:gd name="connsiteY1" fmla="*/ 159718 h 175250"/>
              <a:gd name="connsiteX2" fmla="*/ 137369 w 720689"/>
              <a:gd name="connsiteY2" fmla="*/ 146079 h 175250"/>
              <a:gd name="connsiteX3" fmla="*/ 117248 w 720689"/>
              <a:gd name="connsiteY3" fmla="*/ 134099 h 175250"/>
              <a:gd name="connsiteX4" fmla="*/ 336422 w 720689"/>
              <a:gd name="connsiteY4" fmla="*/ 172 h 175250"/>
              <a:gd name="connsiteX5" fmla="*/ 532597 w 720689"/>
              <a:gd name="connsiteY5" fmla="*/ 9401 h 175250"/>
              <a:gd name="connsiteX6" fmla="*/ 397352 w 720689"/>
              <a:gd name="connsiteY6" fmla="*/ 153985 h 175250"/>
              <a:gd name="connsiteX7" fmla="*/ 234342 w 720689"/>
              <a:gd name="connsiteY7" fmla="*/ 149497 h 175250"/>
              <a:gd name="connsiteX8" fmla="*/ 109667 w 720689"/>
              <a:gd name="connsiteY8" fmla="*/ 170349 h 175250"/>
              <a:gd name="connsiteX9" fmla="*/ 34929 w 720689"/>
              <a:gd name="connsiteY9" fmla="*/ 174642 h 175250"/>
              <a:gd name="connsiteX0" fmla="*/ 34929 w 720689"/>
              <a:gd name="connsiteY0" fmla="*/ 174642 h 175250"/>
              <a:gd name="connsiteX1" fmla="*/ 103903 w 720689"/>
              <a:gd name="connsiteY1" fmla="*/ 159718 h 175250"/>
              <a:gd name="connsiteX2" fmla="*/ 137369 w 720689"/>
              <a:gd name="connsiteY2" fmla="*/ 146079 h 175250"/>
              <a:gd name="connsiteX3" fmla="*/ 117248 w 720689"/>
              <a:gd name="connsiteY3" fmla="*/ 134099 h 175250"/>
              <a:gd name="connsiteX4" fmla="*/ 336422 w 720689"/>
              <a:gd name="connsiteY4" fmla="*/ 172 h 175250"/>
              <a:gd name="connsiteX5" fmla="*/ 532597 w 720689"/>
              <a:gd name="connsiteY5" fmla="*/ 9401 h 175250"/>
              <a:gd name="connsiteX6" fmla="*/ 397352 w 720689"/>
              <a:gd name="connsiteY6" fmla="*/ 153985 h 175250"/>
              <a:gd name="connsiteX7" fmla="*/ 234342 w 720689"/>
              <a:gd name="connsiteY7" fmla="*/ 149497 h 175250"/>
              <a:gd name="connsiteX8" fmla="*/ 174517 w 720689"/>
              <a:gd name="connsiteY8" fmla="*/ 160535 h 175250"/>
              <a:gd name="connsiteX9" fmla="*/ 109667 w 720689"/>
              <a:gd name="connsiteY9" fmla="*/ 170349 h 175250"/>
              <a:gd name="connsiteX10" fmla="*/ 34929 w 720689"/>
              <a:gd name="connsiteY10" fmla="*/ 174642 h 175250"/>
              <a:gd name="connsiteX0" fmla="*/ 85368 w 720689"/>
              <a:gd name="connsiteY0" fmla="*/ 170585 h 172717"/>
              <a:gd name="connsiteX1" fmla="*/ 103903 w 720689"/>
              <a:gd name="connsiteY1" fmla="*/ 159718 h 172717"/>
              <a:gd name="connsiteX2" fmla="*/ 137369 w 720689"/>
              <a:gd name="connsiteY2" fmla="*/ 146079 h 172717"/>
              <a:gd name="connsiteX3" fmla="*/ 117248 w 720689"/>
              <a:gd name="connsiteY3" fmla="*/ 134099 h 172717"/>
              <a:gd name="connsiteX4" fmla="*/ 336422 w 720689"/>
              <a:gd name="connsiteY4" fmla="*/ 172 h 172717"/>
              <a:gd name="connsiteX5" fmla="*/ 532597 w 720689"/>
              <a:gd name="connsiteY5" fmla="*/ 9401 h 172717"/>
              <a:gd name="connsiteX6" fmla="*/ 397352 w 720689"/>
              <a:gd name="connsiteY6" fmla="*/ 153985 h 172717"/>
              <a:gd name="connsiteX7" fmla="*/ 234342 w 720689"/>
              <a:gd name="connsiteY7" fmla="*/ 149497 h 172717"/>
              <a:gd name="connsiteX8" fmla="*/ 174517 w 720689"/>
              <a:gd name="connsiteY8" fmla="*/ 160535 h 172717"/>
              <a:gd name="connsiteX9" fmla="*/ 109667 w 720689"/>
              <a:gd name="connsiteY9" fmla="*/ 170349 h 172717"/>
              <a:gd name="connsiteX10" fmla="*/ 85368 w 720689"/>
              <a:gd name="connsiteY10" fmla="*/ 170585 h 172717"/>
              <a:gd name="connsiteX0" fmla="*/ 85368 w 720689"/>
              <a:gd name="connsiteY0" fmla="*/ 170585 h 172717"/>
              <a:gd name="connsiteX1" fmla="*/ 103903 w 720689"/>
              <a:gd name="connsiteY1" fmla="*/ 159718 h 172717"/>
              <a:gd name="connsiteX2" fmla="*/ 137369 w 720689"/>
              <a:gd name="connsiteY2" fmla="*/ 146079 h 172717"/>
              <a:gd name="connsiteX3" fmla="*/ 117248 w 720689"/>
              <a:gd name="connsiteY3" fmla="*/ 134099 h 172717"/>
              <a:gd name="connsiteX4" fmla="*/ 336422 w 720689"/>
              <a:gd name="connsiteY4" fmla="*/ 172 h 172717"/>
              <a:gd name="connsiteX5" fmla="*/ 532597 w 720689"/>
              <a:gd name="connsiteY5" fmla="*/ 9401 h 172717"/>
              <a:gd name="connsiteX6" fmla="*/ 397352 w 720689"/>
              <a:gd name="connsiteY6" fmla="*/ 153985 h 172717"/>
              <a:gd name="connsiteX7" fmla="*/ 217049 w 720689"/>
              <a:gd name="connsiteY7" fmla="*/ 156258 h 172717"/>
              <a:gd name="connsiteX8" fmla="*/ 174517 w 720689"/>
              <a:gd name="connsiteY8" fmla="*/ 160535 h 172717"/>
              <a:gd name="connsiteX9" fmla="*/ 109667 w 720689"/>
              <a:gd name="connsiteY9" fmla="*/ 170349 h 172717"/>
              <a:gd name="connsiteX10" fmla="*/ 85368 w 720689"/>
              <a:gd name="connsiteY10" fmla="*/ 170585 h 172717"/>
              <a:gd name="connsiteX0" fmla="*/ 79604 w 720689"/>
              <a:gd name="connsiteY0" fmla="*/ 169233 h 172286"/>
              <a:gd name="connsiteX1" fmla="*/ 103903 w 720689"/>
              <a:gd name="connsiteY1" fmla="*/ 159718 h 172286"/>
              <a:gd name="connsiteX2" fmla="*/ 137369 w 720689"/>
              <a:gd name="connsiteY2" fmla="*/ 146079 h 172286"/>
              <a:gd name="connsiteX3" fmla="*/ 117248 w 720689"/>
              <a:gd name="connsiteY3" fmla="*/ 134099 h 172286"/>
              <a:gd name="connsiteX4" fmla="*/ 336422 w 720689"/>
              <a:gd name="connsiteY4" fmla="*/ 172 h 172286"/>
              <a:gd name="connsiteX5" fmla="*/ 532597 w 720689"/>
              <a:gd name="connsiteY5" fmla="*/ 9401 h 172286"/>
              <a:gd name="connsiteX6" fmla="*/ 397352 w 720689"/>
              <a:gd name="connsiteY6" fmla="*/ 153985 h 172286"/>
              <a:gd name="connsiteX7" fmla="*/ 217049 w 720689"/>
              <a:gd name="connsiteY7" fmla="*/ 156258 h 172286"/>
              <a:gd name="connsiteX8" fmla="*/ 174517 w 720689"/>
              <a:gd name="connsiteY8" fmla="*/ 160535 h 172286"/>
              <a:gd name="connsiteX9" fmla="*/ 109667 w 720689"/>
              <a:gd name="connsiteY9" fmla="*/ 170349 h 172286"/>
              <a:gd name="connsiteX10" fmla="*/ 79604 w 720689"/>
              <a:gd name="connsiteY10" fmla="*/ 169233 h 172286"/>
              <a:gd name="connsiteX0" fmla="*/ 68449 w 720689"/>
              <a:gd name="connsiteY0" fmla="*/ 170698 h 172761"/>
              <a:gd name="connsiteX1" fmla="*/ 103903 w 720689"/>
              <a:gd name="connsiteY1" fmla="*/ 159718 h 172761"/>
              <a:gd name="connsiteX2" fmla="*/ 137369 w 720689"/>
              <a:gd name="connsiteY2" fmla="*/ 146079 h 172761"/>
              <a:gd name="connsiteX3" fmla="*/ 117248 w 720689"/>
              <a:gd name="connsiteY3" fmla="*/ 134099 h 172761"/>
              <a:gd name="connsiteX4" fmla="*/ 336422 w 720689"/>
              <a:gd name="connsiteY4" fmla="*/ 172 h 172761"/>
              <a:gd name="connsiteX5" fmla="*/ 532597 w 720689"/>
              <a:gd name="connsiteY5" fmla="*/ 9401 h 172761"/>
              <a:gd name="connsiteX6" fmla="*/ 397352 w 720689"/>
              <a:gd name="connsiteY6" fmla="*/ 153985 h 172761"/>
              <a:gd name="connsiteX7" fmla="*/ 217049 w 720689"/>
              <a:gd name="connsiteY7" fmla="*/ 156258 h 172761"/>
              <a:gd name="connsiteX8" fmla="*/ 174517 w 720689"/>
              <a:gd name="connsiteY8" fmla="*/ 160535 h 172761"/>
              <a:gd name="connsiteX9" fmla="*/ 109667 w 720689"/>
              <a:gd name="connsiteY9" fmla="*/ 170349 h 172761"/>
              <a:gd name="connsiteX10" fmla="*/ 68449 w 720689"/>
              <a:gd name="connsiteY10" fmla="*/ 170698 h 172761"/>
              <a:gd name="connsiteX0" fmla="*/ 68449 w 720689"/>
              <a:gd name="connsiteY0" fmla="*/ 170698 h 172761"/>
              <a:gd name="connsiteX1" fmla="*/ 110595 w 720689"/>
              <a:gd name="connsiteY1" fmla="*/ 156787 h 172761"/>
              <a:gd name="connsiteX2" fmla="*/ 137369 w 720689"/>
              <a:gd name="connsiteY2" fmla="*/ 146079 h 172761"/>
              <a:gd name="connsiteX3" fmla="*/ 117248 w 720689"/>
              <a:gd name="connsiteY3" fmla="*/ 134099 h 172761"/>
              <a:gd name="connsiteX4" fmla="*/ 336422 w 720689"/>
              <a:gd name="connsiteY4" fmla="*/ 172 h 172761"/>
              <a:gd name="connsiteX5" fmla="*/ 532597 w 720689"/>
              <a:gd name="connsiteY5" fmla="*/ 9401 h 172761"/>
              <a:gd name="connsiteX6" fmla="*/ 397352 w 720689"/>
              <a:gd name="connsiteY6" fmla="*/ 153985 h 172761"/>
              <a:gd name="connsiteX7" fmla="*/ 217049 w 720689"/>
              <a:gd name="connsiteY7" fmla="*/ 156258 h 172761"/>
              <a:gd name="connsiteX8" fmla="*/ 174517 w 720689"/>
              <a:gd name="connsiteY8" fmla="*/ 160535 h 172761"/>
              <a:gd name="connsiteX9" fmla="*/ 109667 w 720689"/>
              <a:gd name="connsiteY9" fmla="*/ 170349 h 172761"/>
              <a:gd name="connsiteX10" fmla="*/ 68449 w 720689"/>
              <a:gd name="connsiteY10" fmla="*/ 170698 h 1727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720689" h="172761">
                <a:moveTo>
                  <a:pt x="68449" y="170698"/>
                </a:moveTo>
                <a:cubicBezTo>
                  <a:pt x="46709" y="172402"/>
                  <a:pt x="93522" y="161547"/>
                  <a:pt x="110595" y="156787"/>
                </a:cubicBezTo>
                <a:cubicBezTo>
                  <a:pt x="127668" y="152027"/>
                  <a:pt x="128420" y="151167"/>
                  <a:pt x="137369" y="146079"/>
                </a:cubicBezTo>
                <a:lnTo>
                  <a:pt x="117248" y="134099"/>
                </a:lnTo>
                <a:cubicBezTo>
                  <a:pt x="-116124" y="88211"/>
                  <a:pt x="20532" y="4708"/>
                  <a:pt x="336422" y="172"/>
                </a:cubicBezTo>
                <a:cubicBezTo>
                  <a:pt x="404572" y="-806"/>
                  <a:pt x="472613" y="2395"/>
                  <a:pt x="532597" y="9401"/>
                </a:cubicBezTo>
                <a:cubicBezTo>
                  <a:pt x="843149" y="45676"/>
                  <a:pt x="749108" y="146210"/>
                  <a:pt x="397352" y="153985"/>
                </a:cubicBezTo>
                <a:cubicBezTo>
                  <a:pt x="342129" y="155206"/>
                  <a:pt x="269044" y="160430"/>
                  <a:pt x="217049" y="156258"/>
                </a:cubicBezTo>
                <a:cubicBezTo>
                  <a:pt x="178228" y="157077"/>
                  <a:pt x="195296" y="157060"/>
                  <a:pt x="174517" y="160535"/>
                </a:cubicBezTo>
                <a:cubicBezTo>
                  <a:pt x="153738" y="164010"/>
                  <a:pt x="131250" y="167725"/>
                  <a:pt x="109667" y="170349"/>
                </a:cubicBezTo>
                <a:cubicBezTo>
                  <a:pt x="76432" y="174540"/>
                  <a:pt x="64606" y="172334"/>
                  <a:pt x="68449" y="170698"/>
                </a:cubicBezTo>
                <a:close/>
              </a:path>
            </a:pathLst>
          </a:custGeom>
          <a:solidFill>
            <a:schemeClr val="bg1"/>
          </a:solidFill>
          <a:ln w="3175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51" name="ZoneTexte 350"/>
          <p:cNvSpPr txBox="1"/>
          <p:nvPr/>
        </p:nvSpPr>
        <p:spPr>
          <a:xfrm>
            <a:off x="3452745" y="1370597"/>
            <a:ext cx="644523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7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Dekko" panose="02000600000000000000" pitchFamily="2" charset="0"/>
                <a:cs typeface="Dekko" panose="02000600000000000000" pitchFamily="2" charset="0"/>
              </a:rPr>
              <a:t>Nom féminin</a:t>
            </a:r>
            <a:endParaRPr lang="fr-FR" sz="700" dirty="0">
              <a:solidFill>
                <a:schemeClr val="tx1">
                  <a:lumMod val="65000"/>
                  <a:lumOff val="35000"/>
                </a:schemeClr>
              </a:solidFill>
              <a:latin typeface="Dekko" panose="02000600000000000000" pitchFamily="2" charset="0"/>
              <a:cs typeface="Dekko" panose="02000600000000000000" pitchFamily="2" charset="0"/>
            </a:endParaRPr>
          </a:p>
        </p:txBody>
      </p:sp>
      <p:sp>
        <p:nvSpPr>
          <p:cNvPr id="437" name="Rectangle 70"/>
          <p:cNvSpPr>
            <a:spLocks noChangeArrowheads="1"/>
          </p:cNvSpPr>
          <p:nvPr/>
        </p:nvSpPr>
        <p:spPr bwMode="auto">
          <a:xfrm>
            <a:off x="829113" y="1296473"/>
            <a:ext cx="1709737" cy="2397125"/>
          </a:xfrm>
          <a:prstGeom prst="rect">
            <a:avLst/>
          </a:prstGeom>
          <a:noFill/>
          <a:ln w="6350">
            <a:solidFill>
              <a:srgbClr val="A5A5A5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grpSp>
        <p:nvGrpSpPr>
          <p:cNvPr id="438" name="Group 112"/>
          <p:cNvGrpSpPr>
            <a:grpSpLocks/>
          </p:cNvGrpSpPr>
          <p:nvPr/>
        </p:nvGrpSpPr>
        <p:grpSpPr bwMode="auto">
          <a:xfrm rot="16200000" flipH="1">
            <a:off x="1630018" y="335736"/>
            <a:ext cx="131740" cy="1720850"/>
            <a:chOff x="7435" y="9002"/>
            <a:chExt cx="165" cy="2711"/>
          </a:xfrm>
        </p:grpSpPr>
        <p:sp>
          <p:nvSpPr>
            <p:cNvPr id="439" name="Text Box 122"/>
            <p:cNvSpPr txBox="1">
              <a:spLocks noChangeArrowheads="1"/>
            </p:cNvSpPr>
            <p:nvPr/>
          </p:nvSpPr>
          <p:spPr bwMode="auto">
            <a:xfrm>
              <a:off x="7450" y="9002"/>
              <a:ext cx="150" cy="14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S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40" name="Text Box 121"/>
            <p:cNvSpPr txBox="1">
              <a:spLocks noChangeArrowheads="1"/>
            </p:cNvSpPr>
            <p:nvPr/>
          </p:nvSpPr>
          <p:spPr bwMode="auto">
            <a:xfrm>
              <a:off x="7450" y="9276"/>
              <a:ext cx="150" cy="14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O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41" name="Text Box 120"/>
            <p:cNvSpPr txBox="1">
              <a:spLocks noChangeArrowheads="1"/>
            </p:cNvSpPr>
            <p:nvPr/>
          </p:nvSpPr>
          <p:spPr bwMode="auto">
            <a:xfrm>
              <a:off x="7450" y="9575"/>
              <a:ext cx="150" cy="14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N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42" name="Text Box 119"/>
            <p:cNvSpPr txBox="1">
              <a:spLocks noChangeArrowheads="1"/>
            </p:cNvSpPr>
            <p:nvPr/>
          </p:nvSpPr>
          <p:spPr bwMode="auto">
            <a:xfrm>
              <a:off x="7450" y="9855"/>
              <a:ext cx="150" cy="14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D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43" name="Text Box 118"/>
            <p:cNvSpPr txBox="1">
              <a:spLocks noChangeArrowheads="1"/>
            </p:cNvSpPr>
            <p:nvPr/>
          </p:nvSpPr>
          <p:spPr bwMode="auto">
            <a:xfrm>
              <a:off x="7435" y="10132"/>
              <a:ext cx="150" cy="14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J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44" name="Text Box 117"/>
            <p:cNvSpPr txBox="1">
              <a:spLocks noChangeArrowheads="1"/>
            </p:cNvSpPr>
            <p:nvPr/>
          </p:nvSpPr>
          <p:spPr bwMode="auto">
            <a:xfrm>
              <a:off x="7441" y="10428"/>
              <a:ext cx="150" cy="14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F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45" name="Text Box 116"/>
            <p:cNvSpPr txBox="1">
              <a:spLocks noChangeArrowheads="1"/>
            </p:cNvSpPr>
            <p:nvPr/>
          </p:nvSpPr>
          <p:spPr bwMode="auto">
            <a:xfrm>
              <a:off x="7441" y="10709"/>
              <a:ext cx="150" cy="14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M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46" name="Text Box 115"/>
            <p:cNvSpPr txBox="1">
              <a:spLocks noChangeArrowheads="1"/>
            </p:cNvSpPr>
            <p:nvPr/>
          </p:nvSpPr>
          <p:spPr bwMode="auto">
            <a:xfrm>
              <a:off x="7450" y="11002"/>
              <a:ext cx="150" cy="14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A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47" name="Text Box 114"/>
            <p:cNvSpPr txBox="1">
              <a:spLocks noChangeArrowheads="1"/>
            </p:cNvSpPr>
            <p:nvPr/>
          </p:nvSpPr>
          <p:spPr bwMode="auto">
            <a:xfrm>
              <a:off x="7441" y="11298"/>
              <a:ext cx="150" cy="14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M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62" name="Text Box 113"/>
            <p:cNvSpPr txBox="1">
              <a:spLocks noChangeArrowheads="1"/>
            </p:cNvSpPr>
            <p:nvPr/>
          </p:nvSpPr>
          <p:spPr bwMode="auto">
            <a:xfrm>
              <a:off x="7441" y="11569"/>
              <a:ext cx="150" cy="14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J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sp>
        <p:nvSpPr>
          <p:cNvPr id="463" name="ZoneTexte 462"/>
          <p:cNvSpPr txBox="1"/>
          <p:nvPr/>
        </p:nvSpPr>
        <p:spPr>
          <a:xfrm>
            <a:off x="1505632" y="2296279"/>
            <a:ext cx="397296" cy="230397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r>
              <a:rPr lang="fr-FR" sz="1500" dirty="0" smtClean="0">
                <a:solidFill>
                  <a:schemeClr val="bg2">
                    <a:lumMod val="75000"/>
                  </a:schemeClr>
                </a:solidFill>
                <a:latin typeface="Andika Basic Dig1 Dig4 Dig7" panose="02000000000000000000" pitchFamily="2" charset="0"/>
              </a:rPr>
              <a:t>lon</a:t>
            </a:r>
            <a:r>
              <a:rPr lang="fr-FR" sz="1500" dirty="0" smtClean="0">
                <a:solidFill>
                  <a:srgbClr val="E45585"/>
                </a:solidFill>
                <a:latin typeface="Andika Basic Dig1 Dig4 Dig7" panose="02000000000000000000" pitchFamily="2" charset="0"/>
              </a:rPr>
              <a:t>g</a:t>
            </a:r>
            <a:endParaRPr lang="fr-FR" sz="1500" dirty="0">
              <a:solidFill>
                <a:srgbClr val="E45585"/>
              </a:solidFill>
              <a:latin typeface="Andika Basic Dig1 Dig4 Dig7" panose="02000000000000000000" pitchFamily="2" charset="0"/>
            </a:endParaRPr>
          </a:p>
        </p:txBody>
      </p:sp>
      <p:grpSp>
        <p:nvGrpSpPr>
          <p:cNvPr id="466" name="Groupe 465"/>
          <p:cNvGrpSpPr/>
          <p:nvPr/>
        </p:nvGrpSpPr>
        <p:grpSpPr>
          <a:xfrm>
            <a:off x="966568" y="3388236"/>
            <a:ext cx="131763" cy="136525"/>
            <a:chOff x="634123" y="4838678"/>
            <a:chExt cx="131763" cy="136525"/>
          </a:xfrm>
        </p:grpSpPr>
        <p:grpSp>
          <p:nvGrpSpPr>
            <p:cNvPr id="472" name="Group 67"/>
            <p:cNvGrpSpPr>
              <a:grpSpLocks/>
            </p:cNvGrpSpPr>
            <p:nvPr/>
          </p:nvGrpSpPr>
          <p:grpSpPr bwMode="auto">
            <a:xfrm>
              <a:off x="654603" y="4864168"/>
              <a:ext cx="98425" cy="98425"/>
              <a:chOff x="3511" y="12476"/>
              <a:chExt cx="155" cy="155"/>
            </a:xfrm>
          </p:grpSpPr>
          <p:sp>
            <p:nvSpPr>
              <p:cNvPr id="474" name="Freeform 69"/>
              <p:cNvSpPr>
                <a:spLocks/>
              </p:cNvSpPr>
              <p:nvPr/>
            </p:nvSpPr>
            <p:spPr bwMode="auto">
              <a:xfrm>
                <a:off x="3511" y="12476"/>
                <a:ext cx="143" cy="155"/>
              </a:xfrm>
              <a:custGeom>
                <a:avLst/>
                <a:gdLst>
                  <a:gd name="T0" fmla="*/ 0 w 143"/>
                  <a:gd name="T1" fmla="*/ 0 h 155"/>
                  <a:gd name="T2" fmla="*/ 143 w 143"/>
                  <a:gd name="T3" fmla="*/ 155 h 1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43" h="155">
                    <a:moveTo>
                      <a:pt x="0" y="0"/>
                    </a:moveTo>
                    <a:cubicBezTo>
                      <a:pt x="48" y="52"/>
                      <a:pt x="95" y="103"/>
                      <a:pt x="143" y="155"/>
                    </a:cubicBezTo>
                  </a:path>
                </a:pathLst>
              </a:custGeom>
              <a:noFill/>
              <a:ln w="9525">
                <a:solidFill>
                  <a:schemeClr val="bg2">
                    <a:lumMod val="75000"/>
                  </a:schemeClr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>
                  <a:solidFill>
                    <a:schemeClr val="bg1">
                      <a:lumMod val="50000"/>
                    </a:schemeClr>
                  </a:solidFill>
                </a:endParaRPr>
              </a:p>
            </p:txBody>
          </p:sp>
          <p:sp>
            <p:nvSpPr>
              <p:cNvPr id="475" name="Freeform 68"/>
              <p:cNvSpPr>
                <a:spLocks/>
              </p:cNvSpPr>
              <p:nvPr/>
            </p:nvSpPr>
            <p:spPr bwMode="auto">
              <a:xfrm rot="15936379">
                <a:off x="3517" y="12470"/>
                <a:ext cx="143" cy="155"/>
              </a:xfrm>
              <a:custGeom>
                <a:avLst/>
                <a:gdLst>
                  <a:gd name="T0" fmla="*/ 0 w 143"/>
                  <a:gd name="T1" fmla="*/ 0 h 155"/>
                  <a:gd name="T2" fmla="*/ 143 w 143"/>
                  <a:gd name="T3" fmla="*/ 155 h 1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43" h="155">
                    <a:moveTo>
                      <a:pt x="0" y="0"/>
                    </a:moveTo>
                    <a:cubicBezTo>
                      <a:pt x="48" y="52"/>
                      <a:pt x="95" y="103"/>
                      <a:pt x="143" y="155"/>
                    </a:cubicBezTo>
                  </a:path>
                </a:pathLst>
              </a:custGeom>
              <a:noFill/>
              <a:ln w="9525">
                <a:solidFill>
                  <a:schemeClr val="bg2">
                    <a:lumMod val="75000"/>
                  </a:schemeClr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>
                  <a:solidFill>
                    <a:schemeClr val="bg1">
                      <a:lumMod val="50000"/>
                    </a:schemeClr>
                  </a:solidFill>
                </a:endParaRPr>
              </a:p>
            </p:txBody>
          </p:sp>
        </p:grpSp>
        <p:sp>
          <p:nvSpPr>
            <p:cNvPr id="473" name="Rectangle 135"/>
            <p:cNvSpPr>
              <a:spLocks noChangeArrowheads="1"/>
            </p:cNvSpPr>
            <p:nvPr/>
          </p:nvSpPr>
          <p:spPr bwMode="auto">
            <a:xfrm>
              <a:off x="634123" y="4838678"/>
              <a:ext cx="131763" cy="136525"/>
            </a:xfrm>
            <a:prstGeom prst="rect">
              <a:avLst/>
            </a:prstGeom>
            <a:noFill/>
            <a:ln w="317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chemeClr val="bg1">
                    <a:lumMod val="50000"/>
                  </a:schemeClr>
                </a:solidFill>
              </a:endParaRPr>
            </a:p>
          </p:txBody>
        </p:sp>
      </p:grpSp>
      <p:sp>
        <p:nvSpPr>
          <p:cNvPr id="476" name="ZoneTexte 475"/>
          <p:cNvSpPr txBox="1"/>
          <p:nvPr/>
        </p:nvSpPr>
        <p:spPr>
          <a:xfrm>
            <a:off x="1222535" y="2785475"/>
            <a:ext cx="575459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7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ndika Basic Dig1 Dig4 Dig7" panose="02000000000000000000" pitchFamily="2" charset="0"/>
                <a:cs typeface="Dekko" panose="02000600000000000000" pitchFamily="2" charset="0"/>
              </a:rPr>
              <a:t>Féminin</a:t>
            </a:r>
            <a:r>
              <a:rPr lang="fr-FR" sz="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ndika Basic Dig1 Dig4 Dig7" panose="02000000000000000000" pitchFamily="2" charset="0"/>
                <a:cs typeface="Dekko" panose="02000600000000000000" pitchFamily="2" charset="0"/>
              </a:rPr>
              <a:t> </a:t>
            </a:r>
            <a:r>
              <a:rPr lang="fr-FR" sz="7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ndika Basic Dig1 Dig4 Dig7" panose="02000000000000000000" pitchFamily="2" charset="0"/>
                <a:cs typeface="Dekko" panose="02000600000000000000" pitchFamily="2" charset="0"/>
              </a:rPr>
              <a:t>:</a:t>
            </a:r>
            <a:endParaRPr lang="fr-FR" sz="900" dirty="0">
              <a:solidFill>
                <a:schemeClr val="tx1">
                  <a:lumMod val="65000"/>
                  <a:lumOff val="35000"/>
                </a:schemeClr>
              </a:solidFill>
              <a:latin typeface="Dekko" panose="02000600000000000000" pitchFamily="2" charset="0"/>
              <a:cs typeface="Dekko" panose="02000600000000000000" pitchFamily="2" charset="0"/>
            </a:endParaRPr>
          </a:p>
        </p:txBody>
      </p:sp>
      <p:sp>
        <p:nvSpPr>
          <p:cNvPr id="477" name="ZoneTexte 476"/>
          <p:cNvSpPr txBox="1"/>
          <p:nvPr/>
        </p:nvSpPr>
        <p:spPr>
          <a:xfrm>
            <a:off x="1697831" y="2786102"/>
            <a:ext cx="748668" cy="161583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r>
              <a:rPr lang="fr-FR" sz="1050" dirty="0" smtClean="0">
                <a:solidFill>
                  <a:schemeClr val="bg2">
                    <a:lumMod val="75000"/>
                  </a:schemeClr>
                </a:solidFill>
                <a:latin typeface="Andika Basic Dig1 Dig4 Dig7" panose="02000000000000000000" pitchFamily="2" charset="0"/>
              </a:rPr>
              <a:t>long</a:t>
            </a:r>
            <a:r>
              <a:rPr lang="fr-FR" sz="1050" dirty="0">
                <a:solidFill>
                  <a:schemeClr val="bg1">
                    <a:lumMod val="50000"/>
                  </a:schemeClr>
                </a:solidFill>
                <a:latin typeface="Andika Basic Dig1 Dig4 Dig7" panose="02000000000000000000" pitchFamily="2" charset="0"/>
              </a:rPr>
              <a:t>u</a:t>
            </a:r>
            <a:r>
              <a:rPr lang="fr-FR" sz="1050" dirty="0" smtClean="0">
                <a:solidFill>
                  <a:schemeClr val="bg1">
                    <a:lumMod val="50000"/>
                  </a:schemeClr>
                </a:solidFill>
                <a:latin typeface="Andika Basic Dig1 Dig4 Dig7" panose="02000000000000000000" pitchFamily="2" charset="0"/>
              </a:rPr>
              <a:t>e</a:t>
            </a:r>
            <a:endParaRPr lang="fr-FR" sz="1050" dirty="0">
              <a:solidFill>
                <a:schemeClr val="bg1">
                  <a:lumMod val="50000"/>
                </a:schemeClr>
              </a:solidFill>
              <a:latin typeface="Andika Basic Dig1 Dig4 Dig7" panose="02000000000000000000" pitchFamily="2" charset="0"/>
            </a:endParaRPr>
          </a:p>
        </p:txBody>
      </p:sp>
      <p:pic>
        <p:nvPicPr>
          <p:cNvPr id="478" name="Image 477"/>
          <p:cNvPicPr>
            <a:picLocks noChangeAspect="1"/>
          </p:cNvPicPr>
          <p:nvPr/>
        </p:nvPicPr>
        <p:blipFill rotWithShape="1"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50000"/>
                    </a14:imgEffect>
                    <a14:imgEffect>
                      <a14:brightnessContrast bright="4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50575" t="76551" r="40059" b="14404"/>
          <a:stretch/>
        </p:blipFill>
        <p:spPr>
          <a:xfrm>
            <a:off x="1965891" y="2925721"/>
            <a:ext cx="139104" cy="79814"/>
          </a:xfrm>
          <a:prstGeom prst="rect">
            <a:avLst/>
          </a:prstGeom>
        </p:spPr>
      </p:pic>
      <p:pic>
        <p:nvPicPr>
          <p:cNvPr id="479" name="Image 478"/>
          <p:cNvPicPr>
            <a:picLocks noChangeAspect="1"/>
          </p:cNvPicPr>
          <p:nvPr/>
        </p:nvPicPr>
        <p:blipFill rotWithShape="1"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50000"/>
                    </a14:imgEffect>
                    <a14:imgEffect>
                      <a14:brightnessContrast bright="4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0228" t="14664" r="79558" b="70548"/>
          <a:stretch/>
        </p:blipFill>
        <p:spPr>
          <a:xfrm>
            <a:off x="907254" y="1382974"/>
            <a:ext cx="366643" cy="315458"/>
          </a:xfrm>
          <a:prstGeom prst="rect">
            <a:avLst/>
          </a:prstGeom>
        </p:spPr>
      </p:pic>
      <p:sp>
        <p:nvSpPr>
          <p:cNvPr id="481" name="Bulle ronde 26"/>
          <p:cNvSpPr/>
          <p:nvPr/>
        </p:nvSpPr>
        <p:spPr>
          <a:xfrm>
            <a:off x="1266179" y="1388964"/>
            <a:ext cx="734861" cy="271578"/>
          </a:xfrm>
          <a:custGeom>
            <a:avLst/>
            <a:gdLst>
              <a:gd name="connsiteX0" fmla="*/ 22497 w 611508"/>
              <a:gd name="connsiteY0" fmla="*/ 251742 h 214533"/>
              <a:gd name="connsiteX1" fmla="*/ 87595 w 611508"/>
              <a:gd name="connsiteY1" fmla="*/ 182422 h 214533"/>
              <a:gd name="connsiteX2" fmla="*/ 258624 w 611508"/>
              <a:gd name="connsiteY2" fmla="*/ 1281 h 214533"/>
              <a:gd name="connsiteX3" fmla="*/ 469562 w 611508"/>
              <a:gd name="connsiteY3" fmla="*/ 16692 h 214533"/>
              <a:gd name="connsiteX4" fmla="*/ 375923 w 611508"/>
              <a:gd name="connsiteY4" fmla="*/ 211670 h 214533"/>
              <a:gd name="connsiteX5" fmla="*/ 183731 w 611508"/>
              <a:gd name="connsiteY5" fmla="*/ 205620 h 214533"/>
              <a:gd name="connsiteX6" fmla="*/ 22497 w 611508"/>
              <a:gd name="connsiteY6" fmla="*/ 251742 h 214533"/>
              <a:gd name="connsiteX0" fmla="*/ 22818 w 611965"/>
              <a:gd name="connsiteY0" fmla="*/ 251743 h 251743"/>
              <a:gd name="connsiteX1" fmla="*/ 91212 w 611965"/>
              <a:gd name="connsiteY1" fmla="*/ 199281 h 251743"/>
              <a:gd name="connsiteX2" fmla="*/ 87916 w 611965"/>
              <a:gd name="connsiteY2" fmla="*/ 182423 h 251743"/>
              <a:gd name="connsiteX3" fmla="*/ 258945 w 611965"/>
              <a:gd name="connsiteY3" fmla="*/ 1282 h 251743"/>
              <a:gd name="connsiteX4" fmla="*/ 469883 w 611965"/>
              <a:gd name="connsiteY4" fmla="*/ 16693 h 251743"/>
              <a:gd name="connsiteX5" fmla="*/ 376244 w 611965"/>
              <a:gd name="connsiteY5" fmla="*/ 211671 h 251743"/>
              <a:gd name="connsiteX6" fmla="*/ 184052 w 611965"/>
              <a:gd name="connsiteY6" fmla="*/ 205621 h 251743"/>
              <a:gd name="connsiteX7" fmla="*/ 22818 w 611965"/>
              <a:gd name="connsiteY7" fmla="*/ 251743 h 251743"/>
              <a:gd name="connsiteX0" fmla="*/ 22818 w 611965"/>
              <a:gd name="connsiteY0" fmla="*/ 251743 h 251743"/>
              <a:gd name="connsiteX1" fmla="*/ 91212 w 611965"/>
              <a:gd name="connsiteY1" fmla="*/ 199281 h 251743"/>
              <a:gd name="connsiteX2" fmla="*/ 87916 w 611965"/>
              <a:gd name="connsiteY2" fmla="*/ 182423 h 251743"/>
              <a:gd name="connsiteX3" fmla="*/ 258945 w 611965"/>
              <a:gd name="connsiteY3" fmla="*/ 1282 h 251743"/>
              <a:gd name="connsiteX4" fmla="*/ 469883 w 611965"/>
              <a:gd name="connsiteY4" fmla="*/ 16693 h 251743"/>
              <a:gd name="connsiteX5" fmla="*/ 376244 w 611965"/>
              <a:gd name="connsiteY5" fmla="*/ 211671 h 251743"/>
              <a:gd name="connsiteX6" fmla="*/ 184052 w 611965"/>
              <a:gd name="connsiteY6" fmla="*/ 205621 h 251743"/>
              <a:gd name="connsiteX7" fmla="*/ 107839 w 611965"/>
              <a:gd name="connsiteY7" fmla="*/ 245001 h 251743"/>
              <a:gd name="connsiteX8" fmla="*/ 22818 w 611965"/>
              <a:gd name="connsiteY8" fmla="*/ 251743 h 251743"/>
              <a:gd name="connsiteX0" fmla="*/ 14505 w 611965"/>
              <a:gd name="connsiteY0" fmla="*/ 237195 h 245001"/>
              <a:gd name="connsiteX1" fmla="*/ 91212 w 611965"/>
              <a:gd name="connsiteY1" fmla="*/ 199281 h 245001"/>
              <a:gd name="connsiteX2" fmla="*/ 87916 w 611965"/>
              <a:gd name="connsiteY2" fmla="*/ 182423 h 245001"/>
              <a:gd name="connsiteX3" fmla="*/ 258945 w 611965"/>
              <a:gd name="connsiteY3" fmla="*/ 1282 h 245001"/>
              <a:gd name="connsiteX4" fmla="*/ 469883 w 611965"/>
              <a:gd name="connsiteY4" fmla="*/ 16693 h 245001"/>
              <a:gd name="connsiteX5" fmla="*/ 376244 w 611965"/>
              <a:gd name="connsiteY5" fmla="*/ 211671 h 245001"/>
              <a:gd name="connsiteX6" fmla="*/ 184052 w 611965"/>
              <a:gd name="connsiteY6" fmla="*/ 205621 h 245001"/>
              <a:gd name="connsiteX7" fmla="*/ 107839 w 611965"/>
              <a:gd name="connsiteY7" fmla="*/ 245001 h 245001"/>
              <a:gd name="connsiteX8" fmla="*/ 14505 w 611965"/>
              <a:gd name="connsiteY8" fmla="*/ 237195 h 245001"/>
              <a:gd name="connsiteX0" fmla="*/ 14505 w 611965"/>
              <a:gd name="connsiteY0" fmla="*/ 237195 h 237195"/>
              <a:gd name="connsiteX1" fmla="*/ 91212 w 611965"/>
              <a:gd name="connsiteY1" fmla="*/ 199281 h 237195"/>
              <a:gd name="connsiteX2" fmla="*/ 87916 w 611965"/>
              <a:gd name="connsiteY2" fmla="*/ 182423 h 237195"/>
              <a:gd name="connsiteX3" fmla="*/ 258945 w 611965"/>
              <a:gd name="connsiteY3" fmla="*/ 1282 h 237195"/>
              <a:gd name="connsiteX4" fmla="*/ 469883 w 611965"/>
              <a:gd name="connsiteY4" fmla="*/ 16693 h 237195"/>
              <a:gd name="connsiteX5" fmla="*/ 376244 w 611965"/>
              <a:gd name="connsiteY5" fmla="*/ 211671 h 237195"/>
              <a:gd name="connsiteX6" fmla="*/ 184052 w 611965"/>
              <a:gd name="connsiteY6" fmla="*/ 205621 h 237195"/>
              <a:gd name="connsiteX7" fmla="*/ 103683 w 611965"/>
              <a:gd name="connsiteY7" fmla="*/ 236688 h 237195"/>
              <a:gd name="connsiteX8" fmla="*/ 14505 w 611965"/>
              <a:gd name="connsiteY8" fmla="*/ 237195 h 237195"/>
              <a:gd name="connsiteX0" fmla="*/ 14505 w 611965"/>
              <a:gd name="connsiteY0" fmla="*/ 237195 h 237195"/>
              <a:gd name="connsiteX1" fmla="*/ 91212 w 611965"/>
              <a:gd name="connsiteY1" fmla="*/ 199281 h 237195"/>
              <a:gd name="connsiteX2" fmla="*/ 87916 w 611965"/>
              <a:gd name="connsiteY2" fmla="*/ 182423 h 237195"/>
              <a:gd name="connsiteX3" fmla="*/ 258945 w 611965"/>
              <a:gd name="connsiteY3" fmla="*/ 1282 h 237195"/>
              <a:gd name="connsiteX4" fmla="*/ 469883 w 611965"/>
              <a:gd name="connsiteY4" fmla="*/ 16693 h 237195"/>
              <a:gd name="connsiteX5" fmla="*/ 376244 w 611965"/>
              <a:gd name="connsiteY5" fmla="*/ 211671 h 237195"/>
              <a:gd name="connsiteX6" fmla="*/ 184052 w 611965"/>
              <a:gd name="connsiteY6" fmla="*/ 205621 h 237195"/>
              <a:gd name="connsiteX7" fmla="*/ 155637 w 611965"/>
              <a:gd name="connsiteY7" fmla="*/ 222141 h 237195"/>
              <a:gd name="connsiteX8" fmla="*/ 103683 w 611965"/>
              <a:gd name="connsiteY8" fmla="*/ 236688 h 237195"/>
              <a:gd name="connsiteX9" fmla="*/ 14505 w 611965"/>
              <a:gd name="connsiteY9" fmla="*/ 237195 h 237195"/>
              <a:gd name="connsiteX0" fmla="*/ 14505 w 611965"/>
              <a:gd name="connsiteY0" fmla="*/ 237195 h 237195"/>
              <a:gd name="connsiteX1" fmla="*/ 60040 w 611965"/>
              <a:gd name="connsiteY1" fmla="*/ 220063 h 237195"/>
              <a:gd name="connsiteX2" fmla="*/ 91212 w 611965"/>
              <a:gd name="connsiteY2" fmla="*/ 199281 h 237195"/>
              <a:gd name="connsiteX3" fmla="*/ 87916 w 611965"/>
              <a:gd name="connsiteY3" fmla="*/ 182423 h 237195"/>
              <a:gd name="connsiteX4" fmla="*/ 258945 w 611965"/>
              <a:gd name="connsiteY4" fmla="*/ 1282 h 237195"/>
              <a:gd name="connsiteX5" fmla="*/ 469883 w 611965"/>
              <a:gd name="connsiteY5" fmla="*/ 16693 h 237195"/>
              <a:gd name="connsiteX6" fmla="*/ 376244 w 611965"/>
              <a:gd name="connsiteY6" fmla="*/ 211671 h 237195"/>
              <a:gd name="connsiteX7" fmla="*/ 184052 w 611965"/>
              <a:gd name="connsiteY7" fmla="*/ 205621 h 237195"/>
              <a:gd name="connsiteX8" fmla="*/ 155637 w 611965"/>
              <a:gd name="connsiteY8" fmla="*/ 222141 h 237195"/>
              <a:gd name="connsiteX9" fmla="*/ 103683 w 611965"/>
              <a:gd name="connsiteY9" fmla="*/ 236688 h 237195"/>
              <a:gd name="connsiteX10" fmla="*/ 14505 w 611965"/>
              <a:gd name="connsiteY10" fmla="*/ 237195 h 237195"/>
              <a:gd name="connsiteX0" fmla="*/ 14505 w 611965"/>
              <a:gd name="connsiteY0" fmla="*/ 237195 h 237195"/>
              <a:gd name="connsiteX1" fmla="*/ 60040 w 611965"/>
              <a:gd name="connsiteY1" fmla="*/ 220063 h 237195"/>
              <a:gd name="connsiteX2" fmla="*/ 91212 w 611965"/>
              <a:gd name="connsiteY2" fmla="*/ 199281 h 237195"/>
              <a:gd name="connsiteX3" fmla="*/ 87916 w 611965"/>
              <a:gd name="connsiteY3" fmla="*/ 182423 h 237195"/>
              <a:gd name="connsiteX4" fmla="*/ 258945 w 611965"/>
              <a:gd name="connsiteY4" fmla="*/ 1282 h 237195"/>
              <a:gd name="connsiteX5" fmla="*/ 469883 w 611965"/>
              <a:gd name="connsiteY5" fmla="*/ 16693 h 237195"/>
              <a:gd name="connsiteX6" fmla="*/ 376244 w 611965"/>
              <a:gd name="connsiteY6" fmla="*/ 211671 h 237195"/>
              <a:gd name="connsiteX7" fmla="*/ 184052 w 611965"/>
              <a:gd name="connsiteY7" fmla="*/ 205621 h 237195"/>
              <a:gd name="connsiteX8" fmla="*/ 141090 w 611965"/>
              <a:gd name="connsiteY8" fmla="*/ 222141 h 237195"/>
              <a:gd name="connsiteX9" fmla="*/ 103683 w 611965"/>
              <a:gd name="connsiteY9" fmla="*/ 236688 h 237195"/>
              <a:gd name="connsiteX10" fmla="*/ 14505 w 611965"/>
              <a:gd name="connsiteY10" fmla="*/ 237195 h 237195"/>
              <a:gd name="connsiteX0" fmla="*/ 14505 w 611965"/>
              <a:gd name="connsiteY0" fmla="*/ 237195 h 237195"/>
              <a:gd name="connsiteX1" fmla="*/ 60040 w 611965"/>
              <a:gd name="connsiteY1" fmla="*/ 220063 h 237195"/>
              <a:gd name="connsiteX2" fmla="*/ 78743 w 611965"/>
              <a:gd name="connsiteY2" fmla="*/ 199281 h 237195"/>
              <a:gd name="connsiteX3" fmla="*/ 87916 w 611965"/>
              <a:gd name="connsiteY3" fmla="*/ 182423 h 237195"/>
              <a:gd name="connsiteX4" fmla="*/ 258945 w 611965"/>
              <a:gd name="connsiteY4" fmla="*/ 1282 h 237195"/>
              <a:gd name="connsiteX5" fmla="*/ 469883 w 611965"/>
              <a:gd name="connsiteY5" fmla="*/ 16693 h 237195"/>
              <a:gd name="connsiteX6" fmla="*/ 376244 w 611965"/>
              <a:gd name="connsiteY6" fmla="*/ 211671 h 237195"/>
              <a:gd name="connsiteX7" fmla="*/ 184052 w 611965"/>
              <a:gd name="connsiteY7" fmla="*/ 205621 h 237195"/>
              <a:gd name="connsiteX8" fmla="*/ 141090 w 611965"/>
              <a:gd name="connsiteY8" fmla="*/ 222141 h 237195"/>
              <a:gd name="connsiteX9" fmla="*/ 103683 w 611965"/>
              <a:gd name="connsiteY9" fmla="*/ 236688 h 237195"/>
              <a:gd name="connsiteX10" fmla="*/ 14505 w 611965"/>
              <a:gd name="connsiteY10" fmla="*/ 237195 h 237195"/>
              <a:gd name="connsiteX0" fmla="*/ 14505 w 611965"/>
              <a:gd name="connsiteY0" fmla="*/ 237195 h 237195"/>
              <a:gd name="connsiteX1" fmla="*/ 49649 w 611965"/>
              <a:gd name="connsiteY1" fmla="*/ 215907 h 237195"/>
              <a:gd name="connsiteX2" fmla="*/ 78743 w 611965"/>
              <a:gd name="connsiteY2" fmla="*/ 199281 h 237195"/>
              <a:gd name="connsiteX3" fmla="*/ 87916 w 611965"/>
              <a:gd name="connsiteY3" fmla="*/ 182423 h 237195"/>
              <a:gd name="connsiteX4" fmla="*/ 258945 w 611965"/>
              <a:gd name="connsiteY4" fmla="*/ 1282 h 237195"/>
              <a:gd name="connsiteX5" fmla="*/ 469883 w 611965"/>
              <a:gd name="connsiteY5" fmla="*/ 16693 h 237195"/>
              <a:gd name="connsiteX6" fmla="*/ 376244 w 611965"/>
              <a:gd name="connsiteY6" fmla="*/ 211671 h 237195"/>
              <a:gd name="connsiteX7" fmla="*/ 184052 w 611965"/>
              <a:gd name="connsiteY7" fmla="*/ 205621 h 237195"/>
              <a:gd name="connsiteX8" fmla="*/ 141090 w 611965"/>
              <a:gd name="connsiteY8" fmla="*/ 222141 h 237195"/>
              <a:gd name="connsiteX9" fmla="*/ 103683 w 611965"/>
              <a:gd name="connsiteY9" fmla="*/ 236688 h 237195"/>
              <a:gd name="connsiteX10" fmla="*/ 14505 w 611965"/>
              <a:gd name="connsiteY10" fmla="*/ 237195 h 237195"/>
              <a:gd name="connsiteX0" fmla="*/ 14505 w 611965"/>
              <a:gd name="connsiteY0" fmla="*/ 237195 h 237195"/>
              <a:gd name="connsiteX1" fmla="*/ 49649 w 611965"/>
              <a:gd name="connsiteY1" fmla="*/ 215907 h 237195"/>
              <a:gd name="connsiteX2" fmla="*/ 87916 w 611965"/>
              <a:gd name="connsiteY2" fmla="*/ 182423 h 237195"/>
              <a:gd name="connsiteX3" fmla="*/ 258945 w 611965"/>
              <a:gd name="connsiteY3" fmla="*/ 1282 h 237195"/>
              <a:gd name="connsiteX4" fmla="*/ 469883 w 611965"/>
              <a:gd name="connsiteY4" fmla="*/ 16693 h 237195"/>
              <a:gd name="connsiteX5" fmla="*/ 376244 w 611965"/>
              <a:gd name="connsiteY5" fmla="*/ 211671 h 237195"/>
              <a:gd name="connsiteX6" fmla="*/ 184052 w 611965"/>
              <a:gd name="connsiteY6" fmla="*/ 205621 h 237195"/>
              <a:gd name="connsiteX7" fmla="*/ 141090 w 611965"/>
              <a:gd name="connsiteY7" fmla="*/ 222141 h 237195"/>
              <a:gd name="connsiteX8" fmla="*/ 103683 w 611965"/>
              <a:gd name="connsiteY8" fmla="*/ 236688 h 237195"/>
              <a:gd name="connsiteX9" fmla="*/ 14505 w 611965"/>
              <a:gd name="connsiteY9" fmla="*/ 237195 h 237195"/>
              <a:gd name="connsiteX0" fmla="*/ 14505 w 611965"/>
              <a:gd name="connsiteY0" fmla="*/ 237195 h 237195"/>
              <a:gd name="connsiteX1" fmla="*/ 99525 w 611965"/>
              <a:gd name="connsiteY1" fmla="*/ 201360 h 237195"/>
              <a:gd name="connsiteX2" fmla="*/ 87916 w 611965"/>
              <a:gd name="connsiteY2" fmla="*/ 182423 h 237195"/>
              <a:gd name="connsiteX3" fmla="*/ 258945 w 611965"/>
              <a:gd name="connsiteY3" fmla="*/ 1282 h 237195"/>
              <a:gd name="connsiteX4" fmla="*/ 469883 w 611965"/>
              <a:gd name="connsiteY4" fmla="*/ 16693 h 237195"/>
              <a:gd name="connsiteX5" fmla="*/ 376244 w 611965"/>
              <a:gd name="connsiteY5" fmla="*/ 211671 h 237195"/>
              <a:gd name="connsiteX6" fmla="*/ 184052 w 611965"/>
              <a:gd name="connsiteY6" fmla="*/ 205621 h 237195"/>
              <a:gd name="connsiteX7" fmla="*/ 141090 w 611965"/>
              <a:gd name="connsiteY7" fmla="*/ 222141 h 237195"/>
              <a:gd name="connsiteX8" fmla="*/ 103683 w 611965"/>
              <a:gd name="connsiteY8" fmla="*/ 236688 h 237195"/>
              <a:gd name="connsiteX9" fmla="*/ 14505 w 611965"/>
              <a:gd name="connsiteY9" fmla="*/ 237195 h 237195"/>
              <a:gd name="connsiteX0" fmla="*/ 14505 w 611965"/>
              <a:gd name="connsiteY0" fmla="*/ 237195 h 237195"/>
              <a:gd name="connsiteX1" fmla="*/ 99525 w 611965"/>
              <a:gd name="connsiteY1" fmla="*/ 201360 h 237195"/>
              <a:gd name="connsiteX2" fmla="*/ 87916 w 611965"/>
              <a:gd name="connsiteY2" fmla="*/ 182423 h 237195"/>
              <a:gd name="connsiteX3" fmla="*/ 258945 w 611965"/>
              <a:gd name="connsiteY3" fmla="*/ 1282 h 237195"/>
              <a:gd name="connsiteX4" fmla="*/ 469883 w 611965"/>
              <a:gd name="connsiteY4" fmla="*/ 16693 h 237195"/>
              <a:gd name="connsiteX5" fmla="*/ 376244 w 611965"/>
              <a:gd name="connsiteY5" fmla="*/ 211671 h 237195"/>
              <a:gd name="connsiteX6" fmla="*/ 184052 w 611965"/>
              <a:gd name="connsiteY6" fmla="*/ 205621 h 237195"/>
              <a:gd name="connsiteX7" fmla="*/ 141090 w 611965"/>
              <a:gd name="connsiteY7" fmla="*/ 222141 h 237195"/>
              <a:gd name="connsiteX8" fmla="*/ 70432 w 611965"/>
              <a:gd name="connsiteY8" fmla="*/ 234609 h 237195"/>
              <a:gd name="connsiteX9" fmla="*/ 14505 w 611965"/>
              <a:gd name="connsiteY9" fmla="*/ 237195 h 237195"/>
              <a:gd name="connsiteX0" fmla="*/ 14505 w 611965"/>
              <a:gd name="connsiteY0" fmla="*/ 237195 h 237195"/>
              <a:gd name="connsiteX1" fmla="*/ 99525 w 611965"/>
              <a:gd name="connsiteY1" fmla="*/ 201360 h 237195"/>
              <a:gd name="connsiteX2" fmla="*/ 87916 w 611965"/>
              <a:gd name="connsiteY2" fmla="*/ 182423 h 237195"/>
              <a:gd name="connsiteX3" fmla="*/ 258945 w 611965"/>
              <a:gd name="connsiteY3" fmla="*/ 1282 h 237195"/>
              <a:gd name="connsiteX4" fmla="*/ 469883 w 611965"/>
              <a:gd name="connsiteY4" fmla="*/ 16693 h 237195"/>
              <a:gd name="connsiteX5" fmla="*/ 376244 w 611965"/>
              <a:gd name="connsiteY5" fmla="*/ 211671 h 237195"/>
              <a:gd name="connsiteX6" fmla="*/ 184052 w 611965"/>
              <a:gd name="connsiteY6" fmla="*/ 205621 h 237195"/>
              <a:gd name="connsiteX7" fmla="*/ 134855 w 611965"/>
              <a:gd name="connsiteY7" fmla="*/ 217985 h 237195"/>
              <a:gd name="connsiteX8" fmla="*/ 70432 w 611965"/>
              <a:gd name="connsiteY8" fmla="*/ 234609 h 237195"/>
              <a:gd name="connsiteX9" fmla="*/ 14505 w 611965"/>
              <a:gd name="connsiteY9" fmla="*/ 237195 h 237195"/>
              <a:gd name="connsiteX0" fmla="*/ 14505 w 611965"/>
              <a:gd name="connsiteY0" fmla="*/ 237195 h 237195"/>
              <a:gd name="connsiteX1" fmla="*/ 87916 w 611965"/>
              <a:gd name="connsiteY1" fmla="*/ 182423 h 237195"/>
              <a:gd name="connsiteX2" fmla="*/ 258945 w 611965"/>
              <a:gd name="connsiteY2" fmla="*/ 1282 h 237195"/>
              <a:gd name="connsiteX3" fmla="*/ 469883 w 611965"/>
              <a:gd name="connsiteY3" fmla="*/ 16693 h 237195"/>
              <a:gd name="connsiteX4" fmla="*/ 376244 w 611965"/>
              <a:gd name="connsiteY4" fmla="*/ 211671 h 237195"/>
              <a:gd name="connsiteX5" fmla="*/ 184052 w 611965"/>
              <a:gd name="connsiteY5" fmla="*/ 205621 h 237195"/>
              <a:gd name="connsiteX6" fmla="*/ 134855 w 611965"/>
              <a:gd name="connsiteY6" fmla="*/ 217985 h 237195"/>
              <a:gd name="connsiteX7" fmla="*/ 70432 w 611965"/>
              <a:gd name="connsiteY7" fmla="*/ 234609 h 237195"/>
              <a:gd name="connsiteX8" fmla="*/ 14505 w 611965"/>
              <a:gd name="connsiteY8" fmla="*/ 237195 h 237195"/>
              <a:gd name="connsiteX0" fmla="*/ 14505 w 611965"/>
              <a:gd name="connsiteY0" fmla="*/ 237195 h 237195"/>
              <a:gd name="connsiteX1" fmla="*/ 87916 w 611965"/>
              <a:gd name="connsiteY1" fmla="*/ 182423 h 237195"/>
              <a:gd name="connsiteX2" fmla="*/ 258945 w 611965"/>
              <a:gd name="connsiteY2" fmla="*/ 1282 h 237195"/>
              <a:gd name="connsiteX3" fmla="*/ 469883 w 611965"/>
              <a:gd name="connsiteY3" fmla="*/ 16693 h 237195"/>
              <a:gd name="connsiteX4" fmla="*/ 376244 w 611965"/>
              <a:gd name="connsiteY4" fmla="*/ 211671 h 237195"/>
              <a:gd name="connsiteX5" fmla="*/ 184052 w 611965"/>
              <a:gd name="connsiteY5" fmla="*/ 205621 h 237195"/>
              <a:gd name="connsiteX6" fmla="*/ 134855 w 611965"/>
              <a:gd name="connsiteY6" fmla="*/ 217985 h 237195"/>
              <a:gd name="connsiteX7" fmla="*/ 70432 w 611965"/>
              <a:gd name="connsiteY7" fmla="*/ 234609 h 237195"/>
              <a:gd name="connsiteX8" fmla="*/ 14505 w 611965"/>
              <a:gd name="connsiteY8" fmla="*/ 237195 h 237195"/>
              <a:gd name="connsiteX0" fmla="*/ 14505 w 611965"/>
              <a:gd name="connsiteY0" fmla="*/ 237195 h 237195"/>
              <a:gd name="connsiteX1" fmla="*/ 87916 w 611965"/>
              <a:gd name="connsiteY1" fmla="*/ 182423 h 237195"/>
              <a:gd name="connsiteX2" fmla="*/ 258945 w 611965"/>
              <a:gd name="connsiteY2" fmla="*/ 1282 h 237195"/>
              <a:gd name="connsiteX3" fmla="*/ 469883 w 611965"/>
              <a:gd name="connsiteY3" fmla="*/ 16693 h 237195"/>
              <a:gd name="connsiteX4" fmla="*/ 376244 w 611965"/>
              <a:gd name="connsiteY4" fmla="*/ 211671 h 237195"/>
              <a:gd name="connsiteX5" fmla="*/ 184052 w 611965"/>
              <a:gd name="connsiteY5" fmla="*/ 205621 h 237195"/>
              <a:gd name="connsiteX6" fmla="*/ 134855 w 611965"/>
              <a:gd name="connsiteY6" fmla="*/ 217985 h 237195"/>
              <a:gd name="connsiteX7" fmla="*/ 70432 w 611965"/>
              <a:gd name="connsiteY7" fmla="*/ 234609 h 237195"/>
              <a:gd name="connsiteX8" fmla="*/ 14505 w 611965"/>
              <a:gd name="connsiteY8" fmla="*/ 237195 h 237195"/>
              <a:gd name="connsiteX0" fmla="*/ 14505 w 611965"/>
              <a:gd name="connsiteY0" fmla="*/ 237195 h 237195"/>
              <a:gd name="connsiteX1" fmla="*/ 60299 w 611965"/>
              <a:gd name="connsiteY1" fmla="*/ 212429 h 237195"/>
              <a:gd name="connsiteX2" fmla="*/ 87916 w 611965"/>
              <a:gd name="connsiteY2" fmla="*/ 182423 h 237195"/>
              <a:gd name="connsiteX3" fmla="*/ 258945 w 611965"/>
              <a:gd name="connsiteY3" fmla="*/ 1282 h 237195"/>
              <a:gd name="connsiteX4" fmla="*/ 469883 w 611965"/>
              <a:gd name="connsiteY4" fmla="*/ 16693 h 237195"/>
              <a:gd name="connsiteX5" fmla="*/ 376244 w 611965"/>
              <a:gd name="connsiteY5" fmla="*/ 211671 h 237195"/>
              <a:gd name="connsiteX6" fmla="*/ 184052 w 611965"/>
              <a:gd name="connsiteY6" fmla="*/ 205621 h 237195"/>
              <a:gd name="connsiteX7" fmla="*/ 134855 w 611965"/>
              <a:gd name="connsiteY7" fmla="*/ 217985 h 237195"/>
              <a:gd name="connsiteX8" fmla="*/ 70432 w 611965"/>
              <a:gd name="connsiteY8" fmla="*/ 234609 h 237195"/>
              <a:gd name="connsiteX9" fmla="*/ 14505 w 611965"/>
              <a:gd name="connsiteY9" fmla="*/ 237195 h 237195"/>
              <a:gd name="connsiteX0" fmla="*/ 6192 w 611965"/>
              <a:gd name="connsiteY0" fmla="*/ 220569 h 234609"/>
              <a:gd name="connsiteX1" fmla="*/ 60299 w 611965"/>
              <a:gd name="connsiteY1" fmla="*/ 212429 h 234609"/>
              <a:gd name="connsiteX2" fmla="*/ 87916 w 611965"/>
              <a:gd name="connsiteY2" fmla="*/ 182423 h 234609"/>
              <a:gd name="connsiteX3" fmla="*/ 258945 w 611965"/>
              <a:gd name="connsiteY3" fmla="*/ 1282 h 234609"/>
              <a:gd name="connsiteX4" fmla="*/ 469883 w 611965"/>
              <a:gd name="connsiteY4" fmla="*/ 16693 h 234609"/>
              <a:gd name="connsiteX5" fmla="*/ 376244 w 611965"/>
              <a:gd name="connsiteY5" fmla="*/ 211671 h 234609"/>
              <a:gd name="connsiteX6" fmla="*/ 184052 w 611965"/>
              <a:gd name="connsiteY6" fmla="*/ 205621 h 234609"/>
              <a:gd name="connsiteX7" fmla="*/ 134855 w 611965"/>
              <a:gd name="connsiteY7" fmla="*/ 217985 h 234609"/>
              <a:gd name="connsiteX8" fmla="*/ 70432 w 611965"/>
              <a:gd name="connsiteY8" fmla="*/ 234609 h 234609"/>
              <a:gd name="connsiteX9" fmla="*/ 6192 w 611965"/>
              <a:gd name="connsiteY9" fmla="*/ 220569 h 234609"/>
              <a:gd name="connsiteX0" fmla="*/ 6192 w 611965"/>
              <a:gd name="connsiteY0" fmla="*/ 220569 h 234609"/>
              <a:gd name="connsiteX1" fmla="*/ 54065 w 611965"/>
              <a:gd name="connsiteY1" fmla="*/ 206194 h 234609"/>
              <a:gd name="connsiteX2" fmla="*/ 87916 w 611965"/>
              <a:gd name="connsiteY2" fmla="*/ 182423 h 234609"/>
              <a:gd name="connsiteX3" fmla="*/ 258945 w 611965"/>
              <a:gd name="connsiteY3" fmla="*/ 1282 h 234609"/>
              <a:gd name="connsiteX4" fmla="*/ 469883 w 611965"/>
              <a:gd name="connsiteY4" fmla="*/ 16693 h 234609"/>
              <a:gd name="connsiteX5" fmla="*/ 376244 w 611965"/>
              <a:gd name="connsiteY5" fmla="*/ 211671 h 234609"/>
              <a:gd name="connsiteX6" fmla="*/ 184052 w 611965"/>
              <a:gd name="connsiteY6" fmla="*/ 205621 h 234609"/>
              <a:gd name="connsiteX7" fmla="*/ 134855 w 611965"/>
              <a:gd name="connsiteY7" fmla="*/ 217985 h 234609"/>
              <a:gd name="connsiteX8" fmla="*/ 70432 w 611965"/>
              <a:gd name="connsiteY8" fmla="*/ 234609 h 234609"/>
              <a:gd name="connsiteX9" fmla="*/ 6192 w 611965"/>
              <a:gd name="connsiteY9" fmla="*/ 220569 h 234609"/>
              <a:gd name="connsiteX0" fmla="*/ 6192 w 611965"/>
              <a:gd name="connsiteY0" fmla="*/ 220569 h 228374"/>
              <a:gd name="connsiteX1" fmla="*/ 54065 w 611965"/>
              <a:gd name="connsiteY1" fmla="*/ 206194 h 228374"/>
              <a:gd name="connsiteX2" fmla="*/ 87916 w 611965"/>
              <a:gd name="connsiteY2" fmla="*/ 182423 h 228374"/>
              <a:gd name="connsiteX3" fmla="*/ 258945 w 611965"/>
              <a:gd name="connsiteY3" fmla="*/ 1282 h 228374"/>
              <a:gd name="connsiteX4" fmla="*/ 469883 w 611965"/>
              <a:gd name="connsiteY4" fmla="*/ 16693 h 228374"/>
              <a:gd name="connsiteX5" fmla="*/ 376244 w 611965"/>
              <a:gd name="connsiteY5" fmla="*/ 211671 h 228374"/>
              <a:gd name="connsiteX6" fmla="*/ 184052 w 611965"/>
              <a:gd name="connsiteY6" fmla="*/ 205621 h 228374"/>
              <a:gd name="connsiteX7" fmla="*/ 134855 w 611965"/>
              <a:gd name="connsiteY7" fmla="*/ 217985 h 228374"/>
              <a:gd name="connsiteX8" fmla="*/ 80823 w 611965"/>
              <a:gd name="connsiteY8" fmla="*/ 228374 h 228374"/>
              <a:gd name="connsiteX9" fmla="*/ 6192 w 611965"/>
              <a:gd name="connsiteY9" fmla="*/ 220569 h 228374"/>
              <a:gd name="connsiteX0" fmla="*/ 6192 w 611965"/>
              <a:gd name="connsiteY0" fmla="*/ 220569 h 228374"/>
              <a:gd name="connsiteX1" fmla="*/ 54065 w 611965"/>
              <a:gd name="connsiteY1" fmla="*/ 206194 h 228374"/>
              <a:gd name="connsiteX2" fmla="*/ 87916 w 611965"/>
              <a:gd name="connsiteY2" fmla="*/ 182423 h 228374"/>
              <a:gd name="connsiteX3" fmla="*/ 258945 w 611965"/>
              <a:gd name="connsiteY3" fmla="*/ 1282 h 228374"/>
              <a:gd name="connsiteX4" fmla="*/ 469883 w 611965"/>
              <a:gd name="connsiteY4" fmla="*/ 16693 h 228374"/>
              <a:gd name="connsiteX5" fmla="*/ 376244 w 611965"/>
              <a:gd name="connsiteY5" fmla="*/ 211671 h 228374"/>
              <a:gd name="connsiteX6" fmla="*/ 184052 w 611965"/>
              <a:gd name="connsiteY6" fmla="*/ 205621 h 228374"/>
              <a:gd name="connsiteX7" fmla="*/ 132776 w 611965"/>
              <a:gd name="connsiteY7" fmla="*/ 215907 h 228374"/>
              <a:gd name="connsiteX8" fmla="*/ 80823 w 611965"/>
              <a:gd name="connsiteY8" fmla="*/ 228374 h 228374"/>
              <a:gd name="connsiteX9" fmla="*/ 6192 w 611965"/>
              <a:gd name="connsiteY9" fmla="*/ 220569 h 228374"/>
              <a:gd name="connsiteX0" fmla="*/ 6192 w 611965"/>
              <a:gd name="connsiteY0" fmla="*/ 220569 h 226296"/>
              <a:gd name="connsiteX1" fmla="*/ 54065 w 611965"/>
              <a:gd name="connsiteY1" fmla="*/ 206194 h 226296"/>
              <a:gd name="connsiteX2" fmla="*/ 87916 w 611965"/>
              <a:gd name="connsiteY2" fmla="*/ 182423 h 226296"/>
              <a:gd name="connsiteX3" fmla="*/ 258945 w 611965"/>
              <a:gd name="connsiteY3" fmla="*/ 1282 h 226296"/>
              <a:gd name="connsiteX4" fmla="*/ 469883 w 611965"/>
              <a:gd name="connsiteY4" fmla="*/ 16693 h 226296"/>
              <a:gd name="connsiteX5" fmla="*/ 376244 w 611965"/>
              <a:gd name="connsiteY5" fmla="*/ 211671 h 226296"/>
              <a:gd name="connsiteX6" fmla="*/ 184052 w 611965"/>
              <a:gd name="connsiteY6" fmla="*/ 205621 h 226296"/>
              <a:gd name="connsiteX7" fmla="*/ 132776 w 611965"/>
              <a:gd name="connsiteY7" fmla="*/ 215907 h 226296"/>
              <a:gd name="connsiteX8" fmla="*/ 74589 w 611965"/>
              <a:gd name="connsiteY8" fmla="*/ 226296 h 226296"/>
              <a:gd name="connsiteX9" fmla="*/ 6192 w 611965"/>
              <a:gd name="connsiteY9" fmla="*/ 220569 h 226296"/>
              <a:gd name="connsiteX0" fmla="*/ 6192 w 611965"/>
              <a:gd name="connsiteY0" fmla="*/ 220569 h 226296"/>
              <a:gd name="connsiteX1" fmla="*/ 54065 w 611965"/>
              <a:gd name="connsiteY1" fmla="*/ 206194 h 226296"/>
              <a:gd name="connsiteX2" fmla="*/ 68612 w 611965"/>
              <a:gd name="connsiteY2" fmla="*/ 195803 h 226296"/>
              <a:gd name="connsiteX3" fmla="*/ 87916 w 611965"/>
              <a:gd name="connsiteY3" fmla="*/ 182423 h 226296"/>
              <a:gd name="connsiteX4" fmla="*/ 258945 w 611965"/>
              <a:gd name="connsiteY4" fmla="*/ 1282 h 226296"/>
              <a:gd name="connsiteX5" fmla="*/ 469883 w 611965"/>
              <a:gd name="connsiteY5" fmla="*/ 16693 h 226296"/>
              <a:gd name="connsiteX6" fmla="*/ 376244 w 611965"/>
              <a:gd name="connsiteY6" fmla="*/ 211671 h 226296"/>
              <a:gd name="connsiteX7" fmla="*/ 184052 w 611965"/>
              <a:gd name="connsiteY7" fmla="*/ 205621 h 226296"/>
              <a:gd name="connsiteX8" fmla="*/ 132776 w 611965"/>
              <a:gd name="connsiteY8" fmla="*/ 215907 h 226296"/>
              <a:gd name="connsiteX9" fmla="*/ 74589 w 611965"/>
              <a:gd name="connsiteY9" fmla="*/ 226296 h 226296"/>
              <a:gd name="connsiteX10" fmla="*/ 6192 w 611965"/>
              <a:gd name="connsiteY10" fmla="*/ 220569 h 226296"/>
              <a:gd name="connsiteX0" fmla="*/ 6192 w 611965"/>
              <a:gd name="connsiteY0" fmla="*/ 220569 h 226296"/>
              <a:gd name="connsiteX1" fmla="*/ 54065 w 611965"/>
              <a:gd name="connsiteY1" fmla="*/ 206194 h 226296"/>
              <a:gd name="connsiteX2" fmla="*/ 87916 w 611965"/>
              <a:gd name="connsiteY2" fmla="*/ 182423 h 226296"/>
              <a:gd name="connsiteX3" fmla="*/ 258945 w 611965"/>
              <a:gd name="connsiteY3" fmla="*/ 1282 h 226296"/>
              <a:gd name="connsiteX4" fmla="*/ 469883 w 611965"/>
              <a:gd name="connsiteY4" fmla="*/ 16693 h 226296"/>
              <a:gd name="connsiteX5" fmla="*/ 376244 w 611965"/>
              <a:gd name="connsiteY5" fmla="*/ 211671 h 226296"/>
              <a:gd name="connsiteX6" fmla="*/ 184052 w 611965"/>
              <a:gd name="connsiteY6" fmla="*/ 205621 h 226296"/>
              <a:gd name="connsiteX7" fmla="*/ 132776 w 611965"/>
              <a:gd name="connsiteY7" fmla="*/ 215907 h 226296"/>
              <a:gd name="connsiteX8" fmla="*/ 74589 w 611965"/>
              <a:gd name="connsiteY8" fmla="*/ 226296 h 226296"/>
              <a:gd name="connsiteX9" fmla="*/ 6192 w 611965"/>
              <a:gd name="connsiteY9" fmla="*/ 220569 h 226296"/>
              <a:gd name="connsiteX0" fmla="*/ 6192 w 611965"/>
              <a:gd name="connsiteY0" fmla="*/ 220569 h 226296"/>
              <a:gd name="connsiteX1" fmla="*/ 54065 w 611965"/>
              <a:gd name="connsiteY1" fmla="*/ 202037 h 226296"/>
              <a:gd name="connsiteX2" fmla="*/ 87916 w 611965"/>
              <a:gd name="connsiteY2" fmla="*/ 182423 h 226296"/>
              <a:gd name="connsiteX3" fmla="*/ 258945 w 611965"/>
              <a:gd name="connsiteY3" fmla="*/ 1282 h 226296"/>
              <a:gd name="connsiteX4" fmla="*/ 469883 w 611965"/>
              <a:gd name="connsiteY4" fmla="*/ 16693 h 226296"/>
              <a:gd name="connsiteX5" fmla="*/ 376244 w 611965"/>
              <a:gd name="connsiteY5" fmla="*/ 211671 h 226296"/>
              <a:gd name="connsiteX6" fmla="*/ 184052 w 611965"/>
              <a:gd name="connsiteY6" fmla="*/ 205621 h 226296"/>
              <a:gd name="connsiteX7" fmla="*/ 132776 w 611965"/>
              <a:gd name="connsiteY7" fmla="*/ 215907 h 226296"/>
              <a:gd name="connsiteX8" fmla="*/ 74589 w 611965"/>
              <a:gd name="connsiteY8" fmla="*/ 226296 h 226296"/>
              <a:gd name="connsiteX9" fmla="*/ 6192 w 611965"/>
              <a:gd name="connsiteY9" fmla="*/ 220569 h 226296"/>
              <a:gd name="connsiteX0" fmla="*/ 6192 w 611965"/>
              <a:gd name="connsiteY0" fmla="*/ 220569 h 226296"/>
              <a:gd name="connsiteX1" fmla="*/ 87916 w 611965"/>
              <a:gd name="connsiteY1" fmla="*/ 182423 h 226296"/>
              <a:gd name="connsiteX2" fmla="*/ 258945 w 611965"/>
              <a:gd name="connsiteY2" fmla="*/ 1282 h 226296"/>
              <a:gd name="connsiteX3" fmla="*/ 469883 w 611965"/>
              <a:gd name="connsiteY3" fmla="*/ 16693 h 226296"/>
              <a:gd name="connsiteX4" fmla="*/ 376244 w 611965"/>
              <a:gd name="connsiteY4" fmla="*/ 211671 h 226296"/>
              <a:gd name="connsiteX5" fmla="*/ 184052 w 611965"/>
              <a:gd name="connsiteY5" fmla="*/ 205621 h 226296"/>
              <a:gd name="connsiteX6" fmla="*/ 132776 w 611965"/>
              <a:gd name="connsiteY6" fmla="*/ 215907 h 226296"/>
              <a:gd name="connsiteX7" fmla="*/ 74589 w 611965"/>
              <a:gd name="connsiteY7" fmla="*/ 226296 h 226296"/>
              <a:gd name="connsiteX8" fmla="*/ 6192 w 611965"/>
              <a:gd name="connsiteY8" fmla="*/ 220569 h 2262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611965" h="226296">
                <a:moveTo>
                  <a:pt x="6192" y="220569"/>
                </a:moveTo>
                <a:cubicBezTo>
                  <a:pt x="8413" y="213257"/>
                  <a:pt x="45791" y="218971"/>
                  <a:pt x="87916" y="182423"/>
                </a:cubicBezTo>
                <a:cubicBezTo>
                  <a:pt x="-86455" y="120125"/>
                  <a:pt x="13047" y="14741"/>
                  <a:pt x="258945" y="1282"/>
                </a:cubicBezTo>
                <a:cubicBezTo>
                  <a:pt x="332259" y="-2731"/>
                  <a:pt x="407230" y="2747"/>
                  <a:pt x="469883" y="16693"/>
                </a:cubicBezTo>
                <a:cubicBezTo>
                  <a:pt x="698453" y="67572"/>
                  <a:pt x="639716" y="189876"/>
                  <a:pt x="376244" y="211671"/>
                </a:cubicBezTo>
                <a:cubicBezTo>
                  <a:pt x="311998" y="216985"/>
                  <a:pt x="244575" y="214863"/>
                  <a:pt x="184052" y="205621"/>
                </a:cubicBezTo>
                <a:cubicBezTo>
                  <a:pt x="145899" y="207020"/>
                  <a:pt x="146171" y="210729"/>
                  <a:pt x="132776" y="215907"/>
                </a:cubicBezTo>
                <a:cubicBezTo>
                  <a:pt x="119381" y="221085"/>
                  <a:pt x="96726" y="223441"/>
                  <a:pt x="74589" y="226296"/>
                </a:cubicBezTo>
                <a:lnTo>
                  <a:pt x="6192" y="220569"/>
                </a:lnTo>
                <a:close/>
              </a:path>
            </a:pathLst>
          </a:cu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482" name="ZoneTexte 481"/>
          <p:cNvSpPr txBox="1"/>
          <p:nvPr/>
        </p:nvSpPr>
        <p:spPr>
          <a:xfrm>
            <a:off x="1252072" y="1440582"/>
            <a:ext cx="803019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ndika Basic Dig1 Dig4 Dig7" panose="02000000000000000000" pitchFamily="2" charset="0"/>
                <a:cs typeface="Dekko" panose="02000600000000000000" pitchFamily="2" charset="0"/>
              </a:rPr>
              <a:t> </a:t>
            </a:r>
            <a:r>
              <a:rPr lang="fr-FR" sz="700" dirty="0">
                <a:solidFill>
                  <a:schemeClr val="tx1">
                    <a:lumMod val="65000"/>
                    <a:lumOff val="35000"/>
                  </a:schemeClr>
                </a:solidFill>
                <a:latin typeface="Dekko" panose="02000600000000000000" pitchFamily="2" charset="0"/>
                <a:cs typeface="Dekko" panose="02000600000000000000" pitchFamily="2" charset="0"/>
              </a:rPr>
              <a:t>Adjectif masculin</a:t>
            </a:r>
          </a:p>
        </p:txBody>
      </p:sp>
      <p:pic>
        <p:nvPicPr>
          <p:cNvPr id="483" name="Image 482"/>
          <p:cNvPicPr>
            <a:picLocks noChangeAspect="1"/>
          </p:cNvPicPr>
          <p:nvPr/>
        </p:nvPicPr>
        <p:blipFill rotWithShape="1">
          <a:blip r:embed="rId6" cstate="print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sharpenSoften amount="50000"/>
                    </a14:imgEffect>
                    <a14:imgEffect>
                      <a14:brightnessContrast bright="4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63792" t="76076" r="26479" b="15767"/>
          <a:stretch/>
        </p:blipFill>
        <p:spPr>
          <a:xfrm>
            <a:off x="953838" y="1696622"/>
            <a:ext cx="279703" cy="139351"/>
          </a:xfrm>
          <a:prstGeom prst="rect">
            <a:avLst/>
          </a:prstGeom>
        </p:spPr>
      </p:pic>
      <p:pic>
        <p:nvPicPr>
          <p:cNvPr id="484" name="Image 483"/>
          <p:cNvPicPr>
            <a:picLocks noChangeAspect="1"/>
          </p:cNvPicPr>
          <p:nvPr/>
        </p:nvPicPr>
        <p:blipFill rotWithShape="1">
          <a:blip r:embed="rId6" cstate="print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sharpenSoften amount="50000"/>
                    </a14:imgEffect>
                    <a14:imgEffect>
                      <a14:brightnessContrast bright="4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63792" t="76076" r="26479" b="15767"/>
          <a:stretch/>
        </p:blipFill>
        <p:spPr>
          <a:xfrm>
            <a:off x="5349386" y="1652281"/>
            <a:ext cx="279703" cy="139351"/>
          </a:xfrm>
          <a:prstGeom prst="rect">
            <a:avLst/>
          </a:prstGeom>
        </p:spPr>
      </p:pic>
      <p:pic>
        <p:nvPicPr>
          <p:cNvPr id="485" name="Image 484"/>
          <p:cNvPicPr>
            <a:picLocks noChangeAspect="1"/>
          </p:cNvPicPr>
          <p:nvPr/>
        </p:nvPicPr>
        <p:blipFill rotWithShape="1">
          <a:blip r:embed="rId8" cstate="print">
            <a:extLst>
              <a:ext uri="{BEBA8EAE-BF5A-486C-A8C5-ECC9F3942E4B}">
                <a14:imgProps xmlns:a14="http://schemas.microsoft.com/office/drawing/2010/main">
                  <a14:imgLayer r:embed="rId9">
                    <a14:imgEffect>
                      <a14:sharpenSoften amount="50000"/>
                    </a14:imgEffect>
                    <a14:imgEffect>
                      <a14:brightnessContrast bright="4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80534" t="17003" r="10602" b="70262"/>
          <a:stretch/>
        </p:blipFill>
        <p:spPr>
          <a:xfrm>
            <a:off x="5349824" y="1396637"/>
            <a:ext cx="315016" cy="268921"/>
          </a:xfrm>
          <a:prstGeom prst="rect">
            <a:avLst/>
          </a:prstGeom>
        </p:spPr>
      </p:pic>
      <p:sp>
        <p:nvSpPr>
          <p:cNvPr id="493" name="Bulle ronde 2290"/>
          <p:cNvSpPr/>
          <p:nvPr/>
        </p:nvSpPr>
        <p:spPr>
          <a:xfrm>
            <a:off x="5649824" y="1343448"/>
            <a:ext cx="717609" cy="227883"/>
          </a:xfrm>
          <a:custGeom>
            <a:avLst/>
            <a:gdLst>
              <a:gd name="connsiteX0" fmla="*/ 60321 w 719824"/>
              <a:gd name="connsiteY0" fmla="*/ 182002 h 154391"/>
              <a:gd name="connsiteX1" fmla="*/ 116700 w 719824"/>
              <a:gd name="connsiteY1" fmla="*/ 134098 h 154391"/>
              <a:gd name="connsiteX2" fmla="*/ 335874 w 719824"/>
              <a:gd name="connsiteY2" fmla="*/ 171 h 154391"/>
              <a:gd name="connsiteX3" fmla="*/ 532049 w 719824"/>
              <a:gd name="connsiteY3" fmla="*/ 9400 h 154391"/>
              <a:gd name="connsiteX4" fmla="*/ 396804 w 719824"/>
              <a:gd name="connsiteY4" fmla="*/ 153984 h 154391"/>
              <a:gd name="connsiteX5" fmla="*/ 233794 w 719824"/>
              <a:gd name="connsiteY5" fmla="*/ 149496 h 154391"/>
              <a:gd name="connsiteX6" fmla="*/ 60321 w 719824"/>
              <a:gd name="connsiteY6" fmla="*/ 182002 h 154391"/>
              <a:gd name="connsiteX0" fmla="*/ 60869 w 720689"/>
              <a:gd name="connsiteY0" fmla="*/ 182003 h 182003"/>
              <a:gd name="connsiteX1" fmla="*/ 117248 w 720689"/>
              <a:gd name="connsiteY1" fmla="*/ 134099 h 182003"/>
              <a:gd name="connsiteX2" fmla="*/ 336422 w 720689"/>
              <a:gd name="connsiteY2" fmla="*/ 172 h 182003"/>
              <a:gd name="connsiteX3" fmla="*/ 532597 w 720689"/>
              <a:gd name="connsiteY3" fmla="*/ 9401 h 182003"/>
              <a:gd name="connsiteX4" fmla="*/ 397352 w 720689"/>
              <a:gd name="connsiteY4" fmla="*/ 153985 h 182003"/>
              <a:gd name="connsiteX5" fmla="*/ 234342 w 720689"/>
              <a:gd name="connsiteY5" fmla="*/ 149497 h 182003"/>
              <a:gd name="connsiteX6" fmla="*/ 158150 w 720689"/>
              <a:gd name="connsiteY6" fmla="*/ 175174 h 182003"/>
              <a:gd name="connsiteX7" fmla="*/ 60869 w 720689"/>
              <a:gd name="connsiteY7" fmla="*/ 182003 h 182003"/>
              <a:gd name="connsiteX0" fmla="*/ 60869 w 720689"/>
              <a:gd name="connsiteY0" fmla="*/ 182003 h 182003"/>
              <a:gd name="connsiteX1" fmla="*/ 137369 w 720689"/>
              <a:gd name="connsiteY1" fmla="*/ 146079 h 182003"/>
              <a:gd name="connsiteX2" fmla="*/ 117248 w 720689"/>
              <a:gd name="connsiteY2" fmla="*/ 134099 h 182003"/>
              <a:gd name="connsiteX3" fmla="*/ 336422 w 720689"/>
              <a:gd name="connsiteY3" fmla="*/ 172 h 182003"/>
              <a:gd name="connsiteX4" fmla="*/ 532597 w 720689"/>
              <a:gd name="connsiteY4" fmla="*/ 9401 h 182003"/>
              <a:gd name="connsiteX5" fmla="*/ 397352 w 720689"/>
              <a:gd name="connsiteY5" fmla="*/ 153985 h 182003"/>
              <a:gd name="connsiteX6" fmla="*/ 234342 w 720689"/>
              <a:gd name="connsiteY6" fmla="*/ 149497 h 182003"/>
              <a:gd name="connsiteX7" fmla="*/ 158150 w 720689"/>
              <a:gd name="connsiteY7" fmla="*/ 175174 h 182003"/>
              <a:gd name="connsiteX8" fmla="*/ 60869 w 720689"/>
              <a:gd name="connsiteY8" fmla="*/ 182003 h 182003"/>
              <a:gd name="connsiteX0" fmla="*/ 60869 w 720689"/>
              <a:gd name="connsiteY0" fmla="*/ 182003 h 182003"/>
              <a:gd name="connsiteX1" fmla="*/ 137369 w 720689"/>
              <a:gd name="connsiteY1" fmla="*/ 146079 h 182003"/>
              <a:gd name="connsiteX2" fmla="*/ 117248 w 720689"/>
              <a:gd name="connsiteY2" fmla="*/ 134099 h 182003"/>
              <a:gd name="connsiteX3" fmla="*/ 336422 w 720689"/>
              <a:gd name="connsiteY3" fmla="*/ 172 h 182003"/>
              <a:gd name="connsiteX4" fmla="*/ 532597 w 720689"/>
              <a:gd name="connsiteY4" fmla="*/ 9401 h 182003"/>
              <a:gd name="connsiteX5" fmla="*/ 397352 w 720689"/>
              <a:gd name="connsiteY5" fmla="*/ 153985 h 182003"/>
              <a:gd name="connsiteX6" fmla="*/ 234342 w 720689"/>
              <a:gd name="connsiteY6" fmla="*/ 149497 h 182003"/>
              <a:gd name="connsiteX7" fmla="*/ 145681 w 720689"/>
              <a:gd name="connsiteY7" fmla="*/ 173096 h 182003"/>
              <a:gd name="connsiteX8" fmla="*/ 60869 w 720689"/>
              <a:gd name="connsiteY8" fmla="*/ 182003 h 182003"/>
              <a:gd name="connsiteX0" fmla="*/ 60869 w 720689"/>
              <a:gd name="connsiteY0" fmla="*/ 182003 h 182003"/>
              <a:gd name="connsiteX1" fmla="*/ 137369 w 720689"/>
              <a:gd name="connsiteY1" fmla="*/ 146079 h 182003"/>
              <a:gd name="connsiteX2" fmla="*/ 117248 w 720689"/>
              <a:gd name="connsiteY2" fmla="*/ 134099 h 182003"/>
              <a:gd name="connsiteX3" fmla="*/ 336422 w 720689"/>
              <a:gd name="connsiteY3" fmla="*/ 172 h 182003"/>
              <a:gd name="connsiteX4" fmla="*/ 532597 w 720689"/>
              <a:gd name="connsiteY4" fmla="*/ 9401 h 182003"/>
              <a:gd name="connsiteX5" fmla="*/ 397352 w 720689"/>
              <a:gd name="connsiteY5" fmla="*/ 153985 h 182003"/>
              <a:gd name="connsiteX6" fmla="*/ 234342 w 720689"/>
              <a:gd name="connsiteY6" fmla="*/ 149497 h 182003"/>
              <a:gd name="connsiteX7" fmla="*/ 145681 w 720689"/>
              <a:gd name="connsiteY7" fmla="*/ 173096 h 182003"/>
              <a:gd name="connsiteX8" fmla="*/ 60869 w 720689"/>
              <a:gd name="connsiteY8" fmla="*/ 182003 h 182003"/>
              <a:gd name="connsiteX0" fmla="*/ 34929 w 720689"/>
              <a:gd name="connsiteY0" fmla="*/ 174642 h 174642"/>
              <a:gd name="connsiteX1" fmla="*/ 137369 w 720689"/>
              <a:gd name="connsiteY1" fmla="*/ 146079 h 174642"/>
              <a:gd name="connsiteX2" fmla="*/ 117248 w 720689"/>
              <a:gd name="connsiteY2" fmla="*/ 134099 h 174642"/>
              <a:gd name="connsiteX3" fmla="*/ 336422 w 720689"/>
              <a:gd name="connsiteY3" fmla="*/ 172 h 174642"/>
              <a:gd name="connsiteX4" fmla="*/ 532597 w 720689"/>
              <a:gd name="connsiteY4" fmla="*/ 9401 h 174642"/>
              <a:gd name="connsiteX5" fmla="*/ 397352 w 720689"/>
              <a:gd name="connsiteY5" fmla="*/ 153985 h 174642"/>
              <a:gd name="connsiteX6" fmla="*/ 234342 w 720689"/>
              <a:gd name="connsiteY6" fmla="*/ 149497 h 174642"/>
              <a:gd name="connsiteX7" fmla="*/ 145681 w 720689"/>
              <a:gd name="connsiteY7" fmla="*/ 173096 h 174642"/>
              <a:gd name="connsiteX8" fmla="*/ 34929 w 720689"/>
              <a:gd name="connsiteY8" fmla="*/ 174642 h 174642"/>
              <a:gd name="connsiteX0" fmla="*/ 34929 w 720689"/>
              <a:gd name="connsiteY0" fmla="*/ 174642 h 174642"/>
              <a:gd name="connsiteX1" fmla="*/ 137369 w 720689"/>
              <a:gd name="connsiteY1" fmla="*/ 146079 h 174642"/>
              <a:gd name="connsiteX2" fmla="*/ 117248 w 720689"/>
              <a:gd name="connsiteY2" fmla="*/ 134099 h 174642"/>
              <a:gd name="connsiteX3" fmla="*/ 336422 w 720689"/>
              <a:gd name="connsiteY3" fmla="*/ 172 h 174642"/>
              <a:gd name="connsiteX4" fmla="*/ 532597 w 720689"/>
              <a:gd name="connsiteY4" fmla="*/ 9401 h 174642"/>
              <a:gd name="connsiteX5" fmla="*/ 397352 w 720689"/>
              <a:gd name="connsiteY5" fmla="*/ 153985 h 174642"/>
              <a:gd name="connsiteX6" fmla="*/ 234342 w 720689"/>
              <a:gd name="connsiteY6" fmla="*/ 149497 h 174642"/>
              <a:gd name="connsiteX7" fmla="*/ 116859 w 720689"/>
              <a:gd name="connsiteY7" fmla="*/ 171461 h 174642"/>
              <a:gd name="connsiteX8" fmla="*/ 34929 w 720689"/>
              <a:gd name="connsiteY8" fmla="*/ 174642 h 174642"/>
              <a:gd name="connsiteX0" fmla="*/ 34929 w 720689"/>
              <a:gd name="connsiteY0" fmla="*/ 174642 h 174642"/>
              <a:gd name="connsiteX1" fmla="*/ 137369 w 720689"/>
              <a:gd name="connsiteY1" fmla="*/ 146079 h 174642"/>
              <a:gd name="connsiteX2" fmla="*/ 117248 w 720689"/>
              <a:gd name="connsiteY2" fmla="*/ 134099 h 174642"/>
              <a:gd name="connsiteX3" fmla="*/ 336422 w 720689"/>
              <a:gd name="connsiteY3" fmla="*/ 172 h 174642"/>
              <a:gd name="connsiteX4" fmla="*/ 532597 w 720689"/>
              <a:gd name="connsiteY4" fmla="*/ 9401 h 174642"/>
              <a:gd name="connsiteX5" fmla="*/ 397352 w 720689"/>
              <a:gd name="connsiteY5" fmla="*/ 153985 h 174642"/>
              <a:gd name="connsiteX6" fmla="*/ 234342 w 720689"/>
              <a:gd name="connsiteY6" fmla="*/ 149497 h 174642"/>
              <a:gd name="connsiteX7" fmla="*/ 116859 w 720689"/>
              <a:gd name="connsiteY7" fmla="*/ 171461 h 174642"/>
              <a:gd name="connsiteX8" fmla="*/ 34929 w 720689"/>
              <a:gd name="connsiteY8" fmla="*/ 174642 h 174642"/>
              <a:gd name="connsiteX0" fmla="*/ 34929 w 720689"/>
              <a:gd name="connsiteY0" fmla="*/ 174642 h 174642"/>
              <a:gd name="connsiteX1" fmla="*/ 137369 w 720689"/>
              <a:gd name="connsiteY1" fmla="*/ 146079 h 174642"/>
              <a:gd name="connsiteX2" fmla="*/ 117248 w 720689"/>
              <a:gd name="connsiteY2" fmla="*/ 134099 h 174642"/>
              <a:gd name="connsiteX3" fmla="*/ 336422 w 720689"/>
              <a:gd name="connsiteY3" fmla="*/ 172 h 174642"/>
              <a:gd name="connsiteX4" fmla="*/ 532597 w 720689"/>
              <a:gd name="connsiteY4" fmla="*/ 9401 h 174642"/>
              <a:gd name="connsiteX5" fmla="*/ 397352 w 720689"/>
              <a:gd name="connsiteY5" fmla="*/ 153985 h 174642"/>
              <a:gd name="connsiteX6" fmla="*/ 234342 w 720689"/>
              <a:gd name="connsiteY6" fmla="*/ 149497 h 174642"/>
              <a:gd name="connsiteX7" fmla="*/ 186045 w 720689"/>
              <a:gd name="connsiteY7" fmla="*/ 162171 h 174642"/>
              <a:gd name="connsiteX8" fmla="*/ 116859 w 720689"/>
              <a:gd name="connsiteY8" fmla="*/ 171461 h 174642"/>
              <a:gd name="connsiteX9" fmla="*/ 34929 w 720689"/>
              <a:gd name="connsiteY9" fmla="*/ 174642 h 174642"/>
              <a:gd name="connsiteX0" fmla="*/ 34929 w 720689"/>
              <a:gd name="connsiteY0" fmla="*/ 174642 h 174642"/>
              <a:gd name="connsiteX1" fmla="*/ 108226 w 720689"/>
              <a:gd name="connsiteY1" fmla="*/ 154811 h 174642"/>
              <a:gd name="connsiteX2" fmla="*/ 137369 w 720689"/>
              <a:gd name="connsiteY2" fmla="*/ 146079 h 174642"/>
              <a:gd name="connsiteX3" fmla="*/ 117248 w 720689"/>
              <a:gd name="connsiteY3" fmla="*/ 134099 h 174642"/>
              <a:gd name="connsiteX4" fmla="*/ 336422 w 720689"/>
              <a:gd name="connsiteY4" fmla="*/ 172 h 174642"/>
              <a:gd name="connsiteX5" fmla="*/ 532597 w 720689"/>
              <a:gd name="connsiteY5" fmla="*/ 9401 h 174642"/>
              <a:gd name="connsiteX6" fmla="*/ 397352 w 720689"/>
              <a:gd name="connsiteY6" fmla="*/ 153985 h 174642"/>
              <a:gd name="connsiteX7" fmla="*/ 234342 w 720689"/>
              <a:gd name="connsiteY7" fmla="*/ 149497 h 174642"/>
              <a:gd name="connsiteX8" fmla="*/ 186045 w 720689"/>
              <a:gd name="connsiteY8" fmla="*/ 162171 h 174642"/>
              <a:gd name="connsiteX9" fmla="*/ 116859 w 720689"/>
              <a:gd name="connsiteY9" fmla="*/ 171461 h 174642"/>
              <a:gd name="connsiteX10" fmla="*/ 34929 w 720689"/>
              <a:gd name="connsiteY10" fmla="*/ 174642 h 174642"/>
              <a:gd name="connsiteX0" fmla="*/ 34929 w 720689"/>
              <a:gd name="connsiteY0" fmla="*/ 174642 h 174642"/>
              <a:gd name="connsiteX1" fmla="*/ 103903 w 720689"/>
              <a:gd name="connsiteY1" fmla="*/ 159718 h 174642"/>
              <a:gd name="connsiteX2" fmla="*/ 137369 w 720689"/>
              <a:gd name="connsiteY2" fmla="*/ 146079 h 174642"/>
              <a:gd name="connsiteX3" fmla="*/ 117248 w 720689"/>
              <a:gd name="connsiteY3" fmla="*/ 134099 h 174642"/>
              <a:gd name="connsiteX4" fmla="*/ 336422 w 720689"/>
              <a:gd name="connsiteY4" fmla="*/ 172 h 174642"/>
              <a:gd name="connsiteX5" fmla="*/ 532597 w 720689"/>
              <a:gd name="connsiteY5" fmla="*/ 9401 h 174642"/>
              <a:gd name="connsiteX6" fmla="*/ 397352 w 720689"/>
              <a:gd name="connsiteY6" fmla="*/ 153985 h 174642"/>
              <a:gd name="connsiteX7" fmla="*/ 234342 w 720689"/>
              <a:gd name="connsiteY7" fmla="*/ 149497 h 174642"/>
              <a:gd name="connsiteX8" fmla="*/ 186045 w 720689"/>
              <a:gd name="connsiteY8" fmla="*/ 162171 h 174642"/>
              <a:gd name="connsiteX9" fmla="*/ 116859 w 720689"/>
              <a:gd name="connsiteY9" fmla="*/ 171461 h 174642"/>
              <a:gd name="connsiteX10" fmla="*/ 34929 w 720689"/>
              <a:gd name="connsiteY10" fmla="*/ 174642 h 174642"/>
              <a:gd name="connsiteX0" fmla="*/ 34929 w 720689"/>
              <a:gd name="connsiteY0" fmla="*/ 174642 h 174642"/>
              <a:gd name="connsiteX1" fmla="*/ 103903 w 720689"/>
              <a:gd name="connsiteY1" fmla="*/ 159718 h 174642"/>
              <a:gd name="connsiteX2" fmla="*/ 137369 w 720689"/>
              <a:gd name="connsiteY2" fmla="*/ 146079 h 174642"/>
              <a:gd name="connsiteX3" fmla="*/ 117248 w 720689"/>
              <a:gd name="connsiteY3" fmla="*/ 134099 h 174642"/>
              <a:gd name="connsiteX4" fmla="*/ 336422 w 720689"/>
              <a:gd name="connsiteY4" fmla="*/ 172 h 174642"/>
              <a:gd name="connsiteX5" fmla="*/ 532597 w 720689"/>
              <a:gd name="connsiteY5" fmla="*/ 9401 h 174642"/>
              <a:gd name="connsiteX6" fmla="*/ 397352 w 720689"/>
              <a:gd name="connsiteY6" fmla="*/ 153985 h 174642"/>
              <a:gd name="connsiteX7" fmla="*/ 234342 w 720689"/>
              <a:gd name="connsiteY7" fmla="*/ 149497 h 174642"/>
              <a:gd name="connsiteX8" fmla="*/ 175957 w 720689"/>
              <a:gd name="connsiteY8" fmla="*/ 160535 h 174642"/>
              <a:gd name="connsiteX9" fmla="*/ 116859 w 720689"/>
              <a:gd name="connsiteY9" fmla="*/ 171461 h 174642"/>
              <a:gd name="connsiteX10" fmla="*/ 34929 w 720689"/>
              <a:gd name="connsiteY10" fmla="*/ 174642 h 174642"/>
              <a:gd name="connsiteX0" fmla="*/ 34929 w 720689"/>
              <a:gd name="connsiteY0" fmla="*/ 174642 h 174642"/>
              <a:gd name="connsiteX1" fmla="*/ 103903 w 720689"/>
              <a:gd name="connsiteY1" fmla="*/ 159718 h 174642"/>
              <a:gd name="connsiteX2" fmla="*/ 137369 w 720689"/>
              <a:gd name="connsiteY2" fmla="*/ 146079 h 174642"/>
              <a:gd name="connsiteX3" fmla="*/ 117248 w 720689"/>
              <a:gd name="connsiteY3" fmla="*/ 134099 h 174642"/>
              <a:gd name="connsiteX4" fmla="*/ 336422 w 720689"/>
              <a:gd name="connsiteY4" fmla="*/ 172 h 174642"/>
              <a:gd name="connsiteX5" fmla="*/ 532597 w 720689"/>
              <a:gd name="connsiteY5" fmla="*/ 9401 h 174642"/>
              <a:gd name="connsiteX6" fmla="*/ 397352 w 720689"/>
              <a:gd name="connsiteY6" fmla="*/ 153985 h 174642"/>
              <a:gd name="connsiteX7" fmla="*/ 234342 w 720689"/>
              <a:gd name="connsiteY7" fmla="*/ 149497 h 174642"/>
              <a:gd name="connsiteX8" fmla="*/ 175957 w 720689"/>
              <a:gd name="connsiteY8" fmla="*/ 160535 h 174642"/>
              <a:gd name="connsiteX9" fmla="*/ 111094 w 720689"/>
              <a:gd name="connsiteY9" fmla="*/ 169825 h 174642"/>
              <a:gd name="connsiteX10" fmla="*/ 34929 w 720689"/>
              <a:gd name="connsiteY10" fmla="*/ 174642 h 174642"/>
              <a:gd name="connsiteX0" fmla="*/ 34929 w 720689"/>
              <a:gd name="connsiteY0" fmla="*/ 174642 h 174643"/>
              <a:gd name="connsiteX1" fmla="*/ 103903 w 720689"/>
              <a:gd name="connsiteY1" fmla="*/ 159718 h 174643"/>
              <a:gd name="connsiteX2" fmla="*/ 137369 w 720689"/>
              <a:gd name="connsiteY2" fmla="*/ 146079 h 174643"/>
              <a:gd name="connsiteX3" fmla="*/ 117248 w 720689"/>
              <a:gd name="connsiteY3" fmla="*/ 134099 h 174643"/>
              <a:gd name="connsiteX4" fmla="*/ 336422 w 720689"/>
              <a:gd name="connsiteY4" fmla="*/ 172 h 174643"/>
              <a:gd name="connsiteX5" fmla="*/ 532597 w 720689"/>
              <a:gd name="connsiteY5" fmla="*/ 9401 h 174643"/>
              <a:gd name="connsiteX6" fmla="*/ 397352 w 720689"/>
              <a:gd name="connsiteY6" fmla="*/ 153985 h 174643"/>
              <a:gd name="connsiteX7" fmla="*/ 234342 w 720689"/>
              <a:gd name="connsiteY7" fmla="*/ 149497 h 174643"/>
              <a:gd name="connsiteX8" fmla="*/ 175957 w 720689"/>
              <a:gd name="connsiteY8" fmla="*/ 160535 h 174643"/>
              <a:gd name="connsiteX9" fmla="*/ 34929 w 720689"/>
              <a:gd name="connsiteY9" fmla="*/ 174642 h 174643"/>
              <a:gd name="connsiteX0" fmla="*/ 34929 w 720689"/>
              <a:gd name="connsiteY0" fmla="*/ 174642 h 174807"/>
              <a:gd name="connsiteX1" fmla="*/ 103903 w 720689"/>
              <a:gd name="connsiteY1" fmla="*/ 159718 h 174807"/>
              <a:gd name="connsiteX2" fmla="*/ 137369 w 720689"/>
              <a:gd name="connsiteY2" fmla="*/ 146079 h 174807"/>
              <a:gd name="connsiteX3" fmla="*/ 117248 w 720689"/>
              <a:gd name="connsiteY3" fmla="*/ 134099 h 174807"/>
              <a:gd name="connsiteX4" fmla="*/ 336422 w 720689"/>
              <a:gd name="connsiteY4" fmla="*/ 172 h 174807"/>
              <a:gd name="connsiteX5" fmla="*/ 532597 w 720689"/>
              <a:gd name="connsiteY5" fmla="*/ 9401 h 174807"/>
              <a:gd name="connsiteX6" fmla="*/ 397352 w 720689"/>
              <a:gd name="connsiteY6" fmla="*/ 153985 h 174807"/>
              <a:gd name="connsiteX7" fmla="*/ 234342 w 720689"/>
              <a:gd name="connsiteY7" fmla="*/ 149497 h 174807"/>
              <a:gd name="connsiteX8" fmla="*/ 34929 w 720689"/>
              <a:gd name="connsiteY8" fmla="*/ 174642 h 174807"/>
              <a:gd name="connsiteX0" fmla="*/ 34929 w 720689"/>
              <a:gd name="connsiteY0" fmla="*/ 174642 h 175250"/>
              <a:gd name="connsiteX1" fmla="*/ 103903 w 720689"/>
              <a:gd name="connsiteY1" fmla="*/ 159718 h 175250"/>
              <a:gd name="connsiteX2" fmla="*/ 137369 w 720689"/>
              <a:gd name="connsiteY2" fmla="*/ 146079 h 175250"/>
              <a:gd name="connsiteX3" fmla="*/ 117248 w 720689"/>
              <a:gd name="connsiteY3" fmla="*/ 134099 h 175250"/>
              <a:gd name="connsiteX4" fmla="*/ 336422 w 720689"/>
              <a:gd name="connsiteY4" fmla="*/ 172 h 175250"/>
              <a:gd name="connsiteX5" fmla="*/ 532597 w 720689"/>
              <a:gd name="connsiteY5" fmla="*/ 9401 h 175250"/>
              <a:gd name="connsiteX6" fmla="*/ 397352 w 720689"/>
              <a:gd name="connsiteY6" fmla="*/ 153985 h 175250"/>
              <a:gd name="connsiteX7" fmla="*/ 234342 w 720689"/>
              <a:gd name="connsiteY7" fmla="*/ 149497 h 175250"/>
              <a:gd name="connsiteX8" fmla="*/ 109667 w 720689"/>
              <a:gd name="connsiteY8" fmla="*/ 170349 h 175250"/>
              <a:gd name="connsiteX9" fmla="*/ 34929 w 720689"/>
              <a:gd name="connsiteY9" fmla="*/ 174642 h 175250"/>
              <a:gd name="connsiteX0" fmla="*/ 34929 w 720689"/>
              <a:gd name="connsiteY0" fmla="*/ 174642 h 175250"/>
              <a:gd name="connsiteX1" fmla="*/ 103903 w 720689"/>
              <a:gd name="connsiteY1" fmla="*/ 159718 h 175250"/>
              <a:gd name="connsiteX2" fmla="*/ 137369 w 720689"/>
              <a:gd name="connsiteY2" fmla="*/ 146079 h 175250"/>
              <a:gd name="connsiteX3" fmla="*/ 117248 w 720689"/>
              <a:gd name="connsiteY3" fmla="*/ 134099 h 175250"/>
              <a:gd name="connsiteX4" fmla="*/ 336422 w 720689"/>
              <a:gd name="connsiteY4" fmla="*/ 172 h 175250"/>
              <a:gd name="connsiteX5" fmla="*/ 532597 w 720689"/>
              <a:gd name="connsiteY5" fmla="*/ 9401 h 175250"/>
              <a:gd name="connsiteX6" fmla="*/ 397352 w 720689"/>
              <a:gd name="connsiteY6" fmla="*/ 153985 h 175250"/>
              <a:gd name="connsiteX7" fmla="*/ 234342 w 720689"/>
              <a:gd name="connsiteY7" fmla="*/ 149497 h 175250"/>
              <a:gd name="connsiteX8" fmla="*/ 174517 w 720689"/>
              <a:gd name="connsiteY8" fmla="*/ 160535 h 175250"/>
              <a:gd name="connsiteX9" fmla="*/ 109667 w 720689"/>
              <a:gd name="connsiteY9" fmla="*/ 170349 h 175250"/>
              <a:gd name="connsiteX10" fmla="*/ 34929 w 720689"/>
              <a:gd name="connsiteY10" fmla="*/ 174642 h 175250"/>
              <a:gd name="connsiteX0" fmla="*/ 85368 w 720689"/>
              <a:gd name="connsiteY0" fmla="*/ 170585 h 172717"/>
              <a:gd name="connsiteX1" fmla="*/ 103903 w 720689"/>
              <a:gd name="connsiteY1" fmla="*/ 159718 h 172717"/>
              <a:gd name="connsiteX2" fmla="*/ 137369 w 720689"/>
              <a:gd name="connsiteY2" fmla="*/ 146079 h 172717"/>
              <a:gd name="connsiteX3" fmla="*/ 117248 w 720689"/>
              <a:gd name="connsiteY3" fmla="*/ 134099 h 172717"/>
              <a:gd name="connsiteX4" fmla="*/ 336422 w 720689"/>
              <a:gd name="connsiteY4" fmla="*/ 172 h 172717"/>
              <a:gd name="connsiteX5" fmla="*/ 532597 w 720689"/>
              <a:gd name="connsiteY5" fmla="*/ 9401 h 172717"/>
              <a:gd name="connsiteX6" fmla="*/ 397352 w 720689"/>
              <a:gd name="connsiteY6" fmla="*/ 153985 h 172717"/>
              <a:gd name="connsiteX7" fmla="*/ 234342 w 720689"/>
              <a:gd name="connsiteY7" fmla="*/ 149497 h 172717"/>
              <a:gd name="connsiteX8" fmla="*/ 174517 w 720689"/>
              <a:gd name="connsiteY8" fmla="*/ 160535 h 172717"/>
              <a:gd name="connsiteX9" fmla="*/ 109667 w 720689"/>
              <a:gd name="connsiteY9" fmla="*/ 170349 h 172717"/>
              <a:gd name="connsiteX10" fmla="*/ 85368 w 720689"/>
              <a:gd name="connsiteY10" fmla="*/ 170585 h 172717"/>
              <a:gd name="connsiteX0" fmla="*/ 85368 w 720689"/>
              <a:gd name="connsiteY0" fmla="*/ 170585 h 172717"/>
              <a:gd name="connsiteX1" fmla="*/ 103903 w 720689"/>
              <a:gd name="connsiteY1" fmla="*/ 159718 h 172717"/>
              <a:gd name="connsiteX2" fmla="*/ 137369 w 720689"/>
              <a:gd name="connsiteY2" fmla="*/ 146079 h 172717"/>
              <a:gd name="connsiteX3" fmla="*/ 117248 w 720689"/>
              <a:gd name="connsiteY3" fmla="*/ 134099 h 172717"/>
              <a:gd name="connsiteX4" fmla="*/ 336422 w 720689"/>
              <a:gd name="connsiteY4" fmla="*/ 172 h 172717"/>
              <a:gd name="connsiteX5" fmla="*/ 532597 w 720689"/>
              <a:gd name="connsiteY5" fmla="*/ 9401 h 172717"/>
              <a:gd name="connsiteX6" fmla="*/ 397352 w 720689"/>
              <a:gd name="connsiteY6" fmla="*/ 153985 h 172717"/>
              <a:gd name="connsiteX7" fmla="*/ 217049 w 720689"/>
              <a:gd name="connsiteY7" fmla="*/ 156258 h 172717"/>
              <a:gd name="connsiteX8" fmla="*/ 174517 w 720689"/>
              <a:gd name="connsiteY8" fmla="*/ 160535 h 172717"/>
              <a:gd name="connsiteX9" fmla="*/ 109667 w 720689"/>
              <a:gd name="connsiteY9" fmla="*/ 170349 h 172717"/>
              <a:gd name="connsiteX10" fmla="*/ 85368 w 720689"/>
              <a:gd name="connsiteY10" fmla="*/ 170585 h 172717"/>
              <a:gd name="connsiteX0" fmla="*/ 79604 w 720689"/>
              <a:gd name="connsiteY0" fmla="*/ 169233 h 172286"/>
              <a:gd name="connsiteX1" fmla="*/ 103903 w 720689"/>
              <a:gd name="connsiteY1" fmla="*/ 159718 h 172286"/>
              <a:gd name="connsiteX2" fmla="*/ 137369 w 720689"/>
              <a:gd name="connsiteY2" fmla="*/ 146079 h 172286"/>
              <a:gd name="connsiteX3" fmla="*/ 117248 w 720689"/>
              <a:gd name="connsiteY3" fmla="*/ 134099 h 172286"/>
              <a:gd name="connsiteX4" fmla="*/ 336422 w 720689"/>
              <a:gd name="connsiteY4" fmla="*/ 172 h 172286"/>
              <a:gd name="connsiteX5" fmla="*/ 532597 w 720689"/>
              <a:gd name="connsiteY5" fmla="*/ 9401 h 172286"/>
              <a:gd name="connsiteX6" fmla="*/ 397352 w 720689"/>
              <a:gd name="connsiteY6" fmla="*/ 153985 h 172286"/>
              <a:gd name="connsiteX7" fmla="*/ 217049 w 720689"/>
              <a:gd name="connsiteY7" fmla="*/ 156258 h 172286"/>
              <a:gd name="connsiteX8" fmla="*/ 174517 w 720689"/>
              <a:gd name="connsiteY8" fmla="*/ 160535 h 172286"/>
              <a:gd name="connsiteX9" fmla="*/ 109667 w 720689"/>
              <a:gd name="connsiteY9" fmla="*/ 170349 h 172286"/>
              <a:gd name="connsiteX10" fmla="*/ 79604 w 720689"/>
              <a:gd name="connsiteY10" fmla="*/ 169233 h 172286"/>
              <a:gd name="connsiteX0" fmla="*/ 68449 w 720689"/>
              <a:gd name="connsiteY0" fmla="*/ 170698 h 172761"/>
              <a:gd name="connsiteX1" fmla="*/ 103903 w 720689"/>
              <a:gd name="connsiteY1" fmla="*/ 159718 h 172761"/>
              <a:gd name="connsiteX2" fmla="*/ 137369 w 720689"/>
              <a:gd name="connsiteY2" fmla="*/ 146079 h 172761"/>
              <a:gd name="connsiteX3" fmla="*/ 117248 w 720689"/>
              <a:gd name="connsiteY3" fmla="*/ 134099 h 172761"/>
              <a:gd name="connsiteX4" fmla="*/ 336422 w 720689"/>
              <a:gd name="connsiteY4" fmla="*/ 172 h 172761"/>
              <a:gd name="connsiteX5" fmla="*/ 532597 w 720689"/>
              <a:gd name="connsiteY5" fmla="*/ 9401 h 172761"/>
              <a:gd name="connsiteX6" fmla="*/ 397352 w 720689"/>
              <a:gd name="connsiteY6" fmla="*/ 153985 h 172761"/>
              <a:gd name="connsiteX7" fmla="*/ 217049 w 720689"/>
              <a:gd name="connsiteY7" fmla="*/ 156258 h 172761"/>
              <a:gd name="connsiteX8" fmla="*/ 174517 w 720689"/>
              <a:gd name="connsiteY8" fmla="*/ 160535 h 172761"/>
              <a:gd name="connsiteX9" fmla="*/ 109667 w 720689"/>
              <a:gd name="connsiteY9" fmla="*/ 170349 h 172761"/>
              <a:gd name="connsiteX10" fmla="*/ 68449 w 720689"/>
              <a:gd name="connsiteY10" fmla="*/ 170698 h 172761"/>
              <a:gd name="connsiteX0" fmla="*/ 68449 w 720689"/>
              <a:gd name="connsiteY0" fmla="*/ 170698 h 172761"/>
              <a:gd name="connsiteX1" fmla="*/ 110595 w 720689"/>
              <a:gd name="connsiteY1" fmla="*/ 156787 h 172761"/>
              <a:gd name="connsiteX2" fmla="*/ 137369 w 720689"/>
              <a:gd name="connsiteY2" fmla="*/ 146079 h 172761"/>
              <a:gd name="connsiteX3" fmla="*/ 117248 w 720689"/>
              <a:gd name="connsiteY3" fmla="*/ 134099 h 172761"/>
              <a:gd name="connsiteX4" fmla="*/ 336422 w 720689"/>
              <a:gd name="connsiteY4" fmla="*/ 172 h 172761"/>
              <a:gd name="connsiteX5" fmla="*/ 532597 w 720689"/>
              <a:gd name="connsiteY5" fmla="*/ 9401 h 172761"/>
              <a:gd name="connsiteX6" fmla="*/ 397352 w 720689"/>
              <a:gd name="connsiteY6" fmla="*/ 153985 h 172761"/>
              <a:gd name="connsiteX7" fmla="*/ 217049 w 720689"/>
              <a:gd name="connsiteY7" fmla="*/ 156258 h 172761"/>
              <a:gd name="connsiteX8" fmla="*/ 174517 w 720689"/>
              <a:gd name="connsiteY8" fmla="*/ 160535 h 172761"/>
              <a:gd name="connsiteX9" fmla="*/ 109667 w 720689"/>
              <a:gd name="connsiteY9" fmla="*/ 170349 h 172761"/>
              <a:gd name="connsiteX10" fmla="*/ 68449 w 720689"/>
              <a:gd name="connsiteY10" fmla="*/ 170698 h 1727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720689" h="172761">
                <a:moveTo>
                  <a:pt x="68449" y="170698"/>
                </a:moveTo>
                <a:cubicBezTo>
                  <a:pt x="46709" y="172402"/>
                  <a:pt x="93522" y="161547"/>
                  <a:pt x="110595" y="156787"/>
                </a:cubicBezTo>
                <a:cubicBezTo>
                  <a:pt x="127668" y="152027"/>
                  <a:pt x="128420" y="151167"/>
                  <a:pt x="137369" y="146079"/>
                </a:cubicBezTo>
                <a:lnTo>
                  <a:pt x="117248" y="134099"/>
                </a:lnTo>
                <a:cubicBezTo>
                  <a:pt x="-116124" y="88211"/>
                  <a:pt x="20532" y="4708"/>
                  <a:pt x="336422" y="172"/>
                </a:cubicBezTo>
                <a:cubicBezTo>
                  <a:pt x="404572" y="-806"/>
                  <a:pt x="472613" y="2395"/>
                  <a:pt x="532597" y="9401"/>
                </a:cubicBezTo>
                <a:cubicBezTo>
                  <a:pt x="843149" y="45676"/>
                  <a:pt x="749108" y="146210"/>
                  <a:pt x="397352" y="153985"/>
                </a:cubicBezTo>
                <a:cubicBezTo>
                  <a:pt x="342129" y="155206"/>
                  <a:pt x="269044" y="160430"/>
                  <a:pt x="217049" y="156258"/>
                </a:cubicBezTo>
                <a:cubicBezTo>
                  <a:pt x="178228" y="157077"/>
                  <a:pt x="195296" y="157060"/>
                  <a:pt x="174517" y="160535"/>
                </a:cubicBezTo>
                <a:cubicBezTo>
                  <a:pt x="153738" y="164010"/>
                  <a:pt x="131250" y="167725"/>
                  <a:pt x="109667" y="170349"/>
                </a:cubicBezTo>
                <a:cubicBezTo>
                  <a:pt x="76432" y="174540"/>
                  <a:pt x="64606" y="172334"/>
                  <a:pt x="68449" y="170698"/>
                </a:cubicBezTo>
                <a:close/>
              </a:path>
            </a:pathLst>
          </a:custGeom>
          <a:solidFill>
            <a:schemeClr val="bg1"/>
          </a:solidFill>
          <a:ln w="3175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94" name="ZoneTexte 493"/>
          <p:cNvSpPr txBox="1"/>
          <p:nvPr/>
        </p:nvSpPr>
        <p:spPr>
          <a:xfrm>
            <a:off x="5673615" y="1375215"/>
            <a:ext cx="644523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7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Dekko" panose="02000600000000000000" pitchFamily="2" charset="0"/>
                <a:cs typeface="Dekko" panose="02000600000000000000" pitchFamily="2" charset="0"/>
              </a:rPr>
              <a:t>Nom masculin</a:t>
            </a:r>
            <a:endParaRPr lang="fr-FR" sz="700" dirty="0">
              <a:solidFill>
                <a:schemeClr val="tx1">
                  <a:lumMod val="65000"/>
                  <a:lumOff val="35000"/>
                </a:schemeClr>
              </a:solidFill>
              <a:latin typeface="Dekko" panose="02000600000000000000" pitchFamily="2" charset="0"/>
              <a:cs typeface="Dekko" panose="02000600000000000000" pitchFamily="2" charset="0"/>
            </a:endParaRPr>
          </a:p>
        </p:txBody>
      </p:sp>
      <p:sp>
        <p:nvSpPr>
          <p:cNvPr id="495" name="Bulle ronde 26"/>
          <p:cNvSpPr/>
          <p:nvPr/>
        </p:nvSpPr>
        <p:spPr>
          <a:xfrm>
            <a:off x="1256814" y="4300218"/>
            <a:ext cx="737255" cy="284233"/>
          </a:xfrm>
          <a:custGeom>
            <a:avLst/>
            <a:gdLst>
              <a:gd name="connsiteX0" fmla="*/ 22497 w 611508"/>
              <a:gd name="connsiteY0" fmla="*/ 251742 h 214533"/>
              <a:gd name="connsiteX1" fmla="*/ 87595 w 611508"/>
              <a:gd name="connsiteY1" fmla="*/ 182422 h 214533"/>
              <a:gd name="connsiteX2" fmla="*/ 258624 w 611508"/>
              <a:gd name="connsiteY2" fmla="*/ 1281 h 214533"/>
              <a:gd name="connsiteX3" fmla="*/ 469562 w 611508"/>
              <a:gd name="connsiteY3" fmla="*/ 16692 h 214533"/>
              <a:gd name="connsiteX4" fmla="*/ 375923 w 611508"/>
              <a:gd name="connsiteY4" fmla="*/ 211670 h 214533"/>
              <a:gd name="connsiteX5" fmla="*/ 183731 w 611508"/>
              <a:gd name="connsiteY5" fmla="*/ 205620 h 214533"/>
              <a:gd name="connsiteX6" fmla="*/ 22497 w 611508"/>
              <a:gd name="connsiteY6" fmla="*/ 251742 h 214533"/>
              <a:gd name="connsiteX0" fmla="*/ 22818 w 611965"/>
              <a:gd name="connsiteY0" fmla="*/ 251743 h 251743"/>
              <a:gd name="connsiteX1" fmla="*/ 91212 w 611965"/>
              <a:gd name="connsiteY1" fmla="*/ 199281 h 251743"/>
              <a:gd name="connsiteX2" fmla="*/ 87916 w 611965"/>
              <a:gd name="connsiteY2" fmla="*/ 182423 h 251743"/>
              <a:gd name="connsiteX3" fmla="*/ 258945 w 611965"/>
              <a:gd name="connsiteY3" fmla="*/ 1282 h 251743"/>
              <a:gd name="connsiteX4" fmla="*/ 469883 w 611965"/>
              <a:gd name="connsiteY4" fmla="*/ 16693 h 251743"/>
              <a:gd name="connsiteX5" fmla="*/ 376244 w 611965"/>
              <a:gd name="connsiteY5" fmla="*/ 211671 h 251743"/>
              <a:gd name="connsiteX6" fmla="*/ 184052 w 611965"/>
              <a:gd name="connsiteY6" fmla="*/ 205621 h 251743"/>
              <a:gd name="connsiteX7" fmla="*/ 22818 w 611965"/>
              <a:gd name="connsiteY7" fmla="*/ 251743 h 251743"/>
              <a:gd name="connsiteX0" fmla="*/ 22818 w 611965"/>
              <a:gd name="connsiteY0" fmla="*/ 251743 h 251743"/>
              <a:gd name="connsiteX1" fmla="*/ 91212 w 611965"/>
              <a:gd name="connsiteY1" fmla="*/ 199281 h 251743"/>
              <a:gd name="connsiteX2" fmla="*/ 87916 w 611965"/>
              <a:gd name="connsiteY2" fmla="*/ 182423 h 251743"/>
              <a:gd name="connsiteX3" fmla="*/ 258945 w 611965"/>
              <a:gd name="connsiteY3" fmla="*/ 1282 h 251743"/>
              <a:gd name="connsiteX4" fmla="*/ 469883 w 611965"/>
              <a:gd name="connsiteY4" fmla="*/ 16693 h 251743"/>
              <a:gd name="connsiteX5" fmla="*/ 376244 w 611965"/>
              <a:gd name="connsiteY5" fmla="*/ 211671 h 251743"/>
              <a:gd name="connsiteX6" fmla="*/ 184052 w 611965"/>
              <a:gd name="connsiteY6" fmla="*/ 205621 h 251743"/>
              <a:gd name="connsiteX7" fmla="*/ 107839 w 611965"/>
              <a:gd name="connsiteY7" fmla="*/ 245001 h 251743"/>
              <a:gd name="connsiteX8" fmla="*/ 22818 w 611965"/>
              <a:gd name="connsiteY8" fmla="*/ 251743 h 251743"/>
              <a:gd name="connsiteX0" fmla="*/ 14505 w 611965"/>
              <a:gd name="connsiteY0" fmla="*/ 237195 h 245001"/>
              <a:gd name="connsiteX1" fmla="*/ 91212 w 611965"/>
              <a:gd name="connsiteY1" fmla="*/ 199281 h 245001"/>
              <a:gd name="connsiteX2" fmla="*/ 87916 w 611965"/>
              <a:gd name="connsiteY2" fmla="*/ 182423 h 245001"/>
              <a:gd name="connsiteX3" fmla="*/ 258945 w 611965"/>
              <a:gd name="connsiteY3" fmla="*/ 1282 h 245001"/>
              <a:gd name="connsiteX4" fmla="*/ 469883 w 611965"/>
              <a:gd name="connsiteY4" fmla="*/ 16693 h 245001"/>
              <a:gd name="connsiteX5" fmla="*/ 376244 w 611965"/>
              <a:gd name="connsiteY5" fmla="*/ 211671 h 245001"/>
              <a:gd name="connsiteX6" fmla="*/ 184052 w 611965"/>
              <a:gd name="connsiteY6" fmla="*/ 205621 h 245001"/>
              <a:gd name="connsiteX7" fmla="*/ 107839 w 611965"/>
              <a:gd name="connsiteY7" fmla="*/ 245001 h 245001"/>
              <a:gd name="connsiteX8" fmla="*/ 14505 w 611965"/>
              <a:gd name="connsiteY8" fmla="*/ 237195 h 245001"/>
              <a:gd name="connsiteX0" fmla="*/ 14505 w 611965"/>
              <a:gd name="connsiteY0" fmla="*/ 237195 h 237195"/>
              <a:gd name="connsiteX1" fmla="*/ 91212 w 611965"/>
              <a:gd name="connsiteY1" fmla="*/ 199281 h 237195"/>
              <a:gd name="connsiteX2" fmla="*/ 87916 w 611965"/>
              <a:gd name="connsiteY2" fmla="*/ 182423 h 237195"/>
              <a:gd name="connsiteX3" fmla="*/ 258945 w 611965"/>
              <a:gd name="connsiteY3" fmla="*/ 1282 h 237195"/>
              <a:gd name="connsiteX4" fmla="*/ 469883 w 611965"/>
              <a:gd name="connsiteY4" fmla="*/ 16693 h 237195"/>
              <a:gd name="connsiteX5" fmla="*/ 376244 w 611965"/>
              <a:gd name="connsiteY5" fmla="*/ 211671 h 237195"/>
              <a:gd name="connsiteX6" fmla="*/ 184052 w 611965"/>
              <a:gd name="connsiteY6" fmla="*/ 205621 h 237195"/>
              <a:gd name="connsiteX7" fmla="*/ 103683 w 611965"/>
              <a:gd name="connsiteY7" fmla="*/ 236688 h 237195"/>
              <a:gd name="connsiteX8" fmla="*/ 14505 w 611965"/>
              <a:gd name="connsiteY8" fmla="*/ 237195 h 237195"/>
              <a:gd name="connsiteX0" fmla="*/ 14505 w 611965"/>
              <a:gd name="connsiteY0" fmla="*/ 237195 h 237195"/>
              <a:gd name="connsiteX1" fmla="*/ 91212 w 611965"/>
              <a:gd name="connsiteY1" fmla="*/ 199281 h 237195"/>
              <a:gd name="connsiteX2" fmla="*/ 87916 w 611965"/>
              <a:gd name="connsiteY2" fmla="*/ 182423 h 237195"/>
              <a:gd name="connsiteX3" fmla="*/ 258945 w 611965"/>
              <a:gd name="connsiteY3" fmla="*/ 1282 h 237195"/>
              <a:gd name="connsiteX4" fmla="*/ 469883 w 611965"/>
              <a:gd name="connsiteY4" fmla="*/ 16693 h 237195"/>
              <a:gd name="connsiteX5" fmla="*/ 376244 w 611965"/>
              <a:gd name="connsiteY5" fmla="*/ 211671 h 237195"/>
              <a:gd name="connsiteX6" fmla="*/ 184052 w 611965"/>
              <a:gd name="connsiteY6" fmla="*/ 205621 h 237195"/>
              <a:gd name="connsiteX7" fmla="*/ 155637 w 611965"/>
              <a:gd name="connsiteY7" fmla="*/ 222141 h 237195"/>
              <a:gd name="connsiteX8" fmla="*/ 103683 w 611965"/>
              <a:gd name="connsiteY8" fmla="*/ 236688 h 237195"/>
              <a:gd name="connsiteX9" fmla="*/ 14505 w 611965"/>
              <a:gd name="connsiteY9" fmla="*/ 237195 h 237195"/>
              <a:gd name="connsiteX0" fmla="*/ 14505 w 611965"/>
              <a:gd name="connsiteY0" fmla="*/ 237195 h 237195"/>
              <a:gd name="connsiteX1" fmla="*/ 60040 w 611965"/>
              <a:gd name="connsiteY1" fmla="*/ 220063 h 237195"/>
              <a:gd name="connsiteX2" fmla="*/ 91212 w 611965"/>
              <a:gd name="connsiteY2" fmla="*/ 199281 h 237195"/>
              <a:gd name="connsiteX3" fmla="*/ 87916 w 611965"/>
              <a:gd name="connsiteY3" fmla="*/ 182423 h 237195"/>
              <a:gd name="connsiteX4" fmla="*/ 258945 w 611965"/>
              <a:gd name="connsiteY4" fmla="*/ 1282 h 237195"/>
              <a:gd name="connsiteX5" fmla="*/ 469883 w 611965"/>
              <a:gd name="connsiteY5" fmla="*/ 16693 h 237195"/>
              <a:gd name="connsiteX6" fmla="*/ 376244 w 611965"/>
              <a:gd name="connsiteY6" fmla="*/ 211671 h 237195"/>
              <a:gd name="connsiteX7" fmla="*/ 184052 w 611965"/>
              <a:gd name="connsiteY7" fmla="*/ 205621 h 237195"/>
              <a:gd name="connsiteX8" fmla="*/ 155637 w 611965"/>
              <a:gd name="connsiteY8" fmla="*/ 222141 h 237195"/>
              <a:gd name="connsiteX9" fmla="*/ 103683 w 611965"/>
              <a:gd name="connsiteY9" fmla="*/ 236688 h 237195"/>
              <a:gd name="connsiteX10" fmla="*/ 14505 w 611965"/>
              <a:gd name="connsiteY10" fmla="*/ 237195 h 237195"/>
              <a:gd name="connsiteX0" fmla="*/ 14505 w 611965"/>
              <a:gd name="connsiteY0" fmla="*/ 237195 h 237195"/>
              <a:gd name="connsiteX1" fmla="*/ 60040 w 611965"/>
              <a:gd name="connsiteY1" fmla="*/ 220063 h 237195"/>
              <a:gd name="connsiteX2" fmla="*/ 91212 w 611965"/>
              <a:gd name="connsiteY2" fmla="*/ 199281 h 237195"/>
              <a:gd name="connsiteX3" fmla="*/ 87916 w 611965"/>
              <a:gd name="connsiteY3" fmla="*/ 182423 h 237195"/>
              <a:gd name="connsiteX4" fmla="*/ 258945 w 611965"/>
              <a:gd name="connsiteY4" fmla="*/ 1282 h 237195"/>
              <a:gd name="connsiteX5" fmla="*/ 469883 w 611965"/>
              <a:gd name="connsiteY5" fmla="*/ 16693 h 237195"/>
              <a:gd name="connsiteX6" fmla="*/ 376244 w 611965"/>
              <a:gd name="connsiteY6" fmla="*/ 211671 h 237195"/>
              <a:gd name="connsiteX7" fmla="*/ 184052 w 611965"/>
              <a:gd name="connsiteY7" fmla="*/ 205621 h 237195"/>
              <a:gd name="connsiteX8" fmla="*/ 141090 w 611965"/>
              <a:gd name="connsiteY8" fmla="*/ 222141 h 237195"/>
              <a:gd name="connsiteX9" fmla="*/ 103683 w 611965"/>
              <a:gd name="connsiteY9" fmla="*/ 236688 h 237195"/>
              <a:gd name="connsiteX10" fmla="*/ 14505 w 611965"/>
              <a:gd name="connsiteY10" fmla="*/ 237195 h 237195"/>
              <a:gd name="connsiteX0" fmla="*/ 14505 w 611965"/>
              <a:gd name="connsiteY0" fmla="*/ 237195 h 237195"/>
              <a:gd name="connsiteX1" fmla="*/ 60040 w 611965"/>
              <a:gd name="connsiteY1" fmla="*/ 220063 h 237195"/>
              <a:gd name="connsiteX2" fmla="*/ 78743 w 611965"/>
              <a:gd name="connsiteY2" fmla="*/ 199281 h 237195"/>
              <a:gd name="connsiteX3" fmla="*/ 87916 w 611965"/>
              <a:gd name="connsiteY3" fmla="*/ 182423 h 237195"/>
              <a:gd name="connsiteX4" fmla="*/ 258945 w 611965"/>
              <a:gd name="connsiteY4" fmla="*/ 1282 h 237195"/>
              <a:gd name="connsiteX5" fmla="*/ 469883 w 611965"/>
              <a:gd name="connsiteY5" fmla="*/ 16693 h 237195"/>
              <a:gd name="connsiteX6" fmla="*/ 376244 w 611965"/>
              <a:gd name="connsiteY6" fmla="*/ 211671 h 237195"/>
              <a:gd name="connsiteX7" fmla="*/ 184052 w 611965"/>
              <a:gd name="connsiteY7" fmla="*/ 205621 h 237195"/>
              <a:gd name="connsiteX8" fmla="*/ 141090 w 611965"/>
              <a:gd name="connsiteY8" fmla="*/ 222141 h 237195"/>
              <a:gd name="connsiteX9" fmla="*/ 103683 w 611965"/>
              <a:gd name="connsiteY9" fmla="*/ 236688 h 237195"/>
              <a:gd name="connsiteX10" fmla="*/ 14505 w 611965"/>
              <a:gd name="connsiteY10" fmla="*/ 237195 h 237195"/>
              <a:gd name="connsiteX0" fmla="*/ 14505 w 611965"/>
              <a:gd name="connsiteY0" fmla="*/ 237195 h 237195"/>
              <a:gd name="connsiteX1" fmla="*/ 49649 w 611965"/>
              <a:gd name="connsiteY1" fmla="*/ 215907 h 237195"/>
              <a:gd name="connsiteX2" fmla="*/ 78743 w 611965"/>
              <a:gd name="connsiteY2" fmla="*/ 199281 h 237195"/>
              <a:gd name="connsiteX3" fmla="*/ 87916 w 611965"/>
              <a:gd name="connsiteY3" fmla="*/ 182423 h 237195"/>
              <a:gd name="connsiteX4" fmla="*/ 258945 w 611965"/>
              <a:gd name="connsiteY4" fmla="*/ 1282 h 237195"/>
              <a:gd name="connsiteX5" fmla="*/ 469883 w 611965"/>
              <a:gd name="connsiteY5" fmla="*/ 16693 h 237195"/>
              <a:gd name="connsiteX6" fmla="*/ 376244 w 611965"/>
              <a:gd name="connsiteY6" fmla="*/ 211671 h 237195"/>
              <a:gd name="connsiteX7" fmla="*/ 184052 w 611965"/>
              <a:gd name="connsiteY7" fmla="*/ 205621 h 237195"/>
              <a:gd name="connsiteX8" fmla="*/ 141090 w 611965"/>
              <a:gd name="connsiteY8" fmla="*/ 222141 h 237195"/>
              <a:gd name="connsiteX9" fmla="*/ 103683 w 611965"/>
              <a:gd name="connsiteY9" fmla="*/ 236688 h 237195"/>
              <a:gd name="connsiteX10" fmla="*/ 14505 w 611965"/>
              <a:gd name="connsiteY10" fmla="*/ 237195 h 237195"/>
              <a:gd name="connsiteX0" fmla="*/ 14505 w 611965"/>
              <a:gd name="connsiteY0" fmla="*/ 237195 h 237195"/>
              <a:gd name="connsiteX1" fmla="*/ 49649 w 611965"/>
              <a:gd name="connsiteY1" fmla="*/ 215907 h 237195"/>
              <a:gd name="connsiteX2" fmla="*/ 87916 w 611965"/>
              <a:gd name="connsiteY2" fmla="*/ 182423 h 237195"/>
              <a:gd name="connsiteX3" fmla="*/ 258945 w 611965"/>
              <a:gd name="connsiteY3" fmla="*/ 1282 h 237195"/>
              <a:gd name="connsiteX4" fmla="*/ 469883 w 611965"/>
              <a:gd name="connsiteY4" fmla="*/ 16693 h 237195"/>
              <a:gd name="connsiteX5" fmla="*/ 376244 w 611965"/>
              <a:gd name="connsiteY5" fmla="*/ 211671 h 237195"/>
              <a:gd name="connsiteX6" fmla="*/ 184052 w 611965"/>
              <a:gd name="connsiteY6" fmla="*/ 205621 h 237195"/>
              <a:gd name="connsiteX7" fmla="*/ 141090 w 611965"/>
              <a:gd name="connsiteY7" fmla="*/ 222141 h 237195"/>
              <a:gd name="connsiteX8" fmla="*/ 103683 w 611965"/>
              <a:gd name="connsiteY8" fmla="*/ 236688 h 237195"/>
              <a:gd name="connsiteX9" fmla="*/ 14505 w 611965"/>
              <a:gd name="connsiteY9" fmla="*/ 237195 h 237195"/>
              <a:gd name="connsiteX0" fmla="*/ 14505 w 611965"/>
              <a:gd name="connsiteY0" fmla="*/ 237195 h 237195"/>
              <a:gd name="connsiteX1" fmla="*/ 99525 w 611965"/>
              <a:gd name="connsiteY1" fmla="*/ 201360 h 237195"/>
              <a:gd name="connsiteX2" fmla="*/ 87916 w 611965"/>
              <a:gd name="connsiteY2" fmla="*/ 182423 h 237195"/>
              <a:gd name="connsiteX3" fmla="*/ 258945 w 611965"/>
              <a:gd name="connsiteY3" fmla="*/ 1282 h 237195"/>
              <a:gd name="connsiteX4" fmla="*/ 469883 w 611965"/>
              <a:gd name="connsiteY4" fmla="*/ 16693 h 237195"/>
              <a:gd name="connsiteX5" fmla="*/ 376244 w 611965"/>
              <a:gd name="connsiteY5" fmla="*/ 211671 h 237195"/>
              <a:gd name="connsiteX6" fmla="*/ 184052 w 611965"/>
              <a:gd name="connsiteY6" fmla="*/ 205621 h 237195"/>
              <a:gd name="connsiteX7" fmla="*/ 141090 w 611965"/>
              <a:gd name="connsiteY7" fmla="*/ 222141 h 237195"/>
              <a:gd name="connsiteX8" fmla="*/ 103683 w 611965"/>
              <a:gd name="connsiteY8" fmla="*/ 236688 h 237195"/>
              <a:gd name="connsiteX9" fmla="*/ 14505 w 611965"/>
              <a:gd name="connsiteY9" fmla="*/ 237195 h 237195"/>
              <a:gd name="connsiteX0" fmla="*/ 14505 w 611965"/>
              <a:gd name="connsiteY0" fmla="*/ 237195 h 237195"/>
              <a:gd name="connsiteX1" fmla="*/ 99525 w 611965"/>
              <a:gd name="connsiteY1" fmla="*/ 201360 h 237195"/>
              <a:gd name="connsiteX2" fmla="*/ 87916 w 611965"/>
              <a:gd name="connsiteY2" fmla="*/ 182423 h 237195"/>
              <a:gd name="connsiteX3" fmla="*/ 258945 w 611965"/>
              <a:gd name="connsiteY3" fmla="*/ 1282 h 237195"/>
              <a:gd name="connsiteX4" fmla="*/ 469883 w 611965"/>
              <a:gd name="connsiteY4" fmla="*/ 16693 h 237195"/>
              <a:gd name="connsiteX5" fmla="*/ 376244 w 611965"/>
              <a:gd name="connsiteY5" fmla="*/ 211671 h 237195"/>
              <a:gd name="connsiteX6" fmla="*/ 184052 w 611965"/>
              <a:gd name="connsiteY6" fmla="*/ 205621 h 237195"/>
              <a:gd name="connsiteX7" fmla="*/ 141090 w 611965"/>
              <a:gd name="connsiteY7" fmla="*/ 222141 h 237195"/>
              <a:gd name="connsiteX8" fmla="*/ 70432 w 611965"/>
              <a:gd name="connsiteY8" fmla="*/ 234609 h 237195"/>
              <a:gd name="connsiteX9" fmla="*/ 14505 w 611965"/>
              <a:gd name="connsiteY9" fmla="*/ 237195 h 237195"/>
              <a:gd name="connsiteX0" fmla="*/ 14505 w 611965"/>
              <a:gd name="connsiteY0" fmla="*/ 237195 h 237195"/>
              <a:gd name="connsiteX1" fmla="*/ 99525 w 611965"/>
              <a:gd name="connsiteY1" fmla="*/ 201360 h 237195"/>
              <a:gd name="connsiteX2" fmla="*/ 87916 w 611965"/>
              <a:gd name="connsiteY2" fmla="*/ 182423 h 237195"/>
              <a:gd name="connsiteX3" fmla="*/ 258945 w 611965"/>
              <a:gd name="connsiteY3" fmla="*/ 1282 h 237195"/>
              <a:gd name="connsiteX4" fmla="*/ 469883 w 611965"/>
              <a:gd name="connsiteY4" fmla="*/ 16693 h 237195"/>
              <a:gd name="connsiteX5" fmla="*/ 376244 w 611965"/>
              <a:gd name="connsiteY5" fmla="*/ 211671 h 237195"/>
              <a:gd name="connsiteX6" fmla="*/ 184052 w 611965"/>
              <a:gd name="connsiteY6" fmla="*/ 205621 h 237195"/>
              <a:gd name="connsiteX7" fmla="*/ 134855 w 611965"/>
              <a:gd name="connsiteY7" fmla="*/ 217985 h 237195"/>
              <a:gd name="connsiteX8" fmla="*/ 70432 w 611965"/>
              <a:gd name="connsiteY8" fmla="*/ 234609 h 237195"/>
              <a:gd name="connsiteX9" fmla="*/ 14505 w 611965"/>
              <a:gd name="connsiteY9" fmla="*/ 237195 h 237195"/>
              <a:gd name="connsiteX0" fmla="*/ 14505 w 611965"/>
              <a:gd name="connsiteY0" fmla="*/ 237195 h 237195"/>
              <a:gd name="connsiteX1" fmla="*/ 87916 w 611965"/>
              <a:gd name="connsiteY1" fmla="*/ 182423 h 237195"/>
              <a:gd name="connsiteX2" fmla="*/ 258945 w 611965"/>
              <a:gd name="connsiteY2" fmla="*/ 1282 h 237195"/>
              <a:gd name="connsiteX3" fmla="*/ 469883 w 611965"/>
              <a:gd name="connsiteY3" fmla="*/ 16693 h 237195"/>
              <a:gd name="connsiteX4" fmla="*/ 376244 w 611965"/>
              <a:gd name="connsiteY4" fmla="*/ 211671 h 237195"/>
              <a:gd name="connsiteX5" fmla="*/ 184052 w 611965"/>
              <a:gd name="connsiteY5" fmla="*/ 205621 h 237195"/>
              <a:gd name="connsiteX6" fmla="*/ 134855 w 611965"/>
              <a:gd name="connsiteY6" fmla="*/ 217985 h 237195"/>
              <a:gd name="connsiteX7" fmla="*/ 70432 w 611965"/>
              <a:gd name="connsiteY7" fmla="*/ 234609 h 237195"/>
              <a:gd name="connsiteX8" fmla="*/ 14505 w 611965"/>
              <a:gd name="connsiteY8" fmla="*/ 237195 h 237195"/>
              <a:gd name="connsiteX0" fmla="*/ 14505 w 611965"/>
              <a:gd name="connsiteY0" fmla="*/ 237195 h 237195"/>
              <a:gd name="connsiteX1" fmla="*/ 87916 w 611965"/>
              <a:gd name="connsiteY1" fmla="*/ 182423 h 237195"/>
              <a:gd name="connsiteX2" fmla="*/ 258945 w 611965"/>
              <a:gd name="connsiteY2" fmla="*/ 1282 h 237195"/>
              <a:gd name="connsiteX3" fmla="*/ 469883 w 611965"/>
              <a:gd name="connsiteY3" fmla="*/ 16693 h 237195"/>
              <a:gd name="connsiteX4" fmla="*/ 376244 w 611965"/>
              <a:gd name="connsiteY4" fmla="*/ 211671 h 237195"/>
              <a:gd name="connsiteX5" fmla="*/ 184052 w 611965"/>
              <a:gd name="connsiteY5" fmla="*/ 205621 h 237195"/>
              <a:gd name="connsiteX6" fmla="*/ 134855 w 611965"/>
              <a:gd name="connsiteY6" fmla="*/ 217985 h 237195"/>
              <a:gd name="connsiteX7" fmla="*/ 70432 w 611965"/>
              <a:gd name="connsiteY7" fmla="*/ 234609 h 237195"/>
              <a:gd name="connsiteX8" fmla="*/ 14505 w 611965"/>
              <a:gd name="connsiteY8" fmla="*/ 237195 h 237195"/>
              <a:gd name="connsiteX0" fmla="*/ 14505 w 611965"/>
              <a:gd name="connsiteY0" fmla="*/ 237195 h 237195"/>
              <a:gd name="connsiteX1" fmla="*/ 87916 w 611965"/>
              <a:gd name="connsiteY1" fmla="*/ 182423 h 237195"/>
              <a:gd name="connsiteX2" fmla="*/ 258945 w 611965"/>
              <a:gd name="connsiteY2" fmla="*/ 1282 h 237195"/>
              <a:gd name="connsiteX3" fmla="*/ 469883 w 611965"/>
              <a:gd name="connsiteY3" fmla="*/ 16693 h 237195"/>
              <a:gd name="connsiteX4" fmla="*/ 376244 w 611965"/>
              <a:gd name="connsiteY4" fmla="*/ 211671 h 237195"/>
              <a:gd name="connsiteX5" fmla="*/ 184052 w 611965"/>
              <a:gd name="connsiteY5" fmla="*/ 205621 h 237195"/>
              <a:gd name="connsiteX6" fmla="*/ 134855 w 611965"/>
              <a:gd name="connsiteY6" fmla="*/ 217985 h 237195"/>
              <a:gd name="connsiteX7" fmla="*/ 70432 w 611965"/>
              <a:gd name="connsiteY7" fmla="*/ 234609 h 237195"/>
              <a:gd name="connsiteX8" fmla="*/ 14505 w 611965"/>
              <a:gd name="connsiteY8" fmla="*/ 237195 h 2371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611965" h="237195">
                <a:moveTo>
                  <a:pt x="14505" y="237195"/>
                </a:moveTo>
                <a:cubicBezTo>
                  <a:pt x="17419" y="228497"/>
                  <a:pt x="111599" y="207195"/>
                  <a:pt x="87916" y="182423"/>
                </a:cubicBezTo>
                <a:cubicBezTo>
                  <a:pt x="-86455" y="120125"/>
                  <a:pt x="13047" y="14741"/>
                  <a:pt x="258945" y="1282"/>
                </a:cubicBezTo>
                <a:cubicBezTo>
                  <a:pt x="332259" y="-2731"/>
                  <a:pt x="407230" y="2747"/>
                  <a:pt x="469883" y="16693"/>
                </a:cubicBezTo>
                <a:cubicBezTo>
                  <a:pt x="698453" y="67572"/>
                  <a:pt x="639716" y="189876"/>
                  <a:pt x="376244" y="211671"/>
                </a:cubicBezTo>
                <a:cubicBezTo>
                  <a:pt x="311998" y="216985"/>
                  <a:pt x="244575" y="214863"/>
                  <a:pt x="184052" y="205621"/>
                </a:cubicBezTo>
                <a:cubicBezTo>
                  <a:pt x="145899" y="207020"/>
                  <a:pt x="148250" y="212807"/>
                  <a:pt x="134855" y="217985"/>
                </a:cubicBezTo>
                <a:cubicBezTo>
                  <a:pt x="121460" y="223163"/>
                  <a:pt x="92569" y="231754"/>
                  <a:pt x="70432" y="234609"/>
                </a:cubicBezTo>
                <a:lnTo>
                  <a:pt x="14505" y="237195"/>
                </a:lnTo>
                <a:close/>
              </a:path>
            </a:pathLst>
          </a:cu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496" name="Image 495"/>
          <p:cNvPicPr>
            <a:picLocks noChangeAspect="1"/>
          </p:cNvPicPr>
          <p:nvPr/>
        </p:nvPicPr>
        <p:blipFill rotWithShape="1"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50000"/>
                    </a14:imgEffect>
                    <a14:imgEffect>
                      <a14:brightnessContrast bright="4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31578" t="39390" r="60305" b="47639"/>
          <a:stretch/>
        </p:blipFill>
        <p:spPr>
          <a:xfrm>
            <a:off x="958926" y="4382634"/>
            <a:ext cx="296844" cy="281852"/>
          </a:xfrm>
          <a:prstGeom prst="rect">
            <a:avLst/>
          </a:prstGeom>
        </p:spPr>
      </p:pic>
      <p:sp>
        <p:nvSpPr>
          <p:cNvPr id="497" name="ZoneTexte 496"/>
          <p:cNvSpPr txBox="1"/>
          <p:nvPr/>
        </p:nvSpPr>
        <p:spPr>
          <a:xfrm>
            <a:off x="1305406" y="4342306"/>
            <a:ext cx="745002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7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Dekko" panose="02000600000000000000" pitchFamily="2" charset="0"/>
                <a:cs typeface="Dekko" panose="02000600000000000000" pitchFamily="2" charset="0"/>
              </a:rPr>
              <a:t>verbe 1</a:t>
            </a:r>
            <a:r>
              <a:rPr lang="fr-FR" sz="700" baseline="30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Dekko" panose="02000600000000000000" pitchFamily="2" charset="0"/>
                <a:cs typeface="Dekko" panose="02000600000000000000" pitchFamily="2" charset="0"/>
              </a:rPr>
              <a:t>er</a:t>
            </a:r>
            <a:r>
              <a:rPr lang="fr-FR" sz="7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Dekko" panose="02000600000000000000" pitchFamily="2" charset="0"/>
                <a:cs typeface="Dekko" panose="02000600000000000000" pitchFamily="2" charset="0"/>
              </a:rPr>
              <a:t> groupe</a:t>
            </a:r>
            <a:endParaRPr lang="fr-FR" sz="700" dirty="0">
              <a:solidFill>
                <a:schemeClr val="tx1">
                  <a:lumMod val="65000"/>
                  <a:lumOff val="35000"/>
                </a:schemeClr>
              </a:solidFill>
              <a:latin typeface="Dekko" panose="02000600000000000000" pitchFamily="2" charset="0"/>
              <a:cs typeface="Dekko" panose="02000600000000000000" pitchFamily="2" charset="0"/>
            </a:endParaRPr>
          </a:p>
        </p:txBody>
      </p:sp>
      <p:grpSp>
        <p:nvGrpSpPr>
          <p:cNvPr id="498" name="Groupe 497"/>
          <p:cNvGrpSpPr/>
          <p:nvPr/>
        </p:nvGrpSpPr>
        <p:grpSpPr>
          <a:xfrm>
            <a:off x="1778247" y="2511941"/>
            <a:ext cx="123825" cy="241105"/>
            <a:chOff x="1984144" y="6393040"/>
            <a:chExt cx="123825" cy="241105"/>
          </a:xfrm>
        </p:grpSpPr>
        <p:sp>
          <p:nvSpPr>
            <p:cNvPr id="499" name="Oval 88"/>
            <p:cNvSpPr>
              <a:spLocks noChangeArrowheads="1"/>
            </p:cNvSpPr>
            <p:nvPr/>
          </p:nvSpPr>
          <p:spPr bwMode="auto">
            <a:xfrm>
              <a:off x="1984144" y="6503970"/>
              <a:ext cx="123825" cy="130175"/>
            </a:xfrm>
            <a:prstGeom prst="ellipse">
              <a:avLst/>
            </a:prstGeom>
            <a:solidFill>
              <a:srgbClr val="FFFFFF"/>
            </a:solidFill>
            <a:ln w="6350">
              <a:solidFill>
                <a:srgbClr val="FF3399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grpSp>
          <p:nvGrpSpPr>
            <p:cNvPr id="500" name="Groupe 499"/>
            <p:cNvGrpSpPr/>
            <p:nvPr/>
          </p:nvGrpSpPr>
          <p:grpSpPr>
            <a:xfrm>
              <a:off x="2019124" y="6581658"/>
              <a:ext cx="45590" cy="23952"/>
              <a:chOff x="1962230" y="3347224"/>
              <a:chExt cx="45590" cy="23952"/>
            </a:xfrm>
          </p:grpSpPr>
          <p:cxnSp>
            <p:nvCxnSpPr>
              <p:cNvPr id="504" name="Connecteur droit 503"/>
              <p:cNvCxnSpPr/>
              <p:nvPr/>
            </p:nvCxnSpPr>
            <p:spPr>
              <a:xfrm>
                <a:off x="1962230" y="3347224"/>
                <a:ext cx="43215" cy="22815"/>
              </a:xfrm>
              <a:prstGeom prst="line">
                <a:avLst/>
              </a:prstGeom>
              <a:ln>
                <a:solidFill>
                  <a:srgbClr val="FF3399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5" name="Connecteur droit 504"/>
              <p:cNvCxnSpPr/>
              <p:nvPr/>
            </p:nvCxnSpPr>
            <p:spPr>
              <a:xfrm flipH="1">
                <a:off x="1964605" y="3348361"/>
                <a:ext cx="43215" cy="22815"/>
              </a:xfrm>
              <a:prstGeom prst="line">
                <a:avLst/>
              </a:prstGeom>
              <a:ln>
                <a:solidFill>
                  <a:srgbClr val="FF3399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501" name="Connecteur droit 500"/>
            <p:cNvCxnSpPr/>
            <p:nvPr/>
          </p:nvCxnSpPr>
          <p:spPr>
            <a:xfrm>
              <a:off x="2040731" y="6393040"/>
              <a:ext cx="0" cy="113576"/>
            </a:xfrm>
            <a:prstGeom prst="line">
              <a:avLst/>
            </a:prstGeom>
            <a:ln>
              <a:solidFill>
                <a:srgbClr val="FF33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02" name="Freeform 81"/>
            <p:cNvSpPr>
              <a:spLocks/>
            </p:cNvSpPr>
            <p:nvPr/>
          </p:nvSpPr>
          <p:spPr bwMode="auto">
            <a:xfrm>
              <a:off x="2020989" y="6551689"/>
              <a:ext cx="8836" cy="8787"/>
            </a:xfrm>
            <a:custGeom>
              <a:avLst/>
              <a:gdLst>
                <a:gd name="T0" fmla="*/ 3 w 14"/>
                <a:gd name="T1" fmla="*/ 1 h 14"/>
                <a:gd name="T2" fmla="*/ 14 w 14"/>
                <a:gd name="T3" fmla="*/ 5 h 14"/>
                <a:gd name="T4" fmla="*/ 3 w 14"/>
                <a:gd name="T5" fmla="*/ 12 h 14"/>
                <a:gd name="T6" fmla="*/ 7 w 14"/>
                <a:gd name="T7" fmla="*/ 1 h 14"/>
                <a:gd name="T8" fmla="*/ 3 w 14"/>
                <a:gd name="T9" fmla="*/ 1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" h="14">
                  <a:moveTo>
                    <a:pt x="3" y="1"/>
                  </a:moveTo>
                  <a:cubicBezTo>
                    <a:pt x="7" y="2"/>
                    <a:pt x="14" y="1"/>
                    <a:pt x="14" y="5"/>
                  </a:cubicBezTo>
                  <a:cubicBezTo>
                    <a:pt x="14" y="9"/>
                    <a:pt x="7" y="14"/>
                    <a:pt x="3" y="12"/>
                  </a:cubicBezTo>
                  <a:cubicBezTo>
                    <a:pt x="0" y="10"/>
                    <a:pt x="7" y="5"/>
                    <a:pt x="7" y="1"/>
                  </a:cubicBezTo>
                  <a:cubicBezTo>
                    <a:pt x="7" y="0"/>
                    <a:pt x="4" y="1"/>
                    <a:pt x="3" y="1"/>
                  </a:cubicBez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FF3399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503" name="Freeform 80"/>
            <p:cNvSpPr>
              <a:spLocks/>
            </p:cNvSpPr>
            <p:nvPr/>
          </p:nvSpPr>
          <p:spPr bwMode="auto">
            <a:xfrm>
              <a:off x="2061384" y="6551689"/>
              <a:ext cx="8836" cy="8787"/>
            </a:xfrm>
            <a:custGeom>
              <a:avLst/>
              <a:gdLst>
                <a:gd name="T0" fmla="*/ 3 w 14"/>
                <a:gd name="T1" fmla="*/ 1 h 14"/>
                <a:gd name="T2" fmla="*/ 14 w 14"/>
                <a:gd name="T3" fmla="*/ 5 h 14"/>
                <a:gd name="T4" fmla="*/ 3 w 14"/>
                <a:gd name="T5" fmla="*/ 12 h 14"/>
                <a:gd name="T6" fmla="*/ 7 w 14"/>
                <a:gd name="T7" fmla="*/ 1 h 14"/>
                <a:gd name="T8" fmla="*/ 3 w 14"/>
                <a:gd name="T9" fmla="*/ 1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" h="14">
                  <a:moveTo>
                    <a:pt x="3" y="1"/>
                  </a:moveTo>
                  <a:cubicBezTo>
                    <a:pt x="7" y="2"/>
                    <a:pt x="14" y="1"/>
                    <a:pt x="14" y="5"/>
                  </a:cubicBezTo>
                  <a:cubicBezTo>
                    <a:pt x="14" y="9"/>
                    <a:pt x="7" y="14"/>
                    <a:pt x="3" y="12"/>
                  </a:cubicBezTo>
                  <a:cubicBezTo>
                    <a:pt x="0" y="10"/>
                    <a:pt x="7" y="5"/>
                    <a:pt x="7" y="1"/>
                  </a:cubicBezTo>
                  <a:cubicBezTo>
                    <a:pt x="7" y="0"/>
                    <a:pt x="4" y="1"/>
                    <a:pt x="3" y="1"/>
                  </a:cubicBez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FF3399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</p:grpSp>
      <p:sp>
        <p:nvSpPr>
          <p:cNvPr id="506" name="Bulle ronde 26"/>
          <p:cNvSpPr/>
          <p:nvPr/>
        </p:nvSpPr>
        <p:spPr>
          <a:xfrm>
            <a:off x="3402905" y="7320417"/>
            <a:ext cx="737255" cy="284233"/>
          </a:xfrm>
          <a:custGeom>
            <a:avLst/>
            <a:gdLst>
              <a:gd name="connsiteX0" fmla="*/ 22497 w 611508"/>
              <a:gd name="connsiteY0" fmla="*/ 251742 h 214533"/>
              <a:gd name="connsiteX1" fmla="*/ 87595 w 611508"/>
              <a:gd name="connsiteY1" fmla="*/ 182422 h 214533"/>
              <a:gd name="connsiteX2" fmla="*/ 258624 w 611508"/>
              <a:gd name="connsiteY2" fmla="*/ 1281 h 214533"/>
              <a:gd name="connsiteX3" fmla="*/ 469562 w 611508"/>
              <a:gd name="connsiteY3" fmla="*/ 16692 h 214533"/>
              <a:gd name="connsiteX4" fmla="*/ 375923 w 611508"/>
              <a:gd name="connsiteY4" fmla="*/ 211670 h 214533"/>
              <a:gd name="connsiteX5" fmla="*/ 183731 w 611508"/>
              <a:gd name="connsiteY5" fmla="*/ 205620 h 214533"/>
              <a:gd name="connsiteX6" fmla="*/ 22497 w 611508"/>
              <a:gd name="connsiteY6" fmla="*/ 251742 h 214533"/>
              <a:gd name="connsiteX0" fmla="*/ 22818 w 611965"/>
              <a:gd name="connsiteY0" fmla="*/ 251743 h 251743"/>
              <a:gd name="connsiteX1" fmla="*/ 91212 w 611965"/>
              <a:gd name="connsiteY1" fmla="*/ 199281 h 251743"/>
              <a:gd name="connsiteX2" fmla="*/ 87916 w 611965"/>
              <a:gd name="connsiteY2" fmla="*/ 182423 h 251743"/>
              <a:gd name="connsiteX3" fmla="*/ 258945 w 611965"/>
              <a:gd name="connsiteY3" fmla="*/ 1282 h 251743"/>
              <a:gd name="connsiteX4" fmla="*/ 469883 w 611965"/>
              <a:gd name="connsiteY4" fmla="*/ 16693 h 251743"/>
              <a:gd name="connsiteX5" fmla="*/ 376244 w 611965"/>
              <a:gd name="connsiteY5" fmla="*/ 211671 h 251743"/>
              <a:gd name="connsiteX6" fmla="*/ 184052 w 611965"/>
              <a:gd name="connsiteY6" fmla="*/ 205621 h 251743"/>
              <a:gd name="connsiteX7" fmla="*/ 22818 w 611965"/>
              <a:gd name="connsiteY7" fmla="*/ 251743 h 251743"/>
              <a:gd name="connsiteX0" fmla="*/ 22818 w 611965"/>
              <a:gd name="connsiteY0" fmla="*/ 251743 h 251743"/>
              <a:gd name="connsiteX1" fmla="*/ 91212 w 611965"/>
              <a:gd name="connsiteY1" fmla="*/ 199281 h 251743"/>
              <a:gd name="connsiteX2" fmla="*/ 87916 w 611965"/>
              <a:gd name="connsiteY2" fmla="*/ 182423 h 251743"/>
              <a:gd name="connsiteX3" fmla="*/ 258945 w 611965"/>
              <a:gd name="connsiteY3" fmla="*/ 1282 h 251743"/>
              <a:gd name="connsiteX4" fmla="*/ 469883 w 611965"/>
              <a:gd name="connsiteY4" fmla="*/ 16693 h 251743"/>
              <a:gd name="connsiteX5" fmla="*/ 376244 w 611965"/>
              <a:gd name="connsiteY5" fmla="*/ 211671 h 251743"/>
              <a:gd name="connsiteX6" fmla="*/ 184052 w 611965"/>
              <a:gd name="connsiteY6" fmla="*/ 205621 h 251743"/>
              <a:gd name="connsiteX7" fmla="*/ 107839 w 611965"/>
              <a:gd name="connsiteY7" fmla="*/ 245001 h 251743"/>
              <a:gd name="connsiteX8" fmla="*/ 22818 w 611965"/>
              <a:gd name="connsiteY8" fmla="*/ 251743 h 251743"/>
              <a:gd name="connsiteX0" fmla="*/ 14505 w 611965"/>
              <a:gd name="connsiteY0" fmla="*/ 237195 h 245001"/>
              <a:gd name="connsiteX1" fmla="*/ 91212 w 611965"/>
              <a:gd name="connsiteY1" fmla="*/ 199281 h 245001"/>
              <a:gd name="connsiteX2" fmla="*/ 87916 w 611965"/>
              <a:gd name="connsiteY2" fmla="*/ 182423 h 245001"/>
              <a:gd name="connsiteX3" fmla="*/ 258945 w 611965"/>
              <a:gd name="connsiteY3" fmla="*/ 1282 h 245001"/>
              <a:gd name="connsiteX4" fmla="*/ 469883 w 611965"/>
              <a:gd name="connsiteY4" fmla="*/ 16693 h 245001"/>
              <a:gd name="connsiteX5" fmla="*/ 376244 w 611965"/>
              <a:gd name="connsiteY5" fmla="*/ 211671 h 245001"/>
              <a:gd name="connsiteX6" fmla="*/ 184052 w 611965"/>
              <a:gd name="connsiteY6" fmla="*/ 205621 h 245001"/>
              <a:gd name="connsiteX7" fmla="*/ 107839 w 611965"/>
              <a:gd name="connsiteY7" fmla="*/ 245001 h 245001"/>
              <a:gd name="connsiteX8" fmla="*/ 14505 w 611965"/>
              <a:gd name="connsiteY8" fmla="*/ 237195 h 245001"/>
              <a:gd name="connsiteX0" fmla="*/ 14505 w 611965"/>
              <a:gd name="connsiteY0" fmla="*/ 237195 h 237195"/>
              <a:gd name="connsiteX1" fmla="*/ 91212 w 611965"/>
              <a:gd name="connsiteY1" fmla="*/ 199281 h 237195"/>
              <a:gd name="connsiteX2" fmla="*/ 87916 w 611965"/>
              <a:gd name="connsiteY2" fmla="*/ 182423 h 237195"/>
              <a:gd name="connsiteX3" fmla="*/ 258945 w 611965"/>
              <a:gd name="connsiteY3" fmla="*/ 1282 h 237195"/>
              <a:gd name="connsiteX4" fmla="*/ 469883 w 611965"/>
              <a:gd name="connsiteY4" fmla="*/ 16693 h 237195"/>
              <a:gd name="connsiteX5" fmla="*/ 376244 w 611965"/>
              <a:gd name="connsiteY5" fmla="*/ 211671 h 237195"/>
              <a:gd name="connsiteX6" fmla="*/ 184052 w 611965"/>
              <a:gd name="connsiteY6" fmla="*/ 205621 h 237195"/>
              <a:gd name="connsiteX7" fmla="*/ 103683 w 611965"/>
              <a:gd name="connsiteY7" fmla="*/ 236688 h 237195"/>
              <a:gd name="connsiteX8" fmla="*/ 14505 w 611965"/>
              <a:gd name="connsiteY8" fmla="*/ 237195 h 237195"/>
              <a:gd name="connsiteX0" fmla="*/ 14505 w 611965"/>
              <a:gd name="connsiteY0" fmla="*/ 237195 h 237195"/>
              <a:gd name="connsiteX1" fmla="*/ 91212 w 611965"/>
              <a:gd name="connsiteY1" fmla="*/ 199281 h 237195"/>
              <a:gd name="connsiteX2" fmla="*/ 87916 w 611965"/>
              <a:gd name="connsiteY2" fmla="*/ 182423 h 237195"/>
              <a:gd name="connsiteX3" fmla="*/ 258945 w 611965"/>
              <a:gd name="connsiteY3" fmla="*/ 1282 h 237195"/>
              <a:gd name="connsiteX4" fmla="*/ 469883 w 611965"/>
              <a:gd name="connsiteY4" fmla="*/ 16693 h 237195"/>
              <a:gd name="connsiteX5" fmla="*/ 376244 w 611965"/>
              <a:gd name="connsiteY5" fmla="*/ 211671 h 237195"/>
              <a:gd name="connsiteX6" fmla="*/ 184052 w 611965"/>
              <a:gd name="connsiteY6" fmla="*/ 205621 h 237195"/>
              <a:gd name="connsiteX7" fmla="*/ 155637 w 611965"/>
              <a:gd name="connsiteY7" fmla="*/ 222141 h 237195"/>
              <a:gd name="connsiteX8" fmla="*/ 103683 w 611965"/>
              <a:gd name="connsiteY8" fmla="*/ 236688 h 237195"/>
              <a:gd name="connsiteX9" fmla="*/ 14505 w 611965"/>
              <a:gd name="connsiteY9" fmla="*/ 237195 h 237195"/>
              <a:gd name="connsiteX0" fmla="*/ 14505 w 611965"/>
              <a:gd name="connsiteY0" fmla="*/ 237195 h 237195"/>
              <a:gd name="connsiteX1" fmla="*/ 60040 w 611965"/>
              <a:gd name="connsiteY1" fmla="*/ 220063 h 237195"/>
              <a:gd name="connsiteX2" fmla="*/ 91212 w 611965"/>
              <a:gd name="connsiteY2" fmla="*/ 199281 h 237195"/>
              <a:gd name="connsiteX3" fmla="*/ 87916 w 611965"/>
              <a:gd name="connsiteY3" fmla="*/ 182423 h 237195"/>
              <a:gd name="connsiteX4" fmla="*/ 258945 w 611965"/>
              <a:gd name="connsiteY4" fmla="*/ 1282 h 237195"/>
              <a:gd name="connsiteX5" fmla="*/ 469883 w 611965"/>
              <a:gd name="connsiteY5" fmla="*/ 16693 h 237195"/>
              <a:gd name="connsiteX6" fmla="*/ 376244 w 611965"/>
              <a:gd name="connsiteY6" fmla="*/ 211671 h 237195"/>
              <a:gd name="connsiteX7" fmla="*/ 184052 w 611965"/>
              <a:gd name="connsiteY7" fmla="*/ 205621 h 237195"/>
              <a:gd name="connsiteX8" fmla="*/ 155637 w 611965"/>
              <a:gd name="connsiteY8" fmla="*/ 222141 h 237195"/>
              <a:gd name="connsiteX9" fmla="*/ 103683 w 611965"/>
              <a:gd name="connsiteY9" fmla="*/ 236688 h 237195"/>
              <a:gd name="connsiteX10" fmla="*/ 14505 w 611965"/>
              <a:gd name="connsiteY10" fmla="*/ 237195 h 237195"/>
              <a:gd name="connsiteX0" fmla="*/ 14505 w 611965"/>
              <a:gd name="connsiteY0" fmla="*/ 237195 h 237195"/>
              <a:gd name="connsiteX1" fmla="*/ 60040 w 611965"/>
              <a:gd name="connsiteY1" fmla="*/ 220063 h 237195"/>
              <a:gd name="connsiteX2" fmla="*/ 91212 w 611965"/>
              <a:gd name="connsiteY2" fmla="*/ 199281 h 237195"/>
              <a:gd name="connsiteX3" fmla="*/ 87916 w 611965"/>
              <a:gd name="connsiteY3" fmla="*/ 182423 h 237195"/>
              <a:gd name="connsiteX4" fmla="*/ 258945 w 611965"/>
              <a:gd name="connsiteY4" fmla="*/ 1282 h 237195"/>
              <a:gd name="connsiteX5" fmla="*/ 469883 w 611965"/>
              <a:gd name="connsiteY5" fmla="*/ 16693 h 237195"/>
              <a:gd name="connsiteX6" fmla="*/ 376244 w 611965"/>
              <a:gd name="connsiteY6" fmla="*/ 211671 h 237195"/>
              <a:gd name="connsiteX7" fmla="*/ 184052 w 611965"/>
              <a:gd name="connsiteY7" fmla="*/ 205621 h 237195"/>
              <a:gd name="connsiteX8" fmla="*/ 141090 w 611965"/>
              <a:gd name="connsiteY8" fmla="*/ 222141 h 237195"/>
              <a:gd name="connsiteX9" fmla="*/ 103683 w 611965"/>
              <a:gd name="connsiteY9" fmla="*/ 236688 h 237195"/>
              <a:gd name="connsiteX10" fmla="*/ 14505 w 611965"/>
              <a:gd name="connsiteY10" fmla="*/ 237195 h 237195"/>
              <a:gd name="connsiteX0" fmla="*/ 14505 w 611965"/>
              <a:gd name="connsiteY0" fmla="*/ 237195 h 237195"/>
              <a:gd name="connsiteX1" fmla="*/ 60040 w 611965"/>
              <a:gd name="connsiteY1" fmla="*/ 220063 h 237195"/>
              <a:gd name="connsiteX2" fmla="*/ 78743 w 611965"/>
              <a:gd name="connsiteY2" fmla="*/ 199281 h 237195"/>
              <a:gd name="connsiteX3" fmla="*/ 87916 w 611965"/>
              <a:gd name="connsiteY3" fmla="*/ 182423 h 237195"/>
              <a:gd name="connsiteX4" fmla="*/ 258945 w 611965"/>
              <a:gd name="connsiteY4" fmla="*/ 1282 h 237195"/>
              <a:gd name="connsiteX5" fmla="*/ 469883 w 611965"/>
              <a:gd name="connsiteY5" fmla="*/ 16693 h 237195"/>
              <a:gd name="connsiteX6" fmla="*/ 376244 w 611965"/>
              <a:gd name="connsiteY6" fmla="*/ 211671 h 237195"/>
              <a:gd name="connsiteX7" fmla="*/ 184052 w 611965"/>
              <a:gd name="connsiteY7" fmla="*/ 205621 h 237195"/>
              <a:gd name="connsiteX8" fmla="*/ 141090 w 611965"/>
              <a:gd name="connsiteY8" fmla="*/ 222141 h 237195"/>
              <a:gd name="connsiteX9" fmla="*/ 103683 w 611965"/>
              <a:gd name="connsiteY9" fmla="*/ 236688 h 237195"/>
              <a:gd name="connsiteX10" fmla="*/ 14505 w 611965"/>
              <a:gd name="connsiteY10" fmla="*/ 237195 h 237195"/>
              <a:gd name="connsiteX0" fmla="*/ 14505 w 611965"/>
              <a:gd name="connsiteY0" fmla="*/ 237195 h 237195"/>
              <a:gd name="connsiteX1" fmla="*/ 49649 w 611965"/>
              <a:gd name="connsiteY1" fmla="*/ 215907 h 237195"/>
              <a:gd name="connsiteX2" fmla="*/ 78743 w 611965"/>
              <a:gd name="connsiteY2" fmla="*/ 199281 h 237195"/>
              <a:gd name="connsiteX3" fmla="*/ 87916 w 611965"/>
              <a:gd name="connsiteY3" fmla="*/ 182423 h 237195"/>
              <a:gd name="connsiteX4" fmla="*/ 258945 w 611965"/>
              <a:gd name="connsiteY4" fmla="*/ 1282 h 237195"/>
              <a:gd name="connsiteX5" fmla="*/ 469883 w 611965"/>
              <a:gd name="connsiteY5" fmla="*/ 16693 h 237195"/>
              <a:gd name="connsiteX6" fmla="*/ 376244 w 611965"/>
              <a:gd name="connsiteY6" fmla="*/ 211671 h 237195"/>
              <a:gd name="connsiteX7" fmla="*/ 184052 w 611965"/>
              <a:gd name="connsiteY7" fmla="*/ 205621 h 237195"/>
              <a:gd name="connsiteX8" fmla="*/ 141090 w 611965"/>
              <a:gd name="connsiteY8" fmla="*/ 222141 h 237195"/>
              <a:gd name="connsiteX9" fmla="*/ 103683 w 611965"/>
              <a:gd name="connsiteY9" fmla="*/ 236688 h 237195"/>
              <a:gd name="connsiteX10" fmla="*/ 14505 w 611965"/>
              <a:gd name="connsiteY10" fmla="*/ 237195 h 237195"/>
              <a:gd name="connsiteX0" fmla="*/ 14505 w 611965"/>
              <a:gd name="connsiteY0" fmla="*/ 237195 h 237195"/>
              <a:gd name="connsiteX1" fmla="*/ 49649 w 611965"/>
              <a:gd name="connsiteY1" fmla="*/ 215907 h 237195"/>
              <a:gd name="connsiteX2" fmla="*/ 87916 w 611965"/>
              <a:gd name="connsiteY2" fmla="*/ 182423 h 237195"/>
              <a:gd name="connsiteX3" fmla="*/ 258945 w 611965"/>
              <a:gd name="connsiteY3" fmla="*/ 1282 h 237195"/>
              <a:gd name="connsiteX4" fmla="*/ 469883 w 611965"/>
              <a:gd name="connsiteY4" fmla="*/ 16693 h 237195"/>
              <a:gd name="connsiteX5" fmla="*/ 376244 w 611965"/>
              <a:gd name="connsiteY5" fmla="*/ 211671 h 237195"/>
              <a:gd name="connsiteX6" fmla="*/ 184052 w 611965"/>
              <a:gd name="connsiteY6" fmla="*/ 205621 h 237195"/>
              <a:gd name="connsiteX7" fmla="*/ 141090 w 611965"/>
              <a:gd name="connsiteY7" fmla="*/ 222141 h 237195"/>
              <a:gd name="connsiteX8" fmla="*/ 103683 w 611965"/>
              <a:gd name="connsiteY8" fmla="*/ 236688 h 237195"/>
              <a:gd name="connsiteX9" fmla="*/ 14505 w 611965"/>
              <a:gd name="connsiteY9" fmla="*/ 237195 h 237195"/>
              <a:gd name="connsiteX0" fmla="*/ 14505 w 611965"/>
              <a:gd name="connsiteY0" fmla="*/ 237195 h 237195"/>
              <a:gd name="connsiteX1" fmla="*/ 99525 w 611965"/>
              <a:gd name="connsiteY1" fmla="*/ 201360 h 237195"/>
              <a:gd name="connsiteX2" fmla="*/ 87916 w 611965"/>
              <a:gd name="connsiteY2" fmla="*/ 182423 h 237195"/>
              <a:gd name="connsiteX3" fmla="*/ 258945 w 611965"/>
              <a:gd name="connsiteY3" fmla="*/ 1282 h 237195"/>
              <a:gd name="connsiteX4" fmla="*/ 469883 w 611965"/>
              <a:gd name="connsiteY4" fmla="*/ 16693 h 237195"/>
              <a:gd name="connsiteX5" fmla="*/ 376244 w 611965"/>
              <a:gd name="connsiteY5" fmla="*/ 211671 h 237195"/>
              <a:gd name="connsiteX6" fmla="*/ 184052 w 611965"/>
              <a:gd name="connsiteY6" fmla="*/ 205621 h 237195"/>
              <a:gd name="connsiteX7" fmla="*/ 141090 w 611965"/>
              <a:gd name="connsiteY7" fmla="*/ 222141 h 237195"/>
              <a:gd name="connsiteX8" fmla="*/ 103683 w 611965"/>
              <a:gd name="connsiteY8" fmla="*/ 236688 h 237195"/>
              <a:gd name="connsiteX9" fmla="*/ 14505 w 611965"/>
              <a:gd name="connsiteY9" fmla="*/ 237195 h 237195"/>
              <a:gd name="connsiteX0" fmla="*/ 14505 w 611965"/>
              <a:gd name="connsiteY0" fmla="*/ 237195 h 237195"/>
              <a:gd name="connsiteX1" fmla="*/ 99525 w 611965"/>
              <a:gd name="connsiteY1" fmla="*/ 201360 h 237195"/>
              <a:gd name="connsiteX2" fmla="*/ 87916 w 611965"/>
              <a:gd name="connsiteY2" fmla="*/ 182423 h 237195"/>
              <a:gd name="connsiteX3" fmla="*/ 258945 w 611965"/>
              <a:gd name="connsiteY3" fmla="*/ 1282 h 237195"/>
              <a:gd name="connsiteX4" fmla="*/ 469883 w 611965"/>
              <a:gd name="connsiteY4" fmla="*/ 16693 h 237195"/>
              <a:gd name="connsiteX5" fmla="*/ 376244 w 611965"/>
              <a:gd name="connsiteY5" fmla="*/ 211671 h 237195"/>
              <a:gd name="connsiteX6" fmla="*/ 184052 w 611965"/>
              <a:gd name="connsiteY6" fmla="*/ 205621 h 237195"/>
              <a:gd name="connsiteX7" fmla="*/ 141090 w 611965"/>
              <a:gd name="connsiteY7" fmla="*/ 222141 h 237195"/>
              <a:gd name="connsiteX8" fmla="*/ 70432 w 611965"/>
              <a:gd name="connsiteY8" fmla="*/ 234609 h 237195"/>
              <a:gd name="connsiteX9" fmla="*/ 14505 w 611965"/>
              <a:gd name="connsiteY9" fmla="*/ 237195 h 237195"/>
              <a:gd name="connsiteX0" fmla="*/ 14505 w 611965"/>
              <a:gd name="connsiteY0" fmla="*/ 237195 h 237195"/>
              <a:gd name="connsiteX1" fmla="*/ 99525 w 611965"/>
              <a:gd name="connsiteY1" fmla="*/ 201360 h 237195"/>
              <a:gd name="connsiteX2" fmla="*/ 87916 w 611965"/>
              <a:gd name="connsiteY2" fmla="*/ 182423 h 237195"/>
              <a:gd name="connsiteX3" fmla="*/ 258945 w 611965"/>
              <a:gd name="connsiteY3" fmla="*/ 1282 h 237195"/>
              <a:gd name="connsiteX4" fmla="*/ 469883 w 611965"/>
              <a:gd name="connsiteY4" fmla="*/ 16693 h 237195"/>
              <a:gd name="connsiteX5" fmla="*/ 376244 w 611965"/>
              <a:gd name="connsiteY5" fmla="*/ 211671 h 237195"/>
              <a:gd name="connsiteX6" fmla="*/ 184052 w 611965"/>
              <a:gd name="connsiteY6" fmla="*/ 205621 h 237195"/>
              <a:gd name="connsiteX7" fmla="*/ 134855 w 611965"/>
              <a:gd name="connsiteY7" fmla="*/ 217985 h 237195"/>
              <a:gd name="connsiteX8" fmla="*/ 70432 w 611965"/>
              <a:gd name="connsiteY8" fmla="*/ 234609 h 237195"/>
              <a:gd name="connsiteX9" fmla="*/ 14505 w 611965"/>
              <a:gd name="connsiteY9" fmla="*/ 237195 h 237195"/>
              <a:gd name="connsiteX0" fmla="*/ 14505 w 611965"/>
              <a:gd name="connsiteY0" fmla="*/ 237195 h 237195"/>
              <a:gd name="connsiteX1" fmla="*/ 87916 w 611965"/>
              <a:gd name="connsiteY1" fmla="*/ 182423 h 237195"/>
              <a:gd name="connsiteX2" fmla="*/ 258945 w 611965"/>
              <a:gd name="connsiteY2" fmla="*/ 1282 h 237195"/>
              <a:gd name="connsiteX3" fmla="*/ 469883 w 611965"/>
              <a:gd name="connsiteY3" fmla="*/ 16693 h 237195"/>
              <a:gd name="connsiteX4" fmla="*/ 376244 w 611965"/>
              <a:gd name="connsiteY4" fmla="*/ 211671 h 237195"/>
              <a:gd name="connsiteX5" fmla="*/ 184052 w 611965"/>
              <a:gd name="connsiteY5" fmla="*/ 205621 h 237195"/>
              <a:gd name="connsiteX6" fmla="*/ 134855 w 611965"/>
              <a:gd name="connsiteY6" fmla="*/ 217985 h 237195"/>
              <a:gd name="connsiteX7" fmla="*/ 70432 w 611965"/>
              <a:gd name="connsiteY7" fmla="*/ 234609 h 237195"/>
              <a:gd name="connsiteX8" fmla="*/ 14505 w 611965"/>
              <a:gd name="connsiteY8" fmla="*/ 237195 h 237195"/>
              <a:gd name="connsiteX0" fmla="*/ 14505 w 611965"/>
              <a:gd name="connsiteY0" fmla="*/ 237195 h 237195"/>
              <a:gd name="connsiteX1" fmla="*/ 87916 w 611965"/>
              <a:gd name="connsiteY1" fmla="*/ 182423 h 237195"/>
              <a:gd name="connsiteX2" fmla="*/ 258945 w 611965"/>
              <a:gd name="connsiteY2" fmla="*/ 1282 h 237195"/>
              <a:gd name="connsiteX3" fmla="*/ 469883 w 611965"/>
              <a:gd name="connsiteY3" fmla="*/ 16693 h 237195"/>
              <a:gd name="connsiteX4" fmla="*/ 376244 w 611965"/>
              <a:gd name="connsiteY4" fmla="*/ 211671 h 237195"/>
              <a:gd name="connsiteX5" fmla="*/ 184052 w 611965"/>
              <a:gd name="connsiteY5" fmla="*/ 205621 h 237195"/>
              <a:gd name="connsiteX6" fmla="*/ 134855 w 611965"/>
              <a:gd name="connsiteY6" fmla="*/ 217985 h 237195"/>
              <a:gd name="connsiteX7" fmla="*/ 70432 w 611965"/>
              <a:gd name="connsiteY7" fmla="*/ 234609 h 237195"/>
              <a:gd name="connsiteX8" fmla="*/ 14505 w 611965"/>
              <a:gd name="connsiteY8" fmla="*/ 237195 h 237195"/>
              <a:gd name="connsiteX0" fmla="*/ 14505 w 611965"/>
              <a:gd name="connsiteY0" fmla="*/ 237195 h 237195"/>
              <a:gd name="connsiteX1" fmla="*/ 87916 w 611965"/>
              <a:gd name="connsiteY1" fmla="*/ 182423 h 237195"/>
              <a:gd name="connsiteX2" fmla="*/ 258945 w 611965"/>
              <a:gd name="connsiteY2" fmla="*/ 1282 h 237195"/>
              <a:gd name="connsiteX3" fmla="*/ 469883 w 611965"/>
              <a:gd name="connsiteY3" fmla="*/ 16693 h 237195"/>
              <a:gd name="connsiteX4" fmla="*/ 376244 w 611965"/>
              <a:gd name="connsiteY4" fmla="*/ 211671 h 237195"/>
              <a:gd name="connsiteX5" fmla="*/ 184052 w 611965"/>
              <a:gd name="connsiteY5" fmla="*/ 205621 h 237195"/>
              <a:gd name="connsiteX6" fmla="*/ 134855 w 611965"/>
              <a:gd name="connsiteY6" fmla="*/ 217985 h 237195"/>
              <a:gd name="connsiteX7" fmla="*/ 70432 w 611965"/>
              <a:gd name="connsiteY7" fmla="*/ 234609 h 237195"/>
              <a:gd name="connsiteX8" fmla="*/ 14505 w 611965"/>
              <a:gd name="connsiteY8" fmla="*/ 237195 h 2371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611965" h="237195">
                <a:moveTo>
                  <a:pt x="14505" y="237195"/>
                </a:moveTo>
                <a:cubicBezTo>
                  <a:pt x="17419" y="228497"/>
                  <a:pt x="111599" y="207195"/>
                  <a:pt x="87916" y="182423"/>
                </a:cubicBezTo>
                <a:cubicBezTo>
                  <a:pt x="-86455" y="120125"/>
                  <a:pt x="13047" y="14741"/>
                  <a:pt x="258945" y="1282"/>
                </a:cubicBezTo>
                <a:cubicBezTo>
                  <a:pt x="332259" y="-2731"/>
                  <a:pt x="407230" y="2747"/>
                  <a:pt x="469883" y="16693"/>
                </a:cubicBezTo>
                <a:cubicBezTo>
                  <a:pt x="698453" y="67572"/>
                  <a:pt x="639716" y="189876"/>
                  <a:pt x="376244" y="211671"/>
                </a:cubicBezTo>
                <a:cubicBezTo>
                  <a:pt x="311998" y="216985"/>
                  <a:pt x="244575" y="214863"/>
                  <a:pt x="184052" y="205621"/>
                </a:cubicBezTo>
                <a:cubicBezTo>
                  <a:pt x="145899" y="207020"/>
                  <a:pt x="148250" y="212807"/>
                  <a:pt x="134855" y="217985"/>
                </a:cubicBezTo>
                <a:cubicBezTo>
                  <a:pt x="121460" y="223163"/>
                  <a:pt x="92569" y="231754"/>
                  <a:pt x="70432" y="234609"/>
                </a:cubicBezTo>
                <a:lnTo>
                  <a:pt x="14505" y="237195"/>
                </a:lnTo>
                <a:close/>
              </a:path>
            </a:pathLst>
          </a:cu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507" name="Image 506"/>
          <p:cNvPicPr>
            <a:picLocks noChangeAspect="1"/>
          </p:cNvPicPr>
          <p:nvPr/>
        </p:nvPicPr>
        <p:blipFill rotWithShape="1"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50000"/>
                    </a14:imgEffect>
                    <a14:imgEffect>
                      <a14:brightnessContrast bright="4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31578" t="39390" r="60305" b="47639"/>
          <a:stretch/>
        </p:blipFill>
        <p:spPr>
          <a:xfrm>
            <a:off x="3105017" y="7402833"/>
            <a:ext cx="296844" cy="281852"/>
          </a:xfrm>
          <a:prstGeom prst="rect">
            <a:avLst/>
          </a:prstGeom>
        </p:spPr>
      </p:pic>
      <p:sp>
        <p:nvSpPr>
          <p:cNvPr id="508" name="ZoneTexte 507"/>
          <p:cNvSpPr txBox="1"/>
          <p:nvPr/>
        </p:nvSpPr>
        <p:spPr>
          <a:xfrm>
            <a:off x="3451497" y="7362505"/>
            <a:ext cx="745002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7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Dekko" panose="02000600000000000000" pitchFamily="2" charset="0"/>
                <a:cs typeface="Dekko" panose="02000600000000000000" pitchFamily="2" charset="0"/>
              </a:rPr>
              <a:t>verbe 1</a:t>
            </a:r>
            <a:r>
              <a:rPr lang="fr-FR" sz="700" baseline="30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Dekko" panose="02000600000000000000" pitchFamily="2" charset="0"/>
                <a:cs typeface="Dekko" panose="02000600000000000000" pitchFamily="2" charset="0"/>
              </a:rPr>
              <a:t>er</a:t>
            </a:r>
            <a:r>
              <a:rPr lang="fr-FR" sz="7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Dekko" panose="02000600000000000000" pitchFamily="2" charset="0"/>
                <a:cs typeface="Dekko" panose="02000600000000000000" pitchFamily="2" charset="0"/>
              </a:rPr>
              <a:t> groupe</a:t>
            </a:r>
            <a:endParaRPr lang="fr-FR" sz="700" dirty="0">
              <a:solidFill>
                <a:schemeClr val="tx1">
                  <a:lumMod val="65000"/>
                  <a:lumOff val="35000"/>
                </a:schemeClr>
              </a:solidFill>
              <a:latin typeface="Dekko" panose="02000600000000000000" pitchFamily="2" charset="0"/>
              <a:cs typeface="Dekko" panose="02000600000000000000" pitchFamily="2" charset="0"/>
            </a:endParaRPr>
          </a:p>
        </p:txBody>
      </p:sp>
      <p:sp>
        <p:nvSpPr>
          <p:cNvPr id="558" name="Rectangle 110"/>
          <p:cNvSpPr>
            <a:spLocks noChangeArrowheads="1"/>
          </p:cNvSpPr>
          <p:nvPr/>
        </p:nvSpPr>
        <p:spPr bwMode="auto">
          <a:xfrm>
            <a:off x="5249861" y="4236488"/>
            <a:ext cx="1709737" cy="2397125"/>
          </a:xfrm>
          <a:prstGeom prst="rect">
            <a:avLst/>
          </a:prstGeom>
          <a:noFill/>
          <a:ln w="6350">
            <a:solidFill>
              <a:srgbClr val="A5A5A5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576" name="ZoneTexte 575"/>
          <p:cNvSpPr txBox="1"/>
          <p:nvPr/>
        </p:nvSpPr>
        <p:spPr>
          <a:xfrm>
            <a:off x="5806860" y="5273313"/>
            <a:ext cx="674521" cy="230832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r>
              <a:rPr lang="fr-FR" sz="1500" dirty="0" smtClean="0">
                <a:solidFill>
                  <a:schemeClr val="bg2">
                    <a:lumMod val="75000"/>
                  </a:schemeClr>
                </a:solidFill>
                <a:latin typeface="Andika Basic Dig1 Dig4 Dig7" panose="02000000000000000000" pitchFamily="2" charset="0"/>
              </a:rPr>
              <a:t> </a:t>
            </a:r>
            <a:r>
              <a:rPr lang="fr-FR" sz="15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ndika Basic Dig1 Dig4 Dig7" panose="02000000000000000000" pitchFamily="2" charset="0"/>
              </a:rPr>
              <a:t>é</a:t>
            </a:r>
            <a:r>
              <a:rPr lang="fr-FR" sz="1500" dirty="0" smtClean="0">
                <a:solidFill>
                  <a:schemeClr val="bg2">
                    <a:lumMod val="75000"/>
                  </a:schemeClr>
                </a:solidFill>
                <a:latin typeface="Andika Basic Dig1 Dig4 Dig7" panose="02000000000000000000" pitchFamily="2" charset="0"/>
              </a:rPr>
              <a:t>pou</a:t>
            </a:r>
            <a:r>
              <a:rPr lang="fr-FR" sz="1500" dirty="0" smtClean="0">
                <a:solidFill>
                  <a:srgbClr val="5B9BD5"/>
                </a:solidFill>
                <a:latin typeface="Andika Basic Dig1 Dig4 Dig7" panose="02000000000000000000" pitchFamily="2" charset="0"/>
              </a:rPr>
              <a:t>x</a:t>
            </a:r>
            <a:endParaRPr lang="fr-FR" sz="1500" dirty="0">
              <a:solidFill>
                <a:srgbClr val="5B9BD5"/>
              </a:solidFill>
              <a:latin typeface="Andika Basic Dig1 Dig4 Dig7" panose="02000000000000000000" pitchFamily="2" charset="0"/>
            </a:endParaRPr>
          </a:p>
        </p:txBody>
      </p:sp>
      <p:sp>
        <p:nvSpPr>
          <p:cNvPr id="579" name="Text Box 122"/>
          <p:cNvSpPr txBox="1">
            <a:spLocks noChangeArrowheads="1"/>
          </p:cNvSpPr>
          <p:nvPr/>
        </p:nvSpPr>
        <p:spPr bwMode="auto">
          <a:xfrm rot="16200000" flipH="1">
            <a:off x="5245878" y="4086683"/>
            <a:ext cx="119764" cy="91406"/>
          </a:xfrm>
          <a:prstGeom prst="rect">
            <a:avLst/>
          </a:prstGeom>
          <a:solidFill>
            <a:srgbClr val="FFFFFF"/>
          </a:solidFill>
          <a:ln w="9525">
            <a:solidFill>
              <a:schemeClr val="bg2">
                <a:lumMod val="75000"/>
              </a:schemeClr>
            </a:solidFill>
            <a:miter lim="800000"/>
            <a:headEnd/>
            <a:tailEnd/>
          </a:ln>
        </p:spPr>
        <p:txBody>
          <a:bodyPr vert="vert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7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Dekko" panose="02000600000000000000" pitchFamily="2" charset="0"/>
                <a:ea typeface="Calibri" panose="020F0502020204030204" pitchFamily="34" charset="0"/>
                <a:cs typeface="Dekko" panose="02000600000000000000" pitchFamily="2" charset="0"/>
              </a:rPr>
              <a:t>S</a:t>
            </a: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80" name="Text Box 121"/>
          <p:cNvSpPr txBox="1">
            <a:spLocks noChangeArrowheads="1"/>
          </p:cNvSpPr>
          <p:nvPr/>
        </p:nvSpPr>
        <p:spPr bwMode="auto">
          <a:xfrm rot="16200000" flipH="1">
            <a:off x="5419804" y="4086683"/>
            <a:ext cx="119764" cy="91406"/>
          </a:xfrm>
          <a:prstGeom prst="rect">
            <a:avLst/>
          </a:prstGeom>
          <a:solidFill>
            <a:srgbClr val="FFFFFF"/>
          </a:solidFill>
          <a:ln w="9525">
            <a:solidFill>
              <a:schemeClr val="bg2">
                <a:lumMod val="75000"/>
              </a:schemeClr>
            </a:solidFill>
            <a:miter lim="800000"/>
            <a:headEnd/>
            <a:tailEnd/>
          </a:ln>
        </p:spPr>
        <p:txBody>
          <a:bodyPr vert="vert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7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Dekko" panose="02000600000000000000" pitchFamily="2" charset="0"/>
                <a:ea typeface="Calibri" panose="020F0502020204030204" pitchFamily="34" charset="0"/>
                <a:cs typeface="Dekko" panose="02000600000000000000" pitchFamily="2" charset="0"/>
              </a:rPr>
              <a:t>O</a:t>
            </a: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82" name="Text Box 120"/>
          <p:cNvSpPr txBox="1">
            <a:spLocks noChangeArrowheads="1"/>
          </p:cNvSpPr>
          <p:nvPr/>
        </p:nvSpPr>
        <p:spPr bwMode="auto">
          <a:xfrm rot="16200000" flipH="1">
            <a:off x="5609599" y="4086683"/>
            <a:ext cx="119764" cy="91406"/>
          </a:xfrm>
          <a:prstGeom prst="rect">
            <a:avLst/>
          </a:prstGeom>
          <a:solidFill>
            <a:srgbClr val="FFFFFF"/>
          </a:solidFill>
          <a:ln w="9525">
            <a:solidFill>
              <a:schemeClr val="bg2">
                <a:lumMod val="75000"/>
              </a:schemeClr>
            </a:solidFill>
            <a:miter lim="800000"/>
            <a:headEnd/>
            <a:tailEnd/>
          </a:ln>
        </p:spPr>
        <p:txBody>
          <a:bodyPr vert="vert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7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Dekko" panose="02000600000000000000" pitchFamily="2" charset="0"/>
                <a:ea typeface="Calibri" panose="020F0502020204030204" pitchFamily="34" charset="0"/>
                <a:cs typeface="Dekko" panose="02000600000000000000" pitchFamily="2" charset="0"/>
              </a:rPr>
              <a:t>N</a:t>
            </a: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83" name="Text Box 119"/>
          <p:cNvSpPr txBox="1">
            <a:spLocks noChangeArrowheads="1"/>
          </p:cNvSpPr>
          <p:nvPr/>
        </p:nvSpPr>
        <p:spPr bwMode="auto">
          <a:xfrm rot="16200000" flipH="1">
            <a:off x="5787334" y="4086683"/>
            <a:ext cx="119764" cy="91406"/>
          </a:xfrm>
          <a:prstGeom prst="rect">
            <a:avLst/>
          </a:prstGeom>
          <a:solidFill>
            <a:srgbClr val="FFFFFF"/>
          </a:solidFill>
          <a:ln w="9525">
            <a:solidFill>
              <a:schemeClr val="bg2">
                <a:lumMod val="75000"/>
              </a:schemeClr>
            </a:solidFill>
            <a:miter lim="800000"/>
            <a:headEnd/>
            <a:tailEnd/>
          </a:ln>
        </p:spPr>
        <p:txBody>
          <a:bodyPr vert="vert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7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Dekko" panose="02000600000000000000" pitchFamily="2" charset="0"/>
                <a:ea typeface="Calibri" panose="020F0502020204030204" pitchFamily="34" charset="0"/>
                <a:cs typeface="Dekko" panose="02000600000000000000" pitchFamily="2" charset="0"/>
              </a:rPr>
              <a:t>D</a:t>
            </a: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84" name="Text Box 118"/>
          <p:cNvSpPr txBox="1">
            <a:spLocks noChangeArrowheads="1"/>
          </p:cNvSpPr>
          <p:nvPr/>
        </p:nvSpPr>
        <p:spPr bwMode="auto">
          <a:xfrm rot="16200000" flipH="1">
            <a:off x="5963164" y="4087407"/>
            <a:ext cx="119764" cy="91406"/>
          </a:xfrm>
          <a:prstGeom prst="rect">
            <a:avLst/>
          </a:prstGeom>
          <a:solidFill>
            <a:srgbClr val="FFFFFF"/>
          </a:solidFill>
          <a:ln w="9525">
            <a:solidFill>
              <a:schemeClr val="bg2">
                <a:lumMod val="75000"/>
              </a:schemeClr>
            </a:solidFill>
            <a:miter lim="800000"/>
            <a:headEnd/>
            <a:tailEnd/>
          </a:ln>
        </p:spPr>
        <p:txBody>
          <a:bodyPr vert="vert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7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Dekko" panose="02000600000000000000" pitchFamily="2" charset="0"/>
                <a:ea typeface="Calibri" panose="020F0502020204030204" pitchFamily="34" charset="0"/>
                <a:cs typeface="Dekko" panose="02000600000000000000" pitchFamily="2" charset="0"/>
              </a:rPr>
              <a:t>J</a:t>
            </a: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85" name="Text Box 117"/>
          <p:cNvSpPr txBox="1">
            <a:spLocks noChangeArrowheads="1"/>
          </p:cNvSpPr>
          <p:nvPr/>
        </p:nvSpPr>
        <p:spPr bwMode="auto">
          <a:xfrm rot="16200000" flipH="1">
            <a:off x="6151054" y="4085847"/>
            <a:ext cx="119764" cy="91406"/>
          </a:xfrm>
          <a:prstGeom prst="rect">
            <a:avLst/>
          </a:prstGeom>
          <a:solidFill>
            <a:srgbClr val="FFFFFF"/>
          </a:solidFill>
          <a:ln w="9525">
            <a:solidFill>
              <a:schemeClr val="bg2">
                <a:lumMod val="75000"/>
              </a:schemeClr>
            </a:solidFill>
            <a:miter lim="800000"/>
            <a:headEnd/>
            <a:tailEnd/>
          </a:ln>
        </p:spPr>
        <p:txBody>
          <a:bodyPr vert="vert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7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Dekko" panose="02000600000000000000" pitchFamily="2" charset="0"/>
                <a:ea typeface="Calibri" panose="020F0502020204030204" pitchFamily="34" charset="0"/>
                <a:cs typeface="Dekko" panose="02000600000000000000" pitchFamily="2" charset="0"/>
              </a:rPr>
              <a:t>F</a:t>
            </a: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86" name="Text Box 116"/>
          <p:cNvSpPr txBox="1">
            <a:spLocks noChangeArrowheads="1"/>
          </p:cNvSpPr>
          <p:nvPr/>
        </p:nvSpPr>
        <p:spPr bwMode="auto">
          <a:xfrm rot="16200000" flipH="1">
            <a:off x="6329423" y="4085847"/>
            <a:ext cx="119764" cy="91406"/>
          </a:xfrm>
          <a:prstGeom prst="rect">
            <a:avLst/>
          </a:prstGeom>
          <a:solidFill>
            <a:srgbClr val="FFFFFF"/>
          </a:solidFill>
          <a:ln w="9525">
            <a:solidFill>
              <a:schemeClr val="bg2">
                <a:lumMod val="75000"/>
              </a:schemeClr>
            </a:solidFill>
            <a:miter lim="800000"/>
            <a:headEnd/>
            <a:tailEnd/>
          </a:ln>
        </p:spPr>
        <p:txBody>
          <a:bodyPr vert="vert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7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Dekko" panose="02000600000000000000" pitchFamily="2" charset="0"/>
                <a:ea typeface="Calibri" panose="020F0502020204030204" pitchFamily="34" charset="0"/>
                <a:cs typeface="Dekko" panose="02000600000000000000" pitchFamily="2" charset="0"/>
              </a:rPr>
              <a:t>M</a:t>
            </a: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87" name="Text Box 115"/>
          <p:cNvSpPr txBox="1">
            <a:spLocks noChangeArrowheads="1"/>
          </p:cNvSpPr>
          <p:nvPr/>
        </p:nvSpPr>
        <p:spPr bwMode="auto">
          <a:xfrm rot="16200000" flipH="1">
            <a:off x="6515410" y="4086683"/>
            <a:ext cx="119764" cy="91406"/>
          </a:xfrm>
          <a:prstGeom prst="rect">
            <a:avLst/>
          </a:prstGeom>
          <a:solidFill>
            <a:srgbClr val="FFFFFF"/>
          </a:solidFill>
          <a:ln w="9525">
            <a:solidFill>
              <a:schemeClr val="bg2">
                <a:lumMod val="75000"/>
              </a:schemeClr>
            </a:solidFill>
            <a:miter lim="800000"/>
            <a:headEnd/>
            <a:tailEnd/>
          </a:ln>
        </p:spPr>
        <p:txBody>
          <a:bodyPr vert="vert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7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Dekko" panose="02000600000000000000" pitchFamily="2" charset="0"/>
                <a:ea typeface="Calibri" panose="020F0502020204030204" pitchFamily="34" charset="0"/>
                <a:cs typeface="Dekko" panose="02000600000000000000" pitchFamily="2" charset="0"/>
              </a:rPr>
              <a:t>A</a:t>
            </a: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88" name="Text Box 114"/>
          <p:cNvSpPr txBox="1">
            <a:spLocks noChangeArrowheads="1"/>
          </p:cNvSpPr>
          <p:nvPr/>
        </p:nvSpPr>
        <p:spPr bwMode="auto">
          <a:xfrm rot="16200000" flipH="1">
            <a:off x="6703301" y="4085847"/>
            <a:ext cx="119764" cy="91406"/>
          </a:xfrm>
          <a:prstGeom prst="rect">
            <a:avLst/>
          </a:prstGeom>
          <a:solidFill>
            <a:srgbClr val="FFFFFF"/>
          </a:solidFill>
          <a:ln w="9525">
            <a:solidFill>
              <a:schemeClr val="bg2">
                <a:lumMod val="75000"/>
              </a:schemeClr>
            </a:solidFill>
            <a:miter lim="800000"/>
            <a:headEnd/>
            <a:tailEnd/>
          </a:ln>
        </p:spPr>
        <p:txBody>
          <a:bodyPr vert="vert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7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Dekko" panose="02000600000000000000" pitchFamily="2" charset="0"/>
                <a:ea typeface="Calibri" panose="020F0502020204030204" pitchFamily="34" charset="0"/>
                <a:cs typeface="Dekko" panose="02000600000000000000" pitchFamily="2" charset="0"/>
              </a:rPr>
              <a:t>M</a:t>
            </a: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89" name="Text Box 113"/>
          <p:cNvSpPr txBox="1">
            <a:spLocks noChangeArrowheads="1"/>
          </p:cNvSpPr>
          <p:nvPr/>
        </p:nvSpPr>
        <p:spPr bwMode="auto">
          <a:xfrm rot="16200000" flipH="1">
            <a:off x="6875322" y="4085847"/>
            <a:ext cx="119764" cy="91406"/>
          </a:xfrm>
          <a:prstGeom prst="rect">
            <a:avLst/>
          </a:prstGeom>
          <a:solidFill>
            <a:srgbClr val="FFFFFF"/>
          </a:solidFill>
          <a:ln w="9525">
            <a:solidFill>
              <a:schemeClr val="bg2">
                <a:lumMod val="75000"/>
              </a:schemeClr>
            </a:solidFill>
            <a:miter lim="800000"/>
            <a:headEnd/>
            <a:tailEnd/>
          </a:ln>
        </p:spPr>
        <p:txBody>
          <a:bodyPr vert="vert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7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Dekko" panose="02000600000000000000" pitchFamily="2" charset="0"/>
                <a:ea typeface="Calibri" panose="020F0502020204030204" pitchFamily="34" charset="0"/>
                <a:cs typeface="Dekko" panose="02000600000000000000" pitchFamily="2" charset="0"/>
              </a:rPr>
              <a:t>J</a:t>
            </a: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  <p:grpSp>
        <p:nvGrpSpPr>
          <p:cNvPr id="590" name="Group 67"/>
          <p:cNvGrpSpPr>
            <a:grpSpLocks/>
          </p:cNvGrpSpPr>
          <p:nvPr/>
        </p:nvGrpSpPr>
        <p:grpSpPr bwMode="auto">
          <a:xfrm>
            <a:off x="5437907" y="6351564"/>
            <a:ext cx="98425" cy="98425"/>
            <a:chOff x="3511" y="12476"/>
            <a:chExt cx="155" cy="155"/>
          </a:xfrm>
        </p:grpSpPr>
        <p:sp>
          <p:nvSpPr>
            <p:cNvPr id="591" name="Freeform 69"/>
            <p:cNvSpPr>
              <a:spLocks/>
            </p:cNvSpPr>
            <p:nvPr/>
          </p:nvSpPr>
          <p:spPr bwMode="auto">
            <a:xfrm>
              <a:off x="3511" y="12476"/>
              <a:ext cx="143" cy="155"/>
            </a:xfrm>
            <a:custGeom>
              <a:avLst/>
              <a:gdLst>
                <a:gd name="T0" fmla="*/ 0 w 143"/>
                <a:gd name="T1" fmla="*/ 0 h 155"/>
                <a:gd name="T2" fmla="*/ 143 w 143"/>
                <a:gd name="T3" fmla="*/ 155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43" h="155">
                  <a:moveTo>
                    <a:pt x="0" y="0"/>
                  </a:moveTo>
                  <a:cubicBezTo>
                    <a:pt x="48" y="52"/>
                    <a:pt x="95" y="103"/>
                    <a:pt x="143" y="155"/>
                  </a:cubicBezTo>
                </a:path>
              </a:pathLst>
            </a:custGeom>
            <a:noFill/>
            <a:ln w="9525">
              <a:solidFill>
                <a:schemeClr val="bg2">
                  <a:lumMod val="75000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chemeClr val="bg1">
                    <a:lumMod val="50000"/>
                  </a:schemeClr>
                </a:solidFill>
              </a:endParaRPr>
            </a:p>
          </p:txBody>
        </p:sp>
        <p:sp>
          <p:nvSpPr>
            <p:cNvPr id="592" name="Freeform 68"/>
            <p:cNvSpPr>
              <a:spLocks/>
            </p:cNvSpPr>
            <p:nvPr/>
          </p:nvSpPr>
          <p:spPr bwMode="auto">
            <a:xfrm rot="15936379">
              <a:off x="3517" y="12470"/>
              <a:ext cx="143" cy="155"/>
            </a:xfrm>
            <a:custGeom>
              <a:avLst/>
              <a:gdLst>
                <a:gd name="T0" fmla="*/ 0 w 143"/>
                <a:gd name="T1" fmla="*/ 0 h 155"/>
                <a:gd name="T2" fmla="*/ 143 w 143"/>
                <a:gd name="T3" fmla="*/ 155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43" h="155">
                  <a:moveTo>
                    <a:pt x="0" y="0"/>
                  </a:moveTo>
                  <a:cubicBezTo>
                    <a:pt x="48" y="52"/>
                    <a:pt x="95" y="103"/>
                    <a:pt x="143" y="155"/>
                  </a:cubicBezTo>
                </a:path>
              </a:pathLst>
            </a:custGeom>
            <a:noFill/>
            <a:ln w="9525">
              <a:solidFill>
                <a:schemeClr val="bg2">
                  <a:lumMod val="75000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chemeClr val="bg1">
                    <a:lumMod val="50000"/>
                  </a:schemeClr>
                </a:solidFill>
              </a:endParaRPr>
            </a:p>
          </p:txBody>
        </p:sp>
      </p:grpSp>
      <p:sp>
        <p:nvSpPr>
          <p:cNvPr id="593" name="Rectangle 135"/>
          <p:cNvSpPr>
            <a:spLocks noChangeArrowheads="1"/>
          </p:cNvSpPr>
          <p:nvPr/>
        </p:nvSpPr>
        <p:spPr bwMode="auto">
          <a:xfrm>
            <a:off x="5416280" y="6328724"/>
            <a:ext cx="131763" cy="136525"/>
          </a:xfrm>
          <a:prstGeom prst="rect">
            <a:avLst/>
          </a:prstGeom>
          <a:noFill/>
          <a:ln w="3175">
            <a:solidFill>
              <a:schemeClr val="bg2">
                <a:lumMod val="75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594" name="Image 593"/>
          <p:cNvPicPr>
            <a:picLocks noChangeAspect="1"/>
          </p:cNvPicPr>
          <p:nvPr/>
        </p:nvPicPr>
        <p:blipFill rotWithShape="1">
          <a:blip r:embed="rId6" cstate="print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sharpenSoften amount="50000"/>
                    </a14:imgEffect>
                    <a14:imgEffect>
                      <a14:brightnessContrast bright="4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63792" t="76076" r="26479" b="15767"/>
          <a:stretch/>
        </p:blipFill>
        <p:spPr>
          <a:xfrm>
            <a:off x="5338255" y="4600269"/>
            <a:ext cx="279703" cy="139351"/>
          </a:xfrm>
          <a:prstGeom prst="rect">
            <a:avLst/>
          </a:prstGeom>
        </p:spPr>
      </p:pic>
      <p:pic>
        <p:nvPicPr>
          <p:cNvPr id="595" name="Image 594"/>
          <p:cNvPicPr>
            <a:picLocks noChangeAspect="1"/>
          </p:cNvPicPr>
          <p:nvPr/>
        </p:nvPicPr>
        <p:blipFill rotWithShape="1">
          <a:blip r:embed="rId8" cstate="print">
            <a:extLst>
              <a:ext uri="{BEBA8EAE-BF5A-486C-A8C5-ECC9F3942E4B}">
                <a14:imgProps xmlns:a14="http://schemas.microsoft.com/office/drawing/2010/main">
                  <a14:imgLayer r:embed="rId9">
                    <a14:imgEffect>
                      <a14:sharpenSoften amount="50000"/>
                    </a14:imgEffect>
                    <a14:imgEffect>
                      <a14:brightnessContrast bright="4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80534" t="17003" r="10602" b="70262"/>
          <a:stretch/>
        </p:blipFill>
        <p:spPr>
          <a:xfrm>
            <a:off x="5338693" y="4344625"/>
            <a:ext cx="315016" cy="268921"/>
          </a:xfrm>
          <a:prstGeom prst="rect">
            <a:avLst/>
          </a:prstGeom>
        </p:spPr>
      </p:pic>
      <p:sp>
        <p:nvSpPr>
          <p:cNvPr id="596" name="Bulle ronde 2290"/>
          <p:cNvSpPr/>
          <p:nvPr/>
        </p:nvSpPr>
        <p:spPr>
          <a:xfrm>
            <a:off x="5638693" y="4291436"/>
            <a:ext cx="717609" cy="227883"/>
          </a:xfrm>
          <a:custGeom>
            <a:avLst/>
            <a:gdLst>
              <a:gd name="connsiteX0" fmla="*/ 60321 w 719824"/>
              <a:gd name="connsiteY0" fmla="*/ 182002 h 154391"/>
              <a:gd name="connsiteX1" fmla="*/ 116700 w 719824"/>
              <a:gd name="connsiteY1" fmla="*/ 134098 h 154391"/>
              <a:gd name="connsiteX2" fmla="*/ 335874 w 719824"/>
              <a:gd name="connsiteY2" fmla="*/ 171 h 154391"/>
              <a:gd name="connsiteX3" fmla="*/ 532049 w 719824"/>
              <a:gd name="connsiteY3" fmla="*/ 9400 h 154391"/>
              <a:gd name="connsiteX4" fmla="*/ 396804 w 719824"/>
              <a:gd name="connsiteY4" fmla="*/ 153984 h 154391"/>
              <a:gd name="connsiteX5" fmla="*/ 233794 w 719824"/>
              <a:gd name="connsiteY5" fmla="*/ 149496 h 154391"/>
              <a:gd name="connsiteX6" fmla="*/ 60321 w 719824"/>
              <a:gd name="connsiteY6" fmla="*/ 182002 h 154391"/>
              <a:gd name="connsiteX0" fmla="*/ 60869 w 720689"/>
              <a:gd name="connsiteY0" fmla="*/ 182003 h 182003"/>
              <a:gd name="connsiteX1" fmla="*/ 117248 w 720689"/>
              <a:gd name="connsiteY1" fmla="*/ 134099 h 182003"/>
              <a:gd name="connsiteX2" fmla="*/ 336422 w 720689"/>
              <a:gd name="connsiteY2" fmla="*/ 172 h 182003"/>
              <a:gd name="connsiteX3" fmla="*/ 532597 w 720689"/>
              <a:gd name="connsiteY3" fmla="*/ 9401 h 182003"/>
              <a:gd name="connsiteX4" fmla="*/ 397352 w 720689"/>
              <a:gd name="connsiteY4" fmla="*/ 153985 h 182003"/>
              <a:gd name="connsiteX5" fmla="*/ 234342 w 720689"/>
              <a:gd name="connsiteY5" fmla="*/ 149497 h 182003"/>
              <a:gd name="connsiteX6" fmla="*/ 158150 w 720689"/>
              <a:gd name="connsiteY6" fmla="*/ 175174 h 182003"/>
              <a:gd name="connsiteX7" fmla="*/ 60869 w 720689"/>
              <a:gd name="connsiteY7" fmla="*/ 182003 h 182003"/>
              <a:gd name="connsiteX0" fmla="*/ 60869 w 720689"/>
              <a:gd name="connsiteY0" fmla="*/ 182003 h 182003"/>
              <a:gd name="connsiteX1" fmla="*/ 137369 w 720689"/>
              <a:gd name="connsiteY1" fmla="*/ 146079 h 182003"/>
              <a:gd name="connsiteX2" fmla="*/ 117248 w 720689"/>
              <a:gd name="connsiteY2" fmla="*/ 134099 h 182003"/>
              <a:gd name="connsiteX3" fmla="*/ 336422 w 720689"/>
              <a:gd name="connsiteY3" fmla="*/ 172 h 182003"/>
              <a:gd name="connsiteX4" fmla="*/ 532597 w 720689"/>
              <a:gd name="connsiteY4" fmla="*/ 9401 h 182003"/>
              <a:gd name="connsiteX5" fmla="*/ 397352 w 720689"/>
              <a:gd name="connsiteY5" fmla="*/ 153985 h 182003"/>
              <a:gd name="connsiteX6" fmla="*/ 234342 w 720689"/>
              <a:gd name="connsiteY6" fmla="*/ 149497 h 182003"/>
              <a:gd name="connsiteX7" fmla="*/ 158150 w 720689"/>
              <a:gd name="connsiteY7" fmla="*/ 175174 h 182003"/>
              <a:gd name="connsiteX8" fmla="*/ 60869 w 720689"/>
              <a:gd name="connsiteY8" fmla="*/ 182003 h 182003"/>
              <a:gd name="connsiteX0" fmla="*/ 60869 w 720689"/>
              <a:gd name="connsiteY0" fmla="*/ 182003 h 182003"/>
              <a:gd name="connsiteX1" fmla="*/ 137369 w 720689"/>
              <a:gd name="connsiteY1" fmla="*/ 146079 h 182003"/>
              <a:gd name="connsiteX2" fmla="*/ 117248 w 720689"/>
              <a:gd name="connsiteY2" fmla="*/ 134099 h 182003"/>
              <a:gd name="connsiteX3" fmla="*/ 336422 w 720689"/>
              <a:gd name="connsiteY3" fmla="*/ 172 h 182003"/>
              <a:gd name="connsiteX4" fmla="*/ 532597 w 720689"/>
              <a:gd name="connsiteY4" fmla="*/ 9401 h 182003"/>
              <a:gd name="connsiteX5" fmla="*/ 397352 w 720689"/>
              <a:gd name="connsiteY5" fmla="*/ 153985 h 182003"/>
              <a:gd name="connsiteX6" fmla="*/ 234342 w 720689"/>
              <a:gd name="connsiteY6" fmla="*/ 149497 h 182003"/>
              <a:gd name="connsiteX7" fmla="*/ 145681 w 720689"/>
              <a:gd name="connsiteY7" fmla="*/ 173096 h 182003"/>
              <a:gd name="connsiteX8" fmla="*/ 60869 w 720689"/>
              <a:gd name="connsiteY8" fmla="*/ 182003 h 182003"/>
              <a:gd name="connsiteX0" fmla="*/ 60869 w 720689"/>
              <a:gd name="connsiteY0" fmla="*/ 182003 h 182003"/>
              <a:gd name="connsiteX1" fmla="*/ 137369 w 720689"/>
              <a:gd name="connsiteY1" fmla="*/ 146079 h 182003"/>
              <a:gd name="connsiteX2" fmla="*/ 117248 w 720689"/>
              <a:gd name="connsiteY2" fmla="*/ 134099 h 182003"/>
              <a:gd name="connsiteX3" fmla="*/ 336422 w 720689"/>
              <a:gd name="connsiteY3" fmla="*/ 172 h 182003"/>
              <a:gd name="connsiteX4" fmla="*/ 532597 w 720689"/>
              <a:gd name="connsiteY4" fmla="*/ 9401 h 182003"/>
              <a:gd name="connsiteX5" fmla="*/ 397352 w 720689"/>
              <a:gd name="connsiteY5" fmla="*/ 153985 h 182003"/>
              <a:gd name="connsiteX6" fmla="*/ 234342 w 720689"/>
              <a:gd name="connsiteY6" fmla="*/ 149497 h 182003"/>
              <a:gd name="connsiteX7" fmla="*/ 145681 w 720689"/>
              <a:gd name="connsiteY7" fmla="*/ 173096 h 182003"/>
              <a:gd name="connsiteX8" fmla="*/ 60869 w 720689"/>
              <a:gd name="connsiteY8" fmla="*/ 182003 h 182003"/>
              <a:gd name="connsiteX0" fmla="*/ 34929 w 720689"/>
              <a:gd name="connsiteY0" fmla="*/ 174642 h 174642"/>
              <a:gd name="connsiteX1" fmla="*/ 137369 w 720689"/>
              <a:gd name="connsiteY1" fmla="*/ 146079 h 174642"/>
              <a:gd name="connsiteX2" fmla="*/ 117248 w 720689"/>
              <a:gd name="connsiteY2" fmla="*/ 134099 h 174642"/>
              <a:gd name="connsiteX3" fmla="*/ 336422 w 720689"/>
              <a:gd name="connsiteY3" fmla="*/ 172 h 174642"/>
              <a:gd name="connsiteX4" fmla="*/ 532597 w 720689"/>
              <a:gd name="connsiteY4" fmla="*/ 9401 h 174642"/>
              <a:gd name="connsiteX5" fmla="*/ 397352 w 720689"/>
              <a:gd name="connsiteY5" fmla="*/ 153985 h 174642"/>
              <a:gd name="connsiteX6" fmla="*/ 234342 w 720689"/>
              <a:gd name="connsiteY6" fmla="*/ 149497 h 174642"/>
              <a:gd name="connsiteX7" fmla="*/ 145681 w 720689"/>
              <a:gd name="connsiteY7" fmla="*/ 173096 h 174642"/>
              <a:gd name="connsiteX8" fmla="*/ 34929 w 720689"/>
              <a:gd name="connsiteY8" fmla="*/ 174642 h 174642"/>
              <a:gd name="connsiteX0" fmla="*/ 34929 w 720689"/>
              <a:gd name="connsiteY0" fmla="*/ 174642 h 174642"/>
              <a:gd name="connsiteX1" fmla="*/ 137369 w 720689"/>
              <a:gd name="connsiteY1" fmla="*/ 146079 h 174642"/>
              <a:gd name="connsiteX2" fmla="*/ 117248 w 720689"/>
              <a:gd name="connsiteY2" fmla="*/ 134099 h 174642"/>
              <a:gd name="connsiteX3" fmla="*/ 336422 w 720689"/>
              <a:gd name="connsiteY3" fmla="*/ 172 h 174642"/>
              <a:gd name="connsiteX4" fmla="*/ 532597 w 720689"/>
              <a:gd name="connsiteY4" fmla="*/ 9401 h 174642"/>
              <a:gd name="connsiteX5" fmla="*/ 397352 w 720689"/>
              <a:gd name="connsiteY5" fmla="*/ 153985 h 174642"/>
              <a:gd name="connsiteX6" fmla="*/ 234342 w 720689"/>
              <a:gd name="connsiteY6" fmla="*/ 149497 h 174642"/>
              <a:gd name="connsiteX7" fmla="*/ 116859 w 720689"/>
              <a:gd name="connsiteY7" fmla="*/ 171461 h 174642"/>
              <a:gd name="connsiteX8" fmla="*/ 34929 w 720689"/>
              <a:gd name="connsiteY8" fmla="*/ 174642 h 174642"/>
              <a:gd name="connsiteX0" fmla="*/ 34929 w 720689"/>
              <a:gd name="connsiteY0" fmla="*/ 174642 h 174642"/>
              <a:gd name="connsiteX1" fmla="*/ 137369 w 720689"/>
              <a:gd name="connsiteY1" fmla="*/ 146079 h 174642"/>
              <a:gd name="connsiteX2" fmla="*/ 117248 w 720689"/>
              <a:gd name="connsiteY2" fmla="*/ 134099 h 174642"/>
              <a:gd name="connsiteX3" fmla="*/ 336422 w 720689"/>
              <a:gd name="connsiteY3" fmla="*/ 172 h 174642"/>
              <a:gd name="connsiteX4" fmla="*/ 532597 w 720689"/>
              <a:gd name="connsiteY4" fmla="*/ 9401 h 174642"/>
              <a:gd name="connsiteX5" fmla="*/ 397352 w 720689"/>
              <a:gd name="connsiteY5" fmla="*/ 153985 h 174642"/>
              <a:gd name="connsiteX6" fmla="*/ 234342 w 720689"/>
              <a:gd name="connsiteY6" fmla="*/ 149497 h 174642"/>
              <a:gd name="connsiteX7" fmla="*/ 116859 w 720689"/>
              <a:gd name="connsiteY7" fmla="*/ 171461 h 174642"/>
              <a:gd name="connsiteX8" fmla="*/ 34929 w 720689"/>
              <a:gd name="connsiteY8" fmla="*/ 174642 h 174642"/>
              <a:gd name="connsiteX0" fmla="*/ 34929 w 720689"/>
              <a:gd name="connsiteY0" fmla="*/ 174642 h 174642"/>
              <a:gd name="connsiteX1" fmla="*/ 137369 w 720689"/>
              <a:gd name="connsiteY1" fmla="*/ 146079 h 174642"/>
              <a:gd name="connsiteX2" fmla="*/ 117248 w 720689"/>
              <a:gd name="connsiteY2" fmla="*/ 134099 h 174642"/>
              <a:gd name="connsiteX3" fmla="*/ 336422 w 720689"/>
              <a:gd name="connsiteY3" fmla="*/ 172 h 174642"/>
              <a:gd name="connsiteX4" fmla="*/ 532597 w 720689"/>
              <a:gd name="connsiteY4" fmla="*/ 9401 h 174642"/>
              <a:gd name="connsiteX5" fmla="*/ 397352 w 720689"/>
              <a:gd name="connsiteY5" fmla="*/ 153985 h 174642"/>
              <a:gd name="connsiteX6" fmla="*/ 234342 w 720689"/>
              <a:gd name="connsiteY6" fmla="*/ 149497 h 174642"/>
              <a:gd name="connsiteX7" fmla="*/ 186045 w 720689"/>
              <a:gd name="connsiteY7" fmla="*/ 162171 h 174642"/>
              <a:gd name="connsiteX8" fmla="*/ 116859 w 720689"/>
              <a:gd name="connsiteY8" fmla="*/ 171461 h 174642"/>
              <a:gd name="connsiteX9" fmla="*/ 34929 w 720689"/>
              <a:gd name="connsiteY9" fmla="*/ 174642 h 174642"/>
              <a:gd name="connsiteX0" fmla="*/ 34929 w 720689"/>
              <a:gd name="connsiteY0" fmla="*/ 174642 h 174642"/>
              <a:gd name="connsiteX1" fmla="*/ 108226 w 720689"/>
              <a:gd name="connsiteY1" fmla="*/ 154811 h 174642"/>
              <a:gd name="connsiteX2" fmla="*/ 137369 w 720689"/>
              <a:gd name="connsiteY2" fmla="*/ 146079 h 174642"/>
              <a:gd name="connsiteX3" fmla="*/ 117248 w 720689"/>
              <a:gd name="connsiteY3" fmla="*/ 134099 h 174642"/>
              <a:gd name="connsiteX4" fmla="*/ 336422 w 720689"/>
              <a:gd name="connsiteY4" fmla="*/ 172 h 174642"/>
              <a:gd name="connsiteX5" fmla="*/ 532597 w 720689"/>
              <a:gd name="connsiteY5" fmla="*/ 9401 h 174642"/>
              <a:gd name="connsiteX6" fmla="*/ 397352 w 720689"/>
              <a:gd name="connsiteY6" fmla="*/ 153985 h 174642"/>
              <a:gd name="connsiteX7" fmla="*/ 234342 w 720689"/>
              <a:gd name="connsiteY7" fmla="*/ 149497 h 174642"/>
              <a:gd name="connsiteX8" fmla="*/ 186045 w 720689"/>
              <a:gd name="connsiteY8" fmla="*/ 162171 h 174642"/>
              <a:gd name="connsiteX9" fmla="*/ 116859 w 720689"/>
              <a:gd name="connsiteY9" fmla="*/ 171461 h 174642"/>
              <a:gd name="connsiteX10" fmla="*/ 34929 w 720689"/>
              <a:gd name="connsiteY10" fmla="*/ 174642 h 174642"/>
              <a:gd name="connsiteX0" fmla="*/ 34929 w 720689"/>
              <a:gd name="connsiteY0" fmla="*/ 174642 h 174642"/>
              <a:gd name="connsiteX1" fmla="*/ 103903 w 720689"/>
              <a:gd name="connsiteY1" fmla="*/ 159718 h 174642"/>
              <a:gd name="connsiteX2" fmla="*/ 137369 w 720689"/>
              <a:gd name="connsiteY2" fmla="*/ 146079 h 174642"/>
              <a:gd name="connsiteX3" fmla="*/ 117248 w 720689"/>
              <a:gd name="connsiteY3" fmla="*/ 134099 h 174642"/>
              <a:gd name="connsiteX4" fmla="*/ 336422 w 720689"/>
              <a:gd name="connsiteY4" fmla="*/ 172 h 174642"/>
              <a:gd name="connsiteX5" fmla="*/ 532597 w 720689"/>
              <a:gd name="connsiteY5" fmla="*/ 9401 h 174642"/>
              <a:gd name="connsiteX6" fmla="*/ 397352 w 720689"/>
              <a:gd name="connsiteY6" fmla="*/ 153985 h 174642"/>
              <a:gd name="connsiteX7" fmla="*/ 234342 w 720689"/>
              <a:gd name="connsiteY7" fmla="*/ 149497 h 174642"/>
              <a:gd name="connsiteX8" fmla="*/ 186045 w 720689"/>
              <a:gd name="connsiteY8" fmla="*/ 162171 h 174642"/>
              <a:gd name="connsiteX9" fmla="*/ 116859 w 720689"/>
              <a:gd name="connsiteY9" fmla="*/ 171461 h 174642"/>
              <a:gd name="connsiteX10" fmla="*/ 34929 w 720689"/>
              <a:gd name="connsiteY10" fmla="*/ 174642 h 174642"/>
              <a:gd name="connsiteX0" fmla="*/ 34929 w 720689"/>
              <a:gd name="connsiteY0" fmla="*/ 174642 h 174642"/>
              <a:gd name="connsiteX1" fmla="*/ 103903 w 720689"/>
              <a:gd name="connsiteY1" fmla="*/ 159718 h 174642"/>
              <a:gd name="connsiteX2" fmla="*/ 137369 w 720689"/>
              <a:gd name="connsiteY2" fmla="*/ 146079 h 174642"/>
              <a:gd name="connsiteX3" fmla="*/ 117248 w 720689"/>
              <a:gd name="connsiteY3" fmla="*/ 134099 h 174642"/>
              <a:gd name="connsiteX4" fmla="*/ 336422 w 720689"/>
              <a:gd name="connsiteY4" fmla="*/ 172 h 174642"/>
              <a:gd name="connsiteX5" fmla="*/ 532597 w 720689"/>
              <a:gd name="connsiteY5" fmla="*/ 9401 h 174642"/>
              <a:gd name="connsiteX6" fmla="*/ 397352 w 720689"/>
              <a:gd name="connsiteY6" fmla="*/ 153985 h 174642"/>
              <a:gd name="connsiteX7" fmla="*/ 234342 w 720689"/>
              <a:gd name="connsiteY7" fmla="*/ 149497 h 174642"/>
              <a:gd name="connsiteX8" fmla="*/ 175957 w 720689"/>
              <a:gd name="connsiteY8" fmla="*/ 160535 h 174642"/>
              <a:gd name="connsiteX9" fmla="*/ 116859 w 720689"/>
              <a:gd name="connsiteY9" fmla="*/ 171461 h 174642"/>
              <a:gd name="connsiteX10" fmla="*/ 34929 w 720689"/>
              <a:gd name="connsiteY10" fmla="*/ 174642 h 174642"/>
              <a:gd name="connsiteX0" fmla="*/ 34929 w 720689"/>
              <a:gd name="connsiteY0" fmla="*/ 174642 h 174642"/>
              <a:gd name="connsiteX1" fmla="*/ 103903 w 720689"/>
              <a:gd name="connsiteY1" fmla="*/ 159718 h 174642"/>
              <a:gd name="connsiteX2" fmla="*/ 137369 w 720689"/>
              <a:gd name="connsiteY2" fmla="*/ 146079 h 174642"/>
              <a:gd name="connsiteX3" fmla="*/ 117248 w 720689"/>
              <a:gd name="connsiteY3" fmla="*/ 134099 h 174642"/>
              <a:gd name="connsiteX4" fmla="*/ 336422 w 720689"/>
              <a:gd name="connsiteY4" fmla="*/ 172 h 174642"/>
              <a:gd name="connsiteX5" fmla="*/ 532597 w 720689"/>
              <a:gd name="connsiteY5" fmla="*/ 9401 h 174642"/>
              <a:gd name="connsiteX6" fmla="*/ 397352 w 720689"/>
              <a:gd name="connsiteY6" fmla="*/ 153985 h 174642"/>
              <a:gd name="connsiteX7" fmla="*/ 234342 w 720689"/>
              <a:gd name="connsiteY7" fmla="*/ 149497 h 174642"/>
              <a:gd name="connsiteX8" fmla="*/ 175957 w 720689"/>
              <a:gd name="connsiteY8" fmla="*/ 160535 h 174642"/>
              <a:gd name="connsiteX9" fmla="*/ 111094 w 720689"/>
              <a:gd name="connsiteY9" fmla="*/ 169825 h 174642"/>
              <a:gd name="connsiteX10" fmla="*/ 34929 w 720689"/>
              <a:gd name="connsiteY10" fmla="*/ 174642 h 174642"/>
              <a:gd name="connsiteX0" fmla="*/ 34929 w 720689"/>
              <a:gd name="connsiteY0" fmla="*/ 174642 h 174643"/>
              <a:gd name="connsiteX1" fmla="*/ 103903 w 720689"/>
              <a:gd name="connsiteY1" fmla="*/ 159718 h 174643"/>
              <a:gd name="connsiteX2" fmla="*/ 137369 w 720689"/>
              <a:gd name="connsiteY2" fmla="*/ 146079 h 174643"/>
              <a:gd name="connsiteX3" fmla="*/ 117248 w 720689"/>
              <a:gd name="connsiteY3" fmla="*/ 134099 h 174643"/>
              <a:gd name="connsiteX4" fmla="*/ 336422 w 720689"/>
              <a:gd name="connsiteY4" fmla="*/ 172 h 174643"/>
              <a:gd name="connsiteX5" fmla="*/ 532597 w 720689"/>
              <a:gd name="connsiteY5" fmla="*/ 9401 h 174643"/>
              <a:gd name="connsiteX6" fmla="*/ 397352 w 720689"/>
              <a:gd name="connsiteY6" fmla="*/ 153985 h 174643"/>
              <a:gd name="connsiteX7" fmla="*/ 234342 w 720689"/>
              <a:gd name="connsiteY7" fmla="*/ 149497 h 174643"/>
              <a:gd name="connsiteX8" fmla="*/ 175957 w 720689"/>
              <a:gd name="connsiteY8" fmla="*/ 160535 h 174643"/>
              <a:gd name="connsiteX9" fmla="*/ 34929 w 720689"/>
              <a:gd name="connsiteY9" fmla="*/ 174642 h 174643"/>
              <a:gd name="connsiteX0" fmla="*/ 34929 w 720689"/>
              <a:gd name="connsiteY0" fmla="*/ 174642 h 174807"/>
              <a:gd name="connsiteX1" fmla="*/ 103903 w 720689"/>
              <a:gd name="connsiteY1" fmla="*/ 159718 h 174807"/>
              <a:gd name="connsiteX2" fmla="*/ 137369 w 720689"/>
              <a:gd name="connsiteY2" fmla="*/ 146079 h 174807"/>
              <a:gd name="connsiteX3" fmla="*/ 117248 w 720689"/>
              <a:gd name="connsiteY3" fmla="*/ 134099 h 174807"/>
              <a:gd name="connsiteX4" fmla="*/ 336422 w 720689"/>
              <a:gd name="connsiteY4" fmla="*/ 172 h 174807"/>
              <a:gd name="connsiteX5" fmla="*/ 532597 w 720689"/>
              <a:gd name="connsiteY5" fmla="*/ 9401 h 174807"/>
              <a:gd name="connsiteX6" fmla="*/ 397352 w 720689"/>
              <a:gd name="connsiteY6" fmla="*/ 153985 h 174807"/>
              <a:gd name="connsiteX7" fmla="*/ 234342 w 720689"/>
              <a:gd name="connsiteY7" fmla="*/ 149497 h 174807"/>
              <a:gd name="connsiteX8" fmla="*/ 34929 w 720689"/>
              <a:gd name="connsiteY8" fmla="*/ 174642 h 174807"/>
              <a:gd name="connsiteX0" fmla="*/ 34929 w 720689"/>
              <a:gd name="connsiteY0" fmla="*/ 174642 h 175250"/>
              <a:gd name="connsiteX1" fmla="*/ 103903 w 720689"/>
              <a:gd name="connsiteY1" fmla="*/ 159718 h 175250"/>
              <a:gd name="connsiteX2" fmla="*/ 137369 w 720689"/>
              <a:gd name="connsiteY2" fmla="*/ 146079 h 175250"/>
              <a:gd name="connsiteX3" fmla="*/ 117248 w 720689"/>
              <a:gd name="connsiteY3" fmla="*/ 134099 h 175250"/>
              <a:gd name="connsiteX4" fmla="*/ 336422 w 720689"/>
              <a:gd name="connsiteY4" fmla="*/ 172 h 175250"/>
              <a:gd name="connsiteX5" fmla="*/ 532597 w 720689"/>
              <a:gd name="connsiteY5" fmla="*/ 9401 h 175250"/>
              <a:gd name="connsiteX6" fmla="*/ 397352 w 720689"/>
              <a:gd name="connsiteY6" fmla="*/ 153985 h 175250"/>
              <a:gd name="connsiteX7" fmla="*/ 234342 w 720689"/>
              <a:gd name="connsiteY7" fmla="*/ 149497 h 175250"/>
              <a:gd name="connsiteX8" fmla="*/ 109667 w 720689"/>
              <a:gd name="connsiteY8" fmla="*/ 170349 h 175250"/>
              <a:gd name="connsiteX9" fmla="*/ 34929 w 720689"/>
              <a:gd name="connsiteY9" fmla="*/ 174642 h 175250"/>
              <a:gd name="connsiteX0" fmla="*/ 34929 w 720689"/>
              <a:gd name="connsiteY0" fmla="*/ 174642 h 175250"/>
              <a:gd name="connsiteX1" fmla="*/ 103903 w 720689"/>
              <a:gd name="connsiteY1" fmla="*/ 159718 h 175250"/>
              <a:gd name="connsiteX2" fmla="*/ 137369 w 720689"/>
              <a:gd name="connsiteY2" fmla="*/ 146079 h 175250"/>
              <a:gd name="connsiteX3" fmla="*/ 117248 w 720689"/>
              <a:gd name="connsiteY3" fmla="*/ 134099 h 175250"/>
              <a:gd name="connsiteX4" fmla="*/ 336422 w 720689"/>
              <a:gd name="connsiteY4" fmla="*/ 172 h 175250"/>
              <a:gd name="connsiteX5" fmla="*/ 532597 w 720689"/>
              <a:gd name="connsiteY5" fmla="*/ 9401 h 175250"/>
              <a:gd name="connsiteX6" fmla="*/ 397352 w 720689"/>
              <a:gd name="connsiteY6" fmla="*/ 153985 h 175250"/>
              <a:gd name="connsiteX7" fmla="*/ 234342 w 720689"/>
              <a:gd name="connsiteY7" fmla="*/ 149497 h 175250"/>
              <a:gd name="connsiteX8" fmla="*/ 174517 w 720689"/>
              <a:gd name="connsiteY8" fmla="*/ 160535 h 175250"/>
              <a:gd name="connsiteX9" fmla="*/ 109667 w 720689"/>
              <a:gd name="connsiteY9" fmla="*/ 170349 h 175250"/>
              <a:gd name="connsiteX10" fmla="*/ 34929 w 720689"/>
              <a:gd name="connsiteY10" fmla="*/ 174642 h 175250"/>
              <a:gd name="connsiteX0" fmla="*/ 85368 w 720689"/>
              <a:gd name="connsiteY0" fmla="*/ 170585 h 172717"/>
              <a:gd name="connsiteX1" fmla="*/ 103903 w 720689"/>
              <a:gd name="connsiteY1" fmla="*/ 159718 h 172717"/>
              <a:gd name="connsiteX2" fmla="*/ 137369 w 720689"/>
              <a:gd name="connsiteY2" fmla="*/ 146079 h 172717"/>
              <a:gd name="connsiteX3" fmla="*/ 117248 w 720689"/>
              <a:gd name="connsiteY3" fmla="*/ 134099 h 172717"/>
              <a:gd name="connsiteX4" fmla="*/ 336422 w 720689"/>
              <a:gd name="connsiteY4" fmla="*/ 172 h 172717"/>
              <a:gd name="connsiteX5" fmla="*/ 532597 w 720689"/>
              <a:gd name="connsiteY5" fmla="*/ 9401 h 172717"/>
              <a:gd name="connsiteX6" fmla="*/ 397352 w 720689"/>
              <a:gd name="connsiteY6" fmla="*/ 153985 h 172717"/>
              <a:gd name="connsiteX7" fmla="*/ 234342 w 720689"/>
              <a:gd name="connsiteY7" fmla="*/ 149497 h 172717"/>
              <a:gd name="connsiteX8" fmla="*/ 174517 w 720689"/>
              <a:gd name="connsiteY8" fmla="*/ 160535 h 172717"/>
              <a:gd name="connsiteX9" fmla="*/ 109667 w 720689"/>
              <a:gd name="connsiteY9" fmla="*/ 170349 h 172717"/>
              <a:gd name="connsiteX10" fmla="*/ 85368 w 720689"/>
              <a:gd name="connsiteY10" fmla="*/ 170585 h 172717"/>
              <a:gd name="connsiteX0" fmla="*/ 85368 w 720689"/>
              <a:gd name="connsiteY0" fmla="*/ 170585 h 172717"/>
              <a:gd name="connsiteX1" fmla="*/ 103903 w 720689"/>
              <a:gd name="connsiteY1" fmla="*/ 159718 h 172717"/>
              <a:gd name="connsiteX2" fmla="*/ 137369 w 720689"/>
              <a:gd name="connsiteY2" fmla="*/ 146079 h 172717"/>
              <a:gd name="connsiteX3" fmla="*/ 117248 w 720689"/>
              <a:gd name="connsiteY3" fmla="*/ 134099 h 172717"/>
              <a:gd name="connsiteX4" fmla="*/ 336422 w 720689"/>
              <a:gd name="connsiteY4" fmla="*/ 172 h 172717"/>
              <a:gd name="connsiteX5" fmla="*/ 532597 w 720689"/>
              <a:gd name="connsiteY5" fmla="*/ 9401 h 172717"/>
              <a:gd name="connsiteX6" fmla="*/ 397352 w 720689"/>
              <a:gd name="connsiteY6" fmla="*/ 153985 h 172717"/>
              <a:gd name="connsiteX7" fmla="*/ 217049 w 720689"/>
              <a:gd name="connsiteY7" fmla="*/ 156258 h 172717"/>
              <a:gd name="connsiteX8" fmla="*/ 174517 w 720689"/>
              <a:gd name="connsiteY8" fmla="*/ 160535 h 172717"/>
              <a:gd name="connsiteX9" fmla="*/ 109667 w 720689"/>
              <a:gd name="connsiteY9" fmla="*/ 170349 h 172717"/>
              <a:gd name="connsiteX10" fmla="*/ 85368 w 720689"/>
              <a:gd name="connsiteY10" fmla="*/ 170585 h 172717"/>
              <a:gd name="connsiteX0" fmla="*/ 79604 w 720689"/>
              <a:gd name="connsiteY0" fmla="*/ 169233 h 172286"/>
              <a:gd name="connsiteX1" fmla="*/ 103903 w 720689"/>
              <a:gd name="connsiteY1" fmla="*/ 159718 h 172286"/>
              <a:gd name="connsiteX2" fmla="*/ 137369 w 720689"/>
              <a:gd name="connsiteY2" fmla="*/ 146079 h 172286"/>
              <a:gd name="connsiteX3" fmla="*/ 117248 w 720689"/>
              <a:gd name="connsiteY3" fmla="*/ 134099 h 172286"/>
              <a:gd name="connsiteX4" fmla="*/ 336422 w 720689"/>
              <a:gd name="connsiteY4" fmla="*/ 172 h 172286"/>
              <a:gd name="connsiteX5" fmla="*/ 532597 w 720689"/>
              <a:gd name="connsiteY5" fmla="*/ 9401 h 172286"/>
              <a:gd name="connsiteX6" fmla="*/ 397352 w 720689"/>
              <a:gd name="connsiteY6" fmla="*/ 153985 h 172286"/>
              <a:gd name="connsiteX7" fmla="*/ 217049 w 720689"/>
              <a:gd name="connsiteY7" fmla="*/ 156258 h 172286"/>
              <a:gd name="connsiteX8" fmla="*/ 174517 w 720689"/>
              <a:gd name="connsiteY8" fmla="*/ 160535 h 172286"/>
              <a:gd name="connsiteX9" fmla="*/ 109667 w 720689"/>
              <a:gd name="connsiteY9" fmla="*/ 170349 h 172286"/>
              <a:gd name="connsiteX10" fmla="*/ 79604 w 720689"/>
              <a:gd name="connsiteY10" fmla="*/ 169233 h 172286"/>
              <a:gd name="connsiteX0" fmla="*/ 68449 w 720689"/>
              <a:gd name="connsiteY0" fmla="*/ 170698 h 172761"/>
              <a:gd name="connsiteX1" fmla="*/ 103903 w 720689"/>
              <a:gd name="connsiteY1" fmla="*/ 159718 h 172761"/>
              <a:gd name="connsiteX2" fmla="*/ 137369 w 720689"/>
              <a:gd name="connsiteY2" fmla="*/ 146079 h 172761"/>
              <a:gd name="connsiteX3" fmla="*/ 117248 w 720689"/>
              <a:gd name="connsiteY3" fmla="*/ 134099 h 172761"/>
              <a:gd name="connsiteX4" fmla="*/ 336422 w 720689"/>
              <a:gd name="connsiteY4" fmla="*/ 172 h 172761"/>
              <a:gd name="connsiteX5" fmla="*/ 532597 w 720689"/>
              <a:gd name="connsiteY5" fmla="*/ 9401 h 172761"/>
              <a:gd name="connsiteX6" fmla="*/ 397352 w 720689"/>
              <a:gd name="connsiteY6" fmla="*/ 153985 h 172761"/>
              <a:gd name="connsiteX7" fmla="*/ 217049 w 720689"/>
              <a:gd name="connsiteY7" fmla="*/ 156258 h 172761"/>
              <a:gd name="connsiteX8" fmla="*/ 174517 w 720689"/>
              <a:gd name="connsiteY8" fmla="*/ 160535 h 172761"/>
              <a:gd name="connsiteX9" fmla="*/ 109667 w 720689"/>
              <a:gd name="connsiteY9" fmla="*/ 170349 h 172761"/>
              <a:gd name="connsiteX10" fmla="*/ 68449 w 720689"/>
              <a:gd name="connsiteY10" fmla="*/ 170698 h 172761"/>
              <a:gd name="connsiteX0" fmla="*/ 68449 w 720689"/>
              <a:gd name="connsiteY0" fmla="*/ 170698 h 172761"/>
              <a:gd name="connsiteX1" fmla="*/ 110595 w 720689"/>
              <a:gd name="connsiteY1" fmla="*/ 156787 h 172761"/>
              <a:gd name="connsiteX2" fmla="*/ 137369 w 720689"/>
              <a:gd name="connsiteY2" fmla="*/ 146079 h 172761"/>
              <a:gd name="connsiteX3" fmla="*/ 117248 w 720689"/>
              <a:gd name="connsiteY3" fmla="*/ 134099 h 172761"/>
              <a:gd name="connsiteX4" fmla="*/ 336422 w 720689"/>
              <a:gd name="connsiteY4" fmla="*/ 172 h 172761"/>
              <a:gd name="connsiteX5" fmla="*/ 532597 w 720689"/>
              <a:gd name="connsiteY5" fmla="*/ 9401 h 172761"/>
              <a:gd name="connsiteX6" fmla="*/ 397352 w 720689"/>
              <a:gd name="connsiteY6" fmla="*/ 153985 h 172761"/>
              <a:gd name="connsiteX7" fmla="*/ 217049 w 720689"/>
              <a:gd name="connsiteY7" fmla="*/ 156258 h 172761"/>
              <a:gd name="connsiteX8" fmla="*/ 174517 w 720689"/>
              <a:gd name="connsiteY8" fmla="*/ 160535 h 172761"/>
              <a:gd name="connsiteX9" fmla="*/ 109667 w 720689"/>
              <a:gd name="connsiteY9" fmla="*/ 170349 h 172761"/>
              <a:gd name="connsiteX10" fmla="*/ 68449 w 720689"/>
              <a:gd name="connsiteY10" fmla="*/ 170698 h 1727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720689" h="172761">
                <a:moveTo>
                  <a:pt x="68449" y="170698"/>
                </a:moveTo>
                <a:cubicBezTo>
                  <a:pt x="46709" y="172402"/>
                  <a:pt x="93522" y="161547"/>
                  <a:pt x="110595" y="156787"/>
                </a:cubicBezTo>
                <a:cubicBezTo>
                  <a:pt x="127668" y="152027"/>
                  <a:pt x="128420" y="151167"/>
                  <a:pt x="137369" y="146079"/>
                </a:cubicBezTo>
                <a:lnTo>
                  <a:pt x="117248" y="134099"/>
                </a:lnTo>
                <a:cubicBezTo>
                  <a:pt x="-116124" y="88211"/>
                  <a:pt x="20532" y="4708"/>
                  <a:pt x="336422" y="172"/>
                </a:cubicBezTo>
                <a:cubicBezTo>
                  <a:pt x="404572" y="-806"/>
                  <a:pt x="472613" y="2395"/>
                  <a:pt x="532597" y="9401"/>
                </a:cubicBezTo>
                <a:cubicBezTo>
                  <a:pt x="843149" y="45676"/>
                  <a:pt x="749108" y="146210"/>
                  <a:pt x="397352" y="153985"/>
                </a:cubicBezTo>
                <a:cubicBezTo>
                  <a:pt x="342129" y="155206"/>
                  <a:pt x="269044" y="160430"/>
                  <a:pt x="217049" y="156258"/>
                </a:cubicBezTo>
                <a:cubicBezTo>
                  <a:pt x="178228" y="157077"/>
                  <a:pt x="195296" y="157060"/>
                  <a:pt x="174517" y="160535"/>
                </a:cubicBezTo>
                <a:cubicBezTo>
                  <a:pt x="153738" y="164010"/>
                  <a:pt x="131250" y="167725"/>
                  <a:pt x="109667" y="170349"/>
                </a:cubicBezTo>
                <a:cubicBezTo>
                  <a:pt x="76432" y="174540"/>
                  <a:pt x="64606" y="172334"/>
                  <a:pt x="68449" y="170698"/>
                </a:cubicBezTo>
                <a:close/>
              </a:path>
            </a:pathLst>
          </a:custGeom>
          <a:solidFill>
            <a:schemeClr val="bg1"/>
          </a:solidFill>
          <a:ln w="3175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97" name="ZoneTexte 596"/>
          <p:cNvSpPr txBox="1"/>
          <p:nvPr/>
        </p:nvSpPr>
        <p:spPr>
          <a:xfrm>
            <a:off x="5662484" y="4323203"/>
            <a:ext cx="644523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7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Dekko" panose="02000600000000000000" pitchFamily="2" charset="0"/>
                <a:cs typeface="Dekko" panose="02000600000000000000" pitchFamily="2" charset="0"/>
              </a:rPr>
              <a:t>Nom masculin</a:t>
            </a:r>
            <a:endParaRPr lang="fr-FR" sz="700" dirty="0">
              <a:solidFill>
                <a:schemeClr val="tx1">
                  <a:lumMod val="65000"/>
                  <a:lumOff val="35000"/>
                </a:schemeClr>
              </a:solidFill>
              <a:latin typeface="Dekko" panose="02000600000000000000" pitchFamily="2" charset="0"/>
              <a:cs typeface="Dekko" panose="02000600000000000000" pitchFamily="2" charset="0"/>
            </a:endParaRPr>
          </a:p>
        </p:txBody>
      </p:sp>
      <p:sp>
        <p:nvSpPr>
          <p:cNvPr id="598" name="ZoneTexte 597"/>
          <p:cNvSpPr txBox="1"/>
          <p:nvPr/>
        </p:nvSpPr>
        <p:spPr>
          <a:xfrm>
            <a:off x="5978194" y="5842672"/>
            <a:ext cx="575459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7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ndika Basic Dig1 Dig4 Dig7" panose="02000000000000000000" pitchFamily="2" charset="0"/>
                <a:cs typeface="Dekko" panose="02000600000000000000" pitchFamily="2" charset="0"/>
              </a:rPr>
              <a:t>Féminin</a:t>
            </a:r>
            <a:r>
              <a:rPr lang="fr-FR" sz="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ndika Basic Dig1 Dig4 Dig7" panose="02000000000000000000" pitchFamily="2" charset="0"/>
                <a:cs typeface="Dekko" panose="02000600000000000000" pitchFamily="2" charset="0"/>
              </a:rPr>
              <a:t> </a:t>
            </a:r>
            <a:r>
              <a:rPr lang="fr-FR" sz="7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ndika Basic Dig1 Dig4 Dig7" panose="02000000000000000000" pitchFamily="2" charset="0"/>
                <a:cs typeface="Dekko" panose="02000600000000000000" pitchFamily="2" charset="0"/>
              </a:rPr>
              <a:t>:</a:t>
            </a:r>
            <a:endParaRPr lang="fr-FR" sz="900" dirty="0">
              <a:solidFill>
                <a:schemeClr val="tx1">
                  <a:lumMod val="65000"/>
                  <a:lumOff val="35000"/>
                </a:schemeClr>
              </a:solidFill>
              <a:latin typeface="Dekko" panose="02000600000000000000" pitchFamily="2" charset="0"/>
              <a:cs typeface="Dekko" panose="02000600000000000000" pitchFamily="2" charset="0"/>
            </a:endParaRPr>
          </a:p>
        </p:txBody>
      </p:sp>
      <p:sp>
        <p:nvSpPr>
          <p:cNvPr id="606" name="ZoneTexte 605"/>
          <p:cNvSpPr txBox="1"/>
          <p:nvPr/>
        </p:nvSpPr>
        <p:spPr>
          <a:xfrm>
            <a:off x="6457140" y="5847245"/>
            <a:ext cx="451641" cy="161583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r>
              <a:rPr lang="fr-FR" sz="1050" dirty="0" smtClean="0">
                <a:solidFill>
                  <a:schemeClr val="bg2">
                    <a:lumMod val="75000"/>
                  </a:schemeClr>
                </a:solidFill>
                <a:latin typeface="Andika Basic Dig1 Dig4 Dig7" panose="02000000000000000000" pitchFamily="2" charset="0"/>
              </a:rPr>
              <a:t>épou</a:t>
            </a:r>
            <a:r>
              <a:rPr lang="fr-FR" sz="105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ndika Basic Dig1 Dig4 Dig7" panose="02000000000000000000" pitchFamily="2" charset="0"/>
              </a:rPr>
              <a:t>s</a:t>
            </a:r>
            <a:r>
              <a:rPr lang="fr-FR" sz="1050" dirty="0" smtClean="0">
                <a:solidFill>
                  <a:schemeClr val="bg1">
                    <a:lumMod val="50000"/>
                  </a:schemeClr>
                </a:solidFill>
                <a:latin typeface="Andika Basic Dig1 Dig4 Dig7" panose="02000000000000000000" pitchFamily="2" charset="0"/>
              </a:rPr>
              <a:t>e</a:t>
            </a:r>
            <a:endParaRPr lang="fr-FR" sz="1050" dirty="0">
              <a:solidFill>
                <a:schemeClr val="bg1">
                  <a:lumMod val="50000"/>
                </a:schemeClr>
              </a:solidFill>
              <a:latin typeface="Andika Basic Dig1 Dig4 Dig7" panose="02000000000000000000" pitchFamily="2" charset="0"/>
            </a:endParaRPr>
          </a:p>
        </p:txBody>
      </p:sp>
      <p:pic>
        <p:nvPicPr>
          <p:cNvPr id="607" name="Image 606"/>
          <p:cNvPicPr>
            <a:picLocks noChangeAspect="1"/>
          </p:cNvPicPr>
          <p:nvPr/>
        </p:nvPicPr>
        <p:blipFill rotWithShape="1"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50000"/>
                    </a14:imgEffect>
                    <a14:imgEffect>
                      <a14:brightnessContrast bright="4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50575" t="76551" r="40059" b="14404"/>
          <a:stretch/>
        </p:blipFill>
        <p:spPr>
          <a:xfrm>
            <a:off x="6764290" y="5985871"/>
            <a:ext cx="139104" cy="79814"/>
          </a:xfrm>
          <a:prstGeom prst="rect">
            <a:avLst/>
          </a:prstGeom>
        </p:spPr>
      </p:pic>
      <p:grpSp>
        <p:nvGrpSpPr>
          <p:cNvPr id="608" name="Groupe 607"/>
          <p:cNvGrpSpPr/>
          <p:nvPr/>
        </p:nvGrpSpPr>
        <p:grpSpPr>
          <a:xfrm>
            <a:off x="6273404" y="5427088"/>
            <a:ext cx="123825" cy="241105"/>
            <a:chOff x="1984144" y="6393040"/>
            <a:chExt cx="123825" cy="241105"/>
          </a:xfrm>
        </p:grpSpPr>
        <p:sp>
          <p:nvSpPr>
            <p:cNvPr id="609" name="Oval 88"/>
            <p:cNvSpPr>
              <a:spLocks noChangeArrowheads="1"/>
            </p:cNvSpPr>
            <p:nvPr/>
          </p:nvSpPr>
          <p:spPr bwMode="auto">
            <a:xfrm>
              <a:off x="1984144" y="6503970"/>
              <a:ext cx="123825" cy="130175"/>
            </a:xfrm>
            <a:prstGeom prst="ellipse">
              <a:avLst/>
            </a:prstGeom>
            <a:solidFill>
              <a:srgbClr val="FFFFFF"/>
            </a:solidFill>
            <a:ln w="6350">
              <a:solidFill>
                <a:schemeClr val="accent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grpSp>
          <p:nvGrpSpPr>
            <p:cNvPr id="610" name="Groupe 609"/>
            <p:cNvGrpSpPr/>
            <p:nvPr/>
          </p:nvGrpSpPr>
          <p:grpSpPr>
            <a:xfrm>
              <a:off x="2019124" y="6581658"/>
              <a:ext cx="45590" cy="23952"/>
              <a:chOff x="1962230" y="3347224"/>
              <a:chExt cx="45590" cy="23952"/>
            </a:xfrm>
          </p:grpSpPr>
          <p:cxnSp>
            <p:nvCxnSpPr>
              <p:cNvPr id="614" name="Connecteur droit 613"/>
              <p:cNvCxnSpPr/>
              <p:nvPr/>
            </p:nvCxnSpPr>
            <p:spPr>
              <a:xfrm>
                <a:off x="1962230" y="3347224"/>
                <a:ext cx="43215" cy="22815"/>
              </a:xfrm>
              <a:prstGeom prst="line">
                <a:avLst/>
              </a:prstGeom>
              <a:ln>
                <a:solidFill>
                  <a:schemeClr val="accent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15" name="Connecteur droit 614"/>
              <p:cNvCxnSpPr/>
              <p:nvPr/>
            </p:nvCxnSpPr>
            <p:spPr>
              <a:xfrm flipH="1">
                <a:off x="1964605" y="3348361"/>
                <a:ext cx="43215" cy="22815"/>
              </a:xfrm>
              <a:prstGeom prst="line">
                <a:avLst/>
              </a:prstGeom>
              <a:ln>
                <a:solidFill>
                  <a:schemeClr val="accent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611" name="Connecteur droit 610"/>
            <p:cNvCxnSpPr/>
            <p:nvPr/>
          </p:nvCxnSpPr>
          <p:spPr>
            <a:xfrm>
              <a:off x="2040731" y="6393040"/>
              <a:ext cx="0" cy="113576"/>
            </a:xfrm>
            <a:prstGeom prst="line">
              <a:avLst/>
            </a:prstGeom>
            <a:ln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12" name="Freeform 81"/>
            <p:cNvSpPr>
              <a:spLocks/>
            </p:cNvSpPr>
            <p:nvPr/>
          </p:nvSpPr>
          <p:spPr bwMode="auto">
            <a:xfrm>
              <a:off x="2020989" y="6551689"/>
              <a:ext cx="8836" cy="8787"/>
            </a:xfrm>
            <a:custGeom>
              <a:avLst/>
              <a:gdLst>
                <a:gd name="T0" fmla="*/ 3 w 14"/>
                <a:gd name="T1" fmla="*/ 1 h 14"/>
                <a:gd name="T2" fmla="*/ 14 w 14"/>
                <a:gd name="T3" fmla="*/ 5 h 14"/>
                <a:gd name="T4" fmla="*/ 3 w 14"/>
                <a:gd name="T5" fmla="*/ 12 h 14"/>
                <a:gd name="T6" fmla="*/ 7 w 14"/>
                <a:gd name="T7" fmla="*/ 1 h 14"/>
                <a:gd name="T8" fmla="*/ 3 w 14"/>
                <a:gd name="T9" fmla="*/ 1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" h="14">
                  <a:moveTo>
                    <a:pt x="3" y="1"/>
                  </a:moveTo>
                  <a:cubicBezTo>
                    <a:pt x="7" y="2"/>
                    <a:pt x="14" y="1"/>
                    <a:pt x="14" y="5"/>
                  </a:cubicBezTo>
                  <a:cubicBezTo>
                    <a:pt x="14" y="9"/>
                    <a:pt x="7" y="14"/>
                    <a:pt x="3" y="12"/>
                  </a:cubicBezTo>
                  <a:cubicBezTo>
                    <a:pt x="0" y="10"/>
                    <a:pt x="7" y="5"/>
                    <a:pt x="7" y="1"/>
                  </a:cubicBezTo>
                  <a:cubicBezTo>
                    <a:pt x="7" y="0"/>
                    <a:pt x="4" y="1"/>
                    <a:pt x="3" y="1"/>
                  </a:cubicBez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chemeClr val="accent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613" name="Freeform 80"/>
            <p:cNvSpPr>
              <a:spLocks/>
            </p:cNvSpPr>
            <p:nvPr/>
          </p:nvSpPr>
          <p:spPr bwMode="auto">
            <a:xfrm>
              <a:off x="2061384" y="6551689"/>
              <a:ext cx="8836" cy="8787"/>
            </a:xfrm>
            <a:custGeom>
              <a:avLst/>
              <a:gdLst>
                <a:gd name="T0" fmla="*/ 3 w 14"/>
                <a:gd name="T1" fmla="*/ 1 h 14"/>
                <a:gd name="T2" fmla="*/ 14 w 14"/>
                <a:gd name="T3" fmla="*/ 5 h 14"/>
                <a:gd name="T4" fmla="*/ 3 w 14"/>
                <a:gd name="T5" fmla="*/ 12 h 14"/>
                <a:gd name="T6" fmla="*/ 7 w 14"/>
                <a:gd name="T7" fmla="*/ 1 h 14"/>
                <a:gd name="T8" fmla="*/ 3 w 14"/>
                <a:gd name="T9" fmla="*/ 1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" h="14">
                  <a:moveTo>
                    <a:pt x="3" y="1"/>
                  </a:moveTo>
                  <a:cubicBezTo>
                    <a:pt x="7" y="2"/>
                    <a:pt x="14" y="1"/>
                    <a:pt x="14" y="5"/>
                  </a:cubicBezTo>
                  <a:cubicBezTo>
                    <a:pt x="14" y="9"/>
                    <a:pt x="7" y="14"/>
                    <a:pt x="3" y="12"/>
                  </a:cubicBezTo>
                  <a:cubicBezTo>
                    <a:pt x="0" y="10"/>
                    <a:pt x="7" y="5"/>
                    <a:pt x="7" y="1"/>
                  </a:cubicBezTo>
                  <a:cubicBezTo>
                    <a:pt x="7" y="0"/>
                    <a:pt x="4" y="1"/>
                    <a:pt x="3" y="1"/>
                  </a:cubicBez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chemeClr val="accent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</p:grpSp>
      <p:sp>
        <p:nvSpPr>
          <p:cNvPr id="616" name="Rectangle 50"/>
          <p:cNvSpPr>
            <a:spLocks noChangeArrowheads="1"/>
          </p:cNvSpPr>
          <p:nvPr/>
        </p:nvSpPr>
        <p:spPr bwMode="auto">
          <a:xfrm>
            <a:off x="3031738" y="4224373"/>
            <a:ext cx="1709737" cy="2397125"/>
          </a:xfrm>
          <a:prstGeom prst="rect">
            <a:avLst/>
          </a:prstGeom>
          <a:noFill/>
          <a:ln w="6350">
            <a:solidFill>
              <a:srgbClr val="A5A5A5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617" name="ZoneTexte 616"/>
          <p:cNvSpPr txBox="1"/>
          <p:nvPr/>
        </p:nvSpPr>
        <p:spPr>
          <a:xfrm>
            <a:off x="3466226" y="5307519"/>
            <a:ext cx="911676" cy="230832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r>
              <a:rPr lang="fr-FR" sz="1500" dirty="0" smtClean="0">
                <a:solidFill>
                  <a:schemeClr val="bg2">
                    <a:lumMod val="75000"/>
                  </a:schemeClr>
                </a:solidFill>
                <a:latin typeface="Andika Basic Dig1 Dig4 Dig7" panose="02000000000000000000" pitchFamily="2" charset="0"/>
              </a:rPr>
              <a:t> </a:t>
            </a:r>
            <a:r>
              <a:rPr lang="fr-FR" sz="1500" dirty="0" smtClean="0">
                <a:solidFill>
                  <a:schemeClr val="bg2">
                    <a:lumMod val="75000"/>
                  </a:schemeClr>
                </a:solidFill>
                <a:latin typeface="Andika Basic Dig1 Dig4 Dig7" panose="02000000000000000000" pitchFamily="2" charset="0"/>
              </a:rPr>
              <a:t>d</a:t>
            </a:r>
            <a:r>
              <a:rPr lang="fr-FR" sz="15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ndika Basic Dig1 Dig4 Dig7" panose="02000000000000000000" pitchFamily="2" charset="0"/>
              </a:rPr>
              <a:t>é</a:t>
            </a:r>
            <a:r>
              <a:rPr lang="fr-FR" sz="1500" dirty="0" smtClean="0">
                <a:solidFill>
                  <a:schemeClr val="bg2">
                    <a:lumMod val="75000"/>
                  </a:schemeClr>
                </a:solidFill>
                <a:latin typeface="Andika Basic Dig1 Dig4 Dig7" panose="02000000000000000000" pitchFamily="2" charset="0"/>
              </a:rPr>
              <a:t>roul</a:t>
            </a:r>
            <a:r>
              <a:rPr lang="fr-FR" sz="1500" dirty="0" smtClean="0">
                <a:latin typeface="Andika Basic Dig1 Dig4 Dig7" panose="02000000000000000000" pitchFamily="2" charset="0"/>
              </a:rPr>
              <a:t>er</a:t>
            </a:r>
            <a:endParaRPr lang="fr-FR" sz="1500" dirty="0">
              <a:latin typeface="Andika Basic Dig1 Dig4 Dig7" panose="02000000000000000000" pitchFamily="2" charset="0"/>
            </a:endParaRPr>
          </a:p>
        </p:txBody>
      </p:sp>
      <p:grpSp>
        <p:nvGrpSpPr>
          <p:cNvPr id="618" name="Groupe 617"/>
          <p:cNvGrpSpPr/>
          <p:nvPr/>
        </p:nvGrpSpPr>
        <p:grpSpPr>
          <a:xfrm>
            <a:off x="3023156" y="4078813"/>
            <a:ext cx="1720850" cy="124569"/>
            <a:chOff x="5500651" y="4343109"/>
            <a:chExt cx="1720850" cy="124569"/>
          </a:xfrm>
        </p:grpSpPr>
        <p:sp>
          <p:nvSpPr>
            <p:cNvPr id="619" name="Text Box 122"/>
            <p:cNvSpPr txBox="1">
              <a:spLocks noChangeArrowheads="1"/>
            </p:cNvSpPr>
            <p:nvPr/>
          </p:nvSpPr>
          <p:spPr bwMode="auto">
            <a:xfrm rot="16200000" flipH="1">
              <a:off x="5486472" y="4362093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S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20" name="Text Box 121"/>
            <p:cNvSpPr txBox="1">
              <a:spLocks noChangeArrowheads="1"/>
            </p:cNvSpPr>
            <p:nvPr/>
          </p:nvSpPr>
          <p:spPr bwMode="auto">
            <a:xfrm rot="16200000" flipH="1">
              <a:off x="5660398" y="4362093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O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21" name="Text Box 120"/>
            <p:cNvSpPr txBox="1">
              <a:spLocks noChangeArrowheads="1"/>
            </p:cNvSpPr>
            <p:nvPr/>
          </p:nvSpPr>
          <p:spPr bwMode="auto">
            <a:xfrm rot="16200000" flipH="1">
              <a:off x="5850193" y="4362093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N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22" name="Text Box 119"/>
            <p:cNvSpPr txBox="1">
              <a:spLocks noChangeArrowheads="1"/>
            </p:cNvSpPr>
            <p:nvPr/>
          </p:nvSpPr>
          <p:spPr bwMode="auto">
            <a:xfrm rot="16200000" flipH="1">
              <a:off x="6027928" y="4362093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D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23" name="Text Box 118"/>
            <p:cNvSpPr txBox="1">
              <a:spLocks noChangeArrowheads="1"/>
            </p:cNvSpPr>
            <p:nvPr/>
          </p:nvSpPr>
          <p:spPr bwMode="auto">
            <a:xfrm rot="16200000" flipH="1">
              <a:off x="6203758" y="4362024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J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24" name="Text Box 117"/>
            <p:cNvSpPr txBox="1">
              <a:spLocks noChangeArrowheads="1"/>
            </p:cNvSpPr>
            <p:nvPr/>
          </p:nvSpPr>
          <p:spPr bwMode="auto">
            <a:xfrm rot="16200000" flipH="1">
              <a:off x="6391648" y="4362051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F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25" name="Text Box 116"/>
            <p:cNvSpPr txBox="1">
              <a:spLocks noChangeArrowheads="1"/>
            </p:cNvSpPr>
            <p:nvPr/>
          </p:nvSpPr>
          <p:spPr bwMode="auto">
            <a:xfrm rot="16200000" flipH="1">
              <a:off x="6570017" y="4359669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M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26" name="Text Box 115"/>
            <p:cNvSpPr txBox="1">
              <a:spLocks noChangeArrowheads="1"/>
            </p:cNvSpPr>
            <p:nvPr/>
          </p:nvSpPr>
          <p:spPr bwMode="auto">
            <a:xfrm rot="16200000" flipH="1">
              <a:off x="6756004" y="4359712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A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27" name="Text Box 114"/>
            <p:cNvSpPr txBox="1">
              <a:spLocks noChangeArrowheads="1"/>
            </p:cNvSpPr>
            <p:nvPr/>
          </p:nvSpPr>
          <p:spPr bwMode="auto">
            <a:xfrm rot="16200000" flipH="1">
              <a:off x="6943895" y="4357288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M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28" name="Text Box 113"/>
            <p:cNvSpPr txBox="1">
              <a:spLocks noChangeArrowheads="1"/>
            </p:cNvSpPr>
            <p:nvPr/>
          </p:nvSpPr>
          <p:spPr bwMode="auto">
            <a:xfrm rot="16200000" flipH="1">
              <a:off x="7115916" y="4357288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J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grpSp>
        <p:nvGrpSpPr>
          <p:cNvPr id="629" name="Group 47"/>
          <p:cNvGrpSpPr>
            <a:grpSpLocks/>
          </p:cNvGrpSpPr>
          <p:nvPr/>
        </p:nvGrpSpPr>
        <p:grpSpPr bwMode="auto">
          <a:xfrm>
            <a:off x="3233529" y="6379469"/>
            <a:ext cx="98425" cy="98425"/>
            <a:chOff x="3511" y="12476"/>
            <a:chExt cx="155" cy="155"/>
          </a:xfrm>
        </p:grpSpPr>
        <p:sp>
          <p:nvSpPr>
            <p:cNvPr id="630" name="Freeform 49"/>
            <p:cNvSpPr>
              <a:spLocks/>
            </p:cNvSpPr>
            <p:nvPr/>
          </p:nvSpPr>
          <p:spPr bwMode="auto">
            <a:xfrm>
              <a:off x="3511" y="12476"/>
              <a:ext cx="143" cy="155"/>
            </a:xfrm>
            <a:custGeom>
              <a:avLst/>
              <a:gdLst>
                <a:gd name="T0" fmla="*/ 0 w 143"/>
                <a:gd name="T1" fmla="*/ 0 h 155"/>
                <a:gd name="T2" fmla="*/ 143 w 143"/>
                <a:gd name="T3" fmla="*/ 155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43" h="155">
                  <a:moveTo>
                    <a:pt x="0" y="0"/>
                  </a:moveTo>
                  <a:cubicBezTo>
                    <a:pt x="48" y="52"/>
                    <a:pt x="95" y="103"/>
                    <a:pt x="143" y="155"/>
                  </a:cubicBezTo>
                </a:path>
              </a:pathLst>
            </a:custGeom>
            <a:noFill/>
            <a:ln w="9525">
              <a:solidFill>
                <a:schemeClr val="bg2">
                  <a:lumMod val="75000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chemeClr val="bg1">
                    <a:lumMod val="50000"/>
                  </a:schemeClr>
                </a:solidFill>
              </a:endParaRPr>
            </a:p>
          </p:txBody>
        </p:sp>
        <p:sp>
          <p:nvSpPr>
            <p:cNvPr id="631" name="Freeform 48"/>
            <p:cNvSpPr>
              <a:spLocks/>
            </p:cNvSpPr>
            <p:nvPr/>
          </p:nvSpPr>
          <p:spPr bwMode="auto">
            <a:xfrm rot="15936379">
              <a:off x="3517" y="12470"/>
              <a:ext cx="143" cy="155"/>
            </a:xfrm>
            <a:custGeom>
              <a:avLst/>
              <a:gdLst>
                <a:gd name="T0" fmla="*/ 0 w 143"/>
                <a:gd name="T1" fmla="*/ 0 h 155"/>
                <a:gd name="T2" fmla="*/ 143 w 143"/>
                <a:gd name="T3" fmla="*/ 155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43" h="155">
                  <a:moveTo>
                    <a:pt x="0" y="0"/>
                  </a:moveTo>
                  <a:cubicBezTo>
                    <a:pt x="48" y="52"/>
                    <a:pt x="95" y="103"/>
                    <a:pt x="143" y="155"/>
                  </a:cubicBezTo>
                </a:path>
              </a:pathLst>
            </a:custGeom>
            <a:noFill/>
            <a:ln w="9525">
              <a:solidFill>
                <a:schemeClr val="bg2">
                  <a:lumMod val="75000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chemeClr val="bg1">
                    <a:lumMod val="50000"/>
                  </a:schemeClr>
                </a:solidFill>
              </a:endParaRPr>
            </a:p>
          </p:txBody>
        </p:sp>
      </p:grpSp>
      <p:sp>
        <p:nvSpPr>
          <p:cNvPr id="632" name="Rectangle 135"/>
          <p:cNvSpPr>
            <a:spLocks noChangeArrowheads="1"/>
          </p:cNvSpPr>
          <p:nvPr/>
        </p:nvSpPr>
        <p:spPr bwMode="auto">
          <a:xfrm>
            <a:off x="3211770" y="6358377"/>
            <a:ext cx="131763" cy="136525"/>
          </a:xfrm>
          <a:prstGeom prst="rect">
            <a:avLst/>
          </a:prstGeom>
          <a:noFill/>
          <a:ln w="3175">
            <a:solidFill>
              <a:schemeClr val="bg2">
                <a:lumMod val="75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633" name="Bulle ronde 26"/>
          <p:cNvSpPr/>
          <p:nvPr/>
        </p:nvSpPr>
        <p:spPr>
          <a:xfrm>
            <a:off x="3456622" y="4288103"/>
            <a:ext cx="737255" cy="284233"/>
          </a:xfrm>
          <a:custGeom>
            <a:avLst/>
            <a:gdLst>
              <a:gd name="connsiteX0" fmla="*/ 22497 w 611508"/>
              <a:gd name="connsiteY0" fmla="*/ 251742 h 214533"/>
              <a:gd name="connsiteX1" fmla="*/ 87595 w 611508"/>
              <a:gd name="connsiteY1" fmla="*/ 182422 h 214533"/>
              <a:gd name="connsiteX2" fmla="*/ 258624 w 611508"/>
              <a:gd name="connsiteY2" fmla="*/ 1281 h 214533"/>
              <a:gd name="connsiteX3" fmla="*/ 469562 w 611508"/>
              <a:gd name="connsiteY3" fmla="*/ 16692 h 214533"/>
              <a:gd name="connsiteX4" fmla="*/ 375923 w 611508"/>
              <a:gd name="connsiteY4" fmla="*/ 211670 h 214533"/>
              <a:gd name="connsiteX5" fmla="*/ 183731 w 611508"/>
              <a:gd name="connsiteY5" fmla="*/ 205620 h 214533"/>
              <a:gd name="connsiteX6" fmla="*/ 22497 w 611508"/>
              <a:gd name="connsiteY6" fmla="*/ 251742 h 214533"/>
              <a:gd name="connsiteX0" fmla="*/ 22818 w 611965"/>
              <a:gd name="connsiteY0" fmla="*/ 251743 h 251743"/>
              <a:gd name="connsiteX1" fmla="*/ 91212 w 611965"/>
              <a:gd name="connsiteY1" fmla="*/ 199281 h 251743"/>
              <a:gd name="connsiteX2" fmla="*/ 87916 w 611965"/>
              <a:gd name="connsiteY2" fmla="*/ 182423 h 251743"/>
              <a:gd name="connsiteX3" fmla="*/ 258945 w 611965"/>
              <a:gd name="connsiteY3" fmla="*/ 1282 h 251743"/>
              <a:gd name="connsiteX4" fmla="*/ 469883 w 611965"/>
              <a:gd name="connsiteY4" fmla="*/ 16693 h 251743"/>
              <a:gd name="connsiteX5" fmla="*/ 376244 w 611965"/>
              <a:gd name="connsiteY5" fmla="*/ 211671 h 251743"/>
              <a:gd name="connsiteX6" fmla="*/ 184052 w 611965"/>
              <a:gd name="connsiteY6" fmla="*/ 205621 h 251743"/>
              <a:gd name="connsiteX7" fmla="*/ 22818 w 611965"/>
              <a:gd name="connsiteY7" fmla="*/ 251743 h 251743"/>
              <a:gd name="connsiteX0" fmla="*/ 22818 w 611965"/>
              <a:gd name="connsiteY0" fmla="*/ 251743 h 251743"/>
              <a:gd name="connsiteX1" fmla="*/ 91212 w 611965"/>
              <a:gd name="connsiteY1" fmla="*/ 199281 h 251743"/>
              <a:gd name="connsiteX2" fmla="*/ 87916 w 611965"/>
              <a:gd name="connsiteY2" fmla="*/ 182423 h 251743"/>
              <a:gd name="connsiteX3" fmla="*/ 258945 w 611965"/>
              <a:gd name="connsiteY3" fmla="*/ 1282 h 251743"/>
              <a:gd name="connsiteX4" fmla="*/ 469883 w 611965"/>
              <a:gd name="connsiteY4" fmla="*/ 16693 h 251743"/>
              <a:gd name="connsiteX5" fmla="*/ 376244 w 611965"/>
              <a:gd name="connsiteY5" fmla="*/ 211671 h 251743"/>
              <a:gd name="connsiteX6" fmla="*/ 184052 w 611965"/>
              <a:gd name="connsiteY6" fmla="*/ 205621 h 251743"/>
              <a:gd name="connsiteX7" fmla="*/ 107839 w 611965"/>
              <a:gd name="connsiteY7" fmla="*/ 245001 h 251743"/>
              <a:gd name="connsiteX8" fmla="*/ 22818 w 611965"/>
              <a:gd name="connsiteY8" fmla="*/ 251743 h 251743"/>
              <a:gd name="connsiteX0" fmla="*/ 14505 w 611965"/>
              <a:gd name="connsiteY0" fmla="*/ 237195 h 245001"/>
              <a:gd name="connsiteX1" fmla="*/ 91212 w 611965"/>
              <a:gd name="connsiteY1" fmla="*/ 199281 h 245001"/>
              <a:gd name="connsiteX2" fmla="*/ 87916 w 611965"/>
              <a:gd name="connsiteY2" fmla="*/ 182423 h 245001"/>
              <a:gd name="connsiteX3" fmla="*/ 258945 w 611965"/>
              <a:gd name="connsiteY3" fmla="*/ 1282 h 245001"/>
              <a:gd name="connsiteX4" fmla="*/ 469883 w 611965"/>
              <a:gd name="connsiteY4" fmla="*/ 16693 h 245001"/>
              <a:gd name="connsiteX5" fmla="*/ 376244 w 611965"/>
              <a:gd name="connsiteY5" fmla="*/ 211671 h 245001"/>
              <a:gd name="connsiteX6" fmla="*/ 184052 w 611965"/>
              <a:gd name="connsiteY6" fmla="*/ 205621 h 245001"/>
              <a:gd name="connsiteX7" fmla="*/ 107839 w 611965"/>
              <a:gd name="connsiteY7" fmla="*/ 245001 h 245001"/>
              <a:gd name="connsiteX8" fmla="*/ 14505 w 611965"/>
              <a:gd name="connsiteY8" fmla="*/ 237195 h 245001"/>
              <a:gd name="connsiteX0" fmla="*/ 14505 w 611965"/>
              <a:gd name="connsiteY0" fmla="*/ 237195 h 237195"/>
              <a:gd name="connsiteX1" fmla="*/ 91212 w 611965"/>
              <a:gd name="connsiteY1" fmla="*/ 199281 h 237195"/>
              <a:gd name="connsiteX2" fmla="*/ 87916 w 611965"/>
              <a:gd name="connsiteY2" fmla="*/ 182423 h 237195"/>
              <a:gd name="connsiteX3" fmla="*/ 258945 w 611965"/>
              <a:gd name="connsiteY3" fmla="*/ 1282 h 237195"/>
              <a:gd name="connsiteX4" fmla="*/ 469883 w 611965"/>
              <a:gd name="connsiteY4" fmla="*/ 16693 h 237195"/>
              <a:gd name="connsiteX5" fmla="*/ 376244 w 611965"/>
              <a:gd name="connsiteY5" fmla="*/ 211671 h 237195"/>
              <a:gd name="connsiteX6" fmla="*/ 184052 w 611965"/>
              <a:gd name="connsiteY6" fmla="*/ 205621 h 237195"/>
              <a:gd name="connsiteX7" fmla="*/ 103683 w 611965"/>
              <a:gd name="connsiteY7" fmla="*/ 236688 h 237195"/>
              <a:gd name="connsiteX8" fmla="*/ 14505 w 611965"/>
              <a:gd name="connsiteY8" fmla="*/ 237195 h 237195"/>
              <a:gd name="connsiteX0" fmla="*/ 14505 w 611965"/>
              <a:gd name="connsiteY0" fmla="*/ 237195 h 237195"/>
              <a:gd name="connsiteX1" fmla="*/ 91212 w 611965"/>
              <a:gd name="connsiteY1" fmla="*/ 199281 h 237195"/>
              <a:gd name="connsiteX2" fmla="*/ 87916 w 611965"/>
              <a:gd name="connsiteY2" fmla="*/ 182423 h 237195"/>
              <a:gd name="connsiteX3" fmla="*/ 258945 w 611965"/>
              <a:gd name="connsiteY3" fmla="*/ 1282 h 237195"/>
              <a:gd name="connsiteX4" fmla="*/ 469883 w 611965"/>
              <a:gd name="connsiteY4" fmla="*/ 16693 h 237195"/>
              <a:gd name="connsiteX5" fmla="*/ 376244 w 611965"/>
              <a:gd name="connsiteY5" fmla="*/ 211671 h 237195"/>
              <a:gd name="connsiteX6" fmla="*/ 184052 w 611965"/>
              <a:gd name="connsiteY6" fmla="*/ 205621 h 237195"/>
              <a:gd name="connsiteX7" fmla="*/ 155637 w 611965"/>
              <a:gd name="connsiteY7" fmla="*/ 222141 h 237195"/>
              <a:gd name="connsiteX8" fmla="*/ 103683 w 611965"/>
              <a:gd name="connsiteY8" fmla="*/ 236688 h 237195"/>
              <a:gd name="connsiteX9" fmla="*/ 14505 w 611965"/>
              <a:gd name="connsiteY9" fmla="*/ 237195 h 237195"/>
              <a:gd name="connsiteX0" fmla="*/ 14505 w 611965"/>
              <a:gd name="connsiteY0" fmla="*/ 237195 h 237195"/>
              <a:gd name="connsiteX1" fmla="*/ 60040 w 611965"/>
              <a:gd name="connsiteY1" fmla="*/ 220063 h 237195"/>
              <a:gd name="connsiteX2" fmla="*/ 91212 w 611965"/>
              <a:gd name="connsiteY2" fmla="*/ 199281 h 237195"/>
              <a:gd name="connsiteX3" fmla="*/ 87916 w 611965"/>
              <a:gd name="connsiteY3" fmla="*/ 182423 h 237195"/>
              <a:gd name="connsiteX4" fmla="*/ 258945 w 611965"/>
              <a:gd name="connsiteY4" fmla="*/ 1282 h 237195"/>
              <a:gd name="connsiteX5" fmla="*/ 469883 w 611965"/>
              <a:gd name="connsiteY5" fmla="*/ 16693 h 237195"/>
              <a:gd name="connsiteX6" fmla="*/ 376244 w 611965"/>
              <a:gd name="connsiteY6" fmla="*/ 211671 h 237195"/>
              <a:gd name="connsiteX7" fmla="*/ 184052 w 611965"/>
              <a:gd name="connsiteY7" fmla="*/ 205621 h 237195"/>
              <a:gd name="connsiteX8" fmla="*/ 155637 w 611965"/>
              <a:gd name="connsiteY8" fmla="*/ 222141 h 237195"/>
              <a:gd name="connsiteX9" fmla="*/ 103683 w 611965"/>
              <a:gd name="connsiteY9" fmla="*/ 236688 h 237195"/>
              <a:gd name="connsiteX10" fmla="*/ 14505 w 611965"/>
              <a:gd name="connsiteY10" fmla="*/ 237195 h 237195"/>
              <a:gd name="connsiteX0" fmla="*/ 14505 w 611965"/>
              <a:gd name="connsiteY0" fmla="*/ 237195 h 237195"/>
              <a:gd name="connsiteX1" fmla="*/ 60040 w 611965"/>
              <a:gd name="connsiteY1" fmla="*/ 220063 h 237195"/>
              <a:gd name="connsiteX2" fmla="*/ 91212 w 611965"/>
              <a:gd name="connsiteY2" fmla="*/ 199281 h 237195"/>
              <a:gd name="connsiteX3" fmla="*/ 87916 w 611965"/>
              <a:gd name="connsiteY3" fmla="*/ 182423 h 237195"/>
              <a:gd name="connsiteX4" fmla="*/ 258945 w 611965"/>
              <a:gd name="connsiteY4" fmla="*/ 1282 h 237195"/>
              <a:gd name="connsiteX5" fmla="*/ 469883 w 611965"/>
              <a:gd name="connsiteY5" fmla="*/ 16693 h 237195"/>
              <a:gd name="connsiteX6" fmla="*/ 376244 w 611965"/>
              <a:gd name="connsiteY6" fmla="*/ 211671 h 237195"/>
              <a:gd name="connsiteX7" fmla="*/ 184052 w 611965"/>
              <a:gd name="connsiteY7" fmla="*/ 205621 h 237195"/>
              <a:gd name="connsiteX8" fmla="*/ 141090 w 611965"/>
              <a:gd name="connsiteY8" fmla="*/ 222141 h 237195"/>
              <a:gd name="connsiteX9" fmla="*/ 103683 w 611965"/>
              <a:gd name="connsiteY9" fmla="*/ 236688 h 237195"/>
              <a:gd name="connsiteX10" fmla="*/ 14505 w 611965"/>
              <a:gd name="connsiteY10" fmla="*/ 237195 h 237195"/>
              <a:gd name="connsiteX0" fmla="*/ 14505 w 611965"/>
              <a:gd name="connsiteY0" fmla="*/ 237195 h 237195"/>
              <a:gd name="connsiteX1" fmla="*/ 60040 w 611965"/>
              <a:gd name="connsiteY1" fmla="*/ 220063 h 237195"/>
              <a:gd name="connsiteX2" fmla="*/ 78743 w 611965"/>
              <a:gd name="connsiteY2" fmla="*/ 199281 h 237195"/>
              <a:gd name="connsiteX3" fmla="*/ 87916 w 611965"/>
              <a:gd name="connsiteY3" fmla="*/ 182423 h 237195"/>
              <a:gd name="connsiteX4" fmla="*/ 258945 w 611965"/>
              <a:gd name="connsiteY4" fmla="*/ 1282 h 237195"/>
              <a:gd name="connsiteX5" fmla="*/ 469883 w 611965"/>
              <a:gd name="connsiteY5" fmla="*/ 16693 h 237195"/>
              <a:gd name="connsiteX6" fmla="*/ 376244 w 611965"/>
              <a:gd name="connsiteY6" fmla="*/ 211671 h 237195"/>
              <a:gd name="connsiteX7" fmla="*/ 184052 w 611965"/>
              <a:gd name="connsiteY7" fmla="*/ 205621 h 237195"/>
              <a:gd name="connsiteX8" fmla="*/ 141090 w 611965"/>
              <a:gd name="connsiteY8" fmla="*/ 222141 h 237195"/>
              <a:gd name="connsiteX9" fmla="*/ 103683 w 611965"/>
              <a:gd name="connsiteY9" fmla="*/ 236688 h 237195"/>
              <a:gd name="connsiteX10" fmla="*/ 14505 w 611965"/>
              <a:gd name="connsiteY10" fmla="*/ 237195 h 237195"/>
              <a:gd name="connsiteX0" fmla="*/ 14505 w 611965"/>
              <a:gd name="connsiteY0" fmla="*/ 237195 h 237195"/>
              <a:gd name="connsiteX1" fmla="*/ 49649 w 611965"/>
              <a:gd name="connsiteY1" fmla="*/ 215907 h 237195"/>
              <a:gd name="connsiteX2" fmla="*/ 78743 w 611965"/>
              <a:gd name="connsiteY2" fmla="*/ 199281 h 237195"/>
              <a:gd name="connsiteX3" fmla="*/ 87916 w 611965"/>
              <a:gd name="connsiteY3" fmla="*/ 182423 h 237195"/>
              <a:gd name="connsiteX4" fmla="*/ 258945 w 611965"/>
              <a:gd name="connsiteY4" fmla="*/ 1282 h 237195"/>
              <a:gd name="connsiteX5" fmla="*/ 469883 w 611965"/>
              <a:gd name="connsiteY5" fmla="*/ 16693 h 237195"/>
              <a:gd name="connsiteX6" fmla="*/ 376244 w 611965"/>
              <a:gd name="connsiteY6" fmla="*/ 211671 h 237195"/>
              <a:gd name="connsiteX7" fmla="*/ 184052 w 611965"/>
              <a:gd name="connsiteY7" fmla="*/ 205621 h 237195"/>
              <a:gd name="connsiteX8" fmla="*/ 141090 w 611965"/>
              <a:gd name="connsiteY8" fmla="*/ 222141 h 237195"/>
              <a:gd name="connsiteX9" fmla="*/ 103683 w 611965"/>
              <a:gd name="connsiteY9" fmla="*/ 236688 h 237195"/>
              <a:gd name="connsiteX10" fmla="*/ 14505 w 611965"/>
              <a:gd name="connsiteY10" fmla="*/ 237195 h 237195"/>
              <a:gd name="connsiteX0" fmla="*/ 14505 w 611965"/>
              <a:gd name="connsiteY0" fmla="*/ 237195 h 237195"/>
              <a:gd name="connsiteX1" fmla="*/ 49649 w 611965"/>
              <a:gd name="connsiteY1" fmla="*/ 215907 h 237195"/>
              <a:gd name="connsiteX2" fmla="*/ 87916 w 611965"/>
              <a:gd name="connsiteY2" fmla="*/ 182423 h 237195"/>
              <a:gd name="connsiteX3" fmla="*/ 258945 w 611965"/>
              <a:gd name="connsiteY3" fmla="*/ 1282 h 237195"/>
              <a:gd name="connsiteX4" fmla="*/ 469883 w 611965"/>
              <a:gd name="connsiteY4" fmla="*/ 16693 h 237195"/>
              <a:gd name="connsiteX5" fmla="*/ 376244 w 611965"/>
              <a:gd name="connsiteY5" fmla="*/ 211671 h 237195"/>
              <a:gd name="connsiteX6" fmla="*/ 184052 w 611965"/>
              <a:gd name="connsiteY6" fmla="*/ 205621 h 237195"/>
              <a:gd name="connsiteX7" fmla="*/ 141090 w 611965"/>
              <a:gd name="connsiteY7" fmla="*/ 222141 h 237195"/>
              <a:gd name="connsiteX8" fmla="*/ 103683 w 611965"/>
              <a:gd name="connsiteY8" fmla="*/ 236688 h 237195"/>
              <a:gd name="connsiteX9" fmla="*/ 14505 w 611965"/>
              <a:gd name="connsiteY9" fmla="*/ 237195 h 237195"/>
              <a:gd name="connsiteX0" fmla="*/ 14505 w 611965"/>
              <a:gd name="connsiteY0" fmla="*/ 237195 h 237195"/>
              <a:gd name="connsiteX1" fmla="*/ 99525 w 611965"/>
              <a:gd name="connsiteY1" fmla="*/ 201360 h 237195"/>
              <a:gd name="connsiteX2" fmla="*/ 87916 w 611965"/>
              <a:gd name="connsiteY2" fmla="*/ 182423 h 237195"/>
              <a:gd name="connsiteX3" fmla="*/ 258945 w 611965"/>
              <a:gd name="connsiteY3" fmla="*/ 1282 h 237195"/>
              <a:gd name="connsiteX4" fmla="*/ 469883 w 611965"/>
              <a:gd name="connsiteY4" fmla="*/ 16693 h 237195"/>
              <a:gd name="connsiteX5" fmla="*/ 376244 w 611965"/>
              <a:gd name="connsiteY5" fmla="*/ 211671 h 237195"/>
              <a:gd name="connsiteX6" fmla="*/ 184052 w 611965"/>
              <a:gd name="connsiteY6" fmla="*/ 205621 h 237195"/>
              <a:gd name="connsiteX7" fmla="*/ 141090 w 611965"/>
              <a:gd name="connsiteY7" fmla="*/ 222141 h 237195"/>
              <a:gd name="connsiteX8" fmla="*/ 103683 w 611965"/>
              <a:gd name="connsiteY8" fmla="*/ 236688 h 237195"/>
              <a:gd name="connsiteX9" fmla="*/ 14505 w 611965"/>
              <a:gd name="connsiteY9" fmla="*/ 237195 h 237195"/>
              <a:gd name="connsiteX0" fmla="*/ 14505 w 611965"/>
              <a:gd name="connsiteY0" fmla="*/ 237195 h 237195"/>
              <a:gd name="connsiteX1" fmla="*/ 99525 w 611965"/>
              <a:gd name="connsiteY1" fmla="*/ 201360 h 237195"/>
              <a:gd name="connsiteX2" fmla="*/ 87916 w 611965"/>
              <a:gd name="connsiteY2" fmla="*/ 182423 h 237195"/>
              <a:gd name="connsiteX3" fmla="*/ 258945 w 611965"/>
              <a:gd name="connsiteY3" fmla="*/ 1282 h 237195"/>
              <a:gd name="connsiteX4" fmla="*/ 469883 w 611965"/>
              <a:gd name="connsiteY4" fmla="*/ 16693 h 237195"/>
              <a:gd name="connsiteX5" fmla="*/ 376244 w 611965"/>
              <a:gd name="connsiteY5" fmla="*/ 211671 h 237195"/>
              <a:gd name="connsiteX6" fmla="*/ 184052 w 611965"/>
              <a:gd name="connsiteY6" fmla="*/ 205621 h 237195"/>
              <a:gd name="connsiteX7" fmla="*/ 141090 w 611965"/>
              <a:gd name="connsiteY7" fmla="*/ 222141 h 237195"/>
              <a:gd name="connsiteX8" fmla="*/ 70432 w 611965"/>
              <a:gd name="connsiteY8" fmla="*/ 234609 h 237195"/>
              <a:gd name="connsiteX9" fmla="*/ 14505 w 611965"/>
              <a:gd name="connsiteY9" fmla="*/ 237195 h 237195"/>
              <a:gd name="connsiteX0" fmla="*/ 14505 w 611965"/>
              <a:gd name="connsiteY0" fmla="*/ 237195 h 237195"/>
              <a:gd name="connsiteX1" fmla="*/ 99525 w 611965"/>
              <a:gd name="connsiteY1" fmla="*/ 201360 h 237195"/>
              <a:gd name="connsiteX2" fmla="*/ 87916 w 611965"/>
              <a:gd name="connsiteY2" fmla="*/ 182423 h 237195"/>
              <a:gd name="connsiteX3" fmla="*/ 258945 w 611965"/>
              <a:gd name="connsiteY3" fmla="*/ 1282 h 237195"/>
              <a:gd name="connsiteX4" fmla="*/ 469883 w 611965"/>
              <a:gd name="connsiteY4" fmla="*/ 16693 h 237195"/>
              <a:gd name="connsiteX5" fmla="*/ 376244 w 611965"/>
              <a:gd name="connsiteY5" fmla="*/ 211671 h 237195"/>
              <a:gd name="connsiteX6" fmla="*/ 184052 w 611965"/>
              <a:gd name="connsiteY6" fmla="*/ 205621 h 237195"/>
              <a:gd name="connsiteX7" fmla="*/ 134855 w 611965"/>
              <a:gd name="connsiteY7" fmla="*/ 217985 h 237195"/>
              <a:gd name="connsiteX8" fmla="*/ 70432 w 611965"/>
              <a:gd name="connsiteY8" fmla="*/ 234609 h 237195"/>
              <a:gd name="connsiteX9" fmla="*/ 14505 w 611965"/>
              <a:gd name="connsiteY9" fmla="*/ 237195 h 237195"/>
              <a:gd name="connsiteX0" fmla="*/ 14505 w 611965"/>
              <a:gd name="connsiteY0" fmla="*/ 237195 h 237195"/>
              <a:gd name="connsiteX1" fmla="*/ 87916 w 611965"/>
              <a:gd name="connsiteY1" fmla="*/ 182423 h 237195"/>
              <a:gd name="connsiteX2" fmla="*/ 258945 w 611965"/>
              <a:gd name="connsiteY2" fmla="*/ 1282 h 237195"/>
              <a:gd name="connsiteX3" fmla="*/ 469883 w 611965"/>
              <a:gd name="connsiteY3" fmla="*/ 16693 h 237195"/>
              <a:gd name="connsiteX4" fmla="*/ 376244 w 611965"/>
              <a:gd name="connsiteY4" fmla="*/ 211671 h 237195"/>
              <a:gd name="connsiteX5" fmla="*/ 184052 w 611965"/>
              <a:gd name="connsiteY5" fmla="*/ 205621 h 237195"/>
              <a:gd name="connsiteX6" fmla="*/ 134855 w 611965"/>
              <a:gd name="connsiteY6" fmla="*/ 217985 h 237195"/>
              <a:gd name="connsiteX7" fmla="*/ 70432 w 611965"/>
              <a:gd name="connsiteY7" fmla="*/ 234609 h 237195"/>
              <a:gd name="connsiteX8" fmla="*/ 14505 w 611965"/>
              <a:gd name="connsiteY8" fmla="*/ 237195 h 237195"/>
              <a:gd name="connsiteX0" fmla="*/ 14505 w 611965"/>
              <a:gd name="connsiteY0" fmla="*/ 237195 h 237195"/>
              <a:gd name="connsiteX1" fmla="*/ 87916 w 611965"/>
              <a:gd name="connsiteY1" fmla="*/ 182423 h 237195"/>
              <a:gd name="connsiteX2" fmla="*/ 258945 w 611965"/>
              <a:gd name="connsiteY2" fmla="*/ 1282 h 237195"/>
              <a:gd name="connsiteX3" fmla="*/ 469883 w 611965"/>
              <a:gd name="connsiteY3" fmla="*/ 16693 h 237195"/>
              <a:gd name="connsiteX4" fmla="*/ 376244 w 611965"/>
              <a:gd name="connsiteY4" fmla="*/ 211671 h 237195"/>
              <a:gd name="connsiteX5" fmla="*/ 184052 w 611965"/>
              <a:gd name="connsiteY5" fmla="*/ 205621 h 237195"/>
              <a:gd name="connsiteX6" fmla="*/ 134855 w 611965"/>
              <a:gd name="connsiteY6" fmla="*/ 217985 h 237195"/>
              <a:gd name="connsiteX7" fmla="*/ 70432 w 611965"/>
              <a:gd name="connsiteY7" fmla="*/ 234609 h 237195"/>
              <a:gd name="connsiteX8" fmla="*/ 14505 w 611965"/>
              <a:gd name="connsiteY8" fmla="*/ 237195 h 237195"/>
              <a:gd name="connsiteX0" fmla="*/ 14505 w 611965"/>
              <a:gd name="connsiteY0" fmla="*/ 237195 h 237195"/>
              <a:gd name="connsiteX1" fmla="*/ 87916 w 611965"/>
              <a:gd name="connsiteY1" fmla="*/ 182423 h 237195"/>
              <a:gd name="connsiteX2" fmla="*/ 258945 w 611965"/>
              <a:gd name="connsiteY2" fmla="*/ 1282 h 237195"/>
              <a:gd name="connsiteX3" fmla="*/ 469883 w 611965"/>
              <a:gd name="connsiteY3" fmla="*/ 16693 h 237195"/>
              <a:gd name="connsiteX4" fmla="*/ 376244 w 611965"/>
              <a:gd name="connsiteY4" fmla="*/ 211671 h 237195"/>
              <a:gd name="connsiteX5" fmla="*/ 184052 w 611965"/>
              <a:gd name="connsiteY5" fmla="*/ 205621 h 237195"/>
              <a:gd name="connsiteX6" fmla="*/ 134855 w 611965"/>
              <a:gd name="connsiteY6" fmla="*/ 217985 h 237195"/>
              <a:gd name="connsiteX7" fmla="*/ 70432 w 611965"/>
              <a:gd name="connsiteY7" fmla="*/ 234609 h 237195"/>
              <a:gd name="connsiteX8" fmla="*/ 14505 w 611965"/>
              <a:gd name="connsiteY8" fmla="*/ 237195 h 2371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611965" h="237195">
                <a:moveTo>
                  <a:pt x="14505" y="237195"/>
                </a:moveTo>
                <a:cubicBezTo>
                  <a:pt x="17419" y="228497"/>
                  <a:pt x="111599" y="207195"/>
                  <a:pt x="87916" y="182423"/>
                </a:cubicBezTo>
                <a:cubicBezTo>
                  <a:pt x="-86455" y="120125"/>
                  <a:pt x="13047" y="14741"/>
                  <a:pt x="258945" y="1282"/>
                </a:cubicBezTo>
                <a:cubicBezTo>
                  <a:pt x="332259" y="-2731"/>
                  <a:pt x="407230" y="2747"/>
                  <a:pt x="469883" y="16693"/>
                </a:cubicBezTo>
                <a:cubicBezTo>
                  <a:pt x="698453" y="67572"/>
                  <a:pt x="639716" y="189876"/>
                  <a:pt x="376244" y="211671"/>
                </a:cubicBezTo>
                <a:cubicBezTo>
                  <a:pt x="311998" y="216985"/>
                  <a:pt x="244575" y="214863"/>
                  <a:pt x="184052" y="205621"/>
                </a:cubicBezTo>
                <a:cubicBezTo>
                  <a:pt x="145899" y="207020"/>
                  <a:pt x="148250" y="212807"/>
                  <a:pt x="134855" y="217985"/>
                </a:cubicBezTo>
                <a:cubicBezTo>
                  <a:pt x="121460" y="223163"/>
                  <a:pt x="92569" y="231754"/>
                  <a:pt x="70432" y="234609"/>
                </a:cubicBezTo>
                <a:lnTo>
                  <a:pt x="14505" y="237195"/>
                </a:lnTo>
                <a:close/>
              </a:path>
            </a:pathLst>
          </a:cu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634" name="Image 633"/>
          <p:cNvPicPr>
            <a:picLocks noChangeAspect="1"/>
          </p:cNvPicPr>
          <p:nvPr/>
        </p:nvPicPr>
        <p:blipFill rotWithShape="1"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50000"/>
                    </a14:imgEffect>
                    <a14:imgEffect>
                      <a14:brightnessContrast bright="4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31578" t="39390" r="60305" b="47639"/>
          <a:stretch/>
        </p:blipFill>
        <p:spPr>
          <a:xfrm>
            <a:off x="3158734" y="4370519"/>
            <a:ext cx="296844" cy="281852"/>
          </a:xfrm>
          <a:prstGeom prst="rect">
            <a:avLst/>
          </a:prstGeom>
        </p:spPr>
      </p:pic>
      <p:sp>
        <p:nvSpPr>
          <p:cNvPr id="635" name="ZoneTexte 634"/>
          <p:cNvSpPr txBox="1"/>
          <p:nvPr/>
        </p:nvSpPr>
        <p:spPr>
          <a:xfrm>
            <a:off x="3505214" y="4330191"/>
            <a:ext cx="745002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7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Dekko" panose="02000600000000000000" pitchFamily="2" charset="0"/>
                <a:cs typeface="Dekko" panose="02000600000000000000" pitchFamily="2" charset="0"/>
              </a:rPr>
              <a:t>verbe 1</a:t>
            </a:r>
            <a:r>
              <a:rPr lang="fr-FR" sz="700" baseline="30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Dekko" panose="02000600000000000000" pitchFamily="2" charset="0"/>
                <a:cs typeface="Dekko" panose="02000600000000000000" pitchFamily="2" charset="0"/>
              </a:rPr>
              <a:t>er</a:t>
            </a:r>
            <a:r>
              <a:rPr lang="fr-FR" sz="7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Dekko" panose="02000600000000000000" pitchFamily="2" charset="0"/>
                <a:cs typeface="Dekko" panose="02000600000000000000" pitchFamily="2" charset="0"/>
              </a:rPr>
              <a:t> groupe</a:t>
            </a:r>
            <a:endParaRPr lang="fr-FR" sz="700" dirty="0">
              <a:solidFill>
                <a:schemeClr val="tx1">
                  <a:lumMod val="65000"/>
                  <a:lumOff val="35000"/>
                </a:schemeClr>
              </a:solidFill>
              <a:latin typeface="Dekko" panose="02000600000000000000" pitchFamily="2" charset="0"/>
              <a:cs typeface="Dekko" panose="02000600000000000000" pitchFamily="2" charset="0"/>
            </a:endParaRPr>
          </a:p>
        </p:txBody>
      </p:sp>
      <p:sp>
        <p:nvSpPr>
          <p:cNvPr id="636" name="Rectangle 34"/>
          <p:cNvSpPr>
            <a:spLocks noChangeArrowheads="1"/>
          </p:cNvSpPr>
          <p:nvPr/>
        </p:nvSpPr>
        <p:spPr bwMode="auto">
          <a:xfrm>
            <a:off x="821773" y="7274390"/>
            <a:ext cx="1751013" cy="2397125"/>
          </a:xfrm>
          <a:prstGeom prst="rect">
            <a:avLst/>
          </a:prstGeom>
          <a:noFill/>
          <a:ln w="6350">
            <a:solidFill>
              <a:srgbClr val="A5A5A5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grpSp>
        <p:nvGrpSpPr>
          <p:cNvPr id="637" name="Group 47"/>
          <p:cNvGrpSpPr>
            <a:grpSpLocks/>
          </p:cNvGrpSpPr>
          <p:nvPr/>
        </p:nvGrpSpPr>
        <p:grpSpPr bwMode="auto">
          <a:xfrm>
            <a:off x="1007238" y="9421643"/>
            <a:ext cx="98425" cy="98425"/>
            <a:chOff x="3511" y="12476"/>
            <a:chExt cx="155" cy="155"/>
          </a:xfrm>
        </p:grpSpPr>
        <p:sp>
          <p:nvSpPr>
            <p:cNvPr id="638" name="Freeform 49"/>
            <p:cNvSpPr>
              <a:spLocks/>
            </p:cNvSpPr>
            <p:nvPr/>
          </p:nvSpPr>
          <p:spPr bwMode="auto">
            <a:xfrm>
              <a:off x="3511" y="12476"/>
              <a:ext cx="143" cy="155"/>
            </a:xfrm>
            <a:custGeom>
              <a:avLst/>
              <a:gdLst>
                <a:gd name="T0" fmla="*/ 0 w 143"/>
                <a:gd name="T1" fmla="*/ 0 h 155"/>
                <a:gd name="T2" fmla="*/ 143 w 143"/>
                <a:gd name="T3" fmla="*/ 155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43" h="155">
                  <a:moveTo>
                    <a:pt x="0" y="0"/>
                  </a:moveTo>
                  <a:cubicBezTo>
                    <a:pt x="48" y="52"/>
                    <a:pt x="95" y="103"/>
                    <a:pt x="143" y="155"/>
                  </a:cubicBezTo>
                </a:path>
              </a:pathLst>
            </a:custGeom>
            <a:noFill/>
            <a:ln w="9525">
              <a:solidFill>
                <a:schemeClr val="bg2">
                  <a:lumMod val="75000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chemeClr val="bg1">
                    <a:lumMod val="50000"/>
                  </a:schemeClr>
                </a:solidFill>
              </a:endParaRPr>
            </a:p>
          </p:txBody>
        </p:sp>
        <p:sp>
          <p:nvSpPr>
            <p:cNvPr id="639" name="Freeform 48"/>
            <p:cNvSpPr>
              <a:spLocks/>
            </p:cNvSpPr>
            <p:nvPr/>
          </p:nvSpPr>
          <p:spPr bwMode="auto">
            <a:xfrm rot="15936379">
              <a:off x="3517" y="12470"/>
              <a:ext cx="143" cy="155"/>
            </a:xfrm>
            <a:custGeom>
              <a:avLst/>
              <a:gdLst>
                <a:gd name="T0" fmla="*/ 0 w 143"/>
                <a:gd name="T1" fmla="*/ 0 h 155"/>
                <a:gd name="T2" fmla="*/ 143 w 143"/>
                <a:gd name="T3" fmla="*/ 155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43" h="155">
                  <a:moveTo>
                    <a:pt x="0" y="0"/>
                  </a:moveTo>
                  <a:cubicBezTo>
                    <a:pt x="48" y="52"/>
                    <a:pt x="95" y="103"/>
                    <a:pt x="143" y="155"/>
                  </a:cubicBezTo>
                </a:path>
              </a:pathLst>
            </a:custGeom>
            <a:noFill/>
            <a:ln w="9525">
              <a:solidFill>
                <a:schemeClr val="bg2">
                  <a:lumMod val="75000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chemeClr val="bg1">
                    <a:lumMod val="50000"/>
                  </a:schemeClr>
                </a:solidFill>
              </a:endParaRPr>
            </a:p>
          </p:txBody>
        </p:sp>
      </p:grpSp>
      <p:sp>
        <p:nvSpPr>
          <p:cNvPr id="640" name="Rectangle 135"/>
          <p:cNvSpPr>
            <a:spLocks noChangeArrowheads="1"/>
          </p:cNvSpPr>
          <p:nvPr/>
        </p:nvSpPr>
        <p:spPr bwMode="auto">
          <a:xfrm>
            <a:off x="984027" y="9396588"/>
            <a:ext cx="131763" cy="136525"/>
          </a:xfrm>
          <a:prstGeom prst="rect">
            <a:avLst/>
          </a:prstGeom>
          <a:noFill/>
          <a:ln w="3175">
            <a:solidFill>
              <a:schemeClr val="bg2">
                <a:lumMod val="75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641" name="ZoneTexte 640"/>
          <p:cNvSpPr txBox="1"/>
          <p:nvPr/>
        </p:nvSpPr>
        <p:spPr>
          <a:xfrm>
            <a:off x="1244243" y="8209497"/>
            <a:ext cx="1173938" cy="230832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r>
              <a:rPr lang="fr-FR" sz="1500" dirty="0" smtClean="0">
                <a:solidFill>
                  <a:schemeClr val="bg2">
                    <a:lumMod val="75000"/>
                  </a:schemeClr>
                </a:solidFill>
                <a:latin typeface="Andika Basic Dig1 Dig4 Dig7" panose="02000000000000000000" pitchFamily="2" charset="0"/>
              </a:rPr>
              <a:t>co</a:t>
            </a:r>
            <a:r>
              <a:rPr lang="fr-FR" sz="1500" dirty="0" smtClean="0">
                <a:solidFill>
                  <a:srgbClr val="00B0F0"/>
                </a:solidFill>
                <a:latin typeface="Andika Basic Dig1 Dig4 Dig7" panose="02000000000000000000" pitchFamily="2" charset="0"/>
              </a:rPr>
              <a:t>m</a:t>
            </a:r>
            <a:r>
              <a:rPr lang="fr-FR" sz="1500" dirty="0" smtClean="0">
                <a:solidFill>
                  <a:schemeClr val="bg2">
                    <a:lumMod val="75000"/>
                  </a:schemeClr>
                </a:solidFill>
                <a:latin typeface="Andika Basic Dig1 Dig4 Dig7" panose="02000000000000000000" pitchFamily="2" charset="0"/>
              </a:rPr>
              <a:t>m</a:t>
            </a:r>
            <a:r>
              <a:rPr lang="fr-FR" sz="1500" dirty="0" smtClean="0">
                <a:solidFill>
                  <a:srgbClr val="FF3399"/>
                </a:solidFill>
                <a:latin typeface="Andika Basic Dig1 Dig4 Dig7" panose="02000000000000000000" pitchFamily="2" charset="0"/>
              </a:rPr>
              <a:t>e</a:t>
            </a:r>
            <a:r>
              <a:rPr lang="fr-FR" sz="1500" dirty="0" smtClean="0">
                <a:solidFill>
                  <a:schemeClr val="bg2">
                    <a:lumMod val="75000"/>
                  </a:schemeClr>
                </a:solidFill>
                <a:latin typeface="Andika Basic Dig1 Dig4 Dig7" panose="02000000000000000000" pitchFamily="2" charset="0"/>
              </a:rPr>
              <a:t>n</a:t>
            </a:r>
            <a:r>
              <a:rPr lang="fr-FR" sz="1500" dirty="0" smtClean="0">
                <a:solidFill>
                  <a:schemeClr val="accent6"/>
                </a:solidFill>
                <a:latin typeface="Andika Basic Dig1 Dig4 Dig7" panose="02000000000000000000" pitchFamily="2" charset="0"/>
              </a:rPr>
              <a:t>t</a:t>
            </a:r>
            <a:endParaRPr lang="fr-FR" sz="1500" dirty="0">
              <a:solidFill>
                <a:schemeClr val="accent6"/>
              </a:solidFill>
              <a:latin typeface="Andika Basic Dig1 Dig4 Dig7" panose="02000000000000000000" pitchFamily="2" charset="0"/>
            </a:endParaRPr>
          </a:p>
        </p:txBody>
      </p:sp>
      <p:sp>
        <p:nvSpPr>
          <p:cNvPr id="642" name="Text Box 122"/>
          <p:cNvSpPr txBox="1">
            <a:spLocks noChangeArrowheads="1"/>
          </p:cNvSpPr>
          <p:nvPr/>
        </p:nvSpPr>
        <p:spPr bwMode="auto">
          <a:xfrm rot="16200000" flipH="1">
            <a:off x="816211" y="7128217"/>
            <a:ext cx="119764" cy="91406"/>
          </a:xfrm>
          <a:prstGeom prst="rect">
            <a:avLst/>
          </a:prstGeom>
          <a:solidFill>
            <a:srgbClr val="FFFFFF"/>
          </a:solidFill>
          <a:ln w="9525">
            <a:solidFill>
              <a:srgbClr val="BFBFBF"/>
            </a:solidFill>
            <a:miter lim="800000"/>
            <a:headEnd/>
            <a:tailEnd/>
          </a:ln>
        </p:spPr>
        <p:txBody>
          <a:bodyPr vert="vert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7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Dekko" panose="02000600000000000000" pitchFamily="2" charset="0"/>
                <a:ea typeface="Calibri" panose="020F0502020204030204" pitchFamily="34" charset="0"/>
                <a:cs typeface="Dekko" panose="02000600000000000000" pitchFamily="2" charset="0"/>
              </a:rPr>
              <a:t>S</a:t>
            </a: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43" name="Text Box 121"/>
          <p:cNvSpPr txBox="1">
            <a:spLocks noChangeArrowheads="1"/>
          </p:cNvSpPr>
          <p:nvPr/>
        </p:nvSpPr>
        <p:spPr bwMode="auto">
          <a:xfrm rot="16200000" flipH="1">
            <a:off x="990137" y="7128217"/>
            <a:ext cx="119764" cy="91406"/>
          </a:xfrm>
          <a:prstGeom prst="rect">
            <a:avLst/>
          </a:prstGeom>
          <a:solidFill>
            <a:srgbClr val="FFFFFF"/>
          </a:solidFill>
          <a:ln w="9525">
            <a:solidFill>
              <a:srgbClr val="BFBFBF"/>
            </a:solidFill>
            <a:miter lim="800000"/>
            <a:headEnd/>
            <a:tailEnd/>
          </a:ln>
        </p:spPr>
        <p:txBody>
          <a:bodyPr vert="vert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7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Dekko" panose="02000600000000000000" pitchFamily="2" charset="0"/>
                <a:ea typeface="Calibri" panose="020F0502020204030204" pitchFamily="34" charset="0"/>
                <a:cs typeface="Dekko" panose="02000600000000000000" pitchFamily="2" charset="0"/>
              </a:rPr>
              <a:t>O</a:t>
            </a: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44" name="Text Box 120"/>
          <p:cNvSpPr txBox="1">
            <a:spLocks noChangeArrowheads="1"/>
          </p:cNvSpPr>
          <p:nvPr/>
        </p:nvSpPr>
        <p:spPr bwMode="auto">
          <a:xfrm rot="16200000" flipH="1">
            <a:off x="1179932" y="7128217"/>
            <a:ext cx="119764" cy="91406"/>
          </a:xfrm>
          <a:prstGeom prst="rect">
            <a:avLst/>
          </a:prstGeom>
          <a:solidFill>
            <a:srgbClr val="FFFFFF"/>
          </a:solidFill>
          <a:ln w="9525">
            <a:solidFill>
              <a:srgbClr val="BFBFBF"/>
            </a:solidFill>
            <a:miter lim="800000"/>
            <a:headEnd/>
            <a:tailEnd/>
          </a:ln>
        </p:spPr>
        <p:txBody>
          <a:bodyPr vert="vert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7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Dekko" panose="02000600000000000000" pitchFamily="2" charset="0"/>
                <a:ea typeface="Calibri" panose="020F0502020204030204" pitchFamily="34" charset="0"/>
                <a:cs typeface="Dekko" panose="02000600000000000000" pitchFamily="2" charset="0"/>
              </a:rPr>
              <a:t>N</a:t>
            </a: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45" name="Text Box 119"/>
          <p:cNvSpPr txBox="1">
            <a:spLocks noChangeArrowheads="1"/>
          </p:cNvSpPr>
          <p:nvPr/>
        </p:nvSpPr>
        <p:spPr bwMode="auto">
          <a:xfrm rot="16200000" flipH="1">
            <a:off x="1357667" y="7128217"/>
            <a:ext cx="119764" cy="91406"/>
          </a:xfrm>
          <a:prstGeom prst="rect">
            <a:avLst/>
          </a:prstGeom>
          <a:solidFill>
            <a:srgbClr val="FFFFFF"/>
          </a:solidFill>
          <a:ln w="9525">
            <a:solidFill>
              <a:srgbClr val="BFBFBF"/>
            </a:solidFill>
            <a:miter lim="800000"/>
            <a:headEnd/>
            <a:tailEnd/>
          </a:ln>
        </p:spPr>
        <p:txBody>
          <a:bodyPr vert="vert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7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Dekko" panose="02000600000000000000" pitchFamily="2" charset="0"/>
                <a:ea typeface="Calibri" panose="020F0502020204030204" pitchFamily="34" charset="0"/>
                <a:cs typeface="Dekko" panose="02000600000000000000" pitchFamily="2" charset="0"/>
              </a:rPr>
              <a:t>D</a:t>
            </a: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46" name="Text Box 118"/>
          <p:cNvSpPr txBox="1">
            <a:spLocks noChangeArrowheads="1"/>
          </p:cNvSpPr>
          <p:nvPr/>
        </p:nvSpPr>
        <p:spPr bwMode="auto">
          <a:xfrm rot="16200000" flipH="1">
            <a:off x="1533497" y="7128941"/>
            <a:ext cx="119764" cy="91406"/>
          </a:xfrm>
          <a:prstGeom prst="rect">
            <a:avLst/>
          </a:prstGeom>
          <a:solidFill>
            <a:srgbClr val="FFFFFF"/>
          </a:solidFill>
          <a:ln w="9525">
            <a:solidFill>
              <a:srgbClr val="BFBFBF"/>
            </a:solidFill>
            <a:miter lim="800000"/>
            <a:headEnd/>
            <a:tailEnd/>
          </a:ln>
        </p:spPr>
        <p:txBody>
          <a:bodyPr vert="vert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7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Dekko" panose="02000600000000000000" pitchFamily="2" charset="0"/>
                <a:ea typeface="Calibri" panose="020F0502020204030204" pitchFamily="34" charset="0"/>
                <a:cs typeface="Dekko" panose="02000600000000000000" pitchFamily="2" charset="0"/>
              </a:rPr>
              <a:t>J</a:t>
            </a: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47" name="Text Box 117"/>
          <p:cNvSpPr txBox="1">
            <a:spLocks noChangeArrowheads="1"/>
          </p:cNvSpPr>
          <p:nvPr/>
        </p:nvSpPr>
        <p:spPr bwMode="auto">
          <a:xfrm rot="16200000" flipH="1">
            <a:off x="1721387" y="7127381"/>
            <a:ext cx="119764" cy="91406"/>
          </a:xfrm>
          <a:prstGeom prst="rect">
            <a:avLst/>
          </a:prstGeom>
          <a:solidFill>
            <a:srgbClr val="FFFFFF"/>
          </a:solidFill>
          <a:ln w="9525">
            <a:solidFill>
              <a:srgbClr val="BFBFBF"/>
            </a:solidFill>
            <a:miter lim="800000"/>
            <a:headEnd/>
            <a:tailEnd/>
          </a:ln>
        </p:spPr>
        <p:txBody>
          <a:bodyPr vert="vert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7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Dekko" panose="02000600000000000000" pitchFamily="2" charset="0"/>
                <a:ea typeface="Calibri" panose="020F0502020204030204" pitchFamily="34" charset="0"/>
                <a:cs typeface="Dekko" panose="02000600000000000000" pitchFamily="2" charset="0"/>
              </a:rPr>
              <a:t>F</a:t>
            </a: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48" name="Text Box 116"/>
          <p:cNvSpPr txBox="1">
            <a:spLocks noChangeArrowheads="1"/>
          </p:cNvSpPr>
          <p:nvPr/>
        </p:nvSpPr>
        <p:spPr bwMode="auto">
          <a:xfrm rot="16200000" flipH="1">
            <a:off x="1899756" y="7127381"/>
            <a:ext cx="119764" cy="91406"/>
          </a:xfrm>
          <a:prstGeom prst="rect">
            <a:avLst/>
          </a:prstGeom>
          <a:solidFill>
            <a:srgbClr val="FFFFFF"/>
          </a:solidFill>
          <a:ln w="9525">
            <a:solidFill>
              <a:srgbClr val="BFBFBF"/>
            </a:solidFill>
            <a:miter lim="800000"/>
            <a:headEnd/>
            <a:tailEnd/>
          </a:ln>
        </p:spPr>
        <p:txBody>
          <a:bodyPr vert="vert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7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Dekko" panose="02000600000000000000" pitchFamily="2" charset="0"/>
                <a:ea typeface="Calibri" panose="020F0502020204030204" pitchFamily="34" charset="0"/>
                <a:cs typeface="Dekko" panose="02000600000000000000" pitchFamily="2" charset="0"/>
              </a:rPr>
              <a:t>M</a:t>
            </a: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49" name="Text Box 115"/>
          <p:cNvSpPr txBox="1">
            <a:spLocks noChangeArrowheads="1"/>
          </p:cNvSpPr>
          <p:nvPr/>
        </p:nvSpPr>
        <p:spPr bwMode="auto">
          <a:xfrm rot="16200000" flipH="1">
            <a:off x="2085743" y="7128217"/>
            <a:ext cx="119764" cy="91406"/>
          </a:xfrm>
          <a:prstGeom prst="rect">
            <a:avLst/>
          </a:prstGeom>
          <a:solidFill>
            <a:srgbClr val="FFFFFF"/>
          </a:solidFill>
          <a:ln w="9525">
            <a:solidFill>
              <a:srgbClr val="BFBFBF"/>
            </a:solidFill>
            <a:miter lim="800000"/>
            <a:headEnd/>
            <a:tailEnd/>
          </a:ln>
        </p:spPr>
        <p:txBody>
          <a:bodyPr vert="vert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7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Dekko" panose="02000600000000000000" pitchFamily="2" charset="0"/>
                <a:ea typeface="Calibri" panose="020F0502020204030204" pitchFamily="34" charset="0"/>
                <a:cs typeface="Dekko" panose="02000600000000000000" pitchFamily="2" charset="0"/>
              </a:rPr>
              <a:t>A</a:t>
            </a: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50" name="Text Box 114"/>
          <p:cNvSpPr txBox="1">
            <a:spLocks noChangeArrowheads="1"/>
          </p:cNvSpPr>
          <p:nvPr/>
        </p:nvSpPr>
        <p:spPr bwMode="auto">
          <a:xfrm rot="16200000" flipH="1">
            <a:off x="2273634" y="7127381"/>
            <a:ext cx="119764" cy="91406"/>
          </a:xfrm>
          <a:prstGeom prst="rect">
            <a:avLst/>
          </a:prstGeom>
          <a:solidFill>
            <a:srgbClr val="FFFFFF"/>
          </a:solidFill>
          <a:ln w="9525">
            <a:solidFill>
              <a:srgbClr val="BFBFBF"/>
            </a:solidFill>
            <a:miter lim="800000"/>
            <a:headEnd/>
            <a:tailEnd/>
          </a:ln>
        </p:spPr>
        <p:txBody>
          <a:bodyPr vert="vert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7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Dekko" panose="02000600000000000000" pitchFamily="2" charset="0"/>
                <a:ea typeface="Calibri" panose="020F0502020204030204" pitchFamily="34" charset="0"/>
                <a:cs typeface="Dekko" panose="02000600000000000000" pitchFamily="2" charset="0"/>
              </a:rPr>
              <a:t>M</a:t>
            </a: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51" name="Text Box 113"/>
          <p:cNvSpPr txBox="1">
            <a:spLocks noChangeArrowheads="1"/>
          </p:cNvSpPr>
          <p:nvPr/>
        </p:nvSpPr>
        <p:spPr bwMode="auto">
          <a:xfrm rot="16200000" flipH="1">
            <a:off x="2445655" y="7127381"/>
            <a:ext cx="119764" cy="91406"/>
          </a:xfrm>
          <a:prstGeom prst="rect">
            <a:avLst/>
          </a:prstGeom>
          <a:solidFill>
            <a:srgbClr val="FFFFFF"/>
          </a:solidFill>
          <a:ln w="9525">
            <a:solidFill>
              <a:srgbClr val="BFBFBF"/>
            </a:solidFill>
            <a:miter lim="800000"/>
            <a:headEnd/>
            <a:tailEnd/>
          </a:ln>
        </p:spPr>
        <p:txBody>
          <a:bodyPr vert="vert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7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Dekko" panose="02000600000000000000" pitchFamily="2" charset="0"/>
                <a:ea typeface="Calibri" panose="020F0502020204030204" pitchFamily="34" charset="0"/>
                <a:cs typeface="Dekko" panose="02000600000000000000" pitchFamily="2" charset="0"/>
              </a:rPr>
              <a:t>J</a:t>
            </a: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52" name="Bulle ronde 26"/>
          <p:cNvSpPr/>
          <p:nvPr/>
        </p:nvSpPr>
        <p:spPr>
          <a:xfrm>
            <a:off x="1180561" y="7334425"/>
            <a:ext cx="535476" cy="284233"/>
          </a:xfrm>
          <a:custGeom>
            <a:avLst/>
            <a:gdLst>
              <a:gd name="connsiteX0" fmla="*/ 22497 w 611508"/>
              <a:gd name="connsiteY0" fmla="*/ 251742 h 214533"/>
              <a:gd name="connsiteX1" fmla="*/ 87595 w 611508"/>
              <a:gd name="connsiteY1" fmla="*/ 182422 h 214533"/>
              <a:gd name="connsiteX2" fmla="*/ 258624 w 611508"/>
              <a:gd name="connsiteY2" fmla="*/ 1281 h 214533"/>
              <a:gd name="connsiteX3" fmla="*/ 469562 w 611508"/>
              <a:gd name="connsiteY3" fmla="*/ 16692 h 214533"/>
              <a:gd name="connsiteX4" fmla="*/ 375923 w 611508"/>
              <a:gd name="connsiteY4" fmla="*/ 211670 h 214533"/>
              <a:gd name="connsiteX5" fmla="*/ 183731 w 611508"/>
              <a:gd name="connsiteY5" fmla="*/ 205620 h 214533"/>
              <a:gd name="connsiteX6" fmla="*/ 22497 w 611508"/>
              <a:gd name="connsiteY6" fmla="*/ 251742 h 214533"/>
              <a:gd name="connsiteX0" fmla="*/ 22818 w 611965"/>
              <a:gd name="connsiteY0" fmla="*/ 251743 h 251743"/>
              <a:gd name="connsiteX1" fmla="*/ 91212 w 611965"/>
              <a:gd name="connsiteY1" fmla="*/ 199281 h 251743"/>
              <a:gd name="connsiteX2" fmla="*/ 87916 w 611965"/>
              <a:gd name="connsiteY2" fmla="*/ 182423 h 251743"/>
              <a:gd name="connsiteX3" fmla="*/ 258945 w 611965"/>
              <a:gd name="connsiteY3" fmla="*/ 1282 h 251743"/>
              <a:gd name="connsiteX4" fmla="*/ 469883 w 611965"/>
              <a:gd name="connsiteY4" fmla="*/ 16693 h 251743"/>
              <a:gd name="connsiteX5" fmla="*/ 376244 w 611965"/>
              <a:gd name="connsiteY5" fmla="*/ 211671 h 251743"/>
              <a:gd name="connsiteX6" fmla="*/ 184052 w 611965"/>
              <a:gd name="connsiteY6" fmla="*/ 205621 h 251743"/>
              <a:gd name="connsiteX7" fmla="*/ 22818 w 611965"/>
              <a:gd name="connsiteY7" fmla="*/ 251743 h 251743"/>
              <a:gd name="connsiteX0" fmla="*/ 22818 w 611965"/>
              <a:gd name="connsiteY0" fmla="*/ 251743 h 251743"/>
              <a:gd name="connsiteX1" fmla="*/ 91212 w 611965"/>
              <a:gd name="connsiteY1" fmla="*/ 199281 h 251743"/>
              <a:gd name="connsiteX2" fmla="*/ 87916 w 611965"/>
              <a:gd name="connsiteY2" fmla="*/ 182423 h 251743"/>
              <a:gd name="connsiteX3" fmla="*/ 258945 w 611965"/>
              <a:gd name="connsiteY3" fmla="*/ 1282 h 251743"/>
              <a:gd name="connsiteX4" fmla="*/ 469883 w 611965"/>
              <a:gd name="connsiteY4" fmla="*/ 16693 h 251743"/>
              <a:gd name="connsiteX5" fmla="*/ 376244 w 611965"/>
              <a:gd name="connsiteY5" fmla="*/ 211671 h 251743"/>
              <a:gd name="connsiteX6" fmla="*/ 184052 w 611965"/>
              <a:gd name="connsiteY6" fmla="*/ 205621 h 251743"/>
              <a:gd name="connsiteX7" fmla="*/ 107839 w 611965"/>
              <a:gd name="connsiteY7" fmla="*/ 245001 h 251743"/>
              <a:gd name="connsiteX8" fmla="*/ 22818 w 611965"/>
              <a:gd name="connsiteY8" fmla="*/ 251743 h 251743"/>
              <a:gd name="connsiteX0" fmla="*/ 14505 w 611965"/>
              <a:gd name="connsiteY0" fmla="*/ 237195 h 245001"/>
              <a:gd name="connsiteX1" fmla="*/ 91212 w 611965"/>
              <a:gd name="connsiteY1" fmla="*/ 199281 h 245001"/>
              <a:gd name="connsiteX2" fmla="*/ 87916 w 611965"/>
              <a:gd name="connsiteY2" fmla="*/ 182423 h 245001"/>
              <a:gd name="connsiteX3" fmla="*/ 258945 w 611965"/>
              <a:gd name="connsiteY3" fmla="*/ 1282 h 245001"/>
              <a:gd name="connsiteX4" fmla="*/ 469883 w 611965"/>
              <a:gd name="connsiteY4" fmla="*/ 16693 h 245001"/>
              <a:gd name="connsiteX5" fmla="*/ 376244 w 611965"/>
              <a:gd name="connsiteY5" fmla="*/ 211671 h 245001"/>
              <a:gd name="connsiteX6" fmla="*/ 184052 w 611965"/>
              <a:gd name="connsiteY6" fmla="*/ 205621 h 245001"/>
              <a:gd name="connsiteX7" fmla="*/ 107839 w 611965"/>
              <a:gd name="connsiteY7" fmla="*/ 245001 h 245001"/>
              <a:gd name="connsiteX8" fmla="*/ 14505 w 611965"/>
              <a:gd name="connsiteY8" fmla="*/ 237195 h 245001"/>
              <a:gd name="connsiteX0" fmla="*/ 14505 w 611965"/>
              <a:gd name="connsiteY0" fmla="*/ 237195 h 237195"/>
              <a:gd name="connsiteX1" fmla="*/ 91212 w 611965"/>
              <a:gd name="connsiteY1" fmla="*/ 199281 h 237195"/>
              <a:gd name="connsiteX2" fmla="*/ 87916 w 611965"/>
              <a:gd name="connsiteY2" fmla="*/ 182423 h 237195"/>
              <a:gd name="connsiteX3" fmla="*/ 258945 w 611965"/>
              <a:gd name="connsiteY3" fmla="*/ 1282 h 237195"/>
              <a:gd name="connsiteX4" fmla="*/ 469883 w 611965"/>
              <a:gd name="connsiteY4" fmla="*/ 16693 h 237195"/>
              <a:gd name="connsiteX5" fmla="*/ 376244 w 611965"/>
              <a:gd name="connsiteY5" fmla="*/ 211671 h 237195"/>
              <a:gd name="connsiteX6" fmla="*/ 184052 w 611965"/>
              <a:gd name="connsiteY6" fmla="*/ 205621 h 237195"/>
              <a:gd name="connsiteX7" fmla="*/ 103683 w 611965"/>
              <a:gd name="connsiteY7" fmla="*/ 236688 h 237195"/>
              <a:gd name="connsiteX8" fmla="*/ 14505 w 611965"/>
              <a:gd name="connsiteY8" fmla="*/ 237195 h 237195"/>
              <a:gd name="connsiteX0" fmla="*/ 14505 w 611965"/>
              <a:gd name="connsiteY0" fmla="*/ 237195 h 237195"/>
              <a:gd name="connsiteX1" fmla="*/ 91212 w 611965"/>
              <a:gd name="connsiteY1" fmla="*/ 199281 h 237195"/>
              <a:gd name="connsiteX2" fmla="*/ 87916 w 611965"/>
              <a:gd name="connsiteY2" fmla="*/ 182423 h 237195"/>
              <a:gd name="connsiteX3" fmla="*/ 258945 w 611965"/>
              <a:gd name="connsiteY3" fmla="*/ 1282 h 237195"/>
              <a:gd name="connsiteX4" fmla="*/ 469883 w 611965"/>
              <a:gd name="connsiteY4" fmla="*/ 16693 h 237195"/>
              <a:gd name="connsiteX5" fmla="*/ 376244 w 611965"/>
              <a:gd name="connsiteY5" fmla="*/ 211671 h 237195"/>
              <a:gd name="connsiteX6" fmla="*/ 184052 w 611965"/>
              <a:gd name="connsiteY6" fmla="*/ 205621 h 237195"/>
              <a:gd name="connsiteX7" fmla="*/ 155637 w 611965"/>
              <a:gd name="connsiteY7" fmla="*/ 222141 h 237195"/>
              <a:gd name="connsiteX8" fmla="*/ 103683 w 611965"/>
              <a:gd name="connsiteY8" fmla="*/ 236688 h 237195"/>
              <a:gd name="connsiteX9" fmla="*/ 14505 w 611965"/>
              <a:gd name="connsiteY9" fmla="*/ 237195 h 237195"/>
              <a:gd name="connsiteX0" fmla="*/ 14505 w 611965"/>
              <a:gd name="connsiteY0" fmla="*/ 237195 h 237195"/>
              <a:gd name="connsiteX1" fmla="*/ 60040 w 611965"/>
              <a:gd name="connsiteY1" fmla="*/ 220063 h 237195"/>
              <a:gd name="connsiteX2" fmla="*/ 91212 w 611965"/>
              <a:gd name="connsiteY2" fmla="*/ 199281 h 237195"/>
              <a:gd name="connsiteX3" fmla="*/ 87916 w 611965"/>
              <a:gd name="connsiteY3" fmla="*/ 182423 h 237195"/>
              <a:gd name="connsiteX4" fmla="*/ 258945 w 611965"/>
              <a:gd name="connsiteY4" fmla="*/ 1282 h 237195"/>
              <a:gd name="connsiteX5" fmla="*/ 469883 w 611965"/>
              <a:gd name="connsiteY5" fmla="*/ 16693 h 237195"/>
              <a:gd name="connsiteX6" fmla="*/ 376244 w 611965"/>
              <a:gd name="connsiteY6" fmla="*/ 211671 h 237195"/>
              <a:gd name="connsiteX7" fmla="*/ 184052 w 611965"/>
              <a:gd name="connsiteY7" fmla="*/ 205621 h 237195"/>
              <a:gd name="connsiteX8" fmla="*/ 155637 w 611965"/>
              <a:gd name="connsiteY8" fmla="*/ 222141 h 237195"/>
              <a:gd name="connsiteX9" fmla="*/ 103683 w 611965"/>
              <a:gd name="connsiteY9" fmla="*/ 236688 h 237195"/>
              <a:gd name="connsiteX10" fmla="*/ 14505 w 611965"/>
              <a:gd name="connsiteY10" fmla="*/ 237195 h 237195"/>
              <a:gd name="connsiteX0" fmla="*/ 14505 w 611965"/>
              <a:gd name="connsiteY0" fmla="*/ 237195 h 237195"/>
              <a:gd name="connsiteX1" fmla="*/ 60040 w 611965"/>
              <a:gd name="connsiteY1" fmla="*/ 220063 h 237195"/>
              <a:gd name="connsiteX2" fmla="*/ 91212 w 611965"/>
              <a:gd name="connsiteY2" fmla="*/ 199281 h 237195"/>
              <a:gd name="connsiteX3" fmla="*/ 87916 w 611965"/>
              <a:gd name="connsiteY3" fmla="*/ 182423 h 237195"/>
              <a:gd name="connsiteX4" fmla="*/ 258945 w 611965"/>
              <a:gd name="connsiteY4" fmla="*/ 1282 h 237195"/>
              <a:gd name="connsiteX5" fmla="*/ 469883 w 611965"/>
              <a:gd name="connsiteY5" fmla="*/ 16693 h 237195"/>
              <a:gd name="connsiteX6" fmla="*/ 376244 w 611965"/>
              <a:gd name="connsiteY6" fmla="*/ 211671 h 237195"/>
              <a:gd name="connsiteX7" fmla="*/ 184052 w 611965"/>
              <a:gd name="connsiteY7" fmla="*/ 205621 h 237195"/>
              <a:gd name="connsiteX8" fmla="*/ 141090 w 611965"/>
              <a:gd name="connsiteY8" fmla="*/ 222141 h 237195"/>
              <a:gd name="connsiteX9" fmla="*/ 103683 w 611965"/>
              <a:gd name="connsiteY9" fmla="*/ 236688 h 237195"/>
              <a:gd name="connsiteX10" fmla="*/ 14505 w 611965"/>
              <a:gd name="connsiteY10" fmla="*/ 237195 h 237195"/>
              <a:gd name="connsiteX0" fmla="*/ 14505 w 611965"/>
              <a:gd name="connsiteY0" fmla="*/ 237195 h 237195"/>
              <a:gd name="connsiteX1" fmla="*/ 60040 w 611965"/>
              <a:gd name="connsiteY1" fmla="*/ 220063 h 237195"/>
              <a:gd name="connsiteX2" fmla="*/ 78743 w 611965"/>
              <a:gd name="connsiteY2" fmla="*/ 199281 h 237195"/>
              <a:gd name="connsiteX3" fmla="*/ 87916 w 611965"/>
              <a:gd name="connsiteY3" fmla="*/ 182423 h 237195"/>
              <a:gd name="connsiteX4" fmla="*/ 258945 w 611965"/>
              <a:gd name="connsiteY4" fmla="*/ 1282 h 237195"/>
              <a:gd name="connsiteX5" fmla="*/ 469883 w 611965"/>
              <a:gd name="connsiteY5" fmla="*/ 16693 h 237195"/>
              <a:gd name="connsiteX6" fmla="*/ 376244 w 611965"/>
              <a:gd name="connsiteY6" fmla="*/ 211671 h 237195"/>
              <a:gd name="connsiteX7" fmla="*/ 184052 w 611965"/>
              <a:gd name="connsiteY7" fmla="*/ 205621 h 237195"/>
              <a:gd name="connsiteX8" fmla="*/ 141090 w 611965"/>
              <a:gd name="connsiteY8" fmla="*/ 222141 h 237195"/>
              <a:gd name="connsiteX9" fmla="*/ 103683 w 611965"/>
              <a:gd name="connsiteY9" fmla="*/ 236688 h 237195"/>
              <a:gd name="connsiteX10" fmla="*/ 14505 w 611965"/>
              <a:gd name="connsiteY10" fmla="*/ 237195 h 237195"/>
              <a:gd name="connsiteX0" fmla="*/ 14505 w 611965"/>
              <a:gd name="connsiteY0" fmla="*/ 237195 h 237195"/>
              <a:gd name="connsiteX1" fmla="*/ 49649 w 611965"/>
              <a:gd name="connsiteY1" fmla="*/ 215907 h 237195"/>
              <a:gd name="connsiteX2" fmla="*/ 78743 w 611965"/>
              <a:gd name="connsiteY2" fmla="*/ 199281 h 237195"/>
              <a:gd name="connsiteX3" fmla="*/ 87916 w 611965"/>
              <a:gd name="connsiteY3" fmla="*/ 182423 h 237195"/>
              <a:gd name="connsiteX4" fmla="*/ 258945 w 611965"/>
              <a:gd name="connsiteY4" fmla="*/ 1282 h 237195"/>
              <a:gd name="connsiteX5" fmla="*/ 469883 w 611965"/>
              <a:gd name="connsiteY5" fmla="*/ 16693 h 237195"/>
              <a:gd name="connsiteX6" fmla="*/ 376244 w 611965"/>
              <a:gd name="connsiteY6" fmla="*/ 211671 h 237195"/>
              <a:gd name="connsiteX7" fmla="*/ 184052 w 611965"/>
              <a:gd name="connsiteY7" fmla="*/ 205621 h 237195"/>
              <a:gd name="connsiteX8" fmla="*/ 141090 w 611965"/>
              <a:gd name="connsiteY8" fmla="*/ 222141 h 237195"/>
              <a:gd name="connsiteX9" fmla="*/ 103683 w 611965"/>
              <a:gd name="connsiteY9" fmla="*/ 236688 h 237195"/>
              <a:gd name="connsiteX10" fmla="*/ 14505 w 611965"/>
              <a:gd name="connsiteY10" fmla="*/ 237195 h 237195"/>
              <a:gd name="connsiteX0" fmla="*/ 14505 w 611965"/>
              <a:gd name="connsiteY0" fmla="*/ 237195 h 237195"/>
              <a:gd name="connsiteX1" fmla="*/ 49649 w 611965"/>
              <a:gd name="connsiteY1" fmla="*/ 215907 h 237195"/>
              <a:gd name="connsiteX2" fmla="*/ 87916 w 611965"/>
              <a:gd name="connsiteY2" fmla="*/ 182423 h 237195"/>
              <a:gd name="connsiteX3" fmla="*/ 258945 w 611965"/>
              <a:gd name="connsiteY3" fmla="*/ 1282 h 237195"/>
              <a:gd name="connsiteX4" fmla="*/ 469883 w 611965"/>
              <a:gd name="connsiteY4" fmla="*/ 16693 h 237195"/>
              <a:gd name="connsiteX5" fmla="*/ 376244 w 611965"/>
              <a:gd name="connsiteY5" fmla="*/ 211671 h 237195"/>
              <a:gd name="connsiteX6" fmla="*/ 184052 w 611965"/>
              <a:gd name="connsiteY6" fmla="*/ 205621 h 237195"/>
              <a:gd name="connsiteX7" fmla="*/ 141090 w 611965"/>
              <a:gd name="connsiteY7" fmla="*/ 222141 h 237195"/>
              <a:gd name="connsiteX8" fmla="*/ 103683 w 611965"/>
              <a:gd name="connsiteY8" fmla="*/ 236688 h 237195"/>
              <a:gd name="connsiteX9" fmla="*/ 14505 w 611965"/>
              <a:gd name="connsiteY9" fmla="*/ 237195 h 237195"/>
              <a:gd name="connsiteX0" fmla="*/ 14505 w 611965"/>
              <a:gd name="connsiteY0" fmla="*/ 237195 h 237195"/>
              <a:gd name="connsiteX1" fmla="*/ 99525 w 611965"/>
              <a:gd name="connsiteY1" fmla="*/ 201360 h 237195"/>
              <a:gd name="connsiteX2" fmla="*/ 87916 w 611965"/>
              <a:gd name="connsiteY2" fmla="*/ 182423 h 237195"/>
              <a:gd name="connsiteX3" fmla="*/ 258945 w 611965"/>
              <a:gd name="connsiteY3" fmla="*/ 1282 h 237195"/>
              <a:gd name="connsiteX4" fmla="*/ 469883 w 611965"/>
              <a:gd name="connsiteY4" fmla="*/ 16693 h 237195"/>
              <a:gd name="connsiteX5" fmla="*/ 376244 w 611965"/>
              <a:gd name="connsiteY5" fmla="*/ 211671 h 237195"/>
              <a:gd name="connsiteX6" fmla="*/ 184052 w 611965"/>
              <a:gd name="connsiteY6" fmla="*/ 205621 h 237195"/>
              <a:gd name="connsiteX7" fmla="*/ 141090 w 611965"/>
              <a:gd name="connsiteY7" fmla="*/ 222141 h 237195"/>
              <a:gd name="connsiteX8" fmla="*/ 103683 w 611965"/>
              <a:gd name="connsiteY8" fmla="*/ 236688 h 237195"/>
              <a:gd name="connsiteX9" fmla="*/ 14505 w 611965"/>
              <a:gd name="connsiteY9" fmla="*/ 237195 h 237195"/>
              <a:gd name="connsiteX0" fmla="*/ 14505 w 611965"/>
              <a:gd name="connsiteY0" fmla="*/ 237195 h 237195"/>
              <a:gd name="connsiteX1" fmla="*/ 99525 w 611965"/>
              <a:gd name="connsiteY1" fmla="*/ 201360 h 237195"/>
              <a:gd name="connsiteX2" fmla="*/ 87916 w 611965"/>
              <a:gd name="connsiteY2" fmla="*/ 182423 h 237195"/>
              <a:gd name="connsiteX3" fmla="*/ 258945 w 611965"/>
              <a:gd name="connsiteY3" fmla="*/ 1282 h 237195"/>
              <a:gd name="connsiteX4" fmla="*/ 469883 w 611965"/>
              <a:gd name="connsiteY4" fmla="*/ 16693 h 237195"/>
              <a:gd name="connsiteX5" fmla="*/ 376244 w 611965"/>
              <a:gd name="connsiteY5" fmla="*/ 211671 h 237195"/>
              <a:gd name="connsiteX6" fmla="*/ 184052 w 611965"/>
              <a:gd name="connsiteY6" fmla="*/ 205621 h 237195"/>
              <a:gd name="connsiteX7" fmla="*/ 141090 w 611965"/>
              <a:gd name="connsiteY7" fmla="*/ 222141 h 237195"/>
              <a:gd name="connsiteX8" fmla="*/ 70432 w 611965"/>
              <a:gd name="connsiteY8" fmla="*/ 234609 h 237195"/>
              <a:gd name="connsiteX9" fmla="*/ 14505 w 611965"/>
              <a:gd name="connsiteY9" fmla="*/ 237195 h 237195"/>
              <a:gd name="connsiteX0" fmla="*/ 14505 w 611965"/>
              <a:gd name="connsiteY0" fmla="*/ 237195 h 237195"/>
              <a:gd name="connsiteX1" fmla="*/ 99525 w 611965"/>
              <a:gd name="connsiteY1" fmla="*/ 201360 h 237195"/>
              <a:gd name="connsiteX2" fmla="*/ 87916 w 611965"/>
              <a:gd name="connsiteY2" fmla="*/ 182423 h 237195"/>
              <a:gd name="connsiteX3" fmla="*/ 258945 w 611965"/>
              <a:gd name="connsiteY3" fmla="*/ 1282 h 237195"/>
              <a:gd name="connsiteX4" fmla="*/ 469883 w 611965"/>
              <a:gd name="connsiteY4" fmla="*/ 16693 h 237195"/>
              <a:gd name="connsiteX5" fmla="*/ 376244 w 611965"/>
              <a:gd name="connsiteY5" fmla="*/ 211671 h 237195"/>
              <a:gd name="connsiteX6" fmla="*/ 184052 w 611965"/>
              <a:gd name="connsiteY6" fmla="*/ 205621 h 237195"/>
              <a:gd name="connsiteX7" fmla="*/ 134855 w 611965"/>
              <a:gd name="connsiteY7" fmla="*/ 217985 h 237195"/>
              <a:gd name="connsiteX8" fmla="*/ 70432 w 611965"/>
              <a:gd name="connsiteY8" fmla="*/ 234609 h 237195"/>
              <a:gd name="connsiteX9" fmla="*/ 14505 w 611965"/>
              <a:gd name="connsiteY9" fmla="*/ 237195 h 237195"/>
              <a:gd name="connsiteX0" fmla="*/ 14505 w 611965"/>
              <a:gd name="connsiteY0" fmla="*/ 237195 h 237195"/>
              <a:gd name="connsiteX1" fmla="*/ 87916 w 611965"/>
              <a:gd name="connsiteY1" fmla="*/ 182423 h 237195"/>
              <a:gd name="connsiteX2" fmla="*/ 258945 w 611965"/>
              <a:gd name="connsiteY2" fmla="*/ 1282 h 237195"/>
              <a:gd name="connsiteX3" fmla="*/ 469883 w 611965"/>
              <a:gd name="connsiteY3" fmla="*/ 16693 h 237195"/>
              <a:gd name="connsiteX4" fmla="*/ 376244 w 611965"/>
              <a:gd name="connsiteY4" fmla="*/ 211671 h 237195"/>
              <a:gd name="connsiteX5" fmla="*/ 184052 w 611965"/>
              <a:gd name="connsiteY5" fmla="*/ 205621 h 237195"/>
              <a:gd name="connsiteX6" fmla="*/ 134855 w 611965"/>
              <a:gd name="connsiteY6" fmla="*/ 217985 h 237195"/>
              <a:gd name="connsiteX7" fmla="*/ 70432 w 611965"/>
              <a:gd name="connsiteY7" fmla="*/ 234609 h 237195"/>
              <a:gd name="connsiteX8" fmla="*/ 14505 w 611965"/>
              <a:gd name="connsiteY8" fmla="*/ 237195 h 237195"/>
              <a:gd name="connsiteX0" fmla="*/ 14505 w 611965"/>
              <a:gd name="connsiteY0" fmla="*/ 237195 h 237195"/>
              <a:gd name="connsiteX1" fmla="*/ 87916 w 611965"/>
              <a:gd name="connsiteY1" fmla="*/ 182423 h 237195"/>
              <a:gd name="connsiteX2" fmla="*/ 258945 w 611965"/>
              <a:gd name="connsiteY2" fmla="*/ 1282 h 237195"/>
              <a:gd name="connsiteX3" fmla="*/ 469883 w 611965"/>
              <a:gd name="connsiteY3" fmla="*/ 16693 h 237195"/>
              <a:gd name="connsiteX4" fmla="*/ 376244 w 611965"/>
              <a:gd name="connsiteY4" fmla="*/ 211671 h 237195"/>
              <a:gd name="connsiteX5" fmla="*/ 184052 w 611965"/>
              <a:gd name="connsiteY5" fmla="*/ 205621 h 237195"/>
              <a:gd name="connsiteX6" fmla="*/ 134855 w 611965"/>
              <a:gd name="connsiteY6" fmla="*/ 217985 h 237195"/>
              <a:gd name="connsiteX7" fmla="*/ 70432 w 611965"/>
              <a:gd name="connsiteY7" fmla="*/ 234609 h 237195"/>
              <a:gd name="connsiteX8" fmla="*/ 14505 w 611965"/>
              <a:gd name="connsiteY8" fmla="*/ 237195 h 237195"/>
              <a:gd name="connsiteX0" fmla="*/ 14505 w 611965"/>
              <a:gd name="connsiteY0" fmla="*/ 237195 h 237195"/>
              <a:gd name="connsiteX1" fmla="*/ 87916 w 611965"/>
              <a:gd name="connsiteY1" fmla="*/ 182423 h 237195"/>
              <a:gd name="connsiteX2" fmla="*/ 258945 w 611965"/>
              <a:gd name="connsiteY2" fmla="*/ 1282 h 237195"/>
              <a:gd name="connsiteX3" fmla="*/ 469883 w 611965"/>
              <a:gd name="connsiteY3" fmla="*/ 16693 h 237195"/>
              <a:gd name="connsiteX4" fmla="*/ 376244 w 611965"/>
              <a:gd name="connsiteY4" fmla="*/ 211671 h 237195"/>
              <a:gd name="connsiteX5" fmla="*/ 184052 w 611965"/>
              <a:gd name="connsiteY5" fmla="*/ 205621 h 237195"/>
              <a:gd name="connsiteX6" fmla="*/ 134855 w 611965"/>
              <a:gd name="connsiteY6" fmla="*/ 217985 h 237195"/>
              <a:gd name="connsiteX7" fmla="*/ 70432 w 611965"/>
              <a:gd name="connsiteY7" fmla="*/ 234609 h 237195"/>
              <a:gd name="connsiteX8" fmla="*/ 14505 w 611965"/>
              <a:gd name="connsiteY8" fmla="*/ 237195 h 2371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611965" h="237195">
                <a:moveTo>
                  <a:pt x="14505" y="237195"/>
                </a:moveTo>
                <a:cubicBezTo>
                  <a:pt x="17419" y="228497"/>
                  <a:pt x="111599" y="207195"/>
                  <a:pt x="87916" y="182423"/>
                </a:cubicBezTo>
                <a:cubicBezTo>
                  <a:pt x="-86455" y="120125"/>
                  <a:pt x="13047" y="14741"/>
                  <a:pt x="258945" y="1282"/>
                </a:cubicBezTo>
                <a:cubicBezTo>
                  <a:pt x="332259" y="-2731"/>
                  <a:pt x="407230" y="2747"/>
                  <a:pt x="469883" y="16693"/>
                </a:cubicBezTo>
                <a:cubicBezTo>
                  <a:pt x="698453" y="67572"/>
                  <a:pt x="639716" y="189876"/>
                  <a:pt x="376244" y="211671"/>
                </a:cubicBezTo>
                <a:cubicBezTo>
                  <a:pt x="311998" y="216985"/>
                  <a:pt x="244575" y="214863"/>
                  <a:pt x="184052" y="205621"/>
                </a:cubicBezTo>
                <a:cubicBezTo>
                  <a:pt x="145899" y="207020"/>
                  <a:pt x="148250" y="212807"/>
                  <a:pt x="134855" y="217985"/>
                </a:cubicBezTo>
                <a:cubicBezTo>
                  <a:pt x="121460" y="223163"/>
                  <a:pt x="92569" y="231754"/>
                  <a:pt x="70432" y="234609"/>
                </a:cubicBezTo>
                <a:lnTo>
                  <a:pt x="14505" y="237195"/>
                </a:lnTo>
                <a:close/>
              </a:path>
            </a:pathLst>
          </a:cu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53" name="ZoneTexte 652"/>
          <p:cNvSpPr txBox="1"/>
          <p:nvPr/>
        </p:nvSpPr>
        <p:spPr>
          <a:xfrm>
            <a:off x="1229152" y="7376513"/>
            <a:ext cx="486884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7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Dekko" panose="02000600000000000000" pitchFamily="2" charset="0"/>
                <a:cs typeface="Dekko" panose="02000600000000000000" pitchFamily="2" charset="0"/>
              </a:rPr>
              <a:t>adverbe</a:t>
            </a:r>
            <a:endParaRPr lang="fr-FR" sz="700" dirty="0">
              <a:solidFill>
                <a:schemeClr val="tx1">
                  <a:lumMod val="65000"/>
                  <a:lumOff val="35000"/>
                </a:schemeClr>
              </a:solidFill>
              <a:latin typeface="Dekko" panose="02000600000000000000" pitchFamily="2" charset="0"/>
              <a:cs typeface="Dekko" panose="02000600000000000000" pitchFamily="2" charset="0"/>
            </a:endParaRPr>
          </a:p>
        </p:txBody>
      </p:sp>
      <p:pic>
        <p:nvPicPr>
          <p:cNvPr id="671" name="Image 670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881290" y="7433361"/>
            <a:ext cx="279087" cy="276872"/>
          </a:xfrm>
          <a:prstGeom prst="rect">
            <a:avLst/>
          </a:prstGeom>
        </p:spPr>
      </p:pic>
      <p:grpSp>
        <p:nvGrpSpPr>
          <p:cNvPr id="673" name="Groupe 672"/>
          <p:cNvGrpSpPr/>
          <p:nvPr/>
        </p:nvGrpSpPr>
        <p:grpSpPr>
          <a:xfrm>
            <a:off x="1953404" y="8377907"/>
            <a:ext cx="123825" cy="241105"/>
            <a:chOff x="1984144" y="6393040"/>
            <a:chExt cx="123825" cy="241105"/>
          </a:xfrm>
        </p:grpSpPr>
        <p:sp>
          <p:nvSpPr>
            <p:cNvPr id="674" name="Oval 88"/>
            <p:cNvSpPr>
              <a:spLocks noChangeArrowheads="1"/>
            </p:cNvSpPr>
            <p:nvPr/>
          </p:nvSpPr>
          <p:spPr bwMode="auto">
            <a:xfrm>
              <a:off x="1984144" y="6503970"/>
              <a:ext cx="123825" cy="130175"/>
            </a:xfrm>
            <a:prstGeom prst="ellipse">
              <a:avLst/>
            </a:prstGeom>
            <a:solidFill>
              <a:srgbClr val="FFFFFF"/>
            </a:solidFill>
            <a:ln w="6350">
              <a:solidFill>
                <a:schemeClr val="accent6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grpSp>
          <p:nvGrpSpPr>
            <p:cNvPr id="675" name="Groupe 674"/>
            <p:cNvGrpSpPr/>
            <p:nvPr/>
          </p:nvGrpSpPr>
          <p:grpSpPr>
            <a:xfrm>
              <a:off x="2019124" y="6581658"/>
              <a:ext cx="45590" cy="23952"/>
              <a:chOff x="1962230" y="3347224"/>
              <a:chExt cx="45590" cy="23952"/>
            </a:xfrm>
          </p:grpSpPr>
          <p:cxnSp>
            <p:nvCxnSpPr>
              <p:cNvPr id="679" name="Connecteur droit 678"/>
              <p:cNvCxnSpPr/>
              <p:nvPr/>
            </p:nvCxnSpPr>
            <p:spPr>
              <a:xfrm>
                <a:off x="1962230" y="3347224"/>
                <a:ext cx="43215" cy="22815"/>
              </a:xfrm>
              <a:prstGeom prst="line">
                <a:avLst/>
              </a:prstGeom>
              <a:ln>
                <a:solidFill>
                  <a:schemeClr val="accent6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80" name="Connecteur droit 679"/>
              <p:cNvCxnSpPr/>
              <p:nvPr/>
            </p:nvCxnSpPr>
            <p:spPr>
              <a:xfrm flipH="1">
                <a:off x="1964605" y="3348361"/>
                <a:ext cx="43215" cy="22815"/>
              </a:xfrm>
              <a:prstGeom prst="line">
                <a:avLst/>
              </a:prstGeom>
              <a:ln>
                <a:solidFill>
                  <a:schemeClr val="accent6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676" name="Connecteur droit 675"/>
            <p:cNvCxnSpPr/>
            <p:nvPr/>
          </p:nvCxnSpPr>
          <p:spPr>
            <a:xfrm>
              <a:off x="2040731" y="6393040"/>
              <a:ext cx="0" cy="113576"/>
            </a:xfrm>
            <a:prstGeom prst="line">
              <a:avLst/>
            </a:prstGeom>
            <a:ln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77" name="Freeform 81"/>
            <p:cNvSpPr>
              <a:spLocks/>
            </p:cNvSpPr>
            <p:nvPr/>
          </p:nvSpPr>
          <p:spPr bwMode="auto">
            <a:xfrm>
              <a:off x="2020989" y="6551689"/>
              <a:ext cx="8836" cy="8787"/>
            </a:xfrm>
            <a:custGeom>
              <a:avLst/>
              <a:gdLst>
                <a:gd name="T0" fmla="*/ 3 w 14"/>
                <a:gd name="T1" fmla="*/ 1 h 14"/>
                <a:gd name="T2" fmla="*/ 14 w 14"/>
                <a:gd name="T3" fmla="*/ 5 h 14"/>
                <a:gd name="T4" fmla="*/ 3 w 14"/>
                <a:gd name="T5" fmla="*/ 12 h 14"/>
                <a:gd name="T6" fmla="*/ 7 w 14"/>
                <a:gd name="T7" fmla="*/ 1 h 14"/>
                <a:gd name="T8" fmla="*/ 3 w 14"/>
                <a:gd name="T9" fmla="*/ 1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" h="14">
                  <a:moveTo>
                    <a:pt x="3" y="1"/>
                  </a:moveTo>
                  <a:cubicBezTo>
                    <a:pt x="7" y="2"/>
                    <a:pt x="14" y="1"/>
                    <a:pt x="14" y="5"/>
                  </a:cubicBezTo>
                  <a:cubicBezTo>
                    <a:pt x="14" y="9"/>
                    <a:pt x="7" y="14"/>
                    <a:pt x="3" y="12"/>
                  </a:cubicBezTo>
                  <a:cubicBezTo>
                    <a:pt x="0" y="10"/>
                    <a:pt x="7" y="5"/>
                    <a:pt x="7" y="1"/>
                  </a:cubicBezTo>
                  <a:cubicBezTo>
                    <a:pt x="7" y="0"/>
                    <a:pt x="4" y="1"/>
                    <a:pt x="3" y="1"/>
                  </a:cubicBez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chemeClr val="accent6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678" name="Freeform 80"/>
            <p:cNvSpPr>
              <a:spLocks/>
            </p:cNvSpPr>
            <p:nvPr/>
          </p:nvSpPr>
          <p:spPr bwMode="auto">
            <a:xfrm>
              <a:off x="2061384" y="6551689"/>
              <a:ext cx="8836" cy="8787"/>
            </a:xfrm>
            <a:custGeom>
              <a:avLst/>
              <a:gdLst>
                <a:gd name="T0" fmla="*/ 3 w 14"/>
                <a:gd name="T1" fmla="*/ 1 h 14"/>
                <a:gd name="T2" fmla="*/ 14 w 14"/>
                <a:gd name="T3" fmla="*/ 5 h 14"/>
                <a:gd name="T4" fmla="*/ 3 w 14"/>
                <a:gd name="T5" fmla="*/ 12 h 14"/>
                <a:gd name="T6" fmla="*/ 7 w 14"/>
                <a:gd name="T7" fmla="*/ 1 h 14"/>
                <a:gd name="T8" fmla="*/ 3 w 14"/>
                <a:gd name="T9" fmla="*/ 1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" h="14">
                  <a:moveTo>
                    <a:pt x="3" y="1"/>
                  </a:moveTo>
                  <a:cubicBezTo>
                    <a:pt x="7" y="2"/>
                    <a:pt x="14" y="1"/>
                    <a:pt x="14" y="5"/>
                  </a:cubicBezTo>
                  <a:cubicBezTo>
                    <a:pt x="14" y="9"/>
                    <a:pt x="7" y="14"/>
                    <a:pt x="3" y="12"/>
                  </a:cubicBezTo>
                  <a:cubicBezTo>
                    <a:pt x="0" y="10"/>
                    <a:pt x="7" y="5"/>
                    <a:pt x="7" y="1"/>
                  </a:cubicBezTo>
                  <a:cubicBezTo>
                    <a:pt x="7" y="0"/>
                    <a:pt x="4" y="1"/>
                    <a:pt x="3" y="1"/>
                  </a:cubicBez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chemeClr val="accent6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</p:grpSp>
      <p:sp>
        <p:nvSpPr>
          <p:cNvPr id="681" name="ZoneTexte 680"/>
          <p:cNvSpPr txBox="1"/>
          <p:nvPr/>
        </p:nvSpPr>
        <p:spPr>
          <a:xfrm>
            <a:off x="2173959" y="9511711"/>
            <a:ext cx="379575" cy="107722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r>
              <a:rPr lang="fr-FR" sz="7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Dekko" panose="02000600000000000000" pitchFamily="2" charset="0"/>
                <a:cs typeface="Dekko" panose="02000600000000000000" pitchFamily="2" charset="0"/>
              </a:rPr>
              <a:t>invariable</a:t>
            </a:r>
            <a:endParaRPr lang="fr-FR" sz="600" dirty="0">
              <a:solidFill>
                <a:schemeClr val="tx1">
                  <a:lumMod val="65000"/>
                  <a:lumOff val="35000"/>
                </a:schemeClr>
              </a:solidFill>
              <a:latin typeface="Dekko" panose="02000600000000000000" pitchFamily="2" charset="0"/>
              <a:cs typeface="Dekko" panose="02000600000000000000" pitchFamily="2" charset="0"/>
            </a:endParaRPr>
          </a:p>
        </p:txBody>
      </p:sp>
      <p:pic>
        <p:nvPicPr>
          <p:cNvPr id="682" name="Image 681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2174039" y="9281465"/>
            <a:ext cx="288178" cy="230245"/>
          </a:xfrm>
          <a:prstGeom prst="rect">
            <a:avLst/>
          </a:prstGeom>
        </p:spPr>
      </p:pic>
      <p:sp>
        <p:nvSpPr>
          <p:cNvPr id="683" name="Rectangle 34"/>
          <p:cNvSpPr>
            <a:spLocks noChangeArrowheads="1"/>
          </p:cNvSpPr>
          <p:nvPr/>
        </p:nvSpPr>
        <p:spPr bwMode="auto">
          <a:xfrm>
            <a:off x="5254716" y="7309545"/>
            <a:ext cx="1751013" cy="2397125"/>
          </a:xfrm>
          <a:prstGeom prst="rect">
            <a:avLst/>
          </a:prstGeom>
          <a:noFill/>
          <a:ln w="6350">
            <a:solidFill>
              <a:srgbClr val="A5A5A5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grpSp>
        <p:nvGrpSpPr>
          <p:cNvPr id="684" name="Group 47"/>
          <p:cNvGrpSpPr>
            <a:grpSpLocks/>
          </p:cNvGrpSpPr>
          <p:nvPr/>
        </p:nvGrpSpPr>
        <p:grpSpPr bwMode="auto">
          <a:xfrm>
            <a:off x="5440181" y="9456798"/>
            <a:ext cx="98425" cy="98425"/>
            <a:chOff x="3511" y="12476"/>
            <a:chExt cx="155" cy="155"/>
          </a:xfrm>
        </p:grpSpPr>
        <p:sp>
          <p:nvSpPr>
            <p:cNvPr id="685" name="Freeform 49"/>
            <p:cNvSpPr>
              <a:spLocks/>
            </p:cNvSpPr>
            <p:nvPr/>
          </p:nvSpPr>
          <p:spPr bwMode="auto">
            <a:xfrm>
              <a:off x="3511" y="12476"/>
              <a:ext cx="143" cy="155"/>
            </a:xfrm>
            <a:custGeom>
              <a:avLst/>
              <a:gdLst>
                <a:gd name="T0" fmla="*/ 0 w 143"/>
                <a:gd name="T1" fmla="*/ 0 h 155"/>
                <a:gd name="T2" fmla="*/ 143 w 143"/>
                <a:gd name="T3" fmla="*/ 155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43" h="155">
                  <a:moveTo>
                    <a:pt x="0" y="0"/>
                  </a:moveTo>
                  <a:cubicBezTo>
                    <a:pt x="48" y="52"/>
                    <a:pt x="95" y="103"/>
                    <a:pt x="143" y="155"/>
                  </a:cubicBezTo>
                </a:path>
              </a:pathLst>
            </a:custGeom>
            <a:noFill/>
            <a:ln w="9525">
              <a:solidFill>
                <a:schemeClr val="bg2">
                  <a:lumMod val="75000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chemeClr val="bg1">
                    <a:lumMod val="50000"/>
                  </a:schemeClr>
                </a:solidFill>
              </a:endParaRPr>
            </a:p>
          </p:txBody>
        </p:sp>
        <p:sp>
          <p:nvSpPr>
            <p:cNvPr id="686" name="Freeform 48"/>
            <p:cNvSpPr>
              <a:spLocks/>
            </p:cNvSpPr>
            <p:nvPr/>
          </p:nvSpPr>
          <p:spPr bwMode="auto">
            <a:xfrm rot="15936379">
              <a:off x="3517" y="12470"/>
              <a:ext cx="143" cy="155"/>
            </a:xfrm>
            <a:custGeom>
              <a:avLst/>
              <a:gdLst>
                <a:gd name="T0" fmla="*/ 0 w 143"/>
                <a:gd name="T1" fmla="*/ 0 h 155"/>
                <a:gd name="T2" fmla="*/ 143 w 143"/>
                <a:gd name="T3" fmla="*/ 155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43" h="155">
                  <a:moveTo>
                    <a:pt x="0" y="0"/>
                  </a:moveTo>
                  <a:cubicBezTo>
                    <a:pt x="48" y="52"/>
                    <a:pt x="95" y="103"/>
                    <a:pt x="143" y="155"/>
                  </a:cubicBezTo>
                </a:path>
              </a:pathLst>
            </a:custGeom>
            <a:noFill/>
            <a:ln w="9525">
              <a:solidFill>
                <a:schemeClr val="bg2">
                  <a:lumMod val="75000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chemeClr val="bg1">
                    <a:lumMod val="50000"/>
                  </a:schemeClr>
                </a:solidFill>
              </a:endParaRPr>
            </a:p>
          </p:txBody>
        </p:sp>
      </p:grpSp>
      <p:sp>
        <p:nvSpPr>
          <p:cNvPr id="687" name="Rectangle 135"/>
          <p:cNvSpPr>
            <a:spLocks noChangeArrowheads="1"/>
          </p:cNvSpPr>
          <p:nvPr/>
        </p:nvSpPr>
        <p:spPr bwMode="auto">
          <a:xfrm>
            <a:off x="5416970" y="9431743"/>
            <a:ext cx="131763" cy="136525"/>
          </a:xfrm>
          <a:prstGeom prst="rect">
            <a:avLst/>
          </a:prstGeom>
          <a:noFill/>
          <a:ln w="3175">
            <a:solidFill>
              <a:schemeClr val="bg2">
                <a:lumMod val="75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688" name="ZoneTexte 687"/>
          <p:cNvSpPr txBox="1"/>
          <p:nvPr/>
        </p:nvSpPr>
        <p:spPr>
          <a:xfrm>
            <a:off x="6028380" y="8323332"/>
            <a:ext cx="674223" cy="230832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r>
              <a:rPr lang="fr-FR" sz="1500" dirty="0" smtClean="0">
                <a:solidFill>
                  <a:schemeClr val="bg2">
                    <a:lumMod val="75000"/>
                  </a:schemeClr>
                </a:solidFill>
                <a:latin typeface="Andika Basic Dig1 Dig4 Dig7" panose="02000000000000000000" pitchFamily="2" charset="0"/>
              </a:rPr>
              <a:t>alor</a:t>
            </a:r>
            <a:r>
              <a:rPr lang="fr-FR" sz="1500" dirty="0" smtClean="0">
                <a:solidFill>
                  <a:srgbClr val="FF3399"/>
                </a:solidFill>
                <a:latin typeface="Andika Basic Dig1 Dig4 Dig7" panose="02000000000000000000" pitchFamily="2" charset="0"/>
              </a:rPr>
              <a:t>s</a:t>
            </a:r>
            <a:endParaRPr lang="fr-FR" sz="1500" dirty="0">
              <a:solidFill>
                <a:srgbClr val="FF3399"/>
              </a:solidFill>
              <a:latin typeface="Andika Basic Dig1 Dig4 Dig7" panose="02000000000000000000" pitchFamily="2" charset="0"/>
            </a:endParaRPr>
          </a:p>
        </p:txBody>
      </p:sp>
      <p:sp>
        <p:nvSpPr>
          <p:cNvPr id="689" name="Text Box 122"/>
          <p:cNvSpPr txBox="1">
            <a:spLocks noChangeArrowheads="1"/>
          </p:cNvSpPr>
          <p:nvPr/>
        </p:nvSpPr>
        <p:spPr bwMode="auto">
          <a:xfrm rot="16200000" flipH="1">
            <a:off x="5249154" y="7163372"/>
            <a:ext cx="119764" cy="91406"/>
          </a:xfrm>
          <a:prstGeom prst="rect">
            <a:avLst/>
          </a:prstGeom>
          <a:solidFill>
            <a:srgbClr val="FFFFFF"/>
          </a:solidFill>
          <a:ln w="9525">
            <a:solidFill>
              <a:srgbClr val="BFBFBF"/>
            </a:solidFill>
            <a:miter lim="800000"/>
            <a:headEnd/>
            <a:tailEnd/>
          </a:ln>
        </p:spPr>
        <p:txBody>
          <a:bodyPr vert="vert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7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Dekko" panose="02000600000000000000" pitchFamily="2" charset="0"/>
                <a:ea typeface="Calibri" panose="020F0502020204030204" pitchFamily="34" charset="0"/>
                <a:cs typeface="Dekko" panose="02000600000000000000" pitchFamily="2" charset="0"/>
              </a:rPr>
              <a:t>S</a:t>
            </a: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90" name="Text Box 121"/>
          <p:cNvSpPr txBox="1">
            <a:spLocks noChangeArrowheads="1"/>
          </p:cNvSpPr>
          <p:nvPr/>
        </p:nvSpPr>
        <p:spPr bwMode="auto">
          <a:xfrm rot="16200000" flipH="1">
            <a:off x="5423080" y="7163372"/>
            <a:ext cx="119764" cy="91406"/>
          </a:xfrm>
          <a:prstGeom prst="rect">
            <a:avLst/>
          </a:prstGeom>
          <a:solidFill>
            <a:srgbClr val="FFFFFF"/>
          </a:solidFill>
          <a:ln w="9525">
            <a:solidFill>
              <a:srgbClr val="BFBFBF"/>
            </a:solidFill>
            <a:miter lim="800000"/>
            <a:headEnd/>
            <a:tailEnd/>
          </a:ln>
        </p:spPr>
        <p:txBody>
          <a:bodyPr vert="vert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7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Dekko" panose="02000600000000000000" pitchFamily="2" charset="0"/>
                <a:ea typeface="Calibri" panose="020F0502020204030204" pitchFamily="34" charset="0"/>
                <a:cs typeface="Dekko" panose="02000600000000000000" pitchFamily="2" charset="0"/>
              </a:rPr>
              <a:t>O</a:t>
            </a: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91" name="Text Box 120"/>
          <p:cNvSpPr txBox="1">
            <a:spLocks noChangeArrowheads="1"/>
          </p:cNvSpPr>
          <p:nvPr/>
        </p:nvSpPr>
        <p:spPr bwMode="auto">
          <a:xfrm rot="16200000" flipH="1">
            <a:off x="5612875" y="7163372"/>
            <a:ext cx="119764" cy="91406"/>
          </a:xfrm>
          <a:prstGeom prst="rect">
            <a:avLst/>
          </a:prstGeom>
          <a:solidFill>
            <a:srgbClr val="FFFFFF"/>
          </a:solidFill>
          <a:ln w="9525">
            <a:solidFill>
              <a:srgbClr val="BFBFBF"/>
            </a:solidFill>
            <a:miter lim="800000"/>
            <a:headEnd/>
            <a:tailEnd/>
          </a:ln>
        </p:spPr>
        <p:txBody>
          <a:bodyPr vert="vert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7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Dekko" panose="02000600000000000000" pitchFamily="2" charset="0"/>
                <a:ea typeface="Calibri" panose="020F0502020204030204" pitchFamily="34" charset="0"/>
                <a:cs typeface="Dekko" panose="02000600000000000000" pitchFamily="2" charset="0"/>
              </a:rPr>
              <a:t>N</a:t>
            </a: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92" name="Text Box 119"/>
          <p:cNvSpPr txBox="1">
            <a:spLocks noChangeArrowheads="1"/>
          </p:cNvSpPr>
          <p:nvPr/>
        </p:nvSpPr>
        <p:spPr bwMode="auto">
          <a:xfrm rot="16200000" flipH="1">
            <a:off x="5790610" y="7163372"/>
            <a:ext cx="119764" cy="91406"/>
          </a:xfrm>
          <a:prstGeom prst="rect">
            <a:avLst/>
          </a:prstGeom>
          <a:solidFill>
            <a:srgbClr val="FFFFFF"/>
          </a:solidFill>
          <a:ln w="9525">
            <a:solidFill>
              <a:srgbClr val="BFBFBF"/>
            </a:solidFill>
            <a:miter lim="800000"/>
            <a:headEnd/>
            <a:tailEnd/>
          </a:ln>
        </p:spPr>
        <p:txBody>
          <a:bodyPr vert="vert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7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Dekko" panose="02000600000000000000" pitchFamily="2" charset="0"/>
                <a:ea typeface="Calibri" panose="020F0502020204030204" pitchFamily="34" charset="0"/>
                <a:cs typeface="Dekko" panose="02000600000000000000" pitchFamily="2" charset="0"/>
              </a:rPr>
              <a:t>D</a:t>
            </a: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93" name="Text Box 118"/>
          <p:cNvSpPr txBox="1">
            <a:spLocks noChangeArrowheads="1"/>
          </p:cNvSpPr>
          <p:nvPr/>
        </p:nvSpPr>
        <p:spPr bwMode="auto">
          <a:xfrm rot="16200000" flipH="1">
            <a:off x="5966440" y="7164096"/>
            <a:ext cx="119764" cy="91406"/>
          </a:xfrm>
          <a:prstGeom prst="rect">
            <a:avLst/>
          </a:prstGeom>
          <a:solidFill>
            <a:srgbClr val="FFFFFF"/>
          </a:solidFill>
          <a:ln w="9525">
            <a:solidFill>
              <a:srgbClr val="BFBFBF"/>
            </a:solidFill>
            <a:miter lim="800000"/>
            <a:headEnd/>
            <a:tailEnd/>
          </a:ln>
        </p:spPr>
        <p:txBody>
          <a:bodyPr vert="vert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7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Dekko" panose="02000600000000000000" pitchFamily="2" charset="0"/>
                <a:ea typeface="Calibri" panose="020F0502020204030204" pitchFamily="34" charset="0"/>
                <a:cs typeface="Dekko" panose="02000600000000000000" pitchFamily="2" charset="0"/>
              </a:rPr>
              <a:t>J</a:t>
            </a: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94" name="Text Box 117"/>
          <p:cNvSpPr txBox="1">
            <a:spLocks noChangeArrowheads="1"/>
          </p:cNvSpPr>
          <p:nvPr/>
        </p:nvSpPr>
        <p:spPr bwMode="auto">
          <a:xfrm rot="16200000" flipH="1">
            <a:off x="6154330" y="7162536"/>
            <a:ext cx="119764" cy="91406"/>
          </a:xfrm>
          <a:prstGeom prst="rect">
            <a:avLst/>
          </a:prstGeom>
          <a:solidFill>
            <a:srgbClr val="FFFFFF"/>
          </a:solidFill>
          <a:ln w="9525">
            <a:solidFill>
              <a:srgbClr val="BFBFBF"/>
            </a:solidFill>
            <a:miter lim="800000"/>
            <a:headEnd/>
            <a:tailEnd/>
          </a:ln>
        </p:spPr>
        <p:txBody>
          <a:bodyPr vert="vert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7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Dekko" panose="02000600000000000000" pitchFamily="2" charset="0"/>
                <a:ea typeface="Calibri" panose="020F0502020204030204" pitchFamily="34" charset="0"/>
                <a:cs typeface="Dekko" panose="02000600000000000000" pitchFamily="2" charset="0"/>
              </a:rPr>
              <a:t>F</a:t>
            </a: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95" name="Text Box 116"/>
          <p:cNvSpPr txBox="1">
            <a:spLocks noChangeArrowheads="1"/>
          </p:cNvSpPr>
          <p:nvPr/>
        </p:nvSpPr>
        <p:spPr bwMode="auto">
          <a:xfrm rot="16200000" flipH="1">
            <a:off x="6332699" y="7162536"/>
            <a:ext cx="119764" cy="91406"/>
          </a:xfrm>
          <a:prstGeom prst="rect">
            <a:avLst/>
          </a:prstGeom>
          <a:solidFill>
            <a:srgbClr val="FFFFFF"/>
          </a:solidFill>
          <a:ln w="9525">
            <a:solidFill>
              <a:srgbClr val="BFBFBF"/>
            </a:solidFill>
            <a:miter lim="800000"/>
            <a:headEnd/>
            <a:tailEnd/>
          </a:ln>
        </p:spPr>
        <p:txBody>
          <a:bodyPr vert="vert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7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Dekko" panose="02000600000000000000" pitchFamily="2" charset="0"/>
                <a:ea typeface="Calibri" panose="020F0502020204030204" pitchFamily="34" charset="0"/>
                <a:cs typeface="Dekko" panose="02000600000000000000" pitchFamily="2" charset="0"/>
              </a:rPr>
              <a:t>M</a:t>
            </a: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96" name="Text Box 115"/>
          <p:cNvSpPr txBox="1">
            <a:spLocks noChangeArrowheads="1"/>
          </p:cNvSpPr>
          <p:nvPr/>
        </p:nvSpPr>
        <p:spPr bwMode="auto">
          <a:xfrm rot="16200000" flipH="1">
            <a:off x="6518686" y="7163372"/>
            <a:ext cx="119764" cy="91406"/>
          </a:xfrm>
          <a:prstGeom prst="rect">
            <a:avLst/>
          </a:prstGeom>
          <a:solidFill>
            <a:srgbClr val="FFFFFF"/>
          </a:solidFill>
          <a:ln w="9525">
            <a:solidFill>
              <a:srgbClr val="BFBFBF"/>
            </a:solidFill>
            <a:miter lim="800000"/>
            <a:headEnd/>
            <a:tailEnd/>
          </a:ln>
        </p:spPr>
        <p:txBody>
          <a:bodyPr vert="vert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7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Dekko" panose="02000600000000000000" pitchFamily="2" charset="0"/>
                <a:ea typeface="Calibri" panose="020F0502020204030204" pitchFamily="34" charset="0"/>
                <a:cs typeface="Dekko" panose="02000600000000000000" pitchFamily="2" charset="0"/>
              </a:rPr>
              <a:t>A</a:t>
            </a: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97" name="Text Box 114"/>
          <p:cNvSpPr txBox="1">
            <a:spLocks noChangeArrowheads="1"/>
          </p:cNvSpPr>
          <p:nvPr/>
        </p:nvSpPr>
        <p:spPr bwMode="auto">
          <a:xfrm rot="16200000" flipH="1">
            <a:off x="6706577" y="7162536"/>
            <a:ext cx="119764" cy="91406"/>
          </a:xfrm>
          <a:prstGeom prst="rect">
            <a:avLst/>
          </a:prstGeom>
          <a:solidFill>
            <a:srgbClr val="FFFFFF"/>
          </a:solidFill>
          <a:ln w="9525">
            <a:solidFill>
              <a:srgbClr val="BFBFBF"/>
            </a:solidFill>
            <a:miter lim="800000"/>
            <a:headEnd/>
            <a:tailEnd/>
          </a:ln>
        </p:spPr>
        <p:txBody>
          <a:bodyPr vert="vert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7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Dekko" panose="02000600000000000000" pitchFamily="2" charset="0"/>
                <a:ea typeface="Calibri" panose="020F0502020204030204" pitchFamily="34" charset="0"/>
                <a:cs typeface="Dekko" panose="02000600000000000000" pitchFamily="2" charset="0"/>
              </a:rPr>
              <a:t>M</a:t>
            </a: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98" name="Text Box 113"/>
          <p:cNvSpPr txBox="1">
            <a:spLocks noChangeArrowheads="1"/>
          </p:cNvSpPr>
          <p:nvPr/>
        </p:nvSpPr>
        <p:spPr bwMode="auto">
          <a:xfrm rot="16200000" flipH="1">
            <a:off x="6878598" y="7162536"/>
            <a:ext cx="119764" cy="91406"/>
          </a:xfrm>
          <a:prstGeom prst="rect">
            <a:avLst/>
          </a:prstGeom>
          <a:solidFill>
            <a:srgbClr val="FFFFFF"/>
          </a:solidFill>
          <a:ln w="9525">
            <a:solidFill>
              <a:srgbClr val="BFBFBF"/>
            </a:solidFill>
            <a:miter lim="800000"/>
            <a:headEnd/>
            <a:tailEnd/>
          </a:ln>
        </p:spPr>
        <p:txBody>
          <a:bodyPr vert="vert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7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Dekko" panose="02000600000000000000" pitchFamily="2" charset="0"/>
                <a:ea typeface="Calibri" panose="020F0502020204030204" pitchFamily="34" charset="0"/>
                <a:cs typeface="Dekko" panose="02000600000000000000" pitchFamily="2" charset="0"/>
              </a:rPr>
              <a:t>J</a:t>
            </a: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99" name="Bulle ronde 26"/>
          <p:cNvSpPr/>
          <p:nvPr/>
        </p:nvSpPr>
        <p:spPr>
          <a:xfrm>
            <a:off x="5613504" y="7369580"/>
            <a:ext cx="535476" cy="284233"/>
          </a:xfrm>
          <a:custGeom>
            <a:avLst/>
            <a:gdLst>
              <a:gd name="connsiteX0" fmla="*/ 22497 w 611508"/>
              <a:gd name="connsiteY0" fmla="*/ 251742 h 214533"/>
              <a:gd name="connsiteX1" fmla="*/ 87595 w 611508"/>
              <a:gd name="connsiteY1" fmla="*/ 182422 h 214533"/>
              <a:gd name="connsiteX2" fmla="*/ 258624 w 611508"/>
              <a:gd name="connsiteY2" fmla="*/ 1281 h 214533"/>
              <a:gd name="connsiteX3" fmla="*/ 469562 w 611508"/>
              <a:gd name="connsiteY3" fmla="*/ 16692 h 214533"/>
              <a:gd name="connsiteX4" fmla="*/ 375923 w 611508"/>
              <a:gd name="connsiteY4" fmla="*/ 211670 h 214533"/>
              <a:gd name="connsiteX5" fmla="*/ 183731 w 611508"/>
              <a:gd name="connsiteY5" fmla="*/ 205620 h 214533"/>
              <a:gd name="connsiteX6" fmla="*/ 22497 w 611508"/>
              <a:gd name="connsiteY6" fmla="*/ 251742 h 214533"/>
              <a:gd name="connsiteX0" fmla="*/ 22818 w 611965"/>
              <a:gd name="connsiteY0" fmla="*/ 251743 h 251743"/>
              <a:gd name="connsiteX1" fmla="*/ 91212 w 611965"/>
              <a:gd name="connsiteY1" fmla="*/ 199281 h 251743"/>
              <a:gd name="connsiteX2" fmla="*/ 87916 w 611965"/>
              <a:gd name="connsiteY2" fmla="*/ 182423 h 251743"/>
              <a:gd name="connsiteX3" fmla="*/ 258945 w 611965"/>
              <a:gd name="connsiteY3" fmla="*/ 1282 h 251743"/>
              <a:gd name="connsiteX4" fmla="*/ 469883 w 611965"/>
              <a:gd name="connsiteY4" fmla="*/ 16693 h 251743"/>
              <a:gd name="connsiteX5" fmla="*/ 376244 w 611965"/>
              <a:gd name="connsiteY5" fmla="*/ 211671 h 251743"/>
              <a:gd name="connsiteX6" fmla="*/ 184052 w 611965"/>
              <a:gd name="connsiteY6" fmla="*/ 205621 h 251743"/>
              <a:gd name="connsiteX7" fmla="*/ 22818 w 611965"/>
              <a:gd name="connsiteY7" fmla="*/ 251743 h 251743"/>
              <a:gd name="connsiteX0" fmla="*/ 22818 w 611965"/>
              <a:gd name="connsiteY0" fmla="*/ 251743 h 251743"/>
              <a:gd name="connsiteX1" fmla="*/ 91212 w 611965"/>
              <a:gd name="connsiteY1" fmla="*/ 199281 h 251743"/>
              <a:gd name="connsiteX2" fmla="*/ 87916 w 611965"/>
              <a:gd name="connsiteY2" fmla="*/ 182423 h 251743"/>
              <a:gd name="connsiteX3" fmla="*/ 258945 w 611965"/>
              <a:gd name="connsiteY3" fmla="*/ 1282 h 251743"/>
              <a:gd name="connsiteX4" fmla="*/ 469883 w 611965"/>
              <a:gd name="connsiteY4" fmla="*/ 16693 h 251743"/>
              <a:gd name="connsiteX5" fmla="*/ 376244 w 611965"/>
              <a:gd name="connsiteY5" fmla="*/ 211671 h 251743"/>
              <a:gd name="connsiteX6" fmla="*/ 184052 w 611965"/>
              <a:gd name="connsiteY6" fmla="*/ 205621 h 251743"/>
              <a:gd name="connsiteX7" fmla="*/ 107839 w 611965"/>
              <a:gd name="connsiteY7" fmla="*/ 245001 h 251743"/>
              <a:gd name="connsiteX8" fmla="*/ 22818 w 611965"/>
              <a:gd name="connsiteY8" fmla="*/ 251743 h 251743"/>
              <a:gd name="connsiteX0" fmla="*/ 14505 w 611965"/>
              <a:gd name="connsiteY0" fmla="*/ 237195 h 245001"/>
              <a:gd name="connsiteX1" fmla="*/ 91212 w 611965"/>
              <a:gd name="connsiteY1" fmla="*/ 199281 h 245001"/>
              <a:gd name="connsiteX2" fmla="*/ 87916 w 611965"/>
              <a:gd name="connsiteY2" fmla="*/ 182423 h 245001"/>
              <a:gd name="connsiteX3" fmla="*/ 258945 w 611965"/>
              <a:gd name="connsiteY3" fmla="*/ 1282 h 245001"/>
              <a:gd name="connsiteX4" fmla="*/ 469883 w 611965"/>
              <a:gd name="connsiteY4" fmla="*/ 16693 h 245001"/>
              <a:gd name="connsiteX5" fmla="*/ 376244 w 611965"/>
              <a:gd name="connsiteY5" fmla="*/ 211671 h 245001"/>
              <a:gd name="connsiteX6" fmla="*/ 184052 w 611965"/>
              <a:gd name="connsiteY6" fmla="*/ 205621 h 245001"/>
              <a:gd name="connsiteX7" fmla="*/ 107839 w 611965"/>
              <a:gd name="connsiteY7" fmla="*/ 245001 h 245001"/>
              <a:gd name="connsiteX8" fmla="*/ 14505 w 611965"/>
              <a:gd name="connsiteY8" fmla="*/ 237195 h 245001"/>
              <a:gd name="connsiteX0" fmla="*/ 14505 w 611965"/>
              <a:gd name="connsiteY0" fmla="*/ 237195 h 237195"/>
              <a:gd name="connsiteX1" fmla="*/ 91212 w 611965"/>
              <a:gd name="connsiteY1" fmla="*/ 199281 h 237195"/>
              <a:gd name="connsiteX2" fmla="*/ 87916 w 611965"/>
              <a:gd name="connsiteY2" fmla="*/ 182423 h 237195"/>
              <a:gd name="connsiteX3" fmla="*/ 258945 w 611965"/>
              <a:gd name="connsiteY3" fmla="*/ 1282 h 237195"/>
              <a:gd name="connsiteX4" fmla="*/ 469883 w 611965"/>
              <a:gd name="connsiteY4" fmla="*/ 16693 h 237195"/>
              <a:gd name="connsiteX5" fmla="*/ 376244 w 611965"/>
              <a:gd name="connsiteY5" fmla="*/ 211671 h 237195"/>
              <a:gd name="connsiteX6" fmla="*/ 184052 w 611965"/>
              <a:gd name="connsiteY6" fmla="*/ 205621 h 237195"/>
              <a:gd name="connsiteX7" fmla="*/ 103683 w 611965"/>
              <a:gd name="connsiteY7" fmla="*/ 236688 h 237195"/>
              <a:gd name="connsiteX8" fmla="*/ 14505 w 611965"/>
              <a:gd name="connsiteY8" fmla="*/ 237195 h 237195"/>
              <a:gd name="connsiteX0" fmla="*/ 14505 w 611965"/>
              <a:gd name="connsiteY0" fmla="*/ 237195 h 237195"/>
              <a:gd name="connsiteX1" fmla="*/ 91212 w 611965"/>
              <a:gd name="connsiteY1" fmla="*/ 199281 h 237195"/>
              <a:gd name="connsiteX2" fmla="*/ 87916 w 611965"/>
              <a:gd name="connsiteY2" fmla="*/ 182423 h 237195"/>
              <a:gd name="connsiteX3" fmla="*/ 258945 w 611965"/>
              <a:gd name="connsiteY3" fmla="*/ 1282 h 237195"/>
              <a:gd name="connsiteX4" fmla="*/ 469883 w 611965"/>
              <a:gd name="connsiteY4" fmla="*/ 16693 h 237195"/>
              <a:gd name="connsiteX5" fmla="*/ 376244 w 611965"/>
              <a:gd name="connsiteY5" fmla="*/ 211671 h 237195"/>
              <a:gd name="connsiteX6" fmla="*/ 184052 w 611965"/>
              <a:gd name="connsiteY6" fmla="*/ 205621 h 237195"/>
              <a:gd name="connsiteX7" fmla="*/ 155637 w 611965"/>
              <a:gd name="connsiteY7" fmla="*/ 222141 h 237195"/>
              <a:gd name="connsiteX8" fmla="*/ 103683 w 611965"/>
              <a:gd name="connsiteY8" fmla="*/ 236688 h 237195"/>
              <a:gd name="connsiteX9" fmla="*/ 14505 w 611965"/>
              <a:gd name="connsiteY9" fmla="*/ 237195 h 237195"/>
              <a:gd name="connsiteX0" fmla="*/ 14505 w 611965"/>
              <a:gd name="connsiteY0" fmla="*/ 237195 h 237195"/>
              <a:gd name="connsiteX1" fmla="*/ 60040 w 611965"/>
              <a:gd name="connsiteY1" fmla="*/ 220063 h 237195"/>
              <a:gd name="connsiteX2" fmla="*/ 91212 w 611965"/>
              <a:gd name="connsiteY2" fmla="*/ 199281 h 237195"/>
              <a:gd name="connsiteX3" fmla="*/ 87916 w 611965"/>
              <a:gd name="connsiteY3" fmla="*/ 182423 h 237195"/>
              <a:gd name="connsiteX4" fmla="*/ 258945 w 611965"/>
              <a:gd name="connsiteY4" fmla="*/ 1282 h 237195"/>
              <a:gd name="connsiteX5" fmla="*/ 469883 w 611965"/>
              <a:gd name="connsiteY5" fmla="*/ 16693 h 237195"/>
              <a:gd name="connsiteX6" fmla="*/ 376244 w 611965"/>
              <a:gd name="connsiteY6" fmla="*/ 211671 h 237195"/>
              <a:gd name="connsiteX7" fmla="*/ 184052 w 611965"/>
              <a:gd name="connsiteY7" fmla="*/ 205621 h 237195"/>
              <a:gd name="connsiteX8" fmla="*/ 155637 w 611965"/>
              <a:gd name="connsiteY8" fmla="*/ 222141 h 237195"/>
              <a:gd name="connsiteX9" fmla="*/ 103683 w 611965"/>
              <a:gd name="connsiteY9" fmla="*/ 236688 h 237195"/>
              <a:gd name="connsiteX10" fmla="*/ 14505 w 611965"/>
              <a:gd name="connsiteY10" fmla="*/ 237195 h 237195"/>
              <a:gd name="connsiteX0" fmla="*/ 14505 w 611965"/>
              <a:gd name="connsiteY0" fmla="*/ 237195 h 237195"/>
              <a:gd name="connsiteX1" fmla="*/ 60040 w 611965"/>
              <a:gd name="connsiteY1" fmla="*/ 220063 h 237195"/>
              <a:gd name="connsiteX2" fmla="*/ 91212 w 611965"/>
              <a:gd name="connsiteY2" fmla="*/ 199281 h 237195"/>
              <a:gd name="connsiteX3" fmla="*/ 87916 w 611965"/>
              <a:gd name="connsiteY3" fmla="*/ 182423 h 237195"/>
              <a:gd name="connsiteX4" fmla="*/ 258945 w 611965"/>
              <a:gd name="connsiteY4" fmla="*/ 1282 h 237195"/>
              <a:gd name="connsiteX5" fmla="*/ 469883 w 611965"/>
              <a:gd name="connsiteY5" fmla="*/ 16693 h 237195"/>
              <a:gd name="connsiteX6" fmla="*/ 376244 w 611965"/>
              <a:gd name="connsiteY6" fmla="*/ 211671 h 237195"/>
              <a:gd name="connsiteX7" fmla="*/ 184052 w 611965"/>
              <a:gd name="connsiteY7" fmla="*/ 205621 h 237195"/>
              <a:gd name="connsiteX8" fmla="*/ 141090 w 611965"/>
              <a:gd name="connsiteY8" fmla="*/ 222141 h 237195"/>
              <a:gd name="connsiteX9" fmla="*/ 103683 w 611965"/>
              <a:gd name="connsiteY9" fmla="*/ 236688 h 237195"/>
              <a:gd name="connsiteX10" fmla="*/ 14505 w 611965"/>
              <a:gd name="connsiteY10" fmla="*/ 237195 h 237195"/>
              <a:gd name="connsiteX0" fmla="*/ 14505 w 611965"/>
              <a:gd name="connsiteY0" fmla="*/ 237195 h 237195"/>
              <a:gd name="connsiteX1" fmla="*/ 60040 w 611965"/>
              <a:gd name="connsiteY1" fmla="*/ 220063 h 237195"/>
              <a:gd name="connsiteX2" fmla="*/ 78743 w 611965"/>
              <a:gd name="connsiteY2" fmla="*/ 199281 h 237195"/>
              <a:gd name="connsiteX3" fmla="*/ 87916 w 611965"/>
              <a:gd name="connsiteY3" fmla="*/ 182423 h 237195"/>
              <a:gd name="connsiteX4" fmla="*/ 258945 w 611965"/>
              <a:gd name="connsiteY4" fmla="*/ 1282 h 237195"/>
              <a:gd name="connsiteX5" fmla="*/ 469883 w 611965"/>
              <a:gd name="connsiteY5" fmla="*/ 16693 h 237195"/>
              <a:gd name="connsiteX6" fmla="*/ 376244 w 611965"/>
              <a:gd name="connsiteY6" fmla="*/ 211671 h 237195"/>
              <a:gd name="connsiteX7" fmla="*/ 184052 w 611965"/>
              <a:gd name="connsiteY7" fmla="*/ 205621 h 237195"/>
              <a:gd name="connsiteX8" fmla="*/ 141090 w 611965"/>
              <a:gd name="connsiteY8" fmla="*/ 222141 h 237195"/>
              <a:gd name="connsiteX9" fmla="*/ 103683 w 611965"/>
              <a:gd name="connsiteY9" fmla="*/ 236688 h 237195"/>
              <a:gd name="connsiteX10" fmla="*/ 14505 w 611965"/>
              <a:gd name="connsiteY10" fmla="*/ 237195 h 237195"/>
              <a:gd name="connsiteX0" fmla="*/ 14505 w 611965"/>
              <a:gd name="connsiteY0" fmla="*/ 237195 h 237195"/>
              <a:gd name="connsiteX1" fmla="*/ 49649 w 611965"/>
              <a:gd name="connsiteY1" fmla="*/ 215907 h 237195"/>
              <a:gd name="connsiteX2" fmla="*/ 78743 w 611965"/>
              <a:gd name="connsiteY2" fmla="*/ 199281 h 237195"/>
              <a:gd name="connsiteX3" fmla="*/ 87916 w 611965"/>
              <a:gd name="connsiteY3" fmla="*/ 182423 h 237195"/>
              <a:gd name="connsiteX4" fmla="*/ 258945 w 611965"/>
              <a:gd name="connsiteY4" fmla="*/ 1282 h 237195"/>
              <a:gd name="connsiteX5" fmla="*/ 469883 w 611965"/>
              <a:gd name="connsiteY5" fmla="*/ 16693 h 237195"/>
              <a:gd name="connsiteX6" fmla="*/ 376244 w 611965"/>
              <a:gd name="connsiteY6" fmla="*/ 211671 h 237195"/>
              <a:gd name="connsiteX7" fmla="*/ 184052 w 611965"/>
              <a:gd name="connsiteY7" fmla="*/ 205621 h 237195"/>
              <a:gd name="connsiteX8" fmla="*/ 141090 w 611965"/>
              <a:gd name="connsiteY8" fmla="*/ 222141 h 237195"/>
              <a:gd name="connsiteX9" fmla="*/ 103683 w 611965"/>
              <a:gd name="connsiteY9" fmla="*/ 236688 h 237195"/>
              <a:gd name="connsiteX10" fmla="*/ 14505 w 611965"/>
              <a:gd name="connsiteY10" fmla="*/ 237195 h 237195"/>
              <a:gd name="connsiteX0" fmla="*/ 14505 w 611965"/>
              <a:gd name="connsiteY0" fmla="*/ 237195 h 237195"/>
              <a:gd name="connsiteX1" fmla="*/ 49649 w 611965"/>
              <a:gd name="connsiteY1" fmla="*/ 215907 h 237195"/>
              <a:gd name="connsiteX2" fmla="*/ 87916 w 611965"/>
              <a:gd name="connsiteY2" fmla="*/ 182423 h 237195"/>
              <a:gd name="connsiteX3" fmla="*/ 258945 w 611965"/>
              <a:gd name="connsiteY3" fmla="*/ 1282 h 237195"/>
              <a:gd name="connsiteX4" fmla="*/ 469883 w 611965"/>
              <a:gd name="connsiteY4" fmla="*/ 16693 h 237195"/>
              <a:gd name="connsiteX5" fmla="*/ 376244 w 611965"/>
              <a:gd name="connsiteY5" fmla="*/ 211671 h 237195"/>
              <a:gd name="connsiteX6" fmla="*/ 184052 w 611965"/>
              <a:gd name="connsiteY6" fmla="*/ 205621 h 237195"/>
              <a:gd name="connsiteX7" fmla="*/ 141090 w 611965"/>
              <a:gd name="connsiteY7" fmla="*/ 222141 h 237195"/>
              <a:gd name="connsiteX8" fmla="*/ 103683 w 611965"/>
              <a:gd name="connsiteY8" fmla="*/ 236688 h 237195"/>
              <a:gd name="connsiteX9" fmla="*/ 14505 w 611965"/>
              <a:gd name="connsiteY9" fmla="*/ 237195 h 237195"/>
              <a:gd name="connsiteX0" fmla="*/ 14505 w 611965"/>
              <a:gd name="connsiteY0" fmla="*/ 237195 h 237195"/>
              <a:gd name="connsiteX1" fmla="*/ 99525 w 611965"/>
              <a:gd name="connsiteY1" fmla="*/ 201360 h 237195"/>
              <a:gd name="connsiteX2" fmla="*/ 87916 w 611965"/>
              <a:gd name="connsiteY2" fmla="*/ 182423 h 237195"/>
              <a:gd name="connsiteX3" fmla="*/ 258945 w 611965"/>
              <a:gd name="connsiteY3" fmla="*/ 1282 h 237195"/>
              <a:gd name="connsiteX4" fmla="*/ 469883 w 611965"/>
              <a:gd name="connsiteY4" fmla="*/ 16693 h 237195"/>
              <a:gd name="connsiteX5" fmla="*/ 376244 w 611965"/>
              <a:gd name="connsiteY5" fmla="*/ 211671 h 237195"/>
              <a:gd name="connsiteX6" fmla="*/ 184052 w 611965"/>
              <a:gd name="connsiteY6" fmla="*/ 205621 h 237195"/>
              <a:gd name="connsiteX7" fmla="*/ 141090 w 611965"/>
              <a:gd name="connsiteY7" fmla="*/ 222141 h 237195"/>
              <a:gd name="connsiteX8" fmla="*/ 103683 w 611965"/>
              <a:gd name="connsiteY8" fmla="*/ 236688 h 237195"/>
              <a:gd name="connsiteX9" fmla="*/ 14505 w 611965"/>
              <a:gd name="connsiteY9" fmla="*/ 237195 h 237195"/>
              <a:gd name="connsiteX0" fmla="*/ 14505 w 611965"/>
              <a:gd name="connsiteY0" fmla="*/ 237195 h 237195"/>
              <a:gd name="connsiteX1" fmla="*/ 99525 w 611965"/>
              <a:gd name="connsiteY1" fmla="*/ 201360 h 237195"/>
              <a:gd name="connsiteX2" fmla="*/ 87916 w 611965"/>
              <a:gd name="connsiteY2" fmla="*/ 182423 h 237195"/>
              <a:gd name="connsiteX3" fmla="*/ 258945 w 611965"/>
              <a:gd name="connsiteY3" fmla="*/ 1282 h 237195"/>
              <a:gd name="connsiteX4" fmla="*/ 469883 w 611965"/>
              <a:gd name="connsiteY4" fmla="*/ 16693 h 237195"/>
              <a:gd name="connsiteX5" fmla="*/ 376244 w 611965"/>
              <a:gd name="connsiteY5" fmla="*/ 211671 h 237195"/>
              <a:gd name="connsiteX6" fmla="*/ 184052 w 611965"/>
              <a:gd name="connsiteY6" fmla="*/ 205621 h 237195"/>
              <a:gd name="connsiteX7" fmla="*/ 141090 w 611965"/>
              <a:gd name="connsiteY7" fmla="*/ 222141 h 237195"/>
              <a:gd name="connsiteX8" fmla="*/ 70432 w 611965"/>
              <a:gd name="connsiteY8" fmla="*/ 234609 h 237195"/>
              <a:gd name="connsiteX9" fmla="*/ 14505 w 611965"/>
              <a:gd name="connsiteY9" fmla="*/ 237195 h 237195"/>
              <a:gd name="connsiteX0" fmla="*/ 14505 w 611965"/>
              <a:gd name="connsiteY0" fmla="*/ 237195 h 237195"/>
              <a:gd name="connsiteX1" fmla="*/ 99525 w 611965"/>
              <a:gd name="connsiteY1" fmla="*/ 201360 h 237195"/>
              <a:gd name="connsiteX2" fmla="*/ 87916 w 611965"/>
              <a:gd name="connsiteY2" fmla="*/ 182423 h 237195"/>
              <a:gd name="connsiteX3" fmla="*/ 258945 w 611965"/>
              <a:gd name="connsiteY3" fmla="*/ 1282 h 237195"/>
              <a:gd name="connsiteX4" fmla="*/ 469883 w 611965"/>
              <a:gd name="connsiteY4" fmla="*/ 16693 h 237195"/>
              <a:gd name="connsiteX5" fmla="*/ 376244 w 611965"/>
              <a:gd name="connsiteY5" fmla="*/ 211671 h 237195"/>
              <a:gd name="connsiteX6" fmla="*/ 184052 w 611965"/>
              <a:gd name="connsiteY6" fmla="*/ 205621 h 237195"/>
              <a:gd name="connsiteX7" fmla="*/ 134855 w 611965"/>
              <a:gd name="connsiteY7" fmla="*/ 217985 h 237195"/>
              <a:gd name="connsiteX8" fmla="*/ 70432 w 611965"/>
              <a:gd name="connsiteY8" fmla="*/ 234609 h 237195"/>
              <a:gd name="connsiteX9" fmla="*/ 14505 w 611965"/>
              <a:gd name="connsiteY9" fmla="*/ 237195 h 237195"/>
              <a:gd name="connsiteX0" fmla="*/ 14505 w 611965"/>
              <a:gd name="connsiteY0" fmla="*/ 237195 h 237195"/>
              <a:gd name="connsiteX1" fmla="*/ 87916 w 611965"/>
              <a:gd name="connsiteY1" fmla="*/ 182423 h 237195"/>
              <a:gd name="connsiteX2" fmla="*/ 258945 w 611965"/>
              <a:gd name="connsiteY2" fmla="*/ 1282 h 237195"/>
              <a:gd name="connsiteX3" fmla="*/ 469883 w 611965"/>
              <a:gd name="connsiteY3" fmla="*/ 16693 h 237195"/>
              <a:gd name="connsiteX4" fmla="*/ 376244 w 611965"/>
              <a:gd name="connsiteY4" fmla="*/ 211671 h 237195"/>
              <a:gd name="connsiteX5" fmla="*/ 184052 w 611965"/>
              <a:gd name="connsiteY5" fmla="*/ 205621 h 237195"/>
              <a:gd name="connsiteX6" fmla="*/ 134855 w 611965"/>
              <a:gd name="connsiteY6" fmla="*/ 217985 h 237195"/>
              <a:gd name="connsiteX7" fmla="*/ 70432 w 611965"/>
              <a:gd name="connsiteY7" fmla="*/ 234609 h 237195"/>
              <a:gd name="connsiteX8" fmla="*/ 14505 w 611965"/>
              <a:gd name="connsiteY8" fmla="*/ 237195 h 237195"/>
              <a:gd name="connsiteX0" fmla="*/ 14505 w 611965"/>
              <a:gd name="connsiteY0" fmla="*/ 237195 h 237195"/>
              <a:gd name="connsiteX1" fmla="*/ 87916 w 611965"/>
              <a:gd name="connsiteY1" fmla="*/ 182423 h 237195"/>
              <a:gd name="connsiteX2" fmla="*/ 258945 w 611965"/>
              <a:gd name="connsiteY2" fmla="*/ 1282 h 237195"/>
              <a:gd name="connsiteX3" fmla="*/ 469883 w 611965"/>
              <a:gd name="connsiteY3" fmla="*/ 16693 h 237195"/>
              <a:gd name="connsiteX4" fmla="*/ 376244 w 611965"/>
              <a:gd name="connsiteY4" fmla="*/ 211671 h 237195"/>
              <a:gd name="connsiteX5" fmla="*/ 184052 w 611965"/>
              <a:gd name="connsiteY5" fmla="*/ 205621 h 237195"/>
              <a:gd name="connsiteX6" fmla="*/ 134855 w 611965"/>
              <a:gd name="connsiteY6" fmla="*/ 217985 h 237195"/>
              <a:gd name="connsiteX7" fmla="*/ 70432 w 611965"/>
              <a:gd name="connsiteY7" fmla="*/ 234609 h 237195"/>
              <a:gd name="connsiteX8" fmla="*/ 14505 w 611965"/>
              <a:gd name="connsiteY8" fmla="*/ 237195 h 237195"/>
              <a:gd name="connsiteX0" fmla="*/ 14505 w 611965"/>
              <a:gd name="connsiteY0" fmla="*/ 237195 h 237195"/>
              <a:gd name="connsiteX1" fmla="*/ 87916 w 611965"/>
              <a:gd name="connsiteY1" fmla="*/ 182423 h 237195"/>
              <a:gd name="connsiteX2" fmla="*/ 258945 w 611965"/>
              <a:gd name="connsiteY2" fmla="*/ 1282 h 237195"/>
              <a:gd name="connsiteX3" fmla="*/ 469883 w 611965"/>
              <a:gd name="connsiteY3" fmla="*/ 16693 h 237195"/>
              <a:gd name="connsiteX4" fmla="*/ 376244 w 611965"/>
              <a:gd name="connsiteY4" fmla="*/ 211671 h 237195"/>
              <a:gd name="connsiteX5" fmla="*/ 184052 w 611965"/>
              <a:gd name="connsiteY5" fmla="*/ 205621 h 237195"/>
              <a:gd name="connsiteX6" fmla="*/ 134855 w 611965"/>
              <a:gd name="connsiteY6" fmla="*/ 217985 h 237195"/>
              <a:gd name="connsiteX7" fmla="*/ 70432 w 611965"/>
              <a:gd name="connsiteY7" fmla="*/ 234609 h 237195"/>
              <a:gd name="connsiteX8" fmla="*/ 14505 w 611965"/>
              <a:gd name="connsiteY8" fmla="*/ 237195 h 2371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611965" h="237195">
                <a:moveTo>
                  <a:pt x="14505" y="237195"/>
                </a:moveTo>
                <a:cubicBezTo>
                  <a:pt x="17419" y="228497"/>
                  <a:pt x="111599" y="207195"/>
                  <a:pt x="87916" y="182423"/>
                </a:cubicBezTo>
                <a:cubicBezTo>
                  <a:pt x="-86455" y="120125"/>
                  <a:pt x="13047" y="14741"/>
                  <a:pt x="258945" y="1282"/>
                </a:cubicBezTo>
                <a:cubicBezTo>
                  <a:pt x="332259" y="-2731"/>
                  <a:pt x="407230" y="2747"/>
                  <a:pt x="469883" y="16693"/>
                </a:cubicBezTo>
                <a:cubicBezTo>
                  <a:pt x="698453" y="67572"/>
                  <a:pt x="639716" y="189876"/>
                  <a:pt x="376244" y="211671"/>
                </a:cubicBezTo>
                <a:cubicBezTo>
                  <a:pt x="311998" y="216985"/>
                  <a:pt x="244575" y="214863"/>
                  <a:pt x="184052" y="205621"/>
                </a:cubicBezTo>
                <a:cubicBezTo>
                  <a:pt x="145899" y="207020"/>
                  <a:pt x="148250" y="212807"/>
                  <a:pt x="134855" y="217985"/>
                </a:cubicBezTo>
                <a:cubicBezTo>
                  <a:pt x="121460" y="223163"/>
                  <a:pt x="92569" y="231754"/>
                  <a:pt x="70432" y="234609"/>
                </a:cubicBezTo>
                <a:lnTo>
                  <a:pt x="14505" y="237195"/>
                </a:lnTo>
                <a:close/>
              </a:path>
            </a:pathLst>
          </a:cu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00" name="ZoneTexte 699"/>
          <p:cNvSpPr txBox="1"/>
          <p:nvPr/>
        </p:nvSpPr>
        <p:spPr>
          <a:xfrm>
            <a:off x="5662095" y="7411668"/>
            <a:ext cx="486884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7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Dekko" panose="02000600000000000000" pitchFamily="2" charset="0"/>
                <a:cs typeface="Dekko" panose="02000600000000000000" pitchFamily="2" charset="0"/>
              </a:rPr>
              <a:t>adverbe</a:t>
            </a:r>
            <a:endParaRPr lang="fr-FR" sz="700" dirty="0">
              <a:solidFill>
                <a:schemeClr val="tx1">
                  <a:lumMod val="65000"/>
                  <a:lumOff val="35000"/>
                </a:schemeClr>
              </a:solidFill>
              <a:latin typeface="Dekko" panose="02000600000000000000" pitchFamily="2" charset="0"/>
              <a:cs typeface="Dekko" panose="02000600000000000000" pitchFamily="2" charset="0"/>
            </a:endParaRPr>
          </a:p>
        </p:txBody>
      </p:sp>
      <p:pic>
        <p:nvPicPr>
          <p:cNvPr id="701" name="Image 700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5314233" y="7468516"/>
            <a:ext cx="279087" cy="276872"/>
          </a:xfrm>
          <a:prstGeom prst="rect">
            <a:avLst/>
          </a:prstGeom>
        </p:spPr>
      </p:pic>
      <p:sp>
        <p:nvSpPr>
          <p:cNvPr id="702" name="ZoneTexte 701"/>
          <p:cNvSpPr txBox="1"/>
          <p:nvPr/>
        </p:nvSpPr>
        <p:spPr>
          <a:xfrm>
            <a:off x="6606902" y="9546866"/>
            <a:ext cx="379575" cy="107722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r>
              <a:rPr lang="fr-FR" sz="7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Dekko" panose="02000600000000000000" pitchFamily="2" charset="0"/>
                <a:cs typeface="Dekko" panose="02000600000000000000" pitchFamily="2" charset="0"/>
              </a:rPr>
              <a:t>invariable</a:t>
            </a:r>
            <a:endParaRPr lang="fr-FR" sz="600" dirty="0">
              <a:solidFill>
                <a:schemeClr val="tx1">
                  <a:lumMod val="65000"/>
                  <a:lumOff val="35000"/>
                </a:schemeClr>
              </a:solidFill>
              <a:latin typeface="Dekko" panose="02000600000000000000" pitchFamily="2" charset="0"/>
              <a:cs typeface="Dekko" panose="02000600000000000000" pitchFamily="2" charset="0"/>
            </a:endParaRPr>
          </a:p>
        </p:txBody>
      </p:sp>
      <p:pic>
        <p:nvPicPr>
          <p:cNvPr id="703" name="Image 702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606982" y="9316620"/>
            <a:ext cx="288178" cy="230245"/>
          </a:xfrm>
          <a:prstGeom prst="rect">
            <a:avLst/>
          </a:prstGeom>
        </p:spPr>
      </p:pic>
      <p:grpSp>
        <p:nvGrpSpPr>
          <p:cNvPr id="704" name="Groupe 703"/>
          <p:cNvGrpSpPr/>
          <p:nvPr/>
        </p:nvGrpSpPr>
        <p:grpSpPr>
          <a:xfrm>
            <a:off x="6375292" y="8485525"/>
            <a:ext cx="123825" cy="241105"/>
            <a:chOff x="1984144" y="6393040"/>
            <a:chExt cx="123825" cy="241105"/>
          </a:xfrm>
        </p:grpSpPr>
        <p:sp>
          <p:nvSpPr>
            <p:cNvPr id="705" name="Oval 88"/>
            <p:cNvSpPr>
              <a:spLocks noChangeArrowheads="1"/>
            </p:cNvSpPr>
            <p:nvPr/>
          </p:nvSpPr>
          <p:spPr bwMode="auto">
            <a:xfrm>
              <a:off x="1984144" y="6503970"/>
              <a:ext cx="123825" cy="130175"/>
            </a:xfrm>
            <a:prstGeom prst="ellipse">
              <a:avLst/>
            </a:prstGeom>
            <a:solidFill>
              <a:srgbClr val="FFFFFF"/>
            </a:solidFill>
            <a:ln w="6350">
              <a:solidFill>
                <a:srgbClr val="FF3399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grpSp>
          <p:nvGrpSpPr>
            <p:cNvPr id="706" name="Groupe 705"/>
            <p:cNvGrpSpPr/>
            <p:nvPr/>
          </p:nvGrpSpPr>
          <p:grpSpPr>
            <a:xfrm>
              <a:off x="2019124" y="6581658"/>
              <a:ext cx="45590" cy="23952"/>
              <a:chOff x="1962230" y="3347224"/>
              <a:chExt cx="45590" cy="23952"/>
            </a:xfrm>
          </p:grpSpPr>
          <p:cxnSp>
            <p:nvCxnSpPr>
              <p:cNvPr id="710" name="Connecteur droit 709"/>
              <p:cNvCxnSpPr/>
              <p:nvPr/>
            </p:nvCxnSpPr>
            <p:spPr>
              <a:xfrm>
                <a:off x="1962230" y="3347224"/>
                <a:ext cx="43215" cy="22815"/>
              </a:xfrm>
              <a:prstGeom prst="line">
                <a:avLst/>
              </a:prstGeom>
              <a:ln>
                <a:solidFill>
                  <a:srgbClr val="FF3399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11" name="Connecteur droit 710"/>
              <p:cNvCxnSpPr/>
              <p:nvPr/>
            </p:nvCxnSpPr>
            <p:spPr>
              <a:xfrm flipH="1">
                <a:off x="1964605" y="3348361"/>
                <a:ext cx="43215" cy="22815"/>
              </a:xfrm>
              <a:prstGeom prst="line">
                <a:avLst/>
              </a:prstGeom>
              <a:ln>
                <a:solidFill>
                  <a:srgbClr val="FF3399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707" name="Connecteur droit 706"/>
            <p:cNvCxnSpPr/>
            <p:nvPr/>
          </p:nvCxnSpPr>
          <p:spPr>
            <a:xfrm>
              <a:off x="2040731" y="6393040"/>
              <a:ext cx="0" cy="113576"/>
            </a:xfrm>
            <a:prstGeom prst="line">
              <a:avLst/>
            </a:prstGeom>
            <a:ln>
              <a:solidFill>
                <a:srgbClr val="FF33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08" name="Freeform 81"/>
            <p:cNvSpPr>
              <a:spLocks/>
            </p:cNvSpPr>
            <p:nvPr/>
          </p:nvSpPr>
          <p:spPr bwMode="auto">
            <a:xfrm>
              <a:off x="2020989" y="6551689"/>
              <a:ext cx="8836" cy="8787"/>
            </a:xfrm>
            <a:custGeom>
              <a:avLst/>
              <a:gdLst>
                <a:gd name="T0" fmla="*/ 3 w 14"/>
                <a:gd name="T1" fmla="*/ 1 h 14"/>
                <a:gd name="T2" fmla="*/ 14 w 14"/>
                <a:gd name="T3" fmla="*/ 5 h 14"/>
                <a:gd name="T4" fmla="*/ 3 w 14"/>
                <a:gd name="T5" fmla="*/ 12 h 14"/>
                <a:gd name="T6" fmla="*/ 7 w 14"/>
                <a:gd name="T7" fmla="*/ 1 h 14"/>
                <a:gd name="T8" fmla="*/ 3 w 14"/>
                <a:gd name="T9" fmla="*/ 1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" h="14">
                  <a:moveTo>
                    <a:pt x="3" y="1"/>
                  </a:moveTo>
                  <a:cubicBezTo>
                    <a:pt x="7" y="2"/>
                    <a:pt x="14" y="1"/>
                    <a:pt x="14" y="5"/>
                  </a:cubicBezTo>
                  <a:cubicBezTo>
                    <a:pt x="14" y="9"/>
                    <a:pt x="7" y="14"/>
                    <a:pt x="3" y="12"/>
                  </a:cubicBezTo>
                  <a:cubicBezTo>
                    <a:pt x="0" y="10"/>
                    <a:pt x="7" y="5"/>
                    <a:pt x="7" y="1"/>
                  </a:cubicBezTo>
                  <a:cubicBezTo>
                    <a:pt x="7" y="0"/>
                    <a:pt x="4" y="1"/>
                    <a:pt x="3" y="1"/>
                  </a:cubicBez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FF3399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709" name="Freeform 80"/>
            <p:cNvSpPr>
              <a:spLocks/>
            </p:cNvSpPr>
            <p:nvPr/>
          </p:nvSpPr>
          <p:spPr bwMode="auto">
            <a:xfrm>
              <a:off x="2061384" y="6551689"/>
              <a:ext cx="8836" cy="8787"/>
            </a:xfrm>
            <a:custGeom>
              <a:avLst/>
              <a:gdLst>
                <a:gd name="T0" fmla="*/ 3 w 14"/>
                <a:gd name="T1" fmla="*/ 1 h 14"/>
                <a:gd name="T2" fmla="*/ 14 w 14"/>
                <a:gd name="T3" fmla="*/ 5 h 14"/>
                <a:gd name="T4" fmla="*/ 3 w 14"/>
                <a:gd name="T5" fmla="*/ 12 h 14"/>
                <a:gd name="T6" fmla="*/ 7 w 14"/>
                <a:gd name="T7" fmla="*/ 1 h 14"/>
                <a:gd name="T8" fmla="*/ 3 w 14"/>
                <a:gd name="T9" fmla="*/ 1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" h="14">
                  <a:moveTo>
                    <a:pt x="3" y="1"/>
                  </a:moveTo>
                  <a:cubicBezTo>
                    <a:pt x="7" y="2"/>
                    <a:pt x="14" y="1"/>
                    <a:pt x="14" y="5"/>
                  </a:cubicBezTo>
                  <a:cubicBezTo>
                    <a:pt x="14" y="9"/>
                    <a:pt x="7" y="14"/>
                    <a:pt x="3" y="12"/>
                  </a:cubicBezTo>
                  <a:cubicBezTo>
                    <a:pt x="0" y="10"/>
                    <a:pt x="7" y="5"/>
                    <a:pt x="7" y="1"/>
                  </a:cubicBezTo>
                  <a:cubicBezTo>
                    <a:pt x="7" y="0"/>
                    <a:pt x="4" y="1"/>
                    <a:pt x="3" y="1"/>
                  </a:cubicBez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FF3399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</p:grpSp>
      <p:pic>
        <p:nvPicPr>
          <p:cNvPr id="712" name="Image 711"/>
          <p:cNvPicPr>
            <a:picLocks noChangeAspect="1"/>
          </p:cNvPicPr>
          <p:nvPr/>
        </p:nvPicPr>
        <p:blipFill>
          <a:blip r:embed="rId12">
            <a:grayscl/>
          </a:blip>
          <a:stretch>
            <a:fillRect/>
          </a:stretch>
        </p:blipFill>
        <p:spPr>
          <a:xfrm>
            <a:off x="6209329" y="42692"/>
            <a:ext cx="1349760" cy="569016"/>
          </a:xfrm>
          <a:prstGeom prst="rect">
            <a:avLst/>
          </a:prstGeom>
        </p:spPr>
      </p:pic>
      <p:pic>
        <p:nvPicPr>
          <p:cNvPr id="713" name="Image 712"/>
          <p:cNvPicPr>
            <a:picLocks noChangeAspect="1"/>
          </p:cNvPicPr>
          <p:nvPr/>
        </p:nvPicPr>
        <p:blipFill>
          <a:blip r:embed="rId13">
            <a:grayscl/>
          </a:blip>
          <a:stretch>
            <a:fillRect/>
          </a:stretch>
        </p:blipFill>
        <p:spPr>
          <a:xfrm>
            <a:off x="2717316" y="149845"/>
            <a:ext cx="2232239" cy="580382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135172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4" name="Rectangle 160"/>
          <p:cNvSpPr>
            <a:spLocks noChangeArrowheads="1"/>
          </p:cNvSpPr>
          <p:nvPr/>
        </p:nvSpPr>
        <p:spPr bwMode="auto">
          <a:xfrm>
            <a:off x="1212592" y="590704"/>
            <a:ext cx="75596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2275" name="Rectangle 161"/>
          <p:cNvSpPr>
            <a:spLocks noChangeArrowheads="1"/>
          </p:cNvSpPr>
          <p:nvPr/>
        </p:nvSpPr>
        <p:spPr bwMode="auto">
          <a:xfrm>
            <a:off x="1285163" y="1190288"/>
            <a:ext cx="7559675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r>
              <a: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276" name="Rectangle 258"/>
          <p:cNvSpPr>
            <a:spLocks noChangeArrowheads="1"/>
          </p:cNvSpPr>
          <p:nvPr/>
        </p:nvSpPr>
        <p:spPr bwMode="auto">
          <a:xfrm>
            <a:off x="1542776" y="1588230"/>
            <a:ext cx="7559675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kumimoji="0" lang="fr-FR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49" name="ZoneTexte 248"/>
          <p:cNvSpPr txBox="1"/>
          <p:nvPr/>
        </p:nvSpPr>
        <p:spPr>
          <a:xfrm>
            <a:off x="287667" y="342135"/>
            <a:ext cx="1245546" cy="4478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solidFill>
                  <a:schemeClr val="accent4">
                    <a:lumMod val="75000"/>
                  </a:schemeClr>
                </a:solidFill>
                <a:latin typeface="Andika Basic Dig1 Dig4 Dig7" panose="02000000000000000000" pitchFamily="2" charset="0"/>
              </a:rPr>
              <a:t>Groupe jaune</a:t>
            </a:r>
          </a:p>
          <a:p>
            <a:r>
              <a:rPr lang="fr-FR" b="1" dirty="0" smtClean="0">
                <a:solidFill>
                  <a:schemeClr val="accent4">
                    <a:lumMod val="75000"/>
                  </a:schemeClr>
                </a:solidFill>
                <a:latin typeface="Andika Basic Dig1 Dig4 Dig7" panose="02000000000000000000" pitchFamily="2" charset="0"/>
              </a:rPr>
              <a:t>11 </a:t>
            </a:r>
            <a:r>
              <a:rPr lang="fr-FR" b="1" dirty="0" smtClean="0">
                <a:solidFill>
                  <a:schemeClr val="accent4">
                    <a:lumMod val="75000"/>
                  </a:schemeClr>
                </a:solidFill>
                <a:latin typeface="Andika Basic Dig1 Dig4 Dig7" panose="02000000000000000000" pitchFamily="2" charset="0"/>
              </a:rPr>
              <a:t>mots</a:t>
            </a:r>
            <a:endParaRPr lang="fr-FR" b="1" dirty="0">
              <a:solidFill>
                <a:schemeClr val="accent4">
                  <a:lumMod val="75000"/>
                </a:schemeClr>
              </a:solidFill>
              <a:latin typeface="Andika Basic Dig1 Dig4 Dig7" panose="02000000000000000000" pitchFamily="2" charset="0"/>
            </a:endParaRPr>
          </a:p>
        </p:txBody>
      </p:sp>
      <p:sp>
        <p:nvSpPr>
          <p:cNvPr id="250" name="ZoneTexte 249"/>
          <p:cNvSpPr txBox="1"/>
          <p:nvPr/>
        </p:nvSpPr>
        <p:spPr>
          <a:xfrm>
            <a:off x="6813863" y="10289791"/>
            <a:ext cx="946797" cy="2700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solidFill>
                  <a:schemeClr val="accent4">
                    <a:lumMod val="75000"/>
                  </a:schemeClr>
                </a:solidFill>
                <a:latin typeface="Andika Basic Dig1 Dig4 Dig7" panose="02000000000000000000" pitchFamily="2" charset="0"/>
              </a:rPr>
              <a:t>Page 2</a:t>
            </a:r>
            <a:endParaRPr lang="fr-FR" b="1" dirty="0">
              <a:solidFill>
                <a:schemeClr val="accent4">
                  <a:lumMod val="75000"/>
                </a:schemeClr>
              </a:solidFill>
              <a:latin typeface="Andika Basic Dig1 Dig4 Dig7" panose="02000000000000000000" pitchFamily="2" charset="0"/>
            </a:endParaRPr>
          </a:p>
        </p:txBody>
      </p:sp>
      <p:sp>
        <p:nvSpPr>
          <p:cNvPr id="290" name="Rectangle 76"/>
          <p:cNvSpPr>
            <a:spLocks noChangeArrowheads="1"/>
          </p:cNvSpPr>
          <p:nvPr/>
        </p:nvSpPr>
        <p:spPr bwMode="auto">
          <a:xfrm rot="16200000">
            <a:off x="874272" y="1504505"/>
            <a:ext cx="1709738" cy="2335714"/>
          </a:xfrm>
          <a:prstGeom prst="rect">
            <a:avLst/>
          </a:prstGeom>
          <a:noFill/>
          <a:ln w="6350">
            <a:solidFill>
              <a:srgbClr val="A5A5A5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291" name="ZoneTexte 290"/>
          <p:cNvSpPr txBox="1"/>
          <p:nvPr/>
        </p:nvSpPr>
        <p:spPr>
          <a:xfrm>
            <a:off x="1639926" y="2586822"/>
            <a:ext cx="430966" cy="2308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fr-FR" sz="1500" dirty="0" smtClean="0">
                <a:solidFill>
                  <a:schemeClr val="bg2">
                    <a:lumMod val="75000"/>
                  </a:schemeClr>
                </a:solidFill>
                <a:latin typeface="Andika Basic Dig1 Dig4 Dig7" panose="02000000000000000000" pitchFamily="2" charset="0"/>
              </a:rPr>
              <a:t>lui</a:t>
            </a:r>
            <a:endParaRPr lang="fr-FR" sz="1500" dirty="0">
              <a:solidFill>
                <a:srgbClr val="FF3399"/>
              </a:solidFill>
              <a:latin typeface="Andika Basic Dig1 Dig4 Dig7" panose="02000000000000000000" pitchFamily="2" charset="0"/>
            </a:endParaRPr>
          </a:p>
        </p:txBody>
      </p:sp>
      <p:grpSp>
        <p:nvGrpSpPr>
          <p:cNvPr id="292" name="Group 67"/>
          <p:cNvGrpSpPr>
            <a:grpSpLocks/>
          </p:cNvGrpSpPr>
          <p:nvPr/>
        </p:nvGrpSpPr>
        <p:grpSpPr bwMode="auto">
          <a:xfrm>
            <a:off x="753625" y="3305575"/>
            <a:ext cx="96436" cy="98425"/>
            <a:chOff x="3511" y="12476"/>
            <a:chExt cx="155" cy="155"/>
          </a:xfrm>
        </p:grpSpPr>
        <p:sp>
          <p:nvSpPr>
            <p:cNvPr id="293" name="Freeform 69"/>
            <p:cNvSpPr>
              <a:spLocks/>
            </p:cNvSpPr>
            <p:nvPr/>
          </p:nvSpPr>
          <p:spPr bwMode="auto">
            <a:xfrm>
              <a:off x="3511" y="12476"/>
              <a:ext cx="143" cy="155"/>
            </a:xfrm>
            <a:custGeom>
              <a:avLst/>
              <a:gdLst>
                <a:gd name="T0" fmla="*/ 0 w 143"/>
                <a:gd name="T1" fmla="*/ 0 h 155"/>
                <a:gd name="T2" fmla="*/ 143 w 143"/>
                <a:gd name="T3" fmla="*/ 155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43" h="155">
                  <a:moveTo>
                    <a:pt x="0" y="0"/>
                  </a:moveTo>
                  <a:cubicBezTo>
                    <a:pt x="48" y="52"/>
                    <a:pt x="95" y="103"/>
                    <a:pt x="143" y="155"/>
                  </a:cubicBezTo>
                </a:path>
              </a:pathLst>
            </a:custGeom>
            <a:noFill/>
            <a:ln w="9525">
              <a:solidFill>
                <a:schemeClr val="bg2">
                  <a:lumMod val="50000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94" name="Freeform 68"/>
            <p:cNvSpPr>
              <a:spLocks/>
            </p:cNvSpPr>
            <p:nvPr/>
          </p:nvSpPr>
          <p:spPr bwMode="auto">
            <a:xfrm rot="15936379">
              <a:off x="3517" y="12470"/>
              <a:ext cx="143" cy="155"/>
            </a:xfrm>
            <a:custGeom>
              <a:avLst/>
              <a:gdLst>
                <a:gd name="T0" fmla="*/ 0 w 143"/>
                <a:gd name="T1" fmla="*/ 0 h 155"/>
                <a:gd name="T2" fmla="*/ 143 w 143"/>
                <a:gd name="T3" fmla="*/ 155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43" h="155">
                  <a:moveTo>
                    <a:pt x="0" y="0"/>
                  </a:moveTo>
                  <a:cubicBezTo>
                    <a:pt x="48" y="52"/>
                    <a:pt x="95" y="103"/>
                    <a:pt x="143" y="155"/>
                  </a:cubicBezTo>
                </a:path>
              </a:pathLst>
            </a:custGeom>
            <a:noFill/>
            <a:ln w="9525">
              <a:solidFill>
                <a:schemeClr val="bg2">
                  <a:lumMod val="50000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</p:grpSp>
      <p:sp>
        <p:nvSpPr>
          <p:cNvPr id="295" name="Rectangle 135"/>
          <p:cNvSpPr>
            <a:spLocks noChangeArrowheads="1"/>
          </p:cNvSpPr>
          <p:nvPr/>
        </p:nvSpPr>
        <p:spPr bwMode="auto">
          <a:xfrm>
            <a:off x="724378" y="3281465"/>
            <a:ext cx="129100" cy="136525"/>
          </a:xfrm>
          <a:prstGeom prst="rect">
            <a:avLst/>
          </a:prstGeom>
          <a:noFill/>
          <a:ln w="3175">
            <a:solidFill>
              <a:srgbClr val="CFCDCD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grpSp>
        <p:nvGrpSpPr>
          <p:cNvPr id="296" name="Group 112"/>
          <p:cNvGrpSpPr>
            <a:grpSpLocks/>
          </p:cNvGrpSpPr>
          <p:nvPr/>
        </p:nvGrpSpPr>
        <p:grpSpPr bwMode="auto">
          <a:xfrm rot="16200000" flipH="1">
            <a:off x="1360635" y="881652"/>
            <a:ext cx="121359" cy="1686078"/>
            <a:chOff x="7449" y="9002"/>
            <a:chExt cx="152" cy="2711"/>
          </a:xfrm>
        </p:grpSpPr>
        <p:sp>
          <p:nvSpPr>
            <p:cNvPr id="297" name="Text Box 122"/>
            <p:cNvSpPr txBox="1">
              <a:spLocks noChangeArrowheads="1"/>
            </p:cNvSpPr>
            <p:nvPr/>
          </p:nvSpPr>
          <p:spPr bwMode="auto">
            <a:xfrm>
              <a:off x="7450" y="9002"/>
              <a:ext cx="150" cy="14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BFBFBF"/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rgbClr val="A6A6A6"/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S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98" name="Text Box 121"/>
            <p:cNvSpPr txBox="1">
              <a:spLocks noChangeArrowheads="1"/>
            </p:cNvSpPr>
            <p:nvPr/>
          </p:nvSpPr>
          <p:spPr bwMode="auto">
            <a:xfrm>
              <a:off x="7450" y="9276"/>
              <a:ext cx="150" cy="14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BFBFBF"/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rgbClr val="A6A6A6"/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O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99" name="Text Box 120"/>
            <p:cNvSpPr txBox="1">
              <a:spLocks noChangeArrowheads="1"/>
            </p:cNvSpPr>
            <p:nvPr/>
          </p:nvSpPr>
          <p:spPr bwMode="auto">
            <a:xfrm>
              <a:off x="7450" y="9575"/>
              <a:ext cx="150" cy="14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BFBFBF"/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rgbClr val="A6A6A6"/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N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00" name="Text Box 119"/>
            <p:cNvSpPr txBox="1">
              <a:spLocks noChangeArrowheads="1"/>
            </p:cNvSpPr>
            <p:nvPr/>
          </p:nvSpPr>
          <p:spPr bwMode="auto">
            <a:xfrm>
              <a:off x="7450" y="9855"/>
              <a:ext cx="150" cy="14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BFBFBF"/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rgbClr val="A6A6A6"/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D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01" name="Text Box 118"/>
            <p:cNvSpPr txBox="1">
              <a:spLocks noChangeArrowheads="1"/>
            </p:cNvSpPr>
            <p:nvPr/>
          </p:nvSpPr>
          <p:spPr bwMode="auto">
            <a:xfrm>
              <a:off x="7449" y="10132"/>
              <a:ext cx="150" cy="14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BFBFBF"/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rgbClr val="A6A6A6"/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J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02" name="Text Box 117"/>
            <p:cNvSpPr txBox="1">
              <a:spLocks noChangeArrowheads="1"/>
            </p:cNvSpPr>
            <p:nvPr/>
          </p:nvSpPr>
          <p:spPr bwMode="auto">
            <a:xfrm>
              <a:off x="7451" y="10428"/>
              <a:ext cx="150" cy="14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BFBFBF"/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rgbClr val="A6A6A6"/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F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03" name="Text Box 116"/>
            <p:cNvSpPr txBox="1">
              <a:spLocks noChangeArrowheads="1"/>
            </p:cNvSpPr>
            <p:nvPr/>
          </p:nvSpPr>
          <p:spPr bwMode="auto">
            <a:xfrm>
              <a:off x="7449" y="10709"/>
              <a:ext cx="150" cy="14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BFBFBF"/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rgbClr val="A6A6A6"/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M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04" name="Text Box 115"/>
            <p:cNvSpPr txBox="1">
              <a:spLocks noChangeArrowheads="1"/>
            </p:cNvSpPr>
            <p:nvPr/>
          </p:nvSpPr>
          <p:spPr bwMode="auto">
            <a:xfrm>
              <a:off x="7450" y="11002"/>
              <a:ext cx="150" cy="14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BFBFBF"/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rgbClr val="A6A6A6"/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A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05" name="Text Box 114"/>
            <p:cNvSpPr txBox="1">
              <a:spLocks noChangeArrowheads="1"/>
            </p:cNvSpPr>
            <p:nvPr/>
          </p:nvSpPr>
          <p:spPr bwMode="auto">
            <a:xfrm>
              <a:off x="7449" y="11298"/>
              <a:ext cx="150" cy="14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BFBFBF"/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rgbClr val="A6A6A6"/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M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06" name="Text Box 113"/>
            <p:cNvSpPr txBox="1">
              <a:spLocks noChangeArrowheads="1"/>
            </p:cNvSpPr>
            <p:nvPr/>
          </p:nvSpPr>
          <p:spPr bwMode="auto">
            <a:xfrm>
              <a:off x="7451" y="11569"/>
              <a:ext cx="150" cy="14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BFBFBF"/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rgbClr val="A6A6A6"/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J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sp>
        <p:nvSpPr>
          <p:cNvPr id="307" name="Bulle ronde 26"/>
          <p:cNvSpPr/>
          <p:nvPr/>
        </p:nvSpPr>
        <p:spPr>
          <a:xfrm>
            <a:off x="940342" y="1881853"/>
            <a:ext cx="506886" cy="237195"/>
          </a:xfrm>
          <a:custGeom>
            <a:avLst/>
            <a:gdLst>
              <a:gd name="connsiteX0" fmla="*/ 22497 w 611508"/>
              <a:gd name="connsiteY0" fmla="*/ 251742 h 214533"/>
              <a:gd name="connsiteX1" fmla="*/ 87595 w 611508"/>
              <a:gd name="connsiteY1" fmla="*/ 182422 h 214533"/>
              <a:gd name="connsiteX2" fmla="*/ 258624 w 611508"/>
              <a:gd name="connsiteY2" fmla="*/ 1281 h 214533"/>
              <a:gd name="connsiteX3" fmla="*/ 469562 w 611508"/>
              <a:gd name="connsiteY3" fmla="*/ 16692 h 214533"/>
              <a:gd name="connsiteX4" fmla="*/ 375923 w 611508"/>
              <a:gd name="connsiteY4" fmla="*/ 211670 h 214533"/>
              <a:gd name="connsiteX5" fmla="*/ 183731 w 611508"/>
              <a:gd name="connsiteY5" fmla="*/ 205620 h 214533"/>
              <a:gd name="connsiteX6" fmla="*/ 22497 w 611508"/>
              <a:gd name="connsiteY6" fmla="*/ 251742 h 214533"/>
              <a:gd name="connsiteX0" fmla="*/ 22818 w 611965"/>
              <a:gd name="connsiteY0" fmla="*/ 251743 h 251743"/>
              <a:gd name="connsiteX1" fmla="*/ 91212 w 611965"/>
              <a:gd name="connsiteY1" fmla="*/ 199281 h 251743"/>
              <a:gd name="connsiteX2" fmla="*/ 87916 w 611965"/>
              <a:gd name="connsiteY2" fmla="*/ 182423 h 251743"/>
              <a:gd name="connsiteX3" fmla="*/ 258945 w 611965"/>
              <a:gd name="connsiteY3" fmla="*/ 1282 h 251743"/>
              <a:gd name="connsiteX4" fmla="*/ 469883 w 611965"/>
              <a:gd name="connsiteY4" fmla="*/ 16693 h 251743"/>
              <a:gd name="connsiteX5" fmla="*/ 376244 w 611965"/>
              <a:gd name="connsiteY5" fmla="*/ 211671 h 251743"/>
              <a:gd name="connsiteX6" fmla="*/ 184052 w 611965"/>
              <a:gd name="connsiteY6" fmla="*/ 205621 h 251743"/>
              <a:gd name="connsiteX7" fmla="*/ 22818 w 611965"/>
              <a:gd name="connsiteY7" fmla="*/ 251743 h 251743"/>
              <a:gd name="connsiteX0" fmla="*/ 22818 w 611965"/>
              <a:gd name="connsiteY0" fmla="*/ 251743 h 251743"/>
              <a:gd name="connsiteX1" fmla="*/ 91212 w 611965"/>
              <a:gd name="connsiteY1" fmla="*/ 199281 h 251743"/>
              <a:gd name="connsiteX2" fmla="*/ 87916 w 611965"/>
              <a:gd name="connsiteY2" fmla="*/ 182423 h 251743"/>
              <a:gd name="connsiteX3" fmla="*/ 258945 w 611965"/>
              <a:gd name="connsiteY3" fmla="*/ 1282 h 251743"/>
              <a:gd name="connsiteX4" fmla="*/ 469883 w 611965"/>
              <a:gd name="connsiteY4" fmla="*/ 16693 h 251743"/>
              <a:gd name="connsiteX5" fmla="*/ 376244 w 611965"/>
              <a:gd name="connsiteY5" fmla="*/ 211671 h 251743"/>
              <a:gd name="connsiteX6" fmla="*/ 184052 w 611965"/>
              <a:gd name="connsiteY6" fmla="*/ 205621 h 251743"/>
              <a:gd name="connsiteX7" fmla="*/ 107839 w 611965"/>
              <a:gd name="connsiteY7" fmla="*/ 245001 h 251743"/>
              <a:gd name="connsiteX8" fmla="*/ 22818 w 611965"/>
              <a:gd name="connsiteY8" fmla="*/ 251743 h 251743"/>
              <a:gd name="connsiteX0" fmla="*/ 14505 w 611965"/>
              <a:gd name="connsiteY0" fmla="*/ 237195 h 245001"/>
              <a:gd name="connsiteX1" fmla="*/ 91212 w 611965"/>
              <a:gd name="connsiteY1" fmla="*/ 199281 h 245001"/>
              <a:gd name="connsiteX2" fmla="*/ 87916 w 611965"/>
              <a:gd name="connsiteY2" fmla="*/ 182423 h 245001"/>
              <a:gd name="connsiteX3" fmla="*/ 258945 w 611965"/>
              <a:gd name="connsiteY3" fmla="*/ 1282 h 245001"/>
              <a:gd name="connsiteX4" fmla="*/ 469883 w 611965"/>
              <a:gd name="connsiteY4" fmla="*/ 16693 h 245001"/>
              <a:gd name="connsiteX5" fmla="*/ 376244 w 611965"/>
              <a:gd name="connsiteY5" fmla="*/ 211671 h 245001"/>
              <a:gd name="connsiteX6" fmla="*/ 184052 w 611965"/>
              <a:gd name="connsiteY6" fmla="*/ 205621 h 245001"/>
              <a:gd name="connsiteX7" fmla="*/ 107839 w 611965"/>
              <a:gd name="connsiteY7" fmla="*/ 245001 h 245001"/>
              <a:gd name="connsiteX8" fmla="*/ 14505 w 611965"/>
              <a:gd name="connsiteY8" fmla="*/ 237195 h 245001"/>
              <a:gd name="connsiteX0" fmla="*/ 14505 w 611965"/>
              <a:gd name="connsiteY0" fmla="*/ 237195 h 237195"/>
              <a:gd name="connsiteX1" fmla="*/ 91212 w 611965"/>
              <a:gd name="connsiteY1" fmla="*/ 199281 h 237195"/>
              <a:gd name="connsiteX2" fmla="*/ 87916 w 611965"/>
              <a:gd name="connsiteY2" fmla="*/ 182423 h 237195"/>
              <a:gd name="connsiteX3" fmla="*/ 258945 w 611965"/>
              <a:gd name="connsiteY3" fmla="*/ 1282 h 237195"/>
              <a:gd name="connsiteX4" fmla="*/ 469883 w 611965"/>
              <a:gd name="connsiteY4" fmla="*/ 16693 h 237195"/>
              <a:gd name="connsiteX5" fmla="*/ 376244 w 611965"/>
              <a:gd name="connsiteY5" fmla="*/ 211671 h 237195"/>
              <a:gd name="connsiteX6" fmla="*/ 184052 w 611965"/>
              <a:gd name="connsiteY6" fmla="*/ 205621 h 237195"/>
              <a:gd name="connsiteX7" fmla="*/ 103683 w 611965"/>
              <a:gd name="connsiteY7" fmla="*/ 236688 h 237195"/>
              <a:gd name="connsiteX8" fmla="*/ 14505 w 611965"/>
              <a:gd name="connsiteY8" fmla="*/ 237195 h 237195"/>
              <a:gd name="connsiteX0" fmla="*/ 14505 w 611965"/>
              <a:gd name="connsiteY0" fmla="*/ 237195 h 237195"/>
              <a:gd name="connsiteX1" fmla="*/ 91212 w 611965"/>
              <a:gd name="connsiteY1" fmla="*/ 199281 h 237195"/>
              <a:gd name="connsiteX2" fmla="*/ 87916 w 611965"/>
              <a:gd name="connsiteY2" fmla="*/ 182423 h 237195"/>
              <a:gd name="connsiteX3" fmla="*/ 258945 w 611965"/>
              <a:gd name="connsiteY3" fmla="*/ 1282 h 237195"/>
              <a:gd name="connsiteX4" fmla="*/ 469883 w 611965"/>
              <a:gd name="connsiteY4" fmla="*/ 16693 h 237195"/>
              <a:gd name="connsiteX5" fmla="*/ 376244 w 611965"/>
              <a:gd name="connsiteY5" fmla="*/ 211671 h 237195"/>
              <a:gd name="connsiteX6" fmla="*/ 184052 w 611965"/>
              <a:gd name="connsiteY6" fmla="*/ 205621 h 237195"/>
              <a:gd name="connsiteX7" fmla="*/ 155637 w 611965"/>
              <a:gd name="connsiteY7" fmla="*/ 222141 h 237195"/>
              <a:gd name="connsiteX8" fmla="*/ 103683 w 611965"/>
              <a:gd name="connsiteY8" fmla="*/ 236688 h 237195"/>
              <a:gd name="connsiteX9" fmla="*/ 14505 w 611965"/>
              <a:gd name="connsiteY9" fmla="*/ 237195 h 237195"/>
              <a:gd name="connsiteX0" fmla="*/ 14505 w 611965"/>
              <a:gd name="connsiteY0" fmla="*/ 237195 h 237195"/>
              <a:gd name="connsiteX1" fmla="*/ 60040 w 611965"/>
              <a:gd name="connsiteY1" fmla="*/ 220063 h 237195"/>
              <a:gd name="connsiteX2" fmla="*/ 91212 w 611965"/>
              <a:gd name="connsiteY2" fmla="*/ 199281 h 237195"/>
              <a:gd name="connsiteX3" fmla="*/ 87916 w 611965"/>
              <a:gd name="connsiteY3" fmla="*/ 182423 h 237195"/>
              <a:gd name="connsiteX4" fmla="*/ 258945 w 611965"/>
              <a:gd name="connsiteY4" fmla="*/ 1282 h 237195"/>
              <a:gd name="connsiteX5" fmla="*/ 469883 w 611965"/>
              <a:gd name="connsiteY5" fmla="*/ 16693 h 237195"/>
              <a:gd name="connsiteX6" fmla="*/ 376244 w 611965"/>
              <a:gd name="connsiteY6" fmla="*/ 211671 h 237195"/>
              <a:gd name="connsiteX7" fmla="*/ 184052 w 611965"/>
              <a:gd name="connsiteY7" fmla="*/ 205621 h 237195"/>
              <a:gd name="connsiteX8" fmla="*/ 155637 w 611965"/>
              <a:gd name="connsiteY8" fmla="*/ 222141 h 237195"/>
              <a:gd name="connsiteX9" fmla="*/ 103683 w 611965"/>
              <a:gd name="connsiteY9" fmla="*/ 236688 h 237195"/>
              <a:gd name="connsiteX10" fmla="*/ 14505 w 611965"/>
              <a:gd name="connsiteY10" fmla="*/ 237195 h 237195"/>
              <a:gd name="connsiteX0" fmla="*/ 14505 w 611965"/>
              <a:gd name="connsiteY0" fmla="*/ 237195 h 237195"/>
              <a:gd name="connsiteX1" fmla="*/ 60040 w 611965"/>
              <a:gd name="connsiteY1" fmla="*/ 220063 h 237195"/>
              <a:gd name="connsiteX2" fmla="*/ 91212 w 611965"/>
              <a:gd name="connsiteY2" fmla="*/ 199281 h 237195"/>
              <a:gd name="connsiteX3" fmla="*/ 87916 w 611965"/>
              <a:gd name="connsiteY3" fmla="*/ 182423 h 237195"/>
              <a:gd name="connsiteX4" fmla="*/ 258945 w 611965"/>
              <a:gd name="connsiteY4" fmla="*/ 1282 h 237195"/>
              <a:gd name="connsiteX5" fmla="*/ 469883 w 611965"/>
              <a:gd name="connsiteY5" fmla="*/ 16693 h 237195"/>
              <a:gd name="connsiteX6" fmla="*/ 376244 w 611965"/>
              <a:gd name="connsiteY6" fmla="*/ 211671 h 237195"/>
              <a:gd name="connsiteX7" fmla="*/ 184052 w 611965"/>
              <a:gd name="connsiteY7" fmla="*/ 205621 h 237195"/>
              <a:gd name="connsiteX8" fmla="*/ 141090 w 611965"/>
              <a:gd name="connsiteY8" fmla="*/ 222141 h 237195"/>
              <a:gd name="connsiteX9" fmla="*/ 103683 w 611965"/>
              <a:gd name="connsiteY9" fmla="*/ 236688 h 237195"/>
              <a:gd name="connsiteX10" fmla="*/ 14505 w 611965"/>
              <a:gd name="connsiteY10" fmla="*/ 237195 h 237195"/>
              <a:gd name="connsiteX0" fmla="*/ 14505 w 611965"/>
              <a:gd name="connsiteY0" fmla="*/ 237195 h 237195"/>
              <a:gd name="connsiteX1" fmla="*/ 60040 w 611965"/>
              <a:gd name="connsiteY1" fmla="*/ 220063 h 237195"/>
              <a:gd name="connsiteX2" fmla="*/ 78743 w 611965"/>
              <a:gd name="connsiteY2" fmla="*/ 199281 h 237195"/>
              <a:gd name="connsiteX3" fmla="*/ 87916 w 611965"/>
              <a:gd name="connsiteY3" fmla="*/ 182423 h 237195"/>
              <a:gd name="connsiteX4" fmla="*/ 258945 w 611965"/>
              <a:gd name="connsiteY4" fmla="*/ 1282 h 237195"/>
              <a:gd name="connsiteX5" fmla="*/ 469883 w 611965"/>
              <a:gd name="connsiteY5" fmla="*/ 16693 h 237195"/>
              <a:gd name="connsiteX6" fmla="*/ 376244 w 611965"/>
              <a:gd name="connsiteY6" fmla="*/ 211671 h 237195"/>
              <a:gd name="connsiteX7" fmla="*/ 184052 w 611965"/>
              <a:gd name="connsiteY7" fmla="*/ 205621 h 237195"/>
              <a:gd name="connsiteX8" fmla="*/ 141090 w 611965"/>
              <a:gd name="connsiteY8" fmla="*/ 222141 h 237195"/>
              <a:gd name="connsiteX9" fmla="*/ 103683 w 611965"/>
              <a:gd name="connsiteY9" fmla="*/ 236688 h 237195"/>
              <a:gd name="connsiteX10" fmla="*/ 14505 w 611965"/>
              <a:gd name="connsiteY10" fmla="*/ 237195 h 237195"/>
              <a:gd name="connsiteX0" fmla="*/ 14505 w 611965"/>
              <a:gd name="connsiteY0" fmla="*/ 237195 h 237195"/>
              <a:gd name="connsiteX1" fmla="*/ 49649 w 611965"/>
              <a:gd name="connsiteY1" fmla="*/ 215907 h 237195"/>
              <a:gd name="connsiteX2" fmla="*/ 78743 w 611965"/>
              <a:gd name="connsiteY2" fmla="*/ 199281 h 237195"/>
              <a:gd name="connsiteX3" fmla="*/ 87916 w 611965"/>
              <a:gd name="connsiteY3" fmla="*/ 182423 h 237195"/>
              <a:gd name="connsiteX4" fmla="*/ 258945 w 611965"/>
              <a:gd name="connsiteY4" fmla="*/ 1282 h 237195"/>
              <a:gd name="connsiteX5" fmla="*/ 469883 w 611965"/>
              <a:gd name="connsiteY5" fmla="*/ 16693 h 237195"/>
              <a:gd name="connsiteX6" fmla="*/ 376244 w 611965"/>
              <a:gd name="connsiteY6" fmla="*/ 211671 h 237195"/>
              <a:gd name="connsiteX7" fmla="*/ 184052 w 611965"/>
              <a:gd name="connsiteY7" fmla="*/ 205621 h 237195"/>
              <a:gd name="connsiteX8" fmla="*/ 141090 w 611965"/>
              <a:gd name="connsiteY8" fmla="*/ 222141 h 237195"/>
              <a:gd name="connsiteX9" fmla="*/ 103683 w 611965"/>
              <a:gd name="connsiteY9" fmla="*/ 236688 h 237195"/>
              <a:gd name="connsiteX10" fmla="*/ 14505 w 611965"/>
              <a:gd name="connsiteY10" fmla="*/ 237195 h 237195"/>
              <a:gd name="connsiteX0" fmla="*/ 14505 w 611965"/>
              <a:gd name="connsiteY0" fmla="*/ 237195 h 237195"/>
              <a:gd name="connsiteX1" fmla="*/ 49649 w 611965"/>
              <a:gd name="connsiteY1" fmla="*/ 215907 h 237195"/>
              <a:gd name="connsiteX2" fmla="*/ 87916 w 611965"/>
              <a:gd name="connsiteY2" fmla="*/ 182423 h 237195"/>
              <a:gd name="connsiteX3" fmla="*/ 258945 w 611965"/>
              <a:gd name="connsiteY3" fmla="*/ 1282 h 237195"/>
              <a:gd name="connsiteX4" fmla="*/ 469883 w 611965"/>
              <a:gd name="connsiteY4" fmla="*/ 16693 h 237195"/>
              <a:gd name="connsiteX5" fmla="*/ 376244 w 611965"/>
              <a:gd name="connsiteY5" fmla="*/ 211671 h 237195"/>
              <a:gd name="connsiteX6" fmla="*/ 184052 w 611965"/>
              <a:gd name="connsiteY6" fmla="*/ 205621 h 237195"/>
              <a:gd name="connsiteX7" fmla="*/ 141090 w 611965"/>
              <a:gd name="connsiteY7" fmla="*/ 222141 h 237195"/>
              <a:gd name="connsiteX8" fmla="*/ 103683 w 611965"/>
              <a:gd name="connsiteY8" fmla="*/ 236688 h 237195"/>
              <a:gd name="connsiteX9" fmla="*/ 14505 w 611965"/>
              <a:gd name="connsiteY9" fmla="*/ 237195 h 237195"/>
              <a:gd name="connsiteX0" fmla="*/ 14505 w 611965"/>
              <a:gd name="connsiteY0" fmla="*/ 237195 h 237195"/>
              <a:gd name="connsiteX1" fmla="*/ 99525 w 611965"/>
              <a:gd name="connsiteY1" fmla="*/ 201360 h 237195"/>
              <a:gd name="connsiteX2" fmla="*/ 87916 w 611965"/>
              <a:gd name="connsiteY2" fmla="*/ 182423 h 237195"/>
              <a:gd name="connsiteX3" fmla="*/ 258945 w 611965"/>
              <a:gd name="connsiteY3" fmla="*/ 1282 h 237195"/>
              <a:gd name="connsiteX4" fmla="*/ 469883 w 611965"/>
              <a:gd name="connsiteY4" fmla="*/ 16693 h 237195"/>
              <a:gd name="connsiteX5" fmla="*/ 376244 w 611965"/>
              <a:gd name="connsiteY5" fmla="*/ 211671 h 237195"/>
              <a:gd name="connsiteX6" fmla="*/ 184052 w 611965"/>
              <a:gd name="connsiteY6" fmla="*/ 205621 h 237195"/>
              <a:gd name="connsiteX7" fmla="*/ 141090 w 611965"/>
              <a:gd name="connsiteY7" fmla="*/ 222141 h 237195"/>
              <a:gd name="connsiteX8" fmla="*/ 103683 w 611965"/>
              <a:gd name="connsiteY8" fmla="*/ 236688 h 237195"/>
              <a:gd name="connsiteX9" fmla="*/ 14505 w 611965"/>
              <a:gd name="connsiteY9" fmla="*/ 237195 h 237195"/>
              <a:gd name="connsiteX0" fmla="*/ 14505 w 611965"/>
              <a:gd name="connsiteY0" fmla="*/ 237195 h 237195"/>
              <a:gd name="connsiteX1" fmla="*/ 99525 w 611965"/>
              <a:gd name="connsiteY1" fmla="*/ 201360 h 237195"/>
              <a:gd name="connsiteX2" fmla="*/ 87916 w 611965"/>
              <a:gd name="connsiteY2" fmla="*/ 182423 h 237195"/>
              <a:gd name="connsiteX3" fmla="*/ 258945 w 611965"/>
              <a:gd name="connsiteY3" fmla="*/ 1282 h 237195"/>
              <a:gd name="connsiteX4" fmla="*/ 469883 w 611965"/>
              <a:gd name="connsiteY4" fmla="*/ 16693 h 237195"/>
              <a:gd name="connsiteX5" fmla="*/ 376244 w 611965"/>
              <a:gd name="connsiteY5" fmla="*/ 211671 h 237195"/>
              <a:gd name="connsiteX6" fmla="*/ 184052 w 611965"/>
              <a:gd name="connsiteY6" fmla="*/ 205621 h 237195"/>
              <a:gd name="connsiteX7" fmla="*/ 141090 w 611965"/>
              <a:gd name="connsiteY7" fmla="*/ 222141 h 237195"/>
              <a:gd name="connsiteX8" fmla="*/ 70432 w 611965"/>
              <a:gd name="connsiteY8" fmla="*/ 234609 h 237195"/>
              <a:gd name="connsiteX9" fmla="*/ 14505 w 611965"/>
              <a:gd name="connsiteY9" fmla="*/ 237195 h 237195"/>
              <a:gd name="connsiteX0" fmla="*/ 14505 w 611965"/>
              <a:gd name="connsiteY0" fmla="*/ 237195 h 237195"/>
              <a:gd name="connsiteX1" fmla="*/ 99525 w 611965"/>
              <a:gd name="connsiteY1" fmla="*/ 201360 h 237195"/>
              <a:gd name="connsiteX2" fmla="*/ 87916 w 611965"/>
              <a:gd name="connsiteY2" fmla="*/ 182423 h 237195"/>
              <a:gd name="connsiteX3" fmla="*/ 258945 w 611965"/>
              <a:gd name="connsiteY3" fmla="*/ 1282 h 237195"/>
              <a:gd name="connsiteX4" fmla="*/ 469883 w 611965"/>
              <a:gd name="connsiteY4" fmla="*/ 16693 h 237195"/>
              <a:gd name="connsiteX5" fmla="*/ 376244 w 611965"/>
              <a:gd name="connsiteY5" fmla="*/ 211671 h 237195"/>
              <a:gd name="connsiteX6" fmla="*/ 184052 w 611965"/>
              <a:gd name="connsiteY6" fmla="*/ 205621 h 237195"/>
              <a:gd name="connsiteX7" fmla="*/ 134855 w 611965"/>
              <a:gd name="connsiteY7" fmla="*/ 217985 h 237195"/>
              <a:gd name="connsiteX8" fmla="*/ 70432 w 611965"/>
              <a:gd name="connsiteY8" fmla="*/ 234609 h 237195"/>
              <a:gd name="connsiteX9" fmla="*/ 14505 w 611965"/>
              <a:gd name="connsiteY9" fmla="*/ 237195 h 237195"/>
              <a:gd name="connsiteX0" fmla="*/ 14505 w 611965"/>
              <a:gd name="connsiteY0" fmla="*/ 237195 h 237195"/>
              <a:gd name="connsiteX1" fmla="*/ 87916 w 611965"/>
              <a:gd name="connsiteY1" fmla="*/ 182423 h 237195"/>
              <a:gd name="connsiteX2" fmla="*/ 258945 w 611965"/>
              <a:gd name="connsiteY2" fmla="*/ 1282 h 237195"/>
              <a:gd name="connsiteX3" fmla="*/ 469883 w 611965"/>
              <a:gd name="connsiteY3" fmla="*/ 16693 h 237195"/>
              <a:gd name="connsiteX4" fmla="*/ 376244 w 611965"/>
              <a:gd name="connsiteY4" fmla="*/ 211671 h 237195"/>
              <a:gd name="connsiteX5" fmla="*/ 184052 w 611965"/>
              <a:gd name="connsiteY5" fmla="*/ 205621 h 237195"/>
              <a:gd name="connsiteX6" fmla="*/ 134855 w 611965"/>
              <a:gd name="connsiteY6" fmla="*/ 217985 h 237195"/>
              <a:gd name="connsiteX7" fmla="*/ 70432 w 611965"/>
              <a:gd name="connsiteY7" fmla="*/ 234609 h 237195"/>
              <a:gd name="connsiteX8" fmla="*/ 14505 w 611965"/>
              <a:gd name="connsiteY8" fmla="*/ 237195 h 237195"/>
              <a:gd name="connsiteX0" fmla="*/ 14505 w 611965"/>
              <a:gd name="connsiteY0" fmla="*/ 237195 h 237195"/>
              <a:gd name="connsiteX1" fmla="*/ 87916 w 611965"/>
              <a:gd name="connsiteY1" fmla="*/ 182423 h 237195"/>
              <a:gd name="connsiteX2" fmla="*/ 258945 w 611965"/>
              <a:gd name="connsiteY2" fmla="*/ 1282 h 237195"/>
              <a:gd name="connsiteX3" fmla="*/ 469883 w 611965"/>
              <a:gd name="connsiteY3" fmla="*/ 16693 h 237195"/>
              <a:gd name="connsiteX4" fmla="*/ 376244 w 611965"/>
              <a:gd name="connsiteY4" fmla="*/ 211671 h 237195"/>
              <a:gd name="connsiteX5" fmla="*/ 184052 w 611965"/>
              <a:gd name="connsiteY5" fmla="*/ 205621 h 237195"/>
              <a:gd name="connsiteX6" fmla="*/ 134855 w 611965"/>
              <a:gd name="connsiteY6" fmla="*/ 217985 h 237195"/>
              <a:gd name="connsiteX7" fmla="*/ 70432 w 611965"/>
              <a:gd name="connsiteY7" fmla="*/ 234609 h 237195"/>
              <a:gd name="connsiteX8" fmla="*/ 14505 w 611965"/>
              <a:gd name="connsiteY8" fmla="*/ 237195 h 237195"/>
              <a:gd name="connsiteX0" fmla="*/ 14505 w 611965"/>
              <a:gd name="connsiteY0" fmla="*/ 237195 h 237195"/>
              <a:gd name="connsiteX1" fmla="*/ 87916 w 611965"/>
              <a:gd name="connsiteY1" fmla="*/ 182423 h 237195"/>
              <a:gd name="connsiteX2" fmla="*/ 258945 w 611965"/>
              <a:gd name="connsiteY2" fmla="*/ 1282 h 237195"/>
              <a:gd name="connsiteX3" fmla="*/ 469883 w 611965"/>
              <a:gd name="connsiteY3" fmla="*/ 16693 h 237195"/>
              <a:gd name="connsiteX4" fmla="*/ 376244 w 611965"/>
              <a:gd name="connsiteY4" fmla="*/ 211671 h 237195"/>
              <a:gd name="connsiteX5" fmla="*/ 184052 w 611965"/>
              <a:gd name="connsiteY5" fmla="*/ 205621 h 237195"/>
              <a:gd name="connsiteX6" fmla="*/ 134855 w 611965"/>
              <a:gd name="connsiteY6" fmla="*/ 217985 h 237195"/>
              <a:gd name="connsiteX7" fmla="*/ 70432 w 611965"/>
              <a:gd name="connsiteY7" fmla="*/ 234609 h 237195"/>
              <a:gd name="connsiteX8" fmla="*/ 14505 w 611965"/>
              <a:gd name="connsiteY8" fmla="*/ 237195 h 2371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611965" h="237195">
                <a:moveTo>
                  <a:pt x="14505" y="237195"/>
                </a:moveTo>
                <a:cubicBezTo>
                  <a:pt x="17419" y="228497"/>
                  <a:pt x="111599" y="207195"/>
                  <a:pt x="87916" y="182423"/>
                </a:cubicBezTo>
                <a:cubicBezTo>
                  <a:pt x="-86455" y="120125"/>
                  <a:pt x="13047" y="14741"/>
                  <a:pt x="258945" y="1282"/>
                </a:cubicBezTo>
                <a:cubicBezTo>
                  <a:pt x="332259" y="-2731"/>
                  <a:pt x="407230" y="2747"/>
                  <a:pt x="469883" y="16693"/>
                </a:cubicBezTo>
                <a:cubicBezTo>
                  <a:pt x="698453" y="67572"/>
                  <a:pt x="639716" y="189876"/>
                  <a:pt x="376244" y="211671"/>
                </a:cubicBezTo>
                <a:cubicBezTo>
                  <a:pt x="311998" y="216985"/>
                  <a:pt x="244575" y="214863"/>
                  <a:pt x="184052" y="205621"/>
                </a:cubicBezTo>
                <a:cubicBezTo>
                  <a:pt x="145899" y="207020"/>
                  <a:pt x="148250" y="212807"/>
                  <a:pt x="134855" y="217985"/>
                </a:cubicBezTo>
                <a:cubicBezTo>
                  <a:pt x="121460" y="223163"/>
                  <a:pt x="92569" y="231754"/>
                  <a:pt x="70432" y="234609"/>
                </a:cubicBezTo>
                <a:lnTo>
                  <a:pt x="14505" y="237195"/>
                </a:lnTo>
                <a:close/>
              </a:path>
            </a:pathLst>
          </a:cu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08" name="ZoneTexte 307"/>
          <p:cNvSpPr txBox="1"/>
          <p:nvPr/>
        </p:nvSpPr>
        <p:spPr>
          <a:xfrm>
            <a:off x="988918" y="1919557"/>
            <a:ext cx="409615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ndika Basic Dig1 Dig4 Dig7" panose="02000000000000000000" pitchFamily="2" charset="0"/>
                <a:cs typeface="Dekko" panose="02000600000000000000" pitchFamily="2" charset="0"/>
              </a:rPr>
              <a:t>pronom</a:t>
            </a:r>
            <a:endParaRPr lang="fr-FR" sz="500" dirty="0">
              <a:solidFill>
                <a:schemeClr val="tx1">
                  <a:lumMod val="65000"/>
                  <a:lumOff val="35000"/>
                </a:schemeClr>
              </a:solidFill>
              <a:latin typeface="Andika Basic Dig1 Dig4 Dig7" panose="02000000000000000000" pitchFamily="2" charset="0"/>
              <a:cs typeface="Dekko" panose="02000600000000000000" pitchFamily="2" charset="0"/>
            </a:endParaRPr>
          </a:p>
        </p:txBody>
      </p:sp>
      <p:pic>
        <p:nvPicPr>
          <p:cNvPr id="348" name="Image 34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5400000">
            <a:off x="602127" y="1939804"/>
            <a:ext cx="352415" cy="293314"/>
          </a:xfrm>
          <a:prstGeom prst="rect">
            <a:avLst/>
          </a:prstGeom>
        </p:spPr>
      </p:pic>
      <p:pic>
        <p:nvPicPr>
          <p:cNvPr id="349" name="Image 348"/>
          <p:cNvPicPr>
            <a:picLocks noChangeAspect="1"/>
          </p:cNvPicPr>
          <p:nvPr/>
        </p:nvPicPr>
        <p:blipFill rotWithShape="1">
          <a:blip r:embed="rId5" cstate="print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sharpenSoften amount="50000"/>
                    </a14:imgEffect>
                    <a14:imgEffect>
                      <a14:brightnessContrast bright="4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4328" t="39390" r="87555" b="46973"/>
          <a:stretch/>
        </p:blipFill>
        <p:spPr>
          <a:xfrm>
            <a:off x="3557806" y="1916852"/>
            <a:ext cx="274320" cy="273838"/>
          </a:xfrm>
          <a:prstGeom prst="rect">
            <a:avLst/>
          </a:prstGeom>
        </p:spPr>
      </p:pic>
      <p:sp>
        <p:nvSpPr>
          <p:cNvPr id="350" name="Bulle ronde 26"/>
          <p:cNvSpPr/>
          <p:nvPr/>
        </p:nvSpPr>
        <p:spPr>
          <a:xfrm>
            <a:off x="3860197" y="1919424"/>
            <a:ext cx="611965" cy="237195"/>
          </a:xfrm>
          <a:custGeom>
            <a:avLst/>
            <a:gdLst>
              <a:gd name="connsiteX0" fmla="*/ 22497 w 611508"/>
              <a:gd name="connsiteY0" fmla="*/ 251742 h 214533"/>
              <a:gd name="connsiteX1" fmla="*/ 87595 w 611508"/>
              <a:gd name="connsiteY1" fmla="*/ 182422 h 214533"/>
              <a:gd name="connsiteX2" fmla="*/ 258624 w 611508"/>
              <a:gd name="connsiteY2" fmla="*/ 1281 h 214533"/>
              <a:gd name="connsiteX3" fmla="*/ 469562 w 611508"/>
              <a:gd name="connsiteY3" fmla="*/ 16692 h 214533"/>
              <a:gd name="connsiteX4" fmla="*/ 375923 w 611508"/>
              <a:gd name="connsiteY4" fmla="*/ 211670 h 214533"/>
              <a:gd name="connsiteX5" fmla="*/ 183731 w 611508"/>
              <a:gd name="connsiteY5" fmla="*/ 205620 h 214533"/>
              <a:gd name="connsiteX6" fmla="*/ 22497 w 611508"/>
              <a:gd name="connsiteY6" fmla="*/ 251742 h 214533"/>
              <a:gd name="connsiteX0" fmla="*/ 22818 w 611965"/>
              <a:gd name="connsiteY0" fmla="*/ 251743 h 251743"/>
              <a:gd name="connsiteX1" fmla="*/ 91212 w 611965"/>
              <a:gd name="connsiteY1" fmla="*/ 199281 h 251743"/>
              <a:gd name="connsiteX2" fmla="*/ 87916 w 611965"/>
              <a:gd name="connsiteY2" fmla="*/ 182423 h 251743"/>
              <a:gd name="connsiteX3" fmla="*/ 258945 w 611965"/>
              <a:gd name="connsiteY3" fmla="*/ 1282 h 251743"/>
              <a:gd name="connsiteX4" fmla="*/ 469883 w 611965"/>
              <a:gd name="connsiteY4" fmla="*/ 16693 h 251743"/>
              <a:gd name="connsiteX5" fmla="*/ 376244 w 611965"/>
              <a:gd name="connsiteY5" fmla="*/ 211671 h 251743"/>
              <a:gd name="connsiteX6" fmla="*/ 184052 w 611965"/>
              <a:gd name="connsiteY6" fmla="*/ 205621 h 251743"/>
              <a:gd name="connsiteX7" fmla="*/ 22818 w 611965"/>
              <a:gd name="connsiteY7" fmla="*/ 251743 h 251743"/>
              <a:gd name="connsiteX0" fmla="*/ 22818 w 611965"/>
              <a:gd name="connsiteY0" fmla="*/ 251743 h 251743"/>
              <a:gd name="connsiteX1" fmla="*/ 91212 w 611965"/>
              <a:gd name="connsiteY1" fmla="*/ 199281 h 251743"/>
              <a:gd name="connsiteX2" fmla="*/ 87916 w 611965"/>
              <a:gd name="connsiteY2" fmla="*/ 182423 h 251743"/>
              <a:gd name="connsiteX3" fmla="*/ 258945 w 611965"/>
              <a:gd name="connsiteY3" fmla="*/ 1282 h 251743"/>
              <a:gd name="connsiteX4" fmla="*/ 469883 w 611965"/>
              <a:gd name="connsiteY4" fmla="*/ 16693 h 251743"/>
              <a:gd name="connsiteX5" fmla="*/ 376244 w 611965"/>
              <a:gd name="connsiteY5" fmla="*/ 211671 h 251743"/>
              <a:gd name="connsiteX6" fmla="*/ 184052 w 611965"/>
              <a:gd name="connsiteY6" fmla="*/ 205621 h 251743"/>
              <a:gd name="connsiteX7" fmla="*/ 107839 w 611965"/>
              <a:gd name="connsiteY7" fmla="*/ 245001 h 251743"/>
              <a:gd name="connsiteX8" fmla="*/ 22818 w 611965"/>
              <a:gd name="connsiteY8" fmla="*/ 251743 h 251743"/>
              <a:gd name="connsiteX0" fmla="*/ 14505 w 611965"/>
              <a:gd name="connsiteY0" fmla="*/ 237195 h 245001"/>
              <a:gd name="connsiteX1" fmla="*/ 91212 w 611965"/>
              <a:gd name="connsiteY1" fmla="*/ 199281 h 245001"/>
              <a:gd name="connsiteX2" fmla="*/ 87916 w 611965"/>
              <a:gd name="connsiteY2" fmla="*/ 182423 h 245001"/>
              <a:gd name="connsiteX3" fmla="*/ 258945 w 611965"/>
              <a:gd name="connsiteY3" fmla="*/ 1282 h 245001"/>
              <a:gd name="connsiteX4" fmla="*/ 469883 w 611965"/>
              <a:gd name="connsiteY4" fmla="*/ 16693 h 245001"/>
              <a:gd name="connsiteX5" fmla="*/ 376244 w 611965"/>
              <a:gd name="connsiteY5" fmla="*/ 211671 h 245001"/>
              <a:gd name="connsiteX6" fmla="*/ 184052 w 611965"/>
              <a:gd name="connsiteY6" fmla="*/ 205621 h 245001"/>
              <a:gd name="connsiteX7" fmla="*/ 107839 w 611965"/>
              <a:gd name="connsiteY7" fmla="*/ 245001 h 245001"/>
              <a:gd name="connsiteX8" fmla="*/ 14505 w 611965"/>
              <a:gd name="connsiteY8" fmla="*/ 237195 h 245001"/>
              <a:gd name="connsiteX0" fmla="*/ 14505 w 611965"/>
              <a:gd name="connsiteY0" fmla="*/ 237195 h 237195"/>
              <a:gd name="connsiteX1" fmla="*/ 91212 w 611965"/>
              <a:gd name="connsiteY1" fmla="*/ 199281 h 237195"/>
              <a:gd name="connsiteX2" fmla="*/ 87916 w 611965"/>
              <a:gd name="connsiteY2" fmla="*/ 182423 h 237195"/>
              <a:gd name="connsiteX3" fmla="*/ 258945 w 611965"/>
              <a:gd name="connsiteY3" fmla="*/ 1282 h 237195"/>
              <a:gd name="connsiteX4" fmla="*/ 469883 w 611965"/>
              <a:gd name="connsiteY4" fmla="*/ 16693 h 237195"/>
              <a:gd name="connsiteX5" fmla="*/ 376244 w 611965"/>
              <a:gd name="connsiteY5" fmla="*/ 211671 h 237195"/>
              <a:gd name="connsiteX6" fmla="*/ 184052 w 611965"/>
              <a:gd name="connsiteY6" fmla="*/ 205621 h 237195"/>
              <a:gd name="connsiteX7" fmla="*/ 103683 w 611965"/>
              <a:gd name="connsiteY7" fmla="*/ 236688 h 237195"/>
              <a:gd name="connsiteX8" fmla="*/ 14505 w 611965"/>
              <a:gd name="connsiteY8" fmla="*/ 237195 h 237195"/>
              <a:gd name="connsiteX0" fmla="*/ 14505 w 611965"/>
              <a:gd name="connsiteY0" fmla="*/ 237195 h 237195"/>
              <a:gd name="connsiteX1" fmla="*/ 91212 w 611965"/>
              <a:gd name="connsiteY1" fmla="*/ 199281 h 237195"/>
              <a:gd name="connsiteX2" fmla="*/ 87916 w 611965"/>
              <a:gd name="connsiteY2" fmla="*/ 182423 h 237195"/>
              <a:gd name="connsiteX3" fmla="*/ 258945 w 611965"/>
              <a:gd name="connsiteY3" fmla="*/ 1282 h 237195"/>
              <a:gd name="connsiteX4" fmla="*/ 469883 w 611965"/>
              <a:gd name="connsiteY4" fmla="*/ 16693 h 237195"/>
              <a:gd name="connsiteX5" fmla="*/ 376244 w 611965"/>
              <a:gd name="connsiteY5" fmla="*/ 211671 h 237195"/>
              <a:gd name="connsiteX6" fmla="*/ 184052 w 611965"/>
              <a:gd name="connsiteY6" fmla="*/ 205621 h 237195"/>
              <a:gd name="connsiteX7" fmla="*/ 155637 w 611965"/>
              <a:gd name="connsiteY7" fmla="*/ 222141 h 237195"/>
              <a:gd name="connsiteX8" fmla="*/ 103683 w 611965"/>
              <a:gd name="connsiteY8" fmla="*/ 236688 h 237195"/>
              <a:gd name="connsiteX9" fmla="*/ 14505 w 611965"/>
              <a:gd name="connsiteY9" fmla="*/ 237195 h 237195"/>
              <a:gd name="connsiteX0" fmla="*/ 14505 w 611965"/>
              <a:gd name="connsiteY0" fmla="*/ 237195 h 237195"/>
              <a:gd name="connsiteX1" fmla="*/ 60040 w 611965"/>
              <a:gd name="connsiteY1" fmla="*/ 220063 h 237195"/>
              <a:gd name="connsiteX2" fmla="*/ 91212 w 611965"/>
              <a:gd name="connsiteY2" fmla="*/ 199281 h 237195"/>
              <a:gd name="connsiteX3" fmla="*/ 87916 w 611965"/>
              <a:gd name="connsiteY3" fmla="*/ 182423 h 237195"/>
              <a:gd name="connsiteX4" fmla="*/ 258945 w 611965"/>
              <a:gd name="connsiteY4" fmla="*/ 1282 h 237195"/>
              <a:gd name="connsiteX5" fmla="*/ 469883 w 611965"/>
              <a:gd name="connsiteY5" fmla="*/ 16693 h 237195"/>
              <a:gd name="connsiteX6" fmla="*/ 376244 w 611965"/>
              <a:gd name="connsiteY6" fmla="*/ 211671 h 237195"/>
              <a:gd name="connsiteX7" fmla="*/ 184052 w 611965"/>
              <a:gd name="connsiteY7" fmla="*/ 205621 h 237195"/>
              <a:gd name="connsiteX8" fmla="*/ 155637 w 611965"/>
              <a:gd name="connsiteY8" fmla="*/ 222141 h 237195"/>
              <a:gd name="connsiteX9" fmla="*/ 103683 w 611965"/>
              <a:gd name="connsiteY9" fmla="*/ 236688 h 237195"/>
              <a:gd name="connsiteX10" fmla="*/ 14505 w 611965"/>
              <a:gd name="connsiteY10" fmla="*/ 237195 h 237195"/>
              <a:gd name="connsiteX0" fmla="*/ 14505 w 611965"/>
              <a:gd name="connsiteY0" fmla="*/ 237195 h 237195"/>
              <a:gd name="connsiteX1" fmla="*/ 60040 w 611965"/>
              <a:gd name="connsiteY1" fmla="*/ 220063 h 237195"/>
              <a:gd name="connsiteX2" fmla="*/ 91212 w 611965"/>
              <a:gd name="connsiteY2" fmla="*/ 199281 h 237195"/>
              <a:gd name="connsiteX3" fmla="*/ 87916 w 611965"/>
              <a:gd name="connsiteY3" fmla="*/ 182423 h 237195"/>
              <a:gd name="connsiteX4" fmla="*/ 258945 w 611965"/>
              <a:gd name="connsiteY4" fmla="*/ 1282 h 237195"/>
              <a:gd name="connsiteX5" fmla="*/ 469883 w 611965"/>
              <a:gd name="connsiteY5" fmla="*/ 16693 h 237195"/>
              <a:gd name="connsiteX6" fmla="*/ 376244 w 611965"/>
              <a:gd name="connsiteY6" fmla="*/ 211671 h 237195"/>
              <a:gd name="connsiteX7" fmla="*/ 184052 w 611965"/>
              <a:gd name="connsiteY7" fmla="*/ 205621 h 237195"/>
              <a:gd name="connsiteX8" fmla="*/ 141090 w 611965"/>
              <a:gd name="connsiteY8" fmla="*/ 222141 h 237195"/>
              <a:gd name="connsiteX9" fmla="*/ 103683 w 611965"/>
              <a:gd name="connsiteY9" fmla="*/ 236688 h 237195"/>
              <a:gd name="connsiteX10" fmla="*/ 14505 w 611965"/>
              <a:gd name="connsiteY10" fmla="*/ 237195 h 237195"/>
              <a:gd name="connsiteX0" fmla="*/ 14505 w 611965"/>
              <a:gd name="connsiteY0" fmla="*/ 237195 h 237195"/>
              <a:gd name="connsiteX1" fmla="*/ 60040 w 611965"/>
              <a:gd name="connsiteY1" fmla="*/ 220063 h 237195"/>
              <a:gd name="connsiteX2" fmla="*/ 78743 w 611965"/>
              <a:gd name="connsiteY2" fmla="*/ 199281 h 237195"/>
              <a:gd name="connsiteX3" fmla="*/ 87916 w 611965"/>
              <a:gd name="connsiteY3" fmla="*/ 182423 h 237195"/>
              <a:gd name="connsiteX4" fmla="*/ 258945 w 611965"/>
              <a:gd name="connsiteY4" fmla="*/ 1282 h 237195"/>
              <a:gd name="connsiteX5" fmla="*/ 469883 w 611965"/>
              <a:gd name="connsiteY5" fmla="*/ 16693 h 237195"/>
              <a:gd name="connsiteX6" fmla="*/ 376244 w 611965"/>
              <a:gd name="connsiteY6" fmla="*/ 211671 h 237195"/>
              <a:gd name="connsiteX7" fmla="*/ 184052 w 611965"/>
              <a:gd name="connsiteY7" fmla="*/ 205621 h 237195"/>
              <a:gd name="connsiteX8" fmla="*/ 141090 w 611965"/>
              <a:gd name="connsiteY8" fmla="*/ 222141 h 237195"/>
              <a:gd name="connsiteX9" fmla="*/ 103683 w 611965"/>
              <a:gd name="connsiteY9" fmla="*/ 236688 h 237195"/>
              <a:gd name="connsiteX10" fmla="*/ 14505 w 611965"/>
              <a:gd name="connsiteY10" fmla="*/ 237195 h 237195"/>
              <a:gd name="connsiteX0" fmla="*/ 14505 w 611965"/>
              <a:gd name="connsiteY0" fmla="*/ 237195 h 237195"/>
              <a:gd name="connsiteX1" fmla="*/ 49649 w 611965"/>
              <a:gd name="connsiteY1" fmla="*/ 215907 h 237195"/>
              <a:gd name="connsiteX2" fmla="*/ 78743 w 611965"/>
              <a:gd name="connsiteY2" fmla="*/ 199281 h 237195"/>
              <a:gd name="connsiteX3" fmla="*/ 87916 w 611965"/>
              <a:gd name="connsiteY3" fmla="*/ 182423 h 237195"/>
              <a:gd name="connsiteX4" fmla="*/ 258945 w 611965"/>
              <a:gd name="connsiteY4" fmla="*/ 1282 h 237195"/>
              <a:gd name="connsiteX5" fmla="*/ 469883 w 611965"/>
              <a:gd name="connsiteY5" fmla="*/ 16693 h 237195"/>
              <a:gd name="connsiteX6" fmla="*/ 376244 w 611965"/>
              <a:gd name="connsiteY6" fmla="*/ 211671 h 237195"/>
              <a:gd name="connsiteX7" fmla="*/ 184052 w 611965"/>
              <a:gd name="connsiteY7" fmla="*/ 205621 h 237195"/>
              <a:gd name="connsiteX8" fmla="*/ 141090 w 611965"/>
              <a:gd name="connsiteY8" fmla="*/ 222141 h 237195"/>
              <a:gd name="connsiteX9" fmla="*/ 103683 w 611965"/>
              <a:gd name="connsiteY9" fmla="*/ 236688 h 237195"/>
              <a:gd name="connsiteX10" fmla="*/ 14505 w 611965"/>
              <a:gd name="connsiteY10" fmla="*/ 237195 h 237195"/>
              <a:gd name="connsiteX0" fmla="*/ 14505 w 611965"/>
              <a:gd name="connsiteY0" fmla="*/ 237195 h 237195"/>
              <a:gd name="connsiteX1" fmla="*/ 49649 w 611965"/>
              <a:gd name="connsiteY1" fmla="*/ 215907 h 237195"/>
              <a:gd name="connsiteX2" fmla="*/ 87916 w 611965"/>
              <a:gd name="connsiteY2" fmla="*/ 182423 h 237195"/>
              <a:gd name="connsiteX3" fmla="*/ 258945 w 611965"/>
              <a:gd name="connsiteY3" fmla="*/ 1282 h 237195"/>
              <a:gd name="connsiteX4" fmla="*/ 469883 w 611965"/>
              <a:gd name="connsiteY4" fmla="*/ 16693 h 237195"/>
              <a:gd name="connsiteX5" fmla="*/ 376244 w 611965"/>
              <a:gd name="connsiteY5" fmla="*/ 211671 h 237195"/>
              <a:gd name="connsiteX6" fmla="*/ 184052 w 611965"/>
              <a:gd name="connsiteY6" fmla="*/ 205621 h 237195"/>
              <a:gd name="connsiteX7" fmla="*/ 141090 w 611965"/>
              <a:gd name="connsiteY7" fmla="*/ 222141 h 237195"/>
              <a:gd name="connsiteX8" fmla="*/ 103683 w 611965"/>
              <a:gd name="connsiteY8" fmla="*/ 236688 h 237195"/>
              <a:gd name="connsiteX9" fmla="*/ 14505 w 611965"/>
              <a:gd name="connsiteY9" fmla="*/ 237195 h 237195"/>
              <a:gd name="connsiteX0" fmla="*/ 14505 w 611965"/>
              <a:gd name="connsiteY0" fmla="*/ 237195 h 237195"/>
              <a:gd name="connsiteX1" fmla="*/ 99525 w 611965"/>
              <a:gd name="connsiteY1" fmla="*/ 201360 h 237195"/>
              <a:gd name="connsiteX2" fmla="*/ 87916 w 611965"/>
              <a:gd name="connsiteY2" fmla="*/ 182423 h 237195"/>
              <a:gd name="connsiteX3" fmla="*/ 258945 w 611965"/>
              <a:gd name="connsiteY3" fmla="*/ 1282 h 237195"/>
              <a:gd name="connsiteX4" fmla="*/ 469883 w 611965"/>
              <a:gd name="connsiteY4" fmla="*/ 16693 h 237195"/>
              <a:gd name="connsiteX5" fmla="*/ 376244 w 611965"/>
              <a:gd name="connsiteY5" fmla="*/ 211671 h 237195"/>
              <a:gd name="connsiteX6" fmla="*/ 184052 w 611965"/>
              <a:gd name="connsiteY6" fmla="*/ 205621 h 237195"/>
              <a:gd name="connsiteX7" fmla="*/ 141090 w 611965"/>
              <a:gd name="connsiteY7" fmla="*/ 222141 h 237195"/>
              <a:gd name="connsiteX8" fmla="*/ 103683 w 611965"/>
              <a:gd name="connsiteY8" fmla="*/ 236688 h 237195"/>
              <a:gd name="connsiteX9" fmla="*/ 14505 w 611965"/>
              <a:gd name="connsiteY9" fmla="*/ 237195 h 237195"/>
              <a:gd name="connsiteX0" fmla="*/ 14505 w 611965"/>
              <a:gd name="connsiteY0" fmla="*/ 237195 h 237195"/>
              <a:gd name="connsiteX1" fmla="*/ 99525 w 611965"/>
              <a:gd name="connsiteY1" fmla="*/ 201360 h 237195"/>
              <a:gd name="connsiteX2" fmla="*/ 87916 w 611965"/>
              <a:gd name="connsiteY2" fmla="*/ 182423 h 237195"/>
              <a:gd name="connsiteX3" fmla="*/ 258945 w 611965"/>
              <a:gd name="connsiteY3" fmla="*/ 1282 h 237195"/>
              <a:gd name="connsiteX4" fmla="*/ 469883 w 611965"/>
              <a:gd name="connsiteY4" fmla="*/ 16693 h 237195"/>
              <a:gd name="connsiteX5" fmla="*/ 376244 w 611965"/>
              <a:gd name="connsiteY5" fmla="*/ 211671 h 237195"/>
              <a:gd name="connsiteX6" fmla="*/ 184052 w 611965"/>
              <a:gd name="connsiteY6" fmla="*/ 205621 h 237195"/>
              <a:gd name="connsiteX7" fmla="*/ 141090 w 611965"/>
              <a:gd name="connsiteY7" fmla="*/ 222141 h 237195"/>
              <a:gd name="connsiteX8" fmla="*/ 70432 w 611965"/>
              <a:gd name="connsiteY8" fmla="*/ 234609 h 237195"/>
              <a:gd name="connsiteX9" fmla="*/ 14505 w 611965"/>
              <a:gd name="connsiteY9" fmla="*/ 237195 h 237195"/>
              <a:gd name="connsiteX0" fmla="*/ 14505 w 611965"/>
              <a:gd name="connsiteY0" fmla="*/ 237195 h 237195"/>
              <a:gd name="connsiteX1" fmla="*/ 99525 w 611965"/>
              <a:gd name="connsiteY1" fmla="*/ 201360 h 237195"/>
              <a:gd name="connsiteX2" fmla="*/ 87916 w 611965"/>
              <a:gd name="connsiteY2" fmla="*/ 182423 h 237195"/>
              <a:gd name="connsiteX3" fmla="*/ 258945 w 611965"/>
              <a:gd name="connsiteY3" fmla="*/ 1282 h 237195"/>
              <a:gd name="connsiteX4" fmla="*/ 469883 w 611965"/>
              <a:gd name="connsiteY4" fmla="*/ 16693 h 237195"/>
              <a:gd name="connsiteX5" fmla="*/ 376244 w 611965"/>
              <a:gd name="connsiteY5" fmla="*/ 211671 h 237195"/>
              <a:gd name="connsiteX6" fmla="*/ 184052 w 611965"/>
              <a:gd name="connsiteY6" fmla="*/ 205621 h 237195"/>
              <a:gd name="connsiteX7" fmla="*/ 134855 w 611965"/>
              <a:gd name="connsiteY7" fmla="*/ 217985 h 237195"/>
              <a:gd name="connsiteX8" fmla="*/ 70432 w 611965"/>
              <a:gd name="connsiteY8" fmla="*/ 234609 h 237195"/>
              <a:gd name="connsiteX9" fmla="*/ 14505 w 611965"/>
              <a:gd name="connsiteY9" fmla="*/ 237195 h 237195"/>
              <a:gd name="connsiteX0" fmla="*/ 14505 w 611965"/>
              <a:gd name="connsiteY0" fmla="*/ 237195 h 237195"/>
              <a:gd name="connsiteX1" fmla="*/ 87916 w 611965"/>
              <a:gd name="connsiteY1" fmla="*/ 182423 h 237195"/>
              <a:gd name="connsiteX2" fmla="*/ 258945 w 611965"/>
              <a:gd name="connsiteY2" fmla="*/ 1282 h 237195"/>
              <a:gd name="connsiteX3" fmla="*/ 469883 w 611965"/>
              <a:gd name="connsiteY3" fmla="*/ 16693 h 237195"/>
              <a:gd name="connsiteX4" fmla="*/ 376244 w 611965"/>
              <a:gd name="connsiteY4" fmla="*/ 211671 h 237195"/>
              <a:gd name="connsiteX5" fmla="*/ 184052 w 611965"/>
              <a:gd name="connsiteY5" fmla="*/ 205621 h 237195"/>
              <a:gd name="connsiteX6" fmla="*/ 134855 w 611965"/>
              <a:gd name="connsiteY6" fmla="*/ 217985 h 237195"/>
              <a:gd name="connsiteX7" fmla="*/ 70432 w 611965"/>
              <a:gd name="connsiteY7" fmla="*/ 234609 h 237195"/>
              <a:gd name="connsiteX8" fmla="*/ 14505 w 611965"/>
              <a:gd name="connsiteY8" fmla="*/ 237195 h 237195"/>
              <a:gd name="connsiteX0" fmla="*/ 14505 w 611965"/>
              <a:gd name="connsiteY0" fmla="*/ 237195 h 237195"/>
              <a:gd name="connsiteX1" fmla="*/ 87916 w 611965"/>
              <a:gd name="connsiteY1" fmla="*/ 182423 h 237195"/>
              <a:gd name="connsiteX2" fmla="*/ 258945 w 611965"/>
              <a:gd name="connsiteY2" fmla="*/ 1282 h 237195"/>
              <a:gd name="connsiteX3" fmla="*/ 469883 w 611965"/>
              <a:gd name="connsiteY3" fmla="*/ 16693 h 237195"/>
              <a:gd name="connsiteX4" fmla="*/ 376244 w 611965"/>
              <a:gd name="connsiteY4" fmla="*/ 211671 h 237195"/>
              <a:gd name="connsiteX5" fmla="*/ 184052 w 611965"/>
              <a:gd name="connsiteY5" fmla="*/ 205621 h 237195"/>
              <a:gd name="connsiteX6" fmla="*/ 134855 w 611965"/>
              <a:gd name="connsiteY6" fmla="*/ 217985 h 237195"/>
              <a:gd name="connsiteX7" fmla="*/ 70432 w 611965"/>
              <a:gd name="connsiteY7" fmla="*/ 234609 h 237195"/>
              <a:gd name="connsiteX8" fmla="*/ 14505 w 611965"/>
              <a:gd name="connsiteY8" fmla="*/ 237195 h 237195"/>
              <a:gd name="connsiteX0" fmla="*/ 14505 w 611965"/>
              <a:gd name="connsiteY0" fmla="*/ 237195 h 237195"/>
              <a:gd name="connsiteX1" fmla="*/ 87916 w 611965"/>
              <a:gd name="connsiteY1" fmla="*/ 182423 h 237195"/>
              <a:gd name="connsiteX2" fmla="*/ 258945 w 611965"/>
              <a:gd name="connsiteY2" fmla="*/ 1282 h 237195"/>
              <a:gd name="connsiteX3" fmla="*/ 469883 w 611965"/>
              <a:gd name="connsiteY3" fmla="*/ 16693 h 237195"/>
              <a:gd name="connsiteX4" fmla="*/ 376244 w 611965"/>
              <a:gd name="connsiteY4" fmla="*/ 211671 h 237195"/>
              <a:gd name="connsiteX5" fmla="*/ 184052 w 611965"/>
              <a:gd name="connsiteY5" fmla="*/ 205621 h 237195"/>
              <a:gd name="connsiteX6" fmla="*/ 134855 w 611965"/>
              <a:gd name="connsiteY6" fmla="*/ 217985 h 237195"/>
              <a:gd name="connsiteX7" fmla="*/ 70432 w 611965"/>
              <a:gd name="connsiteY7" fmla="*/ 234609 h 237195"/>
              <a:gd name="connsiteX8" fmla="*/ 14505 w 611965"/>
              <a:gd name="connsiteY8" fmla="*/ 237195 h 2371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611965" h="237195">
                <a:moveTo>
                  <a:pt x="14505" y="237195"/>
                </a:moveTo>
                <a:cubicBezTo>
                  <a:pt x="17419" y="228497"/>
                  <a:pt x="111599" y="207195"/>
                  <a:pt x="87916" y="182423"/>
                </a:cubicBezTo>
                <a:cubicBezTo>
                  <a:pt x="-86455" y="120125"/>
                  <a:pt x="13047" y="14741"/>
                  <a:pt x="258945" y="1282"/>
                </a:cubicBezTo>
                <a:cubicBezTo>
                  <a:pt x="332259" y="-2731"/>
                  <a:pt x="407230" y="2747"/>
                  <a:pt x="469883" y="16693"/>
                </a:cubicBezTo>
                <a:cubicBezTo>
                  <a:pt x="698453" y="67572"/>
                  <a:pt x="639716" y="189876"/>
                  <a:pt x="376244" y="211671"/>
                </a:cubicBezTo>
                <a:cubicBezTo>
                  <a:pt x="311998" y="216985"/>
                  <a:pt x="244575" y="214863"/>
                  <a:pt x="184052" y="205621"/>
                </a:cubicBezTo>
                <a:cubicBezTo>
                  <a:pt x="145899" y="207020"/>
                  <a:pt x="148250" y="212807"/>
                  <a:pt x="134855" y="217985"/>
                </a:cubicBezTo>
                <a:cubicBezTo>
                  <a:pt x="121460" y="223163"/>
                  <a:pt x="92569" y="231754"/>
                  <a:pt x="70432" y="234609"/>
                </a:cubicBezTo>
                <a:lnTo>
                  <a:pt x="14505" y="237195"/>
                </a:lnTo>
                <a:close/>
              </a:path>
            </a:pathLst>
          </a:cu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51" name="ZoneTexte 350"/>
          <p:cNvSpPr txBox="1"/>
          <p:nvPr/>
        </p:nvSpPr>
        <p:spPr>
          <a:xfrm>
            <a:off x="3908774" y="1957128"/>
            <a:ext cx="703543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ndika Basic Dig1 Dig4 Dig7" panose="02000000000000000000" pitchFamily="2" charset="0"/>
                <a:cs typeface="Dekko" panose="02000600000000000000" pitchFamily="2" charset="0"/>
              </a:rPr>
              <a:t>préposition</a:t>
            </a:r>
            <a:endParaRPr lang="fr-FR" sz="500" dirty="0">
              <a:solidFill>
                <a:schemeClr val="tx1">
                  <a:lumMod val="65000"/>
                  <a:lumOff val="35000"/>
                </a:schemeClr>
              </a:solidFill>
              <a:latin typeface="Andika Basic Dig1 Dig4 Dig7" panose="02000000000000000000" pitchFamily="2" charset="0"/>
              <a:cs typeface="Dekko" panose="02000600000000000000" pitchFamily="2" charset="0"/>
            </a:endParaRPr>
          </a:p>
        </p:txBody>
      </p:sp>
      <p:sp>
        <p:nvSpPr>
          <p:cNvPr id="352" name="Rectangle 34"/>
          <p:cNvSpPr>
            <a:spLocks noChangeArrowheads="1"/>
          </p:cNvSpPr>
          <p:nvPr/>
        </p:nvSpPr>
        <p:spPr bwMode="auto">
          <a:xfrm>
            <a:off x="3478223" y="1817492"/>
            <a:ext cx="1751013" cy="2397125"/>
          </a:xfrm>
          <a:prstGeom prst="rect">
            <a:avLst/>
          </a:prstGeom>
          <a:noFill/>
          <a:ln w="6350">
            <a:solidFill>
              <a:srgbClr val="A5A5A5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grpSp>
        <p:nvGrpSpPr>
          <p:cNvPr id="353" name="Group 47"/>
          <p:cNvGrpSpPr>
            <a:grpSpLocks/>
          </p:cNvGrpSpPr>
          <p:nvPr/>
        </p:nvGrpSpPr>
        <p:grpSpPr bwMode="auto">
          <a:xfrm>
            <a:off x="3663688" y="3964745"/>
            <a:ext cx="98425" cy="98425"/>
            <a:chOff x="3511" y="12476"/>
            <a:chExt cx="155" cy="155"/>
          </a:xfrm>
        </p:grpSpPr>
        <p:sp>
          <p:nvSpPr>
            <p:cNvPr id="354" name="Freeform 49"/>
            <p:cNvSpPr>
              <a:spLocks/>
            </p:cNvSpPr>
            <p:nvPr/>
          </p:nvSpPr>
          <p:spPr bwMode="auto">
            <a:xfrm>
              <a:off x="3511" y="12476"/>
              <a:ext cx="143" cy="155"/>
            </a:xfrm>
            <a:custGeom>
              <a:avLst/>
              <a:gdLst>
                <a:gd name="T0" fmla="*/ 0 w 143"/>
                <a:gd name="T1" fmla="*/ 0 h 155"/>
                <a:gd name="T2" fmla="*/ 143 w 143"/>
                <a:gd name="T3" fmla="*/ 155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43" h="155">
                  <a:moveTo>
                    <a:pt x="0" y="0"/>
                  </a:moveTo>
                  <a:cubicBezTo>
                    <a:pt x="48" y="52"/>
                    <a:pt x="95" y="103"/>
                    <a:pt x="143" y="155"/>
                  </a:cubicBezTo>
                </a:path>
              </a:pathLst>
            </a:custGeom>
            <a:noFill/>
            <a:ln w="9525">
              <a:solidFill>
                <a:schemeClr val="bg2">
                  <a:lumMod val="75000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chemeClr val="bg1">
                    <a:lumMod val="50000"/>
                  </a:schemeClr>
                </a:solidFill>
              </a:endParaRPr>
            </a:p>
          </p:txBody>
        </p:sp>
        <p:sp>
          <p:nvSpPr>
            <p:cNvPr id="355" name="Freeform 48"/>
            <p:cNvSpPr>
              <a:spLocks/>
            </p:cNvSpPr>
            <p:nvPr/>
          </p:nvSpPr>
          <p:spPr bwMode="auto">
            <a:xfrm rot="15936379">
              <a:off x="3517" y="12470"/>
              <a:ext cx="143" cy="155"/>
            </a:xfrm>
            <a:custGeom>
              <a:avLst/>
              <a:gdLst>
                <a:gd name="T0" fmla="*/ 0 w 143"/>
                <a:gd name="T1" fmla="*/ 0 h 155"/>
                <a:gd name="T2" fmla="*/ 143 w 143"/>
                <a:gd name="T3" fmla="*/ 155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43" h="155">
                  <a:moveTo>
                    <a:pt x="0" y="0"/>
                  </a:moveTo>
                  <a:cubicBezTo>
                    <a:pt x="48" y="52"/>
                    <a:pt x="95" y="103"/>
                    <a:pt x="143" y="155"/>
                  </a:cubicBezTo>
                </a:path>
              </a:pathLst>
            </a:custGeom>
            <a:noFill/>
            <a:ln w="9525">
              <a:solidFill>
                <a:schemeClr val="bg2">
                  <a:lumMod val="75000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chemeClr val="bg1">
                    <a:lumMod val="50000"/>
                  </a:schemeClr>
                </a:solidFill>
              </a:endParaRPr>
            </a:p>
          </p:txBody>
        </p:sp>
      </p:grpSp>
      <p:sp>
        <p:nvSpPr>
          <p:cNvPr id="356" name="Rectangle 135"/>
          <p:cNvSpPr>
            <a:spLocks noChangeArrowheads="1"/>
          </p:cNvSpPr>
          <p:nvPr/>
        </p:nvSpPr>
        <p:spPr bwMode="auto">
          <a:xfrm>
            <a:off x="3640477" y="3939690"/>
            <a:ext cx="131763" cy="136525"/>
          </a:xfrm>
          <a:prstGeom prst="rect">
            <a:avLst/>
          </a:prstGeom>
          <a:noFill/>
          <a:ln w="3175">
            <a:solidFill>
              <a:schemeClr val="bg2">
                <a:lumMod val="75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357" name="ZoneTexte 356"/>
          <p:cNvSpPr txBox="1"/>
          <p:nvPr/>
        </p:nvSpPr>
        <p:spPr>
          <a:xfrm>
            <a:off x="4126407" y="2752599"/>
            <a:ext cx="948224" cy="230832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r>
              <a:rPr lang="fr-FR" sz="1500" dirty="0" smtClean="0">
                <a:solidFill>
                  <a:schemeClr val="bg2">
                    <a:lumMod val="75000"/>
                  </a:schemeClr>
                </a:solidFill>
                <a:latin typeface="Andika Basic Dig1 Dig4 Dig7" panose="02000000000000000000" pitchFamily="2" charset="0"/>
              </a:rPr>
              <a:t>p</a:t>
            </a:r>
            <a:r>
              <a:rPr lang="fr-FR" sz="15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ndika Basic Dig1 Dig4 Dig7" panose="02000000000000000000" pitchFamily="2" charset="0"/>
              </a:rPr>
              <a:t>ou</a:t>
            </a:r>
            <a:r>
              <a:rPr lang="fr-FR" sz="1500" dirty="0" smtClean="0">
                <a:solidFill>
                  <a:schemeClr val="bg2">
                    <a:lumMod val="75000"/>
                  </a:schemeClr>
                </a:solidFill>
                <a:latin typeface="Andika Basic Dig1 Dig4 Dig7" panose="02000000000000000000" pitchFamily="2" charset="0"/>
              </a:rPr>
              <a:t>r</a:t>
            </a:r>
            <a:endParaRPr lang="fr-FR" sz="1500" dirty="0">
              <a:solidFill>
                <a:schemeClr val="accent6"/>
              </a:solidFill>
              <a:latin typeface="Andika Basic Dig1 Dig4 Dig7" panose="02000000000000000000" pitchFamily="2" charset="0"/>
            </a:endParaRPr>
          </a:p>
        </p:txBody>
      </p:sp>
      <p:sp>
        <p:nvSpPr>
          <p:cNvPr id="358" name="Text Box 122"/>
          <p:cNvSpPr txBox="1">
            <a:spLocks noChangeArrowheads="1"/>
          </p:cNvSpPr>
          <p:nvPr/>
        </p:nvSpPr>
        <p:spPr bwMode="auto">
          <a:xfrm rot="16200000" flipH="1">
            <a:off x="3472661" y="1671319"/>
            <a:ext cx="119764" cy="91406"/>
          </a:xfrm>
          <a:prstGeom prst="rect">
            <a:avLst/>
          </a:prstGeom>
          <a:solidFill>
            <a:srgbClr val="FFFFFF"/>
          </a:solidFill>
          <a:ln w="9525">
            <a:solidFill>
              <a:srgbClr val="BFBFBF"/>
            </a:solidFill>
            <a:miter lim="800000"/>
            <a:headEnd/>
            <a:tailEnd/>
          </a:ln>
        </p:spPr>
        <p:txBody>
          <a:bodyPr vert="vert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7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Dekko" panose="02000600000000000000" pitchFamily="2" charset="0"/>
                <a:ea typeface="Calibri" panose="020F0502020204030204" pitchFamily="34" charset="0"/>
                <a:cs typeface="Dekko" panose="02000600000000000000" pitchFamily="2" charset="0"/>
              </a:rPr>
              <a:t>S</a:t>
            </a: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59" name="Text Box 121"/>
          <p:cNvSpPr txBox="1">
            <a:spLocks noChangeArrowheads="1"/>
          </p:cNvSpPr>
          <p:nvPr/>
        </p:nvSpPr>
        <p:spPr bwMode="auto">
          <a:xfrm rot="16200000" flipH="1">
            <a:off x="3646587" y="1671319"/>
            <a:ext cx="119764" cy="91406"/>
          </a:xfrm>
          <a:prstGeom prst="rect">
            <a:avLst/>
          </a:prstGeom>
          <a:solidFill>
            <a:srgbClr val="FFFFFF"/>
          </a:solidFill>
          <a:ln w="9525">
            <a:solidFill>
              <a:srgbClr val="BFBFBF"/>
            </a:solidFill>
            <a:miter lim="800000"/>
            <a:headEnd/>
            <a:tailEnd/>
          </a:ln>
        </p:spPr>
        <p:txBody>
          <a:bodyPr vert="vert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7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Dekko" panose="02000600000000000000" pitchFamily="2" charset="0"/>
                <a:ea typeface="Calibri" panose="020F0502020204030204" pitchFamily="34" charset="0"/>
                <a:cs typeface="Dekko" panose="02000600000000000000" pitchFamily="2" charset="0"/>
              </a:rPr>
              <a:t>O</a:t>
            </a: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60" name="Text Box 120"/>
          <p:cNvSpPr txBox="1">
            <a:spLocks noChangeArrowheads="1"/>
          </p:cNvSpPr>
          <p:nvPr/>
        </p:nvSpPr>
        <p:spPr bwMode="auto">
          <a:xfrm rot="16200000" flipH="1">
            <a:off x="3836382" y="1671319"/>
            <a:ext cx="119764" cy="91406"/>
          </a:xfrm>
          <a:prstGeom prst="rect">
            <a:avLst/>
          </a:prstGeom>
          <a:solidFill>
            <a:srgbClr val="FFFFFF"/>
          </a:solidFill>
          <a:ln w="9525">
            <a:solidFill>
              <a:srgbClr val="BFBFBF"/>
            </a:solidFill>
            <a:miter lim="800000"/>
            <a:headEnd/>
            <a:tailEnd/>
          </a:ln>
        </p:spPr>
        <p:txBody>
          <a:bodyPr vert="vert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7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Dekko" panose="02000600000000000000" pitchFamily="2" charset="0"/>
                <a:ea typeface="Calibri" panose="020F0502020204030204" pitchFamily="34" charset="0"/>
                <a:cs typeface="Dekko" panose="02000600000000000000" pitchFamily="2" charset="0"/>
              </a:rPr>
              <a:t>N</a:t>
            </a: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61" name="Text Box 119"/>
          <p:cNvSpPr txBox="1">
            <a:spLocks noChangeArrowheads="1"/>
          </p:cNvSpPr>
          <p:nvPr/>
        </p:nvSpPr>
        <p:spPr bwMode="auto">
          <a:xfrm rot="16200000" flipH="1">
            <a:off x="4014117" y="1671319"/>
            <a:ext cx="119764" cy="91406"/>
          </a:xfrm>
          <a:prstGeom prst="rect">
            <a:avLst/>
          </a:prstGeom>
          <a:solidFill>
            <a:srgbClr val="FFFFFF"/>
          </a:solidFill>
          <a:ln w="9525">
            <a:solidFill>
              <a:srgbClr val="BFBFBF"/>
            </a:solidFill>
            <a:miter lim="800000"/>
            <a:headEnd/>
            <a:tailEnd/>
          </a:ln>
        </p:spPr>
        <p:txBody>
          <a:bodyPr vert="vert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7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Dekko" panose="02000600000000000000" pitchFamily="2" charset="0"/>
                <a:ea typeface="Calibri" panose="020F0502020204030204" pitchFamily="34" charset="0"/>
                <a:cs typeface="Dekko" panose="02000600000000000000" pitchFamily="2" charset="0"/>
              </a:rPr>
              <a:t>D</a:t>
            </a: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62" name="Text Box 118"/>
          <p:cNvSpPr txBox="1">
            <a:spLocks noChangeArrowheads="1"/>
          </p:cNvSpPr>
          <p:nvPr/>
        </p:nvSpPr>
        <p:spPr bwMode="auto">
          <a:xfrm rot="16200000" flipH="1">
            <a:off x="4189947" y="1672043"/>
            <a:ext cx="119764" cy="91406"/>
          </a:xfrm>
          <a:prstGeom prst="rect">
            <a:avLst/>
          </a:prstGeom>
          <a:solidFill>
            <a:srgbClr val="FFFFFF"/>
          </a:solidFill>
          <a:ln w="9525">
            <a:solidFill>
              <a:srgbClr val="BFBFBF"/>
            </a:solidFill>
            <a:miter lim="800000"/>
            <a:headEnd/>
            <a:tailEnd/>
          </a:ln>
        </p:spPr>
        <p:txBody>
          <a:bodyPr vert="vert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7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Dekko" panose="02000600000000000000" pitchFamily="2" charset="0"/>
                <a:ea typeface="Calibri" panose="020F0502020204030204" pitchFamily="34" charset="0"/>
                <a:cs typeface="Dekko" panose="02000600000000000000" pitchFamily="2" charset="0"/>
              </a:rPr>
              <a:t>J</a:t>
            </a: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63" name="Text Box 117"/>
          <p:cNvSpPr txBox="1">
            <a:spLocks noChangeArrowheads="1"/>
          </p:cNvSpPr>
          <p:nvPr/>
        </p:nvSpPr>
        <p:spPr bwMode="auto">
          <a:xfrm rot="16200000" flipH="1">
            <a:off x="4377837" y="1670483"/>
            <a:ext cx="119764" cy="91406"/>
          </a:xfrm>
          <a:prstGeom prst="rect">
            <a:avLst/>
          </a:prstGeom>
          <a:solidFill>
            <a:srgbClr val="FFFFFF"/>
          </a:solidFill>
          <a:ln w="9525">
            <a:solidFill>
              <a:srgbClr val="BFBFBF"/>
            </a:solidFill>
            <a:miter lim="800000"/>
            <a:headEnd/>
            <a:tailEnd/>
          </a:ln>
        </p:spPr>
        <p:txBody>
          <a:bodyPr vert="vert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7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Dekko" panose="02000600000000000000" pitchFamily="2" charset="0"/>
                <a:ea typeface="Calibri" panose="020F0502020204030204" pitchFamily="34" charset="0"/>
                <a:cs typeface="Dekko" panose="02000600000000000000" pitchFamily="2" charset="0"/>
              </a:rPr>
              <a:t>F</a:t>
            </a: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64" name="Text Box 116"/>
          <p:cNvSpPr txBox="1">
            <a:spLocks noChangeArrowheads="1"/>
          </p:cNvSpPr>
          <p:nvPr/>
        </p:nvSpPr>
        <p:spPr bwMode="auto">
          <a:xfrm rot="16200000" flipH="1">
            <a:off x="4556206" y="1670483"/>
            <a:ext cx="119764" cy="91406"/>
          </a:xfrm>
          <a:prstGeom prst="rect">
            <a:avLst/>
          </a:prstGeom>
          <a:solidFill>
            <a:srgbClr val="FFFFFF"/>
          </a:solidFill>
          <a:ln w="9525">
            <a:solidFill>
              <a:srgbClr val="BFBFBF"/>
            </a:solidFill>
            <a:miter lim="800000"/>
            <a:headEnd/>
            <a:tailEnd/>
          </a:ln>
        </p:spPr>
        <p:txBody>
          <a:bodyPr vert="vert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7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Dekko" panose="02000600000000000000" pitchFamily="2" charset="0"/>
                <a:ea typeface="Calibri" panose="020F0502020204030204" pitchFamily="34" charset="0"/>
                <a:cs typeface="Dekko" panose="02000600000000000000" pitchFamily="2" charset="0"/>
              </a:rPr>
              <a:t>M</a:t>
            </a: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65" name="Text Box 115"/>
          <p:cNvSpPr txBox="1">
            <a:spLocks noChangeArrowheads="1"/>
          </p:cNvSpPr>
          <p:nvPr/>
        </p:nvSpPr>
        <p:spPr bwMode="auto">
          <a:xfrm rot="16200000" flipH="1">
            <a:off x="4742193" y="1671319"/>
            <a:ext cx="119764" cy="91406"/>
          </a:xfrm>
          <a:prstGeom prst="rect">
            <a:avLst/>
          </a:prstGeom>
          <a:solidFill>
            <a:srgbClr val="FFFFFF"/>
          </a:solidFill>
          <a:ln w="9525">
            <a:solidFill>
              <a:srgbClr val="BFBFBF"/>
            </a:solidFill>
            <a:miter lim="800000"/>
            <a:headEnd/>
            <a:tailEnd/>
          </a:ln>
        </p:spPr>
        <p:txBody>
          <a:bodyPr vert="vert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7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Dekko" panose="02000600000000000000" pitchFamily="2" charset="0"/>
                <a:ea typeface="Calibri" panose="020F0502020204030204" pitchFamily="34" charset="0"/>
                <a:cs typeface="Dekko" panose="02000600000000000000" pitchFamily="2" charset="0"/>
              </a:rPr>
              <a:t>A</a:t>
            </a: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66" name="Text Box 114"/>
          <p:cNvSpPr txBox="1">
            <a:spLocks noChangeArrowheads="1"/>
          </p:cNvSpPr>
          <p:nvPr/>
        </p:nvSpPr>
        <p:spPr bwMode="auto">
          <a:xfrm rot="16200000" flipH="1">
            <a:off x="4930084" y="1670483"/>
            <a:ext cx="119764" cy="91406"/>
          </a:xfrm>
          <a:prstGeom prst="rect">
            <a:avLst/>
          </a:prstGeom>
          <a:solidFill>
            <a:srgbClr val="FFFFFF"/>
          </a:solidFill>
          <a:ln w="9525">
            <a:solidFill>
              <a:srgbClr val="BFBFBF"/>
            </a:solidFill>
            <a:miter lim="800000"/>
            <a:headEnd/>
            <a:tailEnd/>
          </a:ln>
        </p:spPr>
        <p:txBody>
          <a:bodyPr vert="vert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7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Dekko" panose="02000600000000000000" pitchFamily="2" charset="0"/>
                <a:ea typeface="Calibri" panose="020F0502020204030204" pitchFamily="34" charset="0"/>
                <a:cs typeface="Dekko" panose="02000600000000000000" pitchFamily="2" charset="0"/>
              </a:rPr>
              <a:t>M</a:t>
            </a: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67" name="Text Box 113"/>
          <p:cNvSpPr txBox="1">
            <a:spLocks noChangeArrowheads="1"/>
          </p:cNvSpPr>
          <p:nvPr/>
        </p:nvSpPr>
        <p:spPr bwMode="auto">
          <a:xfrm rot="16200000" flipH="1">
            <a:off x="5102105" y="1670483"/>
            <a:ext cx="119764" cy="91406"/>
          </a:xfrm>
          <a:prstGeom prst="rect">
            <a:avLst/>
          </a:prstGeom>
          <a:solidFill>
            <a:srgbClr val="FFFFFF"/>
          </a:solidFill>
          <a:ln w="9525">
            <a:solidFill>
              <a:srgbClr val="BFBFBF"/>
            </a:solidFill>
            <a:miter lim="800000"/>
            <a:headEnd/>
            <a:tailEnd/>
          </a:ln>
        </p:spPr>
        <p:txBody>
          <a:bodyPr vert="vert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7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Dekko" panose="02000600000000000000" pitchFamily="2" charset="0"/>
                <a:ea typeface="Calibri" panose="020F0502020204030204" pitchFamily="34" charset="0"/>
                <a:cs typeface="Dekko" panose="02000600000000000000" pitchFamily="2" charset="0"/>
              </a:rPr>
              <a:t>J</a:t>
            </a: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79" name="ZoneTexte 378"/>
          <p:cNvSpPr txBox="1"/>
          <p:nvPr/>
        </p:nvSpPr>
        <p:spPr>
          <a:xfrm>
            <a:off x="4830409" y="4054813"/>
            <a:ext cx="379575" cy="107722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r>
              <a:rPr lang="fr-FR" sz="7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Dekko" panose="02000600000000000000" pitchFamily="2" charset="0"/>
                <a:cs typeface="Dekko" panose="02000600000000000000" pitchFamily="2" charset="0"/>
              </a:rPr>
              <a:t>invariable</a:t>
            </a:r>
            <a:endParaRPr lang="fr-FR" sz="600" dirty="0">
              <a:solidFill>
                <a:schemeClr val="tx1">
                  <a:lumMod val="65000"/>
                  <a:lumOff val="35000"/>
                </a:schemeClr>
              </a:solidFill>
              <a:latin typeface="Dekko" panose="02000600000000000000" pitchFamily="2" charset="0"/>
              <a:cs typeface="Dekko" panose="02000600000000000000" pitchFamily="2" charset="0"/>
            </a:endParaRPr>
          </a:p>
        </p:txBody>
      </p:sp>
      <p:pic>
        <p:nvPicPr>
          <p:cNvPr id="380" name="Image 379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830489" y="3824567"/>
            <a:ext cx="288178" cy="230245"/>
          </a:xfrm>
          <a:prstGeom prst="rect">
            <a:avLst/>
          </a:prstGeom>
        </p:spPr>
      </p:pic>
      <p:pic>
        <p:nvPicPr>
          <p:cNvPr id="382" name="Image 381"/>
          <p:cNvPicPr>
            <a:picLocks noChangeAspect="1"/>
          </p:cNvPicPr>
          <p:nvPr/>
        </p:nvPicPr>
        <p:blipFill>
          <a:blip r:embed="rId8">
            <a:grayscl/>
          </a:blip>
          <a:stretch>
            <a:fillRect/>
          </a:stretch>
        </p:blipFill>
        <p:spPr>
          <a:xfrm>
            <a:off x="6209329" y="42692"/>
            <a:ext cx="1349760" cy="569016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583383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4" name="Rectangle 160"/>
          <p:cNvSpPr>
            <a:spLocks noChangeArrowheads="1"/>
          </p:cNvSpPr>
          <p:nvPr/>
        </p:nvSpPr>
        <p:spPr bwMode="auto">
          <a:xfrm>
            <a:off x="1212592" y="590704"/>
            <a:ext cx="75596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921" name="ZoneTexte 920"/>
          <p:cNvSpPr txBox="1"/>
          <p:nvPr/>
        </p:nvSpPr>
        <p:spPr>
          <a:xfrm>
            <a:off x="333004" y="313028"/>
            <a:ext cx="1245546" cy="4478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solidFill>
                  <a:srgbClr val="00B050"/>
                </a:solidFill>
                <a:latin typeface="Andika Basic Dig1 Dig4 Dig7" panose="02000000000000000000" pitchFamily="2" charset="0"/>
              </a:rPr>
              <a:t>Groupe vert</a:t>
            </a:r>
          </a:p>
          <a:p>
            <a:r>
              <a:rPr lang="fr-FR" b="1" dirty="0" smtClean="0">
                <a:solidFill>
                  <a:srgbClr val="00B050"/>
                </a:solidFill>
                <a:latin typeface="Andika Basic Dig1 Dig4 Dig7" panose="02000000000000000000" pitchFamily="2" charset="0"/>
              </a:rPr>
              <a:t>23 </a:t>
            </a:r>
            <a:r>
              <a:rPr lang="fr-FR" b="1" dirty="0" smtClean="0">
                <a:solidFill>
                  <a:srgbClr val="00B050"/>
                </a:solidFill>
                <a:latin typeface="Andika Basic Dig1 Dig4 Dig7" panose="02000000000000000000" pitchFamily="2" charset="0"/>
              </a:rPr>
              <a:t>mots</a:t>
            </a:r>
            <a:endParaRPr lang="fr-FR" b="1" dirty="0">
              <a:solidFill>
                <a:srgbClr val="00B050"/>
              </a:solidFill>
              <a:latin typeface="Andika Basic Dig1 Dig4 Dig7" panose="02000000000000000000" pitchFamily="2" charset="0"/>
            </a:endParaRPr>
          </a:p>
        </p:txBody>
      </p:sp>
      <p:sp>
        <p:nvSpPr>
          <p:cNvPr id="922" name="ZoneTexte 921"/>
          <p:cNvSpPr txBox="1"/>
          <p:nvPr/>
        </p:nvSpPr>
        <p:spPr>
          <a:xfrm>
            <a:off x="6813863" y="10289791"/>
            <a:ext cx="946797" cy="2700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solidFill>
                  <a:srgbClr val="00B050"/>
                </a:solidFill>
                <a:latin typeface="Andika Basic Dig1 Dig4 Dig7" panose="02000000000000000000" pitchFamily="2" charset="0"/>
              </a:rPr>
              <a:t>Page 1</a:t>
            </a:r>
            <a:endParaRPr lang="fr-FR" b="1" dirty="0">
              <a:solidFill>
                <a:srgbClr val="00B050"/>
              </a:solidFill>
              <a:latin typeface="Andika Basic Dig1 Dig4 Dig7" panose="02000000000000000000" pitchFamily="2" charset="0"/>
            </a:endParaRPr>
          </a:p>
        </p:txBody>
      </p:sp>
      <p:pic>
        <p:nvPicPr>
          <p:cNvPr id="232" name="Image 231"/>
          <p:cNvPicPr>
            <a:picLocks noChangeAspect="1"/>
          </p:cNvPicPr>
          <p:nvPr/>
        </p:nvPicPr>
        <p:blipFill>
          <a:blip r:embed="rId4">
            <a:grayscl/>
          </a:blip>
          <a:stretch>
            <a:fillRect/>
          </a:stretch>
        </p:blipFill>
        <p:spPr>
          <a:xfrm>
            <a:off x="6209329" y="42692"/>
            <a:ext cx="1349760" cy="569016"/>
          </a:xfrm>
          <a:prstGeom prst="rect">
            <a:avLst/>
          </a:prstGeom>
        </p:spPr>
      </p:pic>
      <p:pic>
        <p:nvPicPr>
          <p:cNvPr id="233" name="Image 232"/>
          <p:cNvPicPr>
            <a:picLocks noChangeAspect="1"/>
          </p:cNvPicPr>
          <p:nvPr/>
        </p:nvPicPr>
        <p:blipFill>
          <a:blip r:embed="rId5">
            <a:grayscl/>
          </a:blip>
          <a:stretch>
            <a:fillRect/>
          </a:stretch>
        </p:blipFill>
        <p:spPr>
          <a:xfrm>
            <a:off x="2717316" y="149845"/>
            <a:ext cx="2232239" cy="580382"/>
          </a:xfrm>
          <a:prstGeom prst="rect">
            <a:avLst/>
          </a:prstGeom>
        </p:spPr>
      </p:pic>
      <p:sp>
        <p:nvSpPr>
          <p:cNvPr id="235" name="Rectangle 70"/>
          <p:cNvSpPr>
            <a:spLocks noChangeArrowheads="1"/>
          </p:cNvSpPr>
          <p:nvPr/>
        </p:nvSpPr>
        <p:spPr bwMode="auto">
          <a:xfrm>
            <a:off x="3041967" y="1288120"/>
            <a:ext cx="1709737" cy="2397125"/>
          </a:xfrm>
          <a:prstGeom prst="rect">
            <a:avLst/>
          </a:prstGeom>
          <a:noFill/>
          <a:ln w="6350">
            <a:solidFill>
              <a:srgbClr val="A5A5A5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236" name="Rectangle 110"/>
          <p:cNvSpPr>
            <a:spLocks noChangeArrowheads="1"/>
          </p:cNvSpPr>
          <p:nvPr/>
        </p:nvSpPr>
        <p:spPr bwMode="auto">
          <a:xfrm>
            <a:off x="5260992" y="1288500"/>
            <a:ext cx="1709737" cy="2397125"/>
          </a:xfrm>
          <a:prstGeom prst="rect">
            <a:avLst/>
          </a:prstGeom>
          <a:noFill/>
          <a:ln w="6350">
            <a:solidFill>
              <a:srgbClr val="A5A5A5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grpSp>
        <p:nvGrpSpPr>
          <p:cNvPr id="237" name="Group 67"/>
          <p:cNvGrpSpPr>
            <a:grpSpLocks/>
          </p:cNvGrpSpPr>
          <p:nvPr/>
        </p:nvGrpSpPr>
        <p:grpSpPr bwMode="auto">
          <a:xfrm>
            <a:off x="3237287" y="3401819"/>
            <a:ext cx="98425" cy="98425"/>
            <a:chOff x="3511" y="12476"/>
            <a:chExt cx="155" cy="155"/>
          </a:xfrm>
        </p:grpSpPr>
        <p:sp>
          <p:nvSpPr>
            <p:cNvPr id="238" name="Freeform 69"/>
            <p:cNvSpPr>
              <a:spLocks/>
            </p:cNvSpPr>
            <p:nvPr/>
          </p:nvSpPr>
          <p:spPr bwMode="auto">
            <a:xfrm>
              <a:off x="3511" y="12476"/>
              <a:ext cx="143" cy="155"/>
            </a:xfrm>
            <a:custGeom>
              <a:avLst/>
              <a:gdLst>
                <a:gd name="T0" fmla="*/ 0 w 143"/>
                <a:gd name="T1" fmla="*/ 0 h 155"/>
                <a:gd name="T2" fmla="*/ 143 w 143"/>
                <a:gd name="T3" fmla="*/ 155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43" h="155">
                  <a:moveTo>
                    <a:pt x="0" y="0"/>
                  </a:moveTo>
                  <a:cubicBezTo>
                    <a:pt x="48" y="52"/>
                    <a:pt x="95" y="103"/>
                    <a:pt x="143" y="155"/>
                  </a:cubicBezTo>
                </a:path>
              </a:pathLst>
            </a:custGeom>
            <a:noFill/>
            <a:ln w="9525">
              <a:solidFill>
                <a:schemeClr val="bg2">
                  <a:lumMod val="75000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chemeClr val="bg1">
                    <a:lumMod val="50000"/>
                  </a:schemeClr>
                </a:solidFill>
              </a:endParaRPr>
            </a:p>
          </p:txBody>
        </p:sp>
        <p:sp>
          <p:nvSpPr>
            <p:cNvPr id="239" name="Freeform 68"/>
            <p:cNvSpPr>
              <a:spLocks/>
            </p:cNvSpPr>
            <p:nvPr/>
          </p:nvSpPr>
          <p:spPr bwMode="auto">
            <a:xfrm rot="15936379">
              <a:off x="3517" y="12470"/>
              <a:ext cx="143" cy="155"/>
            </a:xfrm>
            <a:custGeom>
              <a:avLst/>
              <a:gdLst>
                <a:gd name="T0" fmla="*/ 0 w 143"/>
                <a:gd name="T1" fmla="*/ 0 h 155"/>
                <a:gd name="T2" fmla="*/ 143 w 143"/>
                <a:gd name="T3" fmla="*/ 155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43" h="155">
                  <a:moveTo>
                    <a:pt x="0" y="0"/>
                  </a:moveTo>
                  <a:cubicBezTo>
                    <a:pt x="48" y="52"/>
                    <a:pt x="95" y="103"/>
                    <a:pt x="143" y="155"/>
                  </a:cubicBezTo>
                </a:path>
              </a:pathLst>
            </a:custGeom>
            <a:noFill/>
            <a:ln w="9525">
              <a:solidFill>
                <a:schemeClr val="bg2">
                  <a:lumMod val="75000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chemeClr val="bg1">
                    <a:lumMod val="50000"/>
                  </a:schemeClr>
                </a:solidFill>
              </a:endParaRPr>
            </a:p>
          </p:txBody>
        </p:sp>
      </p:grpSp>
      <p:sp>
        <p:nvSpPr>
          <p:cNvPr id="241" name="ZoneTexte 240"/>
          <p:cNvSpPr txBox="1"/>
          <p:nvPr/>
        </p:nvSpPr>
        <p:spPr>
          <a:xfrm>
            <a:off x="5888459" y="2237806"/>
            <a:ext cx="674521" cy="230832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r>
              <a:rPr lang="fr-FR" sz="1500" dirty="0" smtClean="0">
                <a:solidFill>
                  <a:schemeClr val="bg2">
                    <a:lumMod val="75000"/>
                  </a:schemeClr>
                </a:solidFill>
                <a:latin typeface="Andika Basic Dig1 Dig4 Dig7" panose="02000000000000000000" pitchFamily="2" charset="0"/>
              </a:rPr>
              <a:t> </a:t>
            </a:r>
            <a:r>
              <a:rPr lang="fr-FR" sz="1500" dirty="0" smtClean="0">
                <a:solidFill>
                  <a:schemeClr val="bg2">
                    <a:lumMod val="75000"/>
                  </a:schemeClr>
                </a:solidFill>
                <a:latin typeface="Andika Basic Dig1 Dig4 Dig7" panose="02000000000000000000" pitchFamily="2" charset="0"/>
              </a:rPr>
              <a:t>prin</a:t>
            </a:r>
            <a:r>
              <a:rPr lang="fr-FR" sz="1500" dirty="0" smtClean="0">
                <a:solidFill>
                  <a:schemeClr val="accent1"/>
                </a:solidFill>
                <a:latin typeface="Andika Basic Dig1 Dig4 Dig7" panose="02000000000000000000" pitchFamily="2" charset="0"/>
              </a:rPr>
              <a:t>c</a:t>
            </a:r>
            <a:r>
              <a:rPr lang="fr-FR" sz="1500" dirty="0" smtClean="0">
                <a:solidFill>
                  <a:schemeClr val="bg2">
                    <a:lumMod val="75000"/>
                  </a:schemeClr>
                </a:solidFill>
                <a:latin typeface="Andika Basic Dig1 Dig4 Dig7" panose="02000000000000000000" pitchFamily="2" charset="0"/>
              </a:rPr>
              <a:t>e</a:t>
            </a:r>
            <a:endParaRPr lang="fr-FR" sz="1500" dirty="0">
              <a:latin typeface="Andika Basic Dig1 Dig4 Dig7" panose="02000000000000000000" pitchFamily="2" charset="0"/>
            </a:endParaRPr>
          </a:p>
        </p:txBody>
      </p:sp>
      <p:grpSp>
        <p:nvGrpSpPr>
          <p:cNvPr id="242" name="Group 112"/>
          <p:cNvGrpSpPr>
            <a:grpSpLocks/>
          </p:cNvGrpSpPr>
          <p:nvPr/>
        </p:nvGrpSpPr>
        <p:grpSpPr bwMode="auto">
          <a:xfrm rot="16200000" flipH="1">
            <a:off x="3842872" y="327383"/>
            <a:ext cx="131740" cy="1720850"/>
            <a:chOff x="7435" y="9002"/>
            <a:chExt cx="165" cy="2711"/>
          </a:xfrm>
        </p:grpSpPr>
        <p:sp>
          <p:nvSpPr>
            <p:cNvPr id="243" name="Text Box 122"/>
            <p:cNvSpPr txBox="1">
              <a:spLocks noChangeArrowheads="1"/>
            </p:cNvSpPr>
            <p:nvPr/>
          </p:nvSpPr>
          <p:spPr bwMode="auto">
            <a:xfrm>
              <a:off x="7450" y="9002"/>
              <a:ext cx="150" cy="14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S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44" name="Text Box 121"/>
            <p:cNvSpPr txBox="1">
              <a:spLocks noChangeArrowheads="1"/>
            </p:cNvSpPr>
            <p:nvPr/>
          </p:nvSpPr>
          <p:spPr bwMode="auto">
            <a:xfrm>
              <a:off x="7450" y="9276"/>
              <a:ext cx="150" cy="14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O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45" name="Text Box 120"/>
            <p:cNvSpPr txBox="1">
              <a:spLocks noChangeArrowheads="1"/>
            </p:cNvSpPr>
            <p:nvPr/>
          </p:nvSpPr>
          <p:spPr bwMode="auto">
            <a:xfrm>
              <a:off x="7450" y="9575"/>
              <a:ext cx="150" cy="14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N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46" name="Text Box 119"/>
            <p:cNvSpPr txBox="1">
              <a:spLocks noChangeArrowheads="1"/>
            </p:cNvSpPr>
            <p:nvPr/>
          </p:nvSpPr>
          <p:spPr bwMode="auto">
            <a:xfrm>
              <a:off x="7450" y="9855"/>
              <a:ext cx="150" cy="14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D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47" name="Text Box 118"/>
            <p:cNvSpPr txBox="1">
              <a:spLocks noChangeArrowheads="1"/>
            </p:cNvSpPr>
            <p:nvPr/>
          </p:nvSpPr>
          <p:spPr bwMode="auto">
            <a:xfrm>
              <a:off x="7435" y="10132"/>
              <a:ext cx="150" cy="14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J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48" name="Text Box 117"/>
            <p:cNvSpPr txBox="1">
              <a:spLocks noChangeArrowheads="1"/>
            </p:cNvSpPr>
            <p:nvPr/>
          </p:nvSpPr>
          <p:spPr bwMode="auto">
            <a:xfrm>
              <a:off x="7441" y="10428"/>
              <a:ext cx="150" cy="14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F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49" name="Text Box 116"/>
            <p:cNvSpPr txBox="1">
              <a:spLocks noChangeArrowheads="1"/>
            </p:cNvSpPr>
            <p:nvPr/>
          </p:nvSpPr>
          <p:spPr bwMode="auto">
            <a:xfrm>
              <a:off x="7441" y="10709"/>
              <a:ext cx="150" cy="14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M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50" name="Text Box 115"/>
            <p:cNvSpPr txBox="1">
              <a:spLocks noChangeArrowheads="1"/>
            </p:cNvSpPr>
            <p:nvPr/>
          </p:nvSpPr>
          <p:spPr bwMode="auto">
            <a:xfrm>
              <a:off x="7450" y="11002"/>
              <a:ext cx="150" cy="14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A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51" name="Text Box 114"/>
            <p:cNvSpPr txBox="1">
              <a:spLocks noChangeArrowheads="1"/>
            </p:cNvSpPr>
            <p:nvPr/>
          </p:nvSpPr>
          <p:spPr bwMode="auto">
            <a:xfrm>
              <a:off x="7441" y="11298"/>
              <a:ext cx="150" cy="14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M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53" name="Text Box 113"/>
            <p:cNvSpPr txBox="1">
              <a:spLocks noChangeArrowheads="1"/>
            </p:cNvSpPr>
            <p:nvPr/>
          </p:nvSpPr>
          <p:spPr bwMode="auto">
            <a:xfrm>
              <a:off x="7441" y="11569"/>
              <a:ext cx="150" cy="14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J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sp>
        <p:nvSpPr>
          <p:cNvPr id="266" name="Text Box 122"/>
          <p:cNvSpPr txBox="1">
            <a:spLocks noChangeArrowheads="1"/>
          </p:cNvSpPr>
          <p:nvPr/>
        </p:nvSpPr>
        <p:spPr bwMode="auto">
          <a:xfrm rot="16200000" flipH="1">
            <a:off x="5257009" y="1138695"/>
            <a:ext cx="119764" cy="91406"/>
          </a:xfrm>
          <a:prstGeom prst="rect">
            <a:avLst/>
          </a:prstGeom>
          <a:solidFill>
            <a:srgbClr val="FFFFFF"/>
          </a:solidFill>
          <a:ln w="9525">
            <a:solidFill>
              <a:schemeClr val="bg2">
                <a:lumMod val="75000"/>
              </a:schemeClr>
            </a:solidFill>
            <a:miter lim="800000"/>
            <a:headEnd/>
            <a:tailEnd/>
          </a:ln>
        </p:spPr>
        <p:txBody>
          <a:bodyPr vert="vert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7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Dekko" panose="02000600000000000000" pitchFamily="2" charset="0"/>
                <a:ea typeface="Calibri" panose="020F0502020204030204" pitchFamily="34" charset="0"/>
                <a:cs typeface="Dekko" panose="02000600000000000000" pitchFamily="2" charset="0"/>
              </a:rPr>
              <a:t>S</a:t>
            </a: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67" name="Text Box 121"/>
          <p:cNvSpPr txBox="1">
            <a:spLocks noChangeArrowheads="1"/>
          </p:cNvSpPr>
          <p:nvPr/>
        </p:nvSpPr>
        <p:spPr bwMode="auto">
          <a:xfrm rot="16200000" flipH="1">
            <a:off x="5430935" y="1138695"/>
            <a:ext cx="119764" cy="91406"/>
          </a:xfrm>
          <a:prstGeom prst="rect">
            <a:avLst/>
          </a:prstGeom>
          <a:solidFill>
            <a:srgbClr val="FFFFFF"/>
          </a:solidFill>
          <a:ln w="9525">
            <a:solidFill>
              <a:schemeClr val="bg2">
                <a:lumMod val="75000"/>
              </a:schemeClr>
            </a:solidFill>
            <a:miter lim="800000"/>
            <a:headEnd/>
            <a:tailEnd/>
          </a:ln>
        </p:spPr>
        <p:txBody>
          <a:bodyPr vert="vert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7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Dekko" panose="02000600000000000000" pitchFamily="2" charset="0"/>
                <a:ea typeface="Calibri" panose="020F0502020204030204" pitchFamily="34" charset="0"/>
                <a:cs typeface="Dekko" panose="02000600000000000000" pitchFamily="2" charset="0"/>
              </a:rPr>
              <a:t>O</a:t>
            </a: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68" name="Text Box 120"/>
          <p:cNvSpPr txBox="1">
            <a:spLocks noChangeArrowheads="1"/>
          </p:cNvSpPr>
          <p:nvPr/>
        </p:nvSpPr>
        <p:spPr bwMode="auto">
          <a:xfrm rot="16200000" flipH="1">
            <a:off x="5620730" y="1138695"/>
            <a:ext cx="119764" cy="91406"/>
          </a:xfrm>
          <a:prstGeom prst="rect">
            <a:avLst/>
          </a:prstGeom>
          <a:solidFill>
            <a:srgbClr val="FFFFFF"/>
          </a:solidFill>
          <a:ln w="9525">
            <a:solidFill>
              <a:schemeClr val="bg2">
                <a:lumMod val="75000"/>
              </a:schemeClr>
            </a:solidFill>
            <a:miter lim="800000"/>
            <a:headEnd/>
            <a:tailEnd/>
          </a:ln>
        </p:spPr>
        <p:txBody>
          <a:bodyPr vert="vert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7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Dekko" panose="02000600000000000000" pitchFamily="2" charset="0"/>
                <a:ea typeface="Calibri" panose="020F0502020204030204" pitchFamily="34" charset="0"/>
                <a:cs typeface="Dekko" panose="02000600000000000000" pitchFamily="2" charset="0"/>
              </a:rPr>
              <a:t>N</a:t>
            </a: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69" name="Text Box 119"/>
          <p:cNvSpPr txBox="1">
            <a:spLocks noChangeArrowheads="1"/>
          </p:cNvSpPr>
          <p:nvPr/>
        </p:nvSpPr>
        <p:spPr bwMode="auto">
          <a:xfrm rot="16200000" flipH="1">
            <a:off x="5798465" y="1138695"/>
            <a:ext cx="119764" cy="91406"/>
          </a:xfrm>
          <a:prstGeom prst="rect">
            <a:avLst/>
          </a:prstGeom>
          <a:solidFill>
            <a:srgbClr val="FFFFFF"/>
          </a:solidFill>
          <a:ln w="9525">
            <a:solidFill>
              <a:schemeClr val="bg2">
                <a:lumMod val="75000"/>
              </a:schemeClr>
            </a:solidFill>
            <a:miter lim="800000"/>
            <a:headEnd/>
            <a:tailEnd/>
          </a:ln>
        </p:spPr>
        <p:txBody>
          <a:bodyPr vert="vert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7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Dekko" panose="02000600000000000000" pitchFamily="2" charset="0"/>
                <a:ea typeface="Calibri" panose="020F0502020204030204" pitchFamily="34" charset="0"/>
                <a:cs typeface="Dekko" panose="02000600000000000000" pitchFamily="2" charset="0"/>
              </a:rPr>
              <a:t>D</a:t>
            </a: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70" name="Text Box 118"/>
          <p:cNvSpPr txBox="1">
            <a:spLocks noChangeArrowheads="1"/>
          </p:cNvSpPr>
          <p:nvPr/>
        </p:nvSpPr>
        <p:spPr bwMode="auto">
          <a:xfrm rot="16200000" flipH="1">
            <a:off x="5974295" y="1139419"/>
            <a:ext cx="119764" cy="91406"/>
          </a:xfrm>
          <a:prstGeom prst="rect">
            <a:avLst/>
          </a:prstGeom>
          <a:solidFill>
            <a:srgbClr val="FFFFFF"/>
          </a:solidFill>
          <a:ln w="9525">
            <a:solidFill>
              <a:schemeClr val="bg2">
                <a:lumMod val="75000"/>
              </a:schemeClr>
            </a:solidFill>
            <a:miter lim="800000"/>
            <a:headEnd/>
            <a:tailEnd/>
          </a:ln>
        </p:spPr>
        <p:txBody>
          <a:bodyPr vert="vert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7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Dekko" panose="02000600000000000000" pitchFamily="2" charset="0"/>
                <a:ea typeface="Calibri" panose="020F0502020204030204" pitchFamily="34" charset="0"/>
                <a:cs typeface="Dekko" panose="02000600000000000000" pitchFamily="2" charset="0"/>
              </a:rPr>
              <a:t>J</a:t>
            </a: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71" name="Text Box 117"/>
          <p:cNvSpPr txBox="1">
            <a:spLocks noChangeArrowheads="1"/>
          </p:cNvSpPr>
          <p:nvPr/>
        </p:nvSpPr>
        <p:spPr bwMode="auto">
          <a:xfrm rot="16200000" flipH="1">
            <a:off x="6162185" y="1137859"/>
            <a:ext cx="119764" cy="91406"/>
          </a:xfrm>
          <a:prstGeom prst="rect">
            <a:avLst/>
          </a:prstGeom>
          <a:solidFill>
            <a:srgbClr val="FFFFFF"/>
          </a:solidFill>
          <a:ln w="9525">
            <a:solidFill>
              <a:schemeClr val="bg2">
                <a:lumMod val="75000"/>
              </a:schemeClr>
            </a:solidFill>
            <a:miter lim="800000"/>
            <a:headEnd/>
            <a:tailEnd/>
          </a:ln>
        </p:spPr>
        <p:txBody>
          <a:bodyPr vert="vert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7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Dekko" panose="02000600000000000000" pitchFamily="2" charset="0"/>
                <a:ea typeface="Calibri" panose="020F0502020204030204" pitchFamily="34" charset="0"/>
                <a:cs typeface="Dekko" panose="02000600000000000000" pitchFamily="2" charset="0"/>
              </a:rPr>
              <a:t>F</a:t>
            </a: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72" name="Text Box 116"/>
          <p:cNvSpPr txBox="1">
            <a:spLocks noChangeArrowheads="1"/>
          </p:cNvSpPr>
          <p:nvPr/>
        </p:nvSpPr>
        <p:spPr bwMode="auto">
          <a:xfrm rot="16200000" flipH="1">
            <a:off x="6340554" y="1137859"/>
            <a:ext cx="119764" cy="91406"/>
          </a:xfrm>
          <a:prstGeom prst="rect">
            <a:avLst/>
          </a:prstGeom>
          <a:solidFill>
            <a:srgbClr val="FFFFFF"/>
          </a:solidFill>
          <a:ln w="9525">
            <a:solidFill>
              <a:schemeClr val="bg2">
                <a:lumMod val="75000"/>
              </a:schemeClr>
            </a:solidFill>
            <a:miter lim="800000"/>
            <a:headEnd/>
            <a:tailEnd/>
          </a:ln>
        </p:spPr>
        <p:txBody>
          <a:bodyPr vert="vert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7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Dekko" panose="02000600000000000000" pitchFamily="2" charset="0"/>
                <a:ea typeface="Calibri" panose="020F0502020204030204" pitchFamily="34" charset="0"/>
                <a:cs typeface="Dekko" panose="02000600000000000000" pitchFamily="2" charset="0"/>
              </a:rPr>
              <a:t>M</a:t>
            </a: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75" name="Text Box 115"/>
          <p:cNvSpPr txBox="1">
            <a:spLocks noChangeArrowheads="1"/>
          </p:cNvSpPr>
          <p:nvPr/>
        </p:nvSpPr>
        <p:spPr bwMode="auto">
          <a:xfrm rot="16200000" flipH="1">
            <a:off x="6526541" y="1138695"/>
            <a:ext cx="119764" cy="91406"/>
          </a:xfrm>
          <a:prstGeom prst="rect">
            <a:avLst/>
          </a:prstGeom>
          <a:solidFill>
            <a:srgbClr val="FFFFFF"/>
          </a:solidFill>
          <a:ln w="9525">
            <a:solidFill>
              <a:schemeClr val="bg2">
                <a:lumMod val="75000"/>
              </a:schemeClr>
            </a:solidFill>
            <a:miter lim="800000"/>
            <a:headEnd/>
            <a:tailEnd/>
          </a:ln>
        </p:spPr>
        <p:txBody>
          <a:bodyPr vert="vert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7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Dekko" panose="02000600000000000000" pitchFamily="2" charset="0"/>
                <a:ea typeface="Calibri" panose="020F0502020204030204" pitchFamily="34" charset="0"/>
                <a:cs typeface="Dekko" panose="02000600000000000000" pitchFamily="2" charset="0"/>
              </a:rPr>
              <a:t>A</a:t>
            </a: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76" name="Text Box 114"/>
          <p:cNvSpPr txBox="1">
            <a:spLocks noChangeArrowheads="1"/>
          </p:cNvSpPr>
          <p:nvPr/>
        </p:nvSpPr>
        <p:spPr bwMode="auto">
          <a:xfrm rot="16200000" flipH="1">
            <a:off x="6714432" y="1137859"/>
            <a:ext cx="119764" cy="91406"/>
          </a:xfrm>
          <a:prstGeom prst="rect">
            <a:avLst/>
          </a:prstGeom>
          <a:solidFill>
            <a:srgbClr val="FFFFFF"/>
          </a:solidFill>
          <a:ln w="9525">
            <a:solidFill>
              <a:schemeClr val="bg2">
                <a:lumMod val="75000"/>
              </a:schemeClr>
            </a:solidFill>
            <a:miter lim="800000"/>
            <a:headEnd/>
            <a:tailEnd/>
          </a:ln>
        </p:spPr>
        <p:txBody>
          <a:bodyPr vert="vert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7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Dekko" panose="02000600000000000000" pitchFamily="2" charset="0"/>
                <a:ea typeface="Calibri" panose="020F0502020204030204" pitchFamily="34" charset="0"/>
                <a:cs typeface="Dekko" panose="02000600000000000000" pitchFamily="2" charset="0"/>
              </a:rPr>
              <a:t>M</a:t>
            </a: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77" name="Text Box 113"/>
          <p:cNvSpPr txBox="1">
            <a:spLocks noChangeArrowheads="1"/>
          </p:cNvSpPr>
          <p:nvPr/>
        </p:nvSpPr>
        <p:spPr bwMode="auto">
          <a:xfrm rot="16200000" flipH="1">
            <a:off x="6886453" y="1137859"/>
            <a:ext cx="119764" cy="91406"/>
          </a:xfrm>
          <a:prstGeom prst="rect">
            <a:avLst/>
          </a:prstGeom>
          <a:solidFill>
            <a:srgbClr val="FFFFFF"/>
          </a:solidFill>
          <a:ln w="9525">
            <a:solidFill>
              <a:schemeClr val="bg2">
                <a:lumMod val="75000"/>
              </a:schemeClr>
            </a:solidFill>
            <a:miter lim="800000"/>
            <a:headEnd/>
            <a:tailEnd/>
          </a:ln>
        </p:spPr>
        <p:txBody>
          <a:bodyPr vert="vert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7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Dekko" panose="02000600000000000000" pitchFamily="2" charset="0"/>
                <a:ea typeface="Calibri" panose="020F0502020204030204" pitchFamily="34" charset="0"/>
                <a:cs typeface="Dekko" panose="02000600000000000000" pitchFamily="2" charset="0"/>
              </a:rPr>
              <a:t>J</a:t>
            </a: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78" name="Rectangle 135"/>
          <p:cNvSpPr>
            <a:spLocks noChangeArrowheads="1"/>
          </p:cNvSpPr>
          <p:nvPr/>
        </p:nvSpPr>
        <p:spPr bwMode="auto">
          <a:xfrm>
            <a:off x="3215660" y="3385329"/>
            <a:ext cx="131763" cy="136525"/>
          </a:xfrm>
          <a:prstGeom prst="rect">
            <a:avLst/>
          </a:prstGeom>
          <a:noFill/>
          <a:ln w="3175">
            <a:solidFill>
              <a:schemeClr val="bg2">
                <a:lumMod val="75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>
              <a:solidFill>
                <a:schemeClr val="bg1">
                  <a:lumMod val="50000"/>
                </a:schemeClr>
              </a:solidFill>
            </a:endParaRPr>
          </a:p>
        </p:txBody>
      </p:sp>
      <p:grpSp>
        <p:nvGrpSpPr>
          <p:cNvPr id="283" name="Group 67"/>
          <p:cNvGrpSpPr>
            <a:grpSpLocks/>
          </p:cNvGrpSpPr>
          <p:nvPr/>
        </p:nvGrpSpPr>
        <p:grpSpPr bwMode="auto">
          <a:xfrm>
            <a:off x="5449038" y="3403576"/>
            <a:ext cx="98425" cy="98425"/>
            <a:chOff x="3511" y="12476"/>
            <a:chExt cx="155" cy="155"/>
          </a:xfrm>
        </p:grpSpPr>
        <p:sp>
          <p:nvSpPr>
            <p:cNvPr id="284" name="Freeform 69"/>
            <p:cNvSpPr>
              <a:spLocks/>
            </p:cNvSpPr>
            <p:nvPr/>
          </p:nvSpPr>
          <p:spPr bwMode="auto">
            <a:xfrm>
              <a:off x="3511" y="12476"/>
              <a:ext cx="143" cy="155"/>
            </a:xfrm>
            <a:custGeom>
              <a:avLst/>
              <a:gdLst>
                <a:gd name="T0" fmla="*/ 0 w 143"/>
                <a:gd name="T1" fmla="*/ 0 h 155"/>
                <a:gd name="T2" fmla="*/ 143 w 143"/>
                <a:gd name="T3" fmla="*/ 155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43" h="155">
                  <a:moveTo>
                    <a:pt x="0" y="0"/>
                  </a:moveTo>
                  <a:cubicBezTo>
                    <a:pt x="48" y="52"/>
                    <a:pt x="95" y="103"/>
                    <a:pt x="143" y="155"/>
                  </a:cubicBezTo>
                </a:path>
              </a:pathLst>
            </a:custGeom>
            <a:noFill/>
            <a:ln w="9525">
              <a:solidFill>
                <a:schemeClr val="bg2">
                  <a:lumMod val="75000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chemeClr val="bg1">
                    <a:lumMod val="50000"/>
                  </a:schemeClr>
                </a:solidFill>
              </a:endParaRPr>
            </a:p>
          </p:txBody>
        </p:sp>
        <p:sp>
          <p:nvSpPr>
            <p:cNvPr id="285" name="Freeform 68"/>
            <p:cNvSpPr>
              <a:spLocks/>
            </p:cNvSpPr>
            <p:nvPr/>
          </p:nvSpPr>
          <p:spPr bwMode="auto">
            <a:xfrm rot="15936379">
              <a:off x="3517" y="12470"/>
              <a:ext cx="143" cy="155"/>
            </a:xfrm>
            <a:custGeom>
              <a:avLst/>
              <a:gdLst>
                <a:gd name="T0" fmla="*/ 0 w 143"/>
                <a:gd name="T1" fmla="*/ 0 h 155"/>
                <a:gd name="T2" fmla="*/ 143 w 143"/>
                <a:gd name="T3" fmla="*/ 155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43" h="155">
                  <a:moveTo>
                    <a:pt x="0" y="0"/>
                  </a:moveTo>
                  <a:cubicBezTo>
                    <a:pt x="48" y="52"/>
                    <a:pt x="95" y="103"/>
                    <a:pt x="143" y="155"/>
                  </a:cubicBezTo>
                </a:path>
              </a:pathLst>
            </a:custGeom>
            <a:noFill/>
            <a:ln w="9525">
              <a:solidFill>
                <a:schemeClr val="bg2">
                  <a:lumMod val="75000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chemeClr val="bg1">
                    <a:lumMod val="50000"/>
                  </a:schemeClr>
                </a:solidFill>
              </a:endParaRPr>
            </a:p>
          </p:txBody>
        </p:sp>
      </p:grpSp>
      <p:sp>
        <p:nvSpPr>
          <p:cNvPr id="286" name="Rectangle 135"/>
          <p:cNvSpPr>
            <a:spLocks noChangeArrowheads="1"/>
          </p:cNvSpPr>
          <p:nvPr/>
        </p:nvSpPr>
        <p:spPr bwMode="auto">
          <a:xfrm>
            <a:off x="5427411" y="3380736"/>
            <a:ext cx="131763" cy="136525"/>
          </a:xfrm>
          <a:prstGeom prst="rect">
            <a:avLst/>
          </a:prstGeom>
          <a:noFill/>
          <a:ln w="3175">
            <a:solidFill>
              <a:schemeClr val="bg2">
                <a:lumMod val="75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87" name="ZoneTexte 286"/>
          <p:cNvSpPr txBox="1"/>
          <p:nvPr/>
        </p:nvSpPr>
        <p:spPr>
          <a:xfrm>
            <a:off x="3547296" y="2253360"/>
            <a:ext cx="619425" cy="230832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r>
              <a:rPr lang="fr-FR" sz="1500" dirty="0" smtClean="0">
                <a:solidFill>
                  <a:schemeClr val="bg2">
                    <a:lumMod val="75000"/>
                  </a:schemeClr>
                </a:solidFill>
                <a:latin typeface="Andika Basic Dig1 Dig4 Dig7" panose="02000000000000000000" pitchFamily="2" charset="0"/>
              </a:rPr>
              <a:t>g</a:t>
            </a:r>
            <a:r>
              <a:rPr lang="fr-FR" sz="1500" dirty="0" smtClean="0">
                <a:solidFill>
                  <a:schemeClr val="accent1"/>
                </a:solidFill>
                <a:latin typeface="Andika Basic Dig1 Dig4 Dig7" panose="02000000000000000000" pitchFamily="2" charset="0"/>
              </a:rPr>
              <a:t>u</a:t>
            </a:r>
            <a:r>
              <a:rPr lang="fr-FR" sz="1500" dirty="0" smtClean="0">
                <a:solidFill>
                  <a:schemeClr val="bg2">
                    <a:lumMod val="75000"/>
                  </a:schemeClr>
                </a:solidFill>
                <a:latin typeface="Andika Basic Dig1 Dig4 Dig7" panose="02000000000000000000" pitchFamily="2" charset="0"/>
              </a:rPr>
              <a:t>e</a:t>
            </a:r>
            <a:r>
              <a:rPr lang="fr-FR" sz="1500" dirty="0" smtClean="0">
                <a:solidFill>
                  <a:srgbClr val="E45585"/>
                </a:solidFill>
                <a:latin typeface="Andika Basic Dig1 Dig4 Dig7" panose="02000000000000000000" pitchFamily="2" charset="0"/>
              </a:rPr>
              <a:t>r</a:t>
            </a:r>
            <a:r>
              <a:rPr lang="fr-FR" sz="1500" dirty="0" smtClean="0">
                <a:solidFill>
                  <a:schemeClr val="bg2">
                    <a:lumMod val="75000"/>
                  </a:schemeClr>
                </a:solidFill>
                <a:latin typeface="Andika Basic Dig1 Dig4 Dig7" panose="02000000000000000000" pitchFamily="2" charset="0"/>
              </a:rPr>
              <a:t>re</a:t>
            </a:r>
            <a:endParaRPr lang="fr-FR" sz="1500" dirty="0">
              <a:latin typeface="Andika Basic Dig1 Dig4 Dig7" panose="02000000000000000000" pitchFamily="2" charset="0"/>
            </a:endParaRPr>
          </a:p>
        </p:txBody>
      </p:sp>
      <p:pic>
        <p:nvPicPr>
          <p:cNvPr id="305" name="Image 304"/>
          <p:cNvPicPr>
            <a:picLocks noChangeAspect="1"/>
          </p:cNvPicPr>
          <p:nvPr/>
        </p:nvPicPr>
        <p:blipFill rotWithShape="1">
          <a:blip r:embed="rId6" cstate="print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sharpenSoften amount="50000"/>
                    </a14:imgEffect>
                    <a14:imgEffect>
                      <a14:brightnessContrast bright="4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50575" t="76551" r="40059" b="14404"/>
          <a:stretch/>
        </p:blipFill>
        <p:spPr>
          <a:xfrm>
            <a:off x="3157728" y="1601778"/>
            <a:ext cx="170925" cy="98072"/>
          </a:xfrm>
          <a:prstGeom prst="rect">
            <a:avLst/>
          </a:prstGeom>
        </p:spPr>
      </p:pic>
      <p:pic>
        <p:nvPicPr>
          <p:cNvPr id="306" name="Image 305"/>
          <p:cNvPicPr>
            <a:picLocks noChangeAspect="1"/>
          </p:cNvPicPr>
          <p:nvPr/>
        </p:nvPicPr>
        <p:blipFill rotWithShape="1">
          <a:blip r:embed="rId6" cstate="print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sharpenSoften amount="50000"/>
                    </a14:imgEffect>
                    <a14:imgEffect>
                      <a14:brightnessContrast bright="4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80848" t="16960" r="10502" b="70486"/>
          <a:stretch/>
        </p:blipFill>
        <p:spPr>
          <a:xfrm>
            <a:off x="3098874" y="1336557"/>
            <a:ext cx="312214" cy="269218"/>
          </a:xfrm>
          <a:prstGeom prst="rect">
            <a:avLst/>
          </a:prstGeom>
        </p:spPr>
      </p:pic>
      <p:sp>
        <p:nvSpPr>
          <p:cNvPr id="307" name="Bulle ronde 2290"/>
          <p:cNvSpPr/>
          <p:nvPr/>
        </p:nvSpPr>
        <p:spPr>
          <a:xfrm>
            <a:off x="3428954" y="1338830"/>
            <a:ext cx="717609" cy="227883"/>
          </a:xfrm>
          <a:custGeom>
            <a:avLst/>
            <a:gdLst>
              <a:gd name="connsiteX0" fmla="*/ 60321 w 719824"/>
              <a:gd name="connsiteY0" fmla="*/ 182002 h 154391"/>
              <a:gd name="connsiteX1" fmla="*/ 116700 w 719824"/>
              <a:gd name="connsiteY1" fmla="*/ 134098 h 154391"/>
              <a:gd name="connsiteX2" fmla="*/ 335874 w 719824"/>
              <a:gd name="connsiteY2" fmla="*/ 171 h 154391"/>
              <a:gd name="connsiteX3" fmla="*/ 532049 w 719824"/>
              <a:gd name="connsiteY3" fmla="*/ 9400 h 154391"/>
              <a:gd name="connsiteX4" fmla="*/ 396804 w 719824"/>
              <a:gd name="connsiteY4" fmla="*/ 153984 h 154391"/>
              <a:gd name="connsiteX5" fmla="*/ 233794 w 719824"/>
              <a:gd name="connsiteY5" fmla="*/ 149496 h 154391"/>
              <a:gd name="connsiteX6" fmla="*/ 60321 w 719824"/>
              <a:gd name="connsiteY6" fmla="*/ 182002 h 154391"/>
              <a:gd name="connsiteX0" fmla="*/ 60869 w 720689"/>
              <a:gd name="connsiteY0" fmla="*/ 182003 h 182003"/>
              <a:gd name="connsiteX1" fmla="*/ 117248 w 720689"/>
              <a:gd name="connsiteY1" fmla="*/ 134099 h 182003"/>
              <a:gd name="connsiteX2" fmla="*/ 336422 w 720689"/>
              <a:gd name="connsiteY2" fmla="*/ 172 h 182003"/>
              <a:gd name="connsiteX3" fmla="*/ 532597 w 720689"/>
              <a:gd name="connsiteY3" fmla="*/ 9401 h 182003"/>
              <a:gd name="connsiteX4" fmla="*/ 397352 w 720689"/>
              <a:gd name="connsiteY4" fmla="*/ 153985 h 182003"/>
              <a:gd name="connsiteX5" fmla="*/ 234342 w 720689"/>
              <a:gd name="connsiteY5" fmla="*/ 149497 h 182003"/>
              <a:gd name="connsiteX6" fmla="*/ 158150 w 720689"/>
              <a:gd name="connsiteY6" fmla="*/ 175174 h 182003"/>
              <a:gd name="connsiteX7" fmla="*/ 60869 w 720689"/>
              <a:gd name="connsiteY7" fmla="*/ 182003 h 182003"/>
              <a:gd name="connsiteX0" fmla="*/ 60869 w 720689"/>
              <a:gd name="connsiteY0" fmla="*/ 182003 h 182003"/>
              <a:gd name="connsiteX1" fmla="*/ 137369 w 720689"/>
              <a:gd name="connsiteY1" fmla="*/ 146079 h 182003"/>
              <a:gd name="connsiteX2" fmla="*/ 117248 w 720689"/>
              <a:gd name="connsiteY2" fmla="*/ 134099 h 182003"/>
              <a:gd name="connsiteX3" fmla="*/ 336422 w 720689"/>
              <a:gd name="connsiteY3" fmla="*/ 172 h 182003"/>
              <a:gd name="connsiteX4" fmla="*/ 532597 w 720689"/>
              <a:gd name="connsiteY4" fmla="*/ 9401 h 182003"/>
              <a:gd name="connsiteX5" fmla="*/ 397352 w 720689"/>
              <a:gd name="connsiteY5" fmla="*/ 153985 h 182003"/>
              <a:gd name="connsiteX6" fmla="*/ 234342 w 720689"/>
              <a:gd name="connsiteY6" fmla="*/ 149497 h 182003"/>
              <a:gd name="connsiteX7" fmla="*/ 158150 w 720689"/>
              <a:gd name="connsiteY7" fmla="*/ 175174 h 182003"/>
              <a:gd name="connsiteX8" fmla="*/ 60869 w 720689"/>
              <a:gd name="connsiteY8" fmla="*/ 182003 h 182003"/>
              <a:gd name="connsiteX0" fmla="*/ 60869 w 720689"/>
              <a:gd name="connsiteY0" fmla="*/ 182003 h 182003"/>
              <a:gd name="connsiteX1" fmla="*/ 137369 w 720689"/>
              <a:gd name="connsiteY1" fmla="*/ 146079 h 182003"/>
              <a:gd name="connsiteX2" fmla="*/ 117248 w 720689"/>
              <a:gd name="connsiteY2" fmla="*/ 134099 h 182003"/>
              <a:gd name="connsiteX3" fmla="*/ 336422 w 720689"/>
              <a:gd name="connsiteY3" fmla="*/ 172 h 182003"/>
              <a:gd name="connsiteX4" fmla="*/ 532597 w 720689"/>
              <a:gd name="connsiteY4" fmla="*/ 9401 h 182003"/>
              <a:gd name="connsiteX5" fmla="*/ 397352 w 720689"/>
              <a:gd name="connsiteY5" fmla="*/ 153985 h 182003"/>
              <a:gd name="connsiteX6" fmla="*/ 234342 w 720689"/>
              <a:gd name="connsiteY6" fmla="*/ 149497 h 182003"/>
              <a:gd name="connsiteX7" fmla="*/ 145681 w 720689"/>
              <a:gd name="connsiteY7" fmla="*/ 173096 h 182003"/>
              <a:gd name="connsiteX8" fmla="*/ 60869 w 720689"/>
              <a:gd name="connsiteY8" fmla="*/ 182003 h 182003"/>
              <a:gd name="connsiteX0" fmla="*/ 60869 w 720689"/>
              <a:gd name="connsiteY0" fmla="*/ 182003 h 182003"/>
              <a:gd name="connsiteX1" fmla="*/ 137369 w 720689"/>
              <a:gd name="connsiteY1" fmla="*/ 146079 h 182003"/>
              <a:gd name="connsiteX2" fmla="*/ 117248 w 720689"/>
              <a:gd name="connsiteY2" fmla="*/ 134099 h 182003"/>
              <a:gd name="connsiteX3" fmla="*/ 336422 w 720689"/>
              <a:gd name="connsiteY3" fmla="*/ 172 h 182003"/>
              <a:gd name="connsiteX4" fmla="*/ 532597 w 720689"/>
              <a:gd name="connsiteY4" fmla="*/ 9401 h 182003"/>
              <a:gd name="connsiteX5" fmla="*/ 397352 w 720689"/>
              <a:gd name="connsiteY5" fmla="*/ 153985 h 182003"/>
              <a:gd name="connsiteX6" fmla="*/ 234342 w 720689"/>
              <a:gd name="connsiteY6" fmla="*/ 149497 h 182003"/>
              <a:gd name="connsiteX7" fmla="*/ 145681 w 720689"/>
              <a:gd name="connsiteY7" fmla="*/ 173096 h 182003"/>
              <a:gd name="connsiteX8" fmla="*/ 60869 w 720689"/>
              <a:gd name="connsiteY8" fmla="*/ 182003 h 182003"/>
              <a:gd name="connsiteX0" fmla="*/ 34929 w 720689"/>
              <a:gd name="connsiteY0" fmla="*/ 174642 h 174642"/>
              <a:gd name="connsiteX1" fmla="*/ 137369 w 720689"/>
              <a:gd name="connsiteY1" fmla="*/ 146079 h 174642"/>
              <a:gd name="connsiteX2" fmla="*/ 117248 w 720689"/>
              <a:gd name="connsiteY2" fmla="*/ 134099 h 174642"/>
              <a:gd name="connsiteX3" fmla="*/ 336422 w 720689"/>
              <a:gd name="connsiteY3" fmla="*/ 172 h 174642"/>
              <a:gd name="connsiteX4" fmla="*/ 532597 w 720689"/>
              <a:gd name="connsiteY4" fmla="*/ 9401 h 174642"/>
              <a:gd name="connsiteX5" fmla="*/ 397352 w 720689"/>
              <a:gd name="connsiteY5" fmla="*/ 153985 h 174642"/>
              <a:gd name="connsiteX6" fmla="*/ 234342 w 720689"/>
              <a:gd name="connsiteY6" fmla="*/ 149497 h 174642"/>
              <a:gd name="connsiteX7" fmla="*/ 145681 w 720689"/>
              <a:gd name="connsiteY7" fmla="*/ 173096 h 174642"/>
              <a:gd name="connsiteX8" fmla="*/ 34929 w 720689"/>
              <a:gd name="connsiteY8" fmla="*/ 174642 h 174642"/>
              <a:gd name="connsiteX0" fmla="*/ 34929 w 720689"/>
              <a:gd name="connsiteY0" fmla="*/ 174642 h 174642"/>
              <a:gd name="connsiteX1" fmla="*/ 137369 w 720689"/>
              <a:gd name="connsiteY1" fmla="*/ 146079 h 174642"/>
              <a:gd name="connsiteX2" fmla="*/ 117248 w 720689"/>
              <a:gd name="connsiteY2" fmla="*/ 134099 h 174642"/>
              <a:gd name="connsiteX3" fmla="*/ 336422 w 720689"/>
              <a:gd name="connsiteY3" fmla="*/ 172 h 174642"/>
              <a:gd name="connsiteX4" fmla="*/ 532597 w 720689"/>
              <a:gd name="connsiteY4" fmla="*/ 9401 h 174642"/>
              <a:gd name="connsiteX5" fmla="*/ 397352 w 720689"/>
              <a:gd name="connsiteY5" fmla="*/ 153985 h 174642"/>
              <a:gd name="connsiteX6" fmla="*/ 234342 w 720689"/>
              <a:gd name="connsiteY6" fmla="*/ 149497 h 174642"/>
              <a:gd name="connsiteX7" fmla="*/ 116859 w 720689"/>
              <a:gd name="connsiteY7" fmla="*/ 171461 h 174642"/>
              <a:gd name="connsiteX8" fmla="*/ 34929 w 720689"/>
              <a:gd name="connsiteY8" fmla="*/ 174642 h 174642"/>
              <a:gd name="connsiteX0" fmla="*/ 34929 w 720689"/>
              <a:gd name="connsiteY0" fmla="*/ 174642 h 174642"/>
              <a:gd name="connsiteX1" fmla="*/ 137369 w 720689"/>
              <a:gd name="connsiteY1" fmla="*/ 146079 h 174642"/>
              <a:gd name="connsiteX2" fmla="*/ 117248 w 720689"/>
              <a:gd name="connsiteY2" fmla="*/ 134099 h 174642"/>
              <a:gd name="connsiteX3" fmla="*/ 336422 w 720689"/>
              <a:gd name="connsiteY3" fmla="*/ 172 h 174642"/>
              <a:gd name="connsiteX4" fmla="*/ 532597 w 720689"/>
              <a:gd name="connsiteY4" fmla="*/ 9401 h 174642"/>
              <a:gd name="connsiteX5" fmla="*/ 397352 w 720689"/>
              <a:gd name="connsiteY5" fmla="*/ 153985 h 174642"/>
              <a:gd name="connsiteX6" fmla="*/ 234342 w 720689"/>
              <a:gd name="connsiteY6" fmla="*/ 149497 h 174642"/>
              <a:gd name="connsiteX7" fmla="*/ 116859 w 720689"/>
              <a:gd name="connsiteY7" fmla="*/ 171461 h 174642"/>
              <a:gd name="connsiteX8" fmla="*/ 34929 w 720689"/>
              <a:gd name="connsiteY8" fmla="*/ 174642 h 174642"/>
              <a:gd name="connsiteX0" fmla="*/ 34929 w 720689"/>
              <a:gd name="connsiteY0" fmla="*/ 174642 h 174642"/>
              <a:gd name="connsiteX1" fmla="*/ 137369 w 720689"/>
              <a:gd name="connsiteY1" fmla="*/ 146079 h 174642"/>
              <a:gd name="connsiteX2" fmla="*/ 117248 w 720689"/>
              <a:gd name="connsiteY2" fmla="*/ 134099 h 174642"/>
              <a:gd name="connsiteX3" fmla="*/ 336422 w 720689"/>
              <a:gd name="connsiteY3" fmla="*/ 172 h 174642"/>
              <a:gd name="connsiteX4" fmla="*/ 532597 w 720689"/>
              <a:gd name="connsiteY4" fmla="*/ 9401 h 174642"/>
              <a:gd name="connsiteX5" fmla="*/ 397352 w 720689"/>
              <a:gd name="connsiteY5" fmla="*/ 153985 h 174642"/>
              <a:gd name="connsiteX6" fmla="*/ 234342 w 720689"/>
              <a:gd name="connsiteY6" fmla="*/ 149497 h 174642"/>
              <a:gd name="connsiteX7" fmla="*/ 186045 w 720689"/>
              <a:gd name="connsiteY7" fmla="*/ 162171 h 174642"/>
              <a:gd name="connsiteX8" fmla="*/ 116859 w 720689"/>
              <a:gd name="connsiteY8" fmla="*/ 171461 h 174642"/>
              <a:gd name="connsiteX9" fmla="*/ 34929 w 720689"/>
              <a:gd name="connsiteY9" fmla="*/ 174642 h 174642"/>
              <a:gd name="connsiteX0" fmla="*/ 34929 w 720689"/>
              <a:gd name="connsiteY0" fmla="*/ 174642 h 174642"/>
              <a:gd name="connsiteX1" fmla="*/ 108226 w 720689"/>
              <a:gd name="connsiteY1" fmla="*/ 154811 h 174642"/>
              <a:gd name="connsiteX2" fmla="*/ 137369 w 720689"/>
              <a:gd name="connsiteY2" fmla="*/ 146079 h 174642"/>
              <a:gd name="connsiteX3" fmla="*/ 117248 w 720689"/>
              <a:gd name="connsiteY3" fmla="*/ 134099 h 174642"/>
              <a:gd name="connsiteX4" fmla="*/ 336422 w 720689"/>
              <a:gd name="connsiteY4" fmla="*/ 172 h 174642"/>
              <a:gd name="connsiteX5" fmla="*/ 532597 w 720689"/>
              <a:gd name="connsiteY5" fmla="*/ 9401 h 174642"/>
              <a:gd name="connsiteX6" fmla="*/ 397352 w 720689"/>
              <a:gd name="connsiteY6" fmla="*/ 153985 h 174642"/>
              <a:gd name="connsiteX7" fmla="*/ 234342 w 720689"/>
              <a:gd name="connsiteY7" fmla="*/ 149497 h 174642"/>
              <a:gd name="connsiteX8" fmla="*/ 186045 w 720689"/>
              <a:gd name="connsiteY8" fmla="*/ 162171 h 174642"/>
              <a:gd name="connsiteX9" fmla="*/ 116859 w 720689"/>
              <a:gd name="connsiteY9" fmla="*/ 171461 h 174642"/>
              <a:gd name="connsiteX10" fmla="*/ 34929 w 720689"/>
              <a:gd name="connsiteY10" fmla="*/ 174642 h 174642"/>
              <a:gd name="connsiteX0" fmla="*/ 34929 w 720689"/>
              <a:gd name="connsiteY0" fmla="*/ 174642 h 174642"/>
              <a:gd name="connsiteX1" fmla="*/ 103903 w 720689"/>
              <a:gd name="connsiteY1" fmla="*/ 159718 h 174642"/>
              <a:gd name="connsiteX2" fmla="*/ 137369 w 720689"/>
              <a:gd name="connsiteY2" fmla="*/ 146079 h 174642"/>
              <a:gd name="connsiteX3" fmla="*/ 117248 w 720689"/>
              <a:gd name="connsiteY3" fmla="*/ 134099 h 174642"/>
              <a:gd name="connsiteX4" fmla="*/ 336422 w 720689"/>
              <a:gd name="connsiteY4" fmla="*/ 172 h 174642"/>
              <a:gd name="connsiteX5" fmla="*/ 532597 w 720689"/>
              <a:gd name="connsiteY5" fmla="*/ 9401 h 174642"/>
              <a:gd name="connsiteX6" fmla="*/ 397352 w 720689"/>
              <a:gd name="connsiteY6" fmla="*/ 153985 h 174642"/>
              <a:gd name="connsiteX7" fmla="*/ 234342 w 720689"/>
              <a:gd name="connsiteY7" fmla="*/ 149497 h 174642"/>
              <a:gd name="connsiteX8" fmla="*/ 186045 w 720689"/>
              <a:gd name="connsiteY8" fmla="*/ 162171 h 174642"/>
              <a:gd name="connsiteX9" fmla="*/ 116859 w 720689"/>
              <a:gd name="connsiteY9" fmla="*/ 171461 h 174642"/>
              <a:gd name="connsiteX10" fmla="*/ 34929 w 720689"/>
              <a:gd name="connsiteY10" fmla="*/ 174642 h 174642"/>
              <a:gd name="connsiteX0" fmla="*/ 34929 w 720689"/>
              <a:gd name="connsiteY0" fmla="*/ 174642 h 174642"/>
              <a:gd name="connsiteX1" fmla="*/ 103903 w 720689"/>
              <a:gd name="connsiteY1" fmla="*/ 159718 h 174642"/>
              <a:gd name="connsiteX2" fmla="*/ 137369 w 720689"/>
              <a:gd name="connsiteY2" fmla="*/ 146079 h 174642"/>
              <a:gd name="connsiteX3" fmla="*/ 117248 w 720689"/>
              <a:gd name="connsiteY3" fmla="*/ 134099 h 174642"/>
              <a:gd name="connsiteX4" fmla="*/ 336422 w 720689"/>
              <a:gd name="connsiteY4" fmla="*/ 172 h 174642"/>
              <a:gd name="connsiteX5" fmla="*/ 532597 w 720689"/>
              <a:gd name="connsiteY5" fmla="*/ 9401 h 174642"/>
              <a:gd name="connsiteX6" fmla="*/ 397352 w 720689"/>
              <a:gd name="connsiteY6" fmla="*/ 153985 h 174642"/>
              <a:gd name="connsiteX7" fmla="*/ 234342 w 720689"/>
              <a:gd name="connsiteY7" fmla="*/ 149497 h 174642"/>
              <a:gd name="connsiteX8" fmla="*/ 175957 w 720689"/>
              <a:gd name="connsiteY8" fmla="*/ 160535 h 174642"/>
              <a:gd name="connsiteX9" fmla="*/ 116859 w 720689"/>
              <a:gd name="connsiteY9" fmla="*/ 171461 h 174642"/>
              <a:gd name="connsiteX10" fmla="*/ 34929 w 720689"/>
              <a:gd name="connsiteY10" fmla="*/ 174642 h 174642"/>
              <a:gd name="connsiteX0" fmla="*/ 34929 w 720689"/>
              <a:gd name="connsiteY0" fmla="*/ 174642 h 174642"/>
              <a:gd name="connsiteX1" fmla="*/ 103903 w 720689"/>
              <a:gd name="connsiteY1" fmla="*/ 159718 h 174642"/>
              <a:gd name="connsiteX2" fmla="*/ 137369 w 720689"/>
              <a:gd name="connsiteY2" fmla="*/ 146079 h 174642"/>
              <a:gd name="connsiteX3" fmla="*/ 117248 w 720689"/>
              <a:gd name="connsiteY3" fmla="*/ 134099 h 174642"/>
              <a:gd name="connsiteX4" fmla="*/ 336422 w 720689"/>
              <a:gd name="connsiteY4" fmla="*/ 172 h 174642"/>
              <a:gd name="connsiteX5" fmla="*/ 532597 w 720689"/>
              <a:gd name="connsiteY5" fmla="*/ 9401 h 174642"/>
              <a:gd name="connsiteX6" fmla="*/ 397352 w 720689"/>
              <a:gd name="connsiteY6" fmla="*/ 153985 h 174642"/>
              <a:gd name="connsiteX7" fmla="*/ 234342 w 720689"/>
              <a:gd name="connsiteY7" fmla="*/ 149497 h 174642"/>
              <a:gd name="connsiteX8" fmla="*/ 175957 w 720689"/>
              <a:gd name="connsiteY8" fmla="*/ 160535 h 174642"/>
              <a:gd name="connsiteX9" fmla="*/ 111094 w 720689"/>
              <a:gd name="connsiteY9" fmla="*/ 169825 h 174642"/>
              <a:gd name="connsiteX10" fmla="*/ 34929 w 720689"/>
              <a:gd name="connsiteY10" fmla="*/ 174642 h 174642"/>
              <a:gd name="connsiteX0" fmla="*/ 34929 w 720689"/>
              <a:gd name="connsiteY0" fmla="*/ 174642 h 174643"/>
              <a:gd name="connsiteX1" fmla="*/ 103903 w 720689"/>
              <a:gd name="connsiteY1" fmla="*/ 159718 h 174643"/>
              <a:gd name="connsiteX2" fmla="*/ 137369 w 720689"/>
              <a:gd name="connsiteY2" fmla="*/ 146079 h 174643"/>
              <a:gd name="connsiteX3" fmla="*/ 117248 w 720689"/>
              <a:gd name="connsiteY3" fmla="*/ 134099 h 174643"/>
              <a:gd name="connsiteX4" fmla="*/ 336422 w 720689"/>
              <a:gd name="connsiteY4" fmla="*/ 172 h 174643"/>
              <a:gd name="connsiteX5" fmla="*/ 532597 w 720689"/>
              <a:gd name="connsiteY5" fmla="*/ 9401 h 174643"/>
              <a:gd name="connsiteX6" fmla="*/ 397352 w 720689"/>
              <a:gd name="connsiteY6" fmla="*/ 153985 h 174643"/>
              <a:gd name="connsiteX7" fmla="*/ 234342 w 720689"/>
              <a:gd name="connsiteY7" fmla="*/ 149497 h 174643"/>
              <a:gd name="connsiteX8" fmla="*/ 175957 w 720689"/>
              <a:gd name="connsiteY8" fmla="*/ 160535 h 174643"/>
              <a:gd name="connsiteX9" fmla="*/ 34929 w 720689"/>
              <a:gd name="connsiteY9" fmla="*/ 174642 h 174643"/>
              <a:gd name="connsiteX0" fmla="*/ 34929 w 720689"/>
              <a:gd name="connsiteY0" fmla="*/ 174642 h 174807"/>
              <a:gd name="connsiteX1" fmla="*/ 103903 w 720689"/>
              <a:gd name="connsiteY1" fmla="*/ 159718 h 174807"/>
              <a:gd name="connsiteX2" fmla="*/ 137369 w 720689"/>
              <a:gd name="connsiteY2" fmla="*/ 146079 h 174807"/>
              <a:gd name="connsiteX3" fmla="*/ 117248 w 720689"/>
              <a:gd name="connsiteY3" fmla="*/ 134099 h 174807"/>
              <a:gd name="connsiteX4" fmla="*/ 336422 w 720689"/>
              <a:gd name="connsiteY4" fmla="*/ 172 h 174807"/>
              <a:gd name="connsiteX5" fmla="*/ 532597 w 720689"/>
              <a:gd name="connsiteY5" fmla="*/ 9401 h 174807"/>
              <a:gd name="connsiteX6" fmla="*/ 397352 w 720689"/>
              <a:gd name="connsiteY6" fmla="*/ 153985 h 174807"/>
              <a:gd name="connsiteX7" fmla="*/ 234342 w 720689"/>
              <a:gd name="connsiteY7" fmla="*/ 149497 h 174807"/>
              <a:gd name="connsiteX8" fmla="*/ 34929 w 720689"/>
              <a:gd name="connsiteY8" fmla="*/ 174642 h 174807"/>
              <a:gd name="connsiteX0" fmla="*/ 34929 w 720689"/>
              <a:gd name="connsiteY0" fmla="*/ 174642 h 175250"/>
              <a:gd name="connsiteX1" fmla="*/ 103903 w 720689"/>
              <a:gd name="connsiteY1" fmla="*/ 159718 h 175250"/>
              <a:gd name="connsiteX2" fmla="*/ 137369 w 720689"/>
              <a:gd name="connsiteY2" fmla="*/ 146079 h 175250"/>
              <a:gd name="connsiteX3" fmla="*/ 117248 w 720689"/>
              <a:gd name="connsiteY3" fmla="*/ 134099 h 175250"/>
              <a:gd name="connsiteX4" fmla="*/ 336422 w 720689"/>
              <a:gd name="connsiteY4" fmla="*/ 172 h 175250"/>
              <a:gd name="connsiteX5" fmla="*/ 532597 w 720689"/>
              <a:gd name="connsiteY5" fmla="*/ 9401 h 175250"/>
              <a:gd name="connsiteX6" fmla="*/ 397352 w 720689"/>
              <a:gd name="connsiteY6" fmla="*/ 153985 h 175250"/>
              <a:gd name="connsiteX7" fmla="*/ 234342 w 720689"/>
              <a:gd name="connsiteY7" fmla="*/ 149497 h 175250"/>
              <a:gd name="connsiteX8" fmla="*/ 109667 w 720689"/>
              <a:gd name="connsiteY8" fmla="*/ 170349 h 175250"/>
              <a:gd name="connsiteX9" fmla="*/ 34929 w 720689"/>
              <a:gd name="connsiteY9" fmla="*/ 174642 h 175250"/>
              <a:gd name="connsiteX0" fmla="*/ 34929 w 720689"/>
              <a:gd name="connsiteY0" fmla="*/ 174642 h 175250"/>
              <a:gd name="connsiteX1" fmla="*/ 103903 w 720689"/>
              <a:gd name="connsiteY1" fmla="*/ 159718 h 175250"/>
              <a:gd name="connsiteX2" fmla="*/ 137369 w 720689"/>
              <a:gd name="connsiteY2" fmla="*/ 146079 h 175250"/>
              <a:gd name="connsiteX3" fmla="*/ 117248 w 720689"/>
              <a:gd name="connsiteY3" fmla="*/ 134099 h 175250"/>
              <a:gd name="connsiteX4" fmla="*/ 336422 w 720689"/>
              <a:gd name="connsiteY4" fmla="*/ 172 h 175250"/>
              <a:gd name="connsiteX5" fmla="*/ 532597 w 720689"/>
              <a:gd name="connsiteY5" fmla="*/ 9401 h 175250"/>
              <a:gd name="connsiteX6" fmla="*/ 397352 w 720689"/>
              <a:gd name="connsiteY6" fmla="*/ 153985 h 175250"/>
              <a:gd name="connsiteX7" fmla="*/ 234342 w 720689"/>
              <a:gd name="connsiteY7" fmla="*/ 149497 h 175250"/>
              <a:gd name="connsiteX8" fmla="*/ 174517 w 720689"/>
              <a:gd name="connsiteY8" fmla="*/ 160535 h 175250"/>
              <a:gd name="connsiteX9" fmla="*/ 109667 w 720689"/>
              <a:gd name="connsiteY9" fmla="*/ 170349 h 175250"/>
              <a:gd name="connsiteX10" fmla="*/ 34929 w 720689"/>
              <a:gd name="connsiteY10" fmla="*/ 174642 h 175250"/>
              <a:gd name="connsiteX0" fmla="*/ 85368 w 720689"/>
              <a:gd name="connsiteY0" fmla="*/ 170585 h 172717"/>
              <a:gd name="connsiteX1" fmla="*/ 103903 w 720689"/>
              <a:gd name="connsiteY1" fmla="*/ 159718 h 172717"/>
              <a:gd name="connsiteX2" fmla="*/ 137369 w 720689"/>
              <a:gd name="connsiteY2" fmla="*/ 146079 h 172717"/>
              <a:gd name="connsiteX3" fmla="*/ 117248 w 720689"/>
              <a:gd name="connsiteY3" fmla="*/ 134099 h 172717"/>
              <a:gd name="connsiteX4" fmla="*/ 336422 w 720689"/>
              <a:gd name="connsiteY4" fmla="*/ 172 h 172717"/>
              <a:gd name="connsiteX5" fmla="*/ 532597 w 720689"/>
              <a:gd name="connsiteY5" fmla="*/ 9401 h 172717"/>
              <a:gd name="connsiteX6" fmla="*/ 397352 w 720689"/>
              <a:gd name="connsiteY6" fmla="*/ 153985 h 172717"/>
              <a:gd name="connsiteX7" fmla="*/ 234342 w 720689"/>
              <a:gd name="connsiteY7" fmla="*/ 149497 h 172717"/>
              <a:gd name="connsiteX8" fmla="*/ 174517 w 720689"/>
              <a:gd name="connsiteY8" fmla="*/ 160535 h 172717"/>
              <a:gd name="connsiteX9" fmla="*/ 109667 w 720689"/>
              <a:gd name="connsiteY9" fmla="*/ 170349 h 172717"/>
              <a:gd name="connsiteX10" fmla="*/ 85368 w 720689"/>
              <a:gd name="connsiteY10" fmla="*/ 170585 h 172717"/>
              <a:gd name="connsiteX0" fmla="*/ 85368 w 720689"/>
              <a:gd name="connsiteY0" fmla="*/ 170585 h 172717"/>
              <a:gd name="connsiteX1" fmla="*/ 103903 w 720689"/>
              <a:gd name="connsiteY1" fmla="*/ 159718 h 172717"/>
              <a:gd name="connsiteX2" fmla="*/ 137369 w 720689"/>
              <a:gd name="connsiteY2" fmla="*/ 146079 h 172717"/>
              <a:gd name="connsiteX3" fmla="*/ 117248 w 720689"/>
              <a:gd name="connsiteY3" fmla="*/ 134099 h 172717"/>
              <a:gd name="connsiteX4" fmla="*/ 336422 w 720689"/>
              <a:gd name="connsiteY4" fmla="*/ 172 h 172717"/>
              <a:gd name="connsiteX5" fmla="*/ 532597 w 720689"/>
              <a:gd name="connsiteY5" fmla="*/ 9401 h 172717"/>
              <a:gd name="connsiteX6" fmla="*/ 397352 w 720689"/>
              <a:gd name="connsiteY6" fmla="*/ 153985 h 172717"/>
              <a:gd name="connsiteX7" fmla="*/ 217049 w 720689"/>
              <a:gd name="connsiteY7" fmla="*/ 156258 h 172717"/>
              <a:gd name="connsiteX8" fmla="*/ 174517 w 720689"/>
              <a:gd name="connsiteY8" fmla="*/ 160535 h 172717"/>
              <a:gd name="connsiteX9" fmla="*/ 109667 w 720689"/>
              <a:gd name="connsiteY9" fmla="*/ 170349 h 172717"/>
              <a:gd name="connsiteX10" fmla="*/ 85368 w 720689"/>
              <a:gd name="connsiteY10" fmla="*/ 170585 h 172717"/>
              <a:gd name="connsiteX0" fmla="*/ 79604 w 720689"/>
              <a:gd name="connsiteY0" fmla="*/ 169233 h 172286"/>
              <a:gd name="connsiteX1" fmla="*/ 103903 w 720689"/>
              <a:gd name="connsiteY1" fmla="*/ 159718 h 172286"/>
              <a:gd name="connsiteX2" fmla="*/ 137369 w 720689"/>
              <a:gd name="connsiteY2" fmla="*/ 146079 h 172286"/>
              <a:gd name="connsiteX3" fmla="*/ 117248 w 720689"/>
              <a:gd name="connsiteY3" fmla="*/ 134099 h 172286"/>
              <a:gd name="connsiteX4" fmla="*/ 336422 w 720689"/>
              <a:gd name="connsiteY4" fmla="*/ 172 h 172286"/>
              <a:gd name="connsiteX5" fmla="*/ 532597 w 720689"/>
              <a:gd name="connsiteY5" fmla="*/ 9401 h 172286"/>
              <a:gd name="connsiteX6" fmla="*/ 397352 w 720689"/>
              <a:gd name="connsiteY6" fmla="*/ 153985 h 172286"/>
              <a:gd name="connsiteX7" fmla="*/ 217049 w 720689"/>
              <a:gd name="connsiteY7" fmla="*/ 156258 h 172286"/>
              <a:gd name="connsiteX8" fmla="*/ 174517 w 720689"/>
              <a:gd name="connsiteY8" fmla="*/ 160535 h 172286"/>
              <a:gd name="connsiteX9" fmla="*/ 109667 w 720689"/>
              <a:gd name="connsiteY9" fmla="*/ 170349 h 172286"/>
              <a:gd name="connsiteX10" fmla="*/ 79604 w 720689"/>
              <a:gd name="connsiteY10" fmla="*/ 169233 h 172286"/>
              <a:gd name="connsiteX0" fmla="*/ 68449 w 720689"/>
              <a:gd name="connsiteY0" fmla="*/ 170698 h 172761"/>
              <a:gd name="connsiteX1" fmla="*/ 103903 w 720689"/>
              <a:gd name="connsiteY1" fmla="*/ 159718 h 172761"/>
              <a:gd name="connsiteX2" fmla="*/ 137369 w 720689"/>
              <a:gd name="connsiteY2" fmla="*/ 146079 h 172761"/>
              <a:gd name="connsiteX3" fmla="*/ 117248 w 720689"/>
              <a:gd name="connsiteY3" fmla="*/ 134099 h 172761"/>
              <a:gd name="connsiteX4" fmla="*/ 336422 w 720689"/>
              <a:gd name="connsiteY4" fmla="*/ 172 h 172761"/>
              <a:gd name="connsiteX5" fmla="*/ 532597 w 720689"/>
              <a:gd name="connsiteY5" fmla="*/ 9401 h 172761"/>
              <a:gd name="connsiteX6" fmla="*/ 397352 w 720689"/>
              <a:gd name="connsiteY6" fmla="*/ 153985 h 172761"/>
              <a:gd name="connsiteX7" fmla="*/ 217049 w 720689"/>
              <a:gd name="connsiteY7" fmla="*/ 156258 h 172761"/>
              <a:gd name="connsiteX8" fmla="*/ 174517 w 720689"/>
              <a:gd name="connsiteY8" fmla="*/ 160535 h 172761"/>
              <a:gd name="connsiteX9" fmla="*/ 109667 w 720689"/>
              <a:gd name="connsiteY9" fmla="*/ 170349 h 172761"/>
              <a:gd name="connsiteX10" fmla="*/ 68449 w 720689"/>
              <a:gd name="connsiteY10" fmla="*/ 170698 h 172761"/>
              <a:gd name="connsiteX0" fmla="*/ 68449 w 720689"/>
              <a:gd name="connsiteY0" fmla="*/ 170698 h 172761"/>
              <a:gd name="connsiteX1" fmla="*/ 110595 w 720689"/>
              <a:gd name="connsiteY1" fmla="*/ 156787 h 172761"/>
              <a:gd name="connsiteX2" fmla="*/ 137369 w 720689"/>
              <a:gd name="connsiteY2" fmla="*/ 146079 h 172761"/>
              <a:gd name="connsiteX3" fmla="*/ 117248 w 720689"/>
              <a:gd name="connsiteY3" fmla="*/ 134099 h 172761"/>
              <a:gd name="connsiteX4" fmla="*/ 336422 w 720689"/>
              <a:gd name="connsiteY4" fmla="*/ 172 h 172761"/>
              <a:gd name="connsiteX5" fmla="*/ 532597 w 720689"/>
              <a:gd name="connsiteY5" fmla="*/ 9401 h 172761"/>
              <a:gd name="connsiteX6" fmla="*/ 397352 w 720689"/>
              <a:gd name="connsiteY6" fmla="*/ 153985 h 172761"/>
              <a:gd name="connsiteX7" fmla="*/ 217049 w 720689"/>
              <a:gd name="connsiteY7" fmla="*/ 156258 h 172761"/>
              <a:gd name="connsiteX8" fmla="*/ 174517 w 720689"/>
              <a:gd name="connsiteY8" fmla="*/ 160535 h 172761"/>
              <a:gd name="connsiteX9" fmla="*/ 109667 w 720689"/>
              <a:gd name="connsiteY9" fmla="*/ 170349 h 172761"/>
              <a:gd name="connsiteX10" fmla="*/ 68449 w 720689"/>
              <a:gd name="connsiteY10" fmla="*/ 170698 h 1727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720689" h="172761">
                <a:moveTo>
                  <a:pt x="68449" y="170698"/>
                </a:moveTo>
                <a:cubicBezTo>
                  <a:pt x="46709" y="172402"/>
                  <a:pt x="93522" y="161547"/>
                  <a:pt x="110595" y="156787"/>
                </a:cubicBezTo>
                <a:cubicBezTo>
                  <a:pt x="127668" y="152027"/>
                  <a:pt x="128420" y="151167"/>
                  <a:pt x="137369" y="146079"/>
                </a:cubicBezTo>
                <a:lnTo>
                  <a:pt x="117248" y="134099"/>
                </a:lnTo>
                <a:cubicBezTo>
                  <a:pt x="-116124" y="88211"/>
                  <a:pt x="20532" y="4708"/>
                  <a:pt x="336422" y="172"/>
                </a:cubicBezTo>
                <a:cubicBezTo>
                  <a:pt x="404572" y="-806"/>
                  <a:pt x="472613" y="2395"/>
                  <a:pt x="532597" y="9401"/>
                </a:cubicBezTo>
                <a:cubicBezTo>
                  <a:pt x="843149" y="45676"/>
                  <a:pt x="749108" y="146210"/>
                  <a:pt x="397352" y="153985"/>
                </a:cubicBezTo>
                <a:cubicBezTo>
                  <a:pt x="342129" y="155206"/>
                  <a:pt x="269044" y="160430"/>
                  <a:pt x="217049" y="156258"/>
                </a:cubicBezTo>
                <a:cubicBezTo>
                  <a:pt x="178228" y="157077"/>
                  <a:pt x="195296" y="157060"/>
                  <a:pt x="174517" y="160535"/>
                </a:cubicBezTo>
                <a:cubicBezTo>
                  <a:pt x="153738" y="164010"/>
                  <a:pt x="131250" y="167725"/>
                  <a:pt x="109667" y="170349"/>
                </a:cubicBezTo>
                <a:cubicBezTo>
                  <a:pt x="76432" y="174540"/>
                  <a:pt x="64606" y="172334"/>
                  <a:pt x="68449" y="170698"/>
                </a:cubicBezTo>
                <a:close/>
              </a:path>
            </a:pathLst>
          </a:custGeom>
          <a:solidFill>
            <a:schemeClr val="bg1"/>
          </a:solidFill>
          <a:ln w="3175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08" name="ZoneTexte 307"/>
          <p:cNvSpPr txBox="1"/>
          <p:nvPr/>
        </p:nvSpPr>
        <p:spPr>
          <a:xfrm>
            <a:off x="3452745" y="1370597"/>
            <a:ext cx="644523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7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Dekko" panose="02000600000000000000" pitchFamily="2" charset="0"/>
                <a:cs typeface="Dekko" panose="02000600000000000000" pitchFamily="2" charset="0"/>
              </a:rPr>
              <a:t>Nom féminin</a:t>
            </a:r>
            <a:endParaRPr lang="fr-FR" sz="700" dirty="0">
              <a:solidFill>
                <a:schemeClr val="tx1">
                  <a:lumMod val="65000"/>
                  <a:lumOff val="35000"/>
                </a:schemeClr>
              </a:solidFill>
              <a:latin typeface="Dekko" panose="02000600000000000000" pitchFamily="2" charset="0"/>
              <a:cs typeface="Dekko" panose="02000600000000000000" pitchFamily="2" charset="0"/>
            </a:endParaRPr>
          </a:p>
        </p:txBody>
      </p:sp>
      <p:sp>
        <p:nvSpPr>
          <p:cNvPr id="309" name="Rectangle 70"/>
          <p:cNvSpPr>
            <a:spLocks noChangeArrowheads="1"/>
          </p:cNvSpPr>
          <p:nvPr/>
        </p:nvSpPr>
        <p:spPr bwMode="auto">
          <a:xfrm>
            <a:off x="829113" y="1296473"/>
            <a:ext cx="1709737" cy="2397125"/>
          </a:xfrm>
          <a:prstGeom prst="rect">
            <a:avLst/>
          </a:prstGeom>
          <a:noFill/>
          <a:ln w="6350">
            <a:solidFill>
              <a:srgbClr val="A5A5A5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grpSp>
        <p:nvGrpSpPr>
          <p:cNvPr id="310" name="Group 112"/>
          <p:cNvGrpSpPr>
            <a:grpSpLocks/>
          </p:cNvGrpSpPr>
          <p:nvPr/>
        </p:nvGrpSpPr>
        <p:grpSpPr bwMode="auto">
          <a:xfrm rot="16200000" flipH="1">
            <a:off x="1630018" y="335736"/>
            <a:ext cx="131740" cy="1720850"/>
            <a:chOff x="7435" y="9002"/>
            <a:chExt cx="165" cy="2711"/>
          </a:xfrm>
        </p:grpSpPr>
        <p:sp>
          <p:nvSpPr>
            <p:cNvPr id="311" name="Text Box 122"/>
            <p:cNvSpPr txBox="1">
              <a:spLocks noChangeArrowheads="1"/>
            </p:cNvSpPr>
            <p:nvPr/>
          </p:nvSpPr>
          <p:spPr bwMode="auto">
            <a:xfrm>
              <a:off x="7450" y="9002"/>
              <a:ext cx="150" cy="14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S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12" name="Text Box 121"/>
            <p:cNvSpPr txBox="1">
              <a:spLocks noChangeArrowheads="1"/>
            </p:cNvSpPr>
            <p:nvPr/>
          </p:nvSpPr>
          <p:spPr bwMode="auto">
            <a:xfrm>
              <a:off x="7450" y="9276"/>
              <a:ext cx="150" cy="14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O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13" name="Text Box 120"/>
            <p:cNvSpPr txBox="1">
              <a:spLocks noChangeArrowheads="1"/>
            </p:cNvSpPr>
            <p:nvPr/>
          </p:nvSpPr>
          <p:spPr bwMode="auto">
            <a:xfrm>
              <a:off x="7450" y="9575"/>
              <a:ext cx="150" cy="14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N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14" name="Text Box 119"/>
            <p:cNvSpPr txBox="1">
              <a:spLocks noChangeArrowheads="1"/>
            </p:cNvSpPr>
            <p:nvPr/>
          </p:nvSpPr>
          <p:spPr bwMode="auto">
            <a:xfrm>
              <a:off x="7450" y="9855"/>
              <a:ext cx="150" cy="14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D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15" name="Text Box 118"/>
            <p:cNvSpPr txBox="1">
              <a:spLocks noChangeArrowheads="1"/>
            </p:cNvSpPr>
            <p:nvPr/>
          </p:nvSpPr>
          <p:spPr bwMode="auto">
            <a:xfrm>
              <a:off x="7435" y="10132"/>
              <a:ext cx="150" cy="14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J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16" name="Text Box 117"/>
            <p:cNvSpPr txBox="1">
              <a:spLocks noChangeArrowheads="1"/>
            </p:cNvSpPr>
            <p:nvPr/>
          </p:nvSpPr>
          <p:spPr bwMode="auto">
            <a:xfrm>
              <a:off x="7441" y="10428"/>
              <a:ext cx="150" cy="14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F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17" name="Text Box 116"/>
            <p:cNvSpPr txBox="1">
              <a:spLocks noChangeArrowheads="1"/>
            </p:cNvSpPr>
            <p:nvPr/>
          </p:nvSpPr>
          <p:spPr bwMode="auto">
            <a:xfrm>
              <a:off x="7441" y="10709"/>
              <a:ext cx="150" cy="14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M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18" name="Text Box 115"/>
            <p:cNvSpPr txBox="1">
              <a:spLocks noChangeArrowheads="1"/>
            </p:cNvSpPr>
            <p:nvPr/>
          </p:nvSpPr>
          <p:spPr bwMode="auto">
            <a:xfrm>
              <a:off x="7450" y="11002"/>
              <a:ext cx="150" cy="14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A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19" name="Text Box 114"/>
            <p:cNvSpPr txBox="1">
              <a:spLocks noChangeArrowheads="1"/>
            </p:cNvSpPr>
            <p:nvPr/>
          </p:nvSpPr>
          <p:spPr bwMode="auto">
            <a:xfrm>
              <a:off x="7441" y="11298"/>
              <a:ext cx="150" cy="14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M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20" name="Text Box 113"/>
            <p:cNvSpPr txBox="1">
              <a:spLocks noChangeArrowheads="1"/>
            </p:cNvSpPr>
            <p:nvPr/>
          </p:nvSpPr>
          <p:spPr bwMode="auto">
            <a:xfrm>
              <a:off x="7441" y="11569"/>
              <a:ext cx="150" cy="14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J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sp>
        <p:nvSpPr>
          <p:cNvPr id="321" name="ZoneTexte 320"/>
          <p:cNvSpPr txBox="1"/>
          <p:nvPr/>
        </p:nvSpPr>
        <p:spPr>
          <a:xfrm>
            <a:off x="1505632" y="2296279"/>
            <a:ext cx="397296" cy="230397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r>
              <a:rPr lang="fr-FR" sz="1500" dirty="0" smtClean="0">
                <a:solidFill>
                  <a:schemeClr val="bg2">
                    <a:lumMod val="75000"/>
                  </a:schemeClr>
                </a:solidFill>
                <a:latin typeface="Andika Basic Dig1 Dig4 Dig7" panose="02000000000000000000" pitchFamily="2" charset="0"/>
              </a:rPr>
              <a:t>lon</a:t>
            </a:r>
            <a:r>
              <a:rPr lang="fr-FR" sz="1500" dirty="0" smtClean="0">
                <a:solidFill>
                  <a:srgbClr val="E45585"/>
                </a:solidFill>
                <a:latin typeface="Andika Basic Dig1 Dig4 Dig7" panose="02000000000000000000" pitchFamily="2" charset="0"/>
              </a:rPr>
              <a:t>g</a:t>
            </a:r>
            <a:endParaRPr lang="fr-FR" sz="1500" dirty="0">
              <a:solidFill>
                <a:srgbClr val="E45585"/>
              </a:solidFill>
              <a:latin typeface="Andika Basic Dig1 Dig4 Dig7" panose="02000000000000000000" pitchFamily="2" charset="0"/>
            </a:endParaRPr>
          </a:p>
        </p:txBody>
      </p:sp>
      <p:grpSp>
        <p:nvGrpSpPr>
          <p:cNvPr id="322" name="Groupe 321"/>
          <p:cNvGrpSpPr/>
          <p:nvPr/>
        </p:nvGrpSpPr>
        <p:grpSpPr>
          <a:xfrm>
            <a:off x="966568" y="3388236"/>
            <a:ext cx="131763" cy="136525"/>
            <a:chOff x="634123" y="4838678"/>
            <a:chExt cx="131763" cy="136525"/>
          </a:xfrm>
        </p:grpSpPr>
        <p:grpSp>
          <p:nvGrpSpPr>
            <p:cNvPr id="323" name="Group 67"/>
            <p:cNvGrpSpPr>
              <a:grpSpLocks/>
            </p:cNvGrpSpPr>
            <p:nvPr/>
          </p:nvGrpSpPr>
          <p:grpSpPr bwMode="auto">
            <a:xfrm>
              <a:off x="654603" y="4864168"/>
              <a:ext cx="98425" cy="98425"/>
              <a:chOff x="3511" y="12476"/>
              <a:chExt cx="155" cy="155"/>
            </a:xfrm>
          </p:grpSpPr>
          <p:sp>
            <p:nvSpPr>
              <p:cNvPr id="325" name="Freeform 69"/>
              <p:cNvSpPr>
                <a:spLocks/>
              </p:cNvSpPr>
              <p:nvPr/>
            </p:nvSpPr>
            <p:spPr bwMode="auto">
              <a:xfrm>
                <a:off x="3511" y="12476"/>
                <a:ext cx="143" cy="155"/>
              </a:xfrm>
              <a:custGeom>
                <a:avLst/>
                <a:gdLst>
                  <a:gd name="T0" fmla="*/ 0 w 143"/>
                  <a:gd name="T1" fmla="*/ 0 h 155"/>
                  <a:gd name="T2" fmla="*/ 143 w 143"/>
                  <a:gd name="T3" fmla="*/ 155 h 1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43" h="155">
                    <a:moveTo>
                      <a:pt x="0" y="0"/>
                    </a:moveTo>
                    <a:cubicBezTo>
                      <a:pt x="48" y="52"/>
                      <a:pt x="95" y="103"/>
                      <a:pt x="143" y="155"/>
                    </a:cubicBezTo>
                  </a:path>
                </a:pathLst>
              </a:custGeom>
              <a:noFill/>
              <a:ln w="9525">
                <a:solidFill>
                  <a:schemeClr val="bg2">
                    <a:lumMod val="75000"/>
                  </a:schemeClr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>
                  <a:solidFill>
                    <a:schemeClr val="bg1">
                      <a:lumMod val="50000"/>
                    </a:schemeClr>
                  </a:solidFill>
                </a:endParaRPr>
              </a:p>
            </p:txBody>
          </p:sp>
          <p:sp>
            <p:nvSpPr>
              <p:cNvPr id="326" name="Freeform 68"/>
              <p:cNvSpPr>
                <a:spLocks/>
              </p:cNvSpPr>
              <p:nvPr/>
            </p:nvSpPr>
            <p:spPr bwMode="auto">
              <a:xfrm rot="15936379">
                <a:off x="3517" y="12470"/>
                <a:ext cx="143" cy="155"/>
              </a:xfrm>
              <a:custGeom>
                <a:avLst/>
                <a:gdLst>
                  <a:gd name="T0" fmla="*/ 0 w 143"/>
                  <a:gd name="T1" fmla="*/ 0 h 155"/>
                  <a:gd name="T2" fmla="*/ 143 w 143"/>
                  <a:gd name="T3" fmla="*/ 155 h 1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43" h="155">
                    <a:moveTo>
                      <a:pt x="0" y="0"/>
                    </a:moveTo>
                    <a:cubicBezTo>
                      <a:pt x="48" y="52"/>
                      <a:pt x="95" y="103"/>
                      <a:pt x="143" y="155"/>
                    </a:cubicBezTo>
                  </a:path>
                </a:pathLst>
              </a:custGeom>
              <a:noFill/>
              <a:ln w="9525">
                <a:solidFill>
                  <a:schemeClr val="bg2">
                    <a:lumMod val="75000"/>
                  </a:schemeClr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>
                  <a:solidFill>
                    <a:schemeClr val="bg1">
                      <a:lumMod val="50000"/>
                    </a:schemeClr>
                  </a:solidFill>
                </a:endParaRPr>
              </a:p>
            </p:txBody>
          </p:sp>
        </p:grpSp>
        <p:sp>
          <p:nvSpPr>
            <p:cNvPr id="324" name="Rectangle 135"/>
            <p:cNvSpPr>
              <a:spLocks noChangeArrowheads="1"/>
            </p:cNvSpPr>
            <p:nvPr/>
          </p:nvSpPr>
          <p:spPr bwMode="auto">
            <a:xfrm>
              <a:off x="634123" y="4838678"/>
              <a:ext cx="131763" cy="136525"/>
            </a:xfrm>
            <a:prstGeom prst="rect">
              <a:avLst/>
            </a:prstGeom>
            <a:noFill/>
            <a:ln w="317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chemeClr val="bg1">
                    <a:lumMod val="50000"/>
                  </a:schemeClr>
                </a:solidFill>
              </a:endParaRPr>
            </a:p>
          </p:txBody>
        </p:sp>
      </p:grpSp>
      <p:sp>
        <p:nvSpPr>
          <p:cNvPr id="327" name="ZoneTexte 326"/>
          <p:cNvSpPr txBox="1"/>
          <p:nvPr/>
        </p:nvSpPr>
        <p:spPr>
          <a:xfrm>
            <a:off x="1222535" y="2785475"/>
            <a:ext cx="575459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7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ndika Basic Dig1 Dig4 Dig7" panose="02000000000000000000" pitchFamily="2" charset="0"/>
                <a:cs typeface="Dekko" panose="02000600000000000000" pitchFamily="2" charset="0"/>
              </a:rPr>
              <a:t>Féminin</a:t>
            </a:r>
            <a:r>
              <a:rPr lang="fr-FR" sz="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ndika Basic Dig1 Dig4 Dig7" panose="02000000000000000000" pitchFamily="2" charset="0"/>
                <a:cs typeface="Dekko" panose="02000600000000000000" pitchFamily="2" charset="0"/>
              </a:rPr>
              <a:t> </a:t>
            </a:r>
            <a:r>
              <a:rPr lang="fr-FR" sz="7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ndika Basic Dig1 Dig4 Dig7" panose="02000000000000000000" pitchFamily="2" charset="0"/>
                <a:cs typeface="Dekko" panose="02000600000000000000" pitchFamily="2" charset="0"/>
              </a:rPr>
              <a:t>:</a:t>
            </a:r>
            <a:endParaRPr lang="fr-FR" sz="900" dirty="0">
              <a:solidFill>
                <a:schemeClr val="tx1">
                  <a:lumMod val="65000"/>
                  <a:lumOff val="35000"/>
                </a:schemeClr>
              </a:solidFill>
              <a:latin typeface="Dekko" panose="02000600000000000000" pitchFamily="2" charset="0"/>
              <a:cs typeface="Dekko" panose="02000600000000000000" pitchFamily="2" charset="0"/>
            </a:endParaRPr>
          </a:p>
        </p:txBody>
      </p:sp>
      <p:sp>
        <p:nvSpPr>
          <p:cNvPr id="328" name="ZoneTexte 327"/>
          <p:cNvSpPr txBox="1"/>
          <p:nvPr/>
        </p:nvSpPr>
        <p:spPr>
          <a:xfrm>
            <a:off x="1697831" y="2786102"/>
            <a:ext cx="748668" cy="161583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r>
              <a:rPr lang="fr-FR" sz="1050" dirty="0" smtClean="0">
                <a:solidFill>
                  <a:schemeClr val="bg2">
                    <a:lumMod val="75000"/>
                  </a:schemeClr>
                </a:solidFill>
                <a:latin typeface="Andika Basic Dig1 Dig4 Dig7" panose="02000000000000000000" pitchFamily="2" charset="0"/>
              </a:rPr>
              <a:t>long</a:t>
            </a:r>
            <a:r>
              <a:rPr lang="fr-FR" sz="1050" dirty="0">
                <a:solidFill>
                  <a:schemeClr val="bg1">
                    <a:lumMod val="50000"/>
                  </a:schemeClr>
                </a:solidFill>
                <a:latin typeface="Andika Basic Dig1 Dig4 Dig7" panose="02000000000000000000" pitchFamily="2" charset="0"/>
              </a:rPr>
              <a:t>u</a:t>
            </a:r>
            <a:r>
              <a:rPr lang="fr-FR" sz="1050" dirty="0" smtClean="0">
                <a:solidFill>
                  <a:schemeClr val="bg1">
                    <a:lumMod val="50000"/>
                  </a:schemeClr>
                </a:solidFill>
                <a:latin typeface="Andika Basic Dig1 Dig4 Dig7" panose="02000000000000000000" pitchFamily="2" charset="0"/>
              </a:rPr>
              <a:t>e</a:t>
            </a:r>
            <a:endParaRPr lang="fr-FR" sz="1050" dirty="0">
              <a:solidFill>
                <a:schemeClr val="bg1">
                  <a:lumMod val="50000"/>
                </a:schemeClr>
              </a:solidFill>
              <a:latin typeface="Andika Basic Dig1 Dig4 Dig7" panose="02000000000000000000" pitchFamily="2" charset="0"/>
            </a:endParaRPr>
          </a:p>
        </p:txBody>
      </p:sp>
      <p:pic>
        <p:nvPicPr>
          <p:cNvPr id="329" name="Image 328"/>
          <p:cNvPicPr>
            <a:picLocks noChangeAspect="1"/>
          </p:cNvPicPr>
          <p:nvPr/>
        </p:nvPicPr>
        <p:blipFill rotWithShape="1">
          <a:blip r:embed="rId6" cstate="print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sharpenSoften amount="50000"/>
                    </a14:imgEffect>
                    <a14:imgEffect>
                      <a14:brightnessContrast bright="4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50575" t="76551" r="40059" b="14404"/>
          <a:stretch/>
        </p:blipFill>
        <p:spPr>
          <a:xfrm>
            <a:off x="1965891" y="2925721"/>
            <a:ext cx="139104" cy="79814"/>
          </a:xfrm>
          <a:prstGeom prst="rect">
            <a:avLst/>
          </a:prstGeom>
        </p:spPr>
      </p:pic>
      <p:pic>
        <p:nvPicPr>
          <p:cNvPr id="330" name="Image 329"/>
          <p:cNvPicPr>
            <a:picLocks noChangeAspect="1"/>
          </p:cNvPicPr>
          <p:nvPr/>
        </p:nvPicPr>
        <p:blipFill rotWithShape="1">
          <a:blip r:embed="rId6" cstate="print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sharpenSoften amount="50000"/>
                    </a14:imgEffect>
                    <a14:imgEffect>
                      <a14:brightnessContrast bright="4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0228" t="14664" r="79558" b="70548"/>
          <a:stretch/>
        </p:blipFill>
        <p:spPr>
          <a:xfrm>
            <a:off x="907254" y="1382974"/>
            <a:ext cx="366643" cy="315458"/>
          </a:xfrm>
          <a:prstGeom prst="rect">
            <a:avLst/>
          </a:prstGeom>
        </p:spPr>
      </p:pic>
      <p:sp>
        <p:nvSpPr>
          <p:cNvPr id="331" name="Bulle ronde 26"/>
          <p:cNvSpPr/>
          <p:nvPr/>
        </p:nvSpPr>
        <p:spPr>
          <a:xfrm>
            <a:off x="1266179" y="1388964"/>
            <a:ext cx="734861" cy="271578"/>
          </a:xfrm>
          <a:custGeom>
            <a:avLst/>
            <a:gdLst>
              <a:gd name="connsiteX0" fmla="*/ 22497 w 611508"/>
              <a:gd name="connsiteY0" fmla="*/ 251742 h 214533"/>
              <a:gd name="connsiteX1" fmla="*/ 87595 w 611508"/>
              <a:gd name="connsiteY1" fmla="*/ 182422 h 214533"/>
              <a:gd name="connsiteX2" fmla="*/ 258624 w 611508"/>
              <a:gd name="connsiteY2" fmla="*/ 1281 h 214533"/>
              <a:gd name="connsiteX3" fmla="*/ 469562 w 611508"/>
              <a:gd name="connsiteY3" fmla="*/ 16692 h 214533"/>
              <a:gd name="connsiteX4" fmla="*/ 375923 w 611508"/>
              <a:gd name="connsiteY4" fmla="*/ 211670 h 214533"/>
              <a:gd name="connsiteX5" fmla="*/ 183731 w 611508"/>
              <a:gd name="connsiteY5" fmla="*/ 205620 h 214533"/>
              <a:gd name="connsiteX6" fmla="*/ 22497 w 611508"/>
              <a:gd name="connsiteY6" fmla="*/ 251742 h 214533"/>
              <a:gd name="connsiteX0" fmla="*/ 22818 w 611965"/>
              <a:gd name="connsiteY0" fmla="*/ 251743 h 251743"/>
              <a:gd name="connsiteX1" fmla="*/ 91212 w 611965"/>
              <a:gd name="connsiteY1" fmla="*/ 199281 h 251743"/>
              <a:gd name="connsiteX2" fmla="*/ 87916 w 611965"/>
              <a:gd name="connsiteY2" fmla="*/ 182423 h 251743"/>
              <a:gd name="connsiteX3" fmla="*/ 258945 w 611965"/>
              <a:gd name="connsiteY3" fmla="*/ 1282 h 251743"/>
              <a:gd name="connsiteX4" fmla="*/ 469883 w 611965"/>
              <a:gd name="connsiteY4" fmla="*/ 16693 h 251743"/>
              <a:gd name="connsiteX5" fmla="*/ 376244 w 611965"/>
              <a:gd name="connsiteY5" fmla="*/ 211671 h 251743"/>
              <a:gd name="connsiteX6" fmla="*/ 184052 w 611965"/>
              <a:gd name="connsiteY6" fmla="*/ 205621 h 251743"/>
              <a:gd name="connsiteX7" fmla="*/ 22818 w 611965"/>
              <a:gd name="connsiteY7" fmla="*/ 251743 h 251743"/>
              <a:gd name="connsiteX0" fmla="*/ 22818 w 611965"/>
              <a:gd name="connsiteY0" fmla="*/ 251743 h 251743"/>
              <a:gd name="connsiteX1" fmla="*/ 91212 w 611965"/>
              <a:gd name="connsiteY1" fmla="*/ 199281 h 251743"/>
              <a:gd name="connsiteX2" fmla="*/ 87916 w 611965"/>
              <a:gd name="connsiteY2" fmla="*/ 182423 h 251743"/>
              <a:gd name="connsiteX3" fmla="*/ 258945 w 611965"/>
              <a:gd name="connsiteY3" fmla="*/ 1282 h 251743"/>
              <a:gd name="connsiteX4" fmla="*/ 469883 w 611965"/>
              <a:gd name="connsiteY4" fmla="*/ 16693 h 251743"/>
              <a:gd name="connsiteX5" fmla="*/ 376244 w 611965"/>
              <a:gd name="connsiteY5" fmla="*/ 211671 h 251743"/>
              <a:gd name="connsiteX6" fmla="*/ 184052 w 611965"/>
              <a:gd name="connsiteY6" fmla="*/ 205621 h 251743"/>
              <a:gd name="connsiteX7" fmla="*/ 107839 w 611965"/>
              <a:gd name="connsiteY7" fmla="*/ 245001 h 251743"/>
              <a:gd name="connsiteX8" fmla="*/ 22818 w 611965"/>
              <a:gd name="connsiteY8" fmla="*/ 251743 h 251743"/>
              <a:gd name="connsiteX0" fmla="*/ 14505 w 611965"/>
              <a:gd name="connsiteY0" fmla="*/ 237195 h 245001"/>
              <a:gd name="connsiteX1" fmla="*/ 91212 w 611965"/>
              <a:gd name="connsiteY1" fmla="*/ 199281 h 245001"/>
              <a:gd name="connsiteX2" fmla="*/ 87916 w 611965"/>
              <a:gd name="connsiteY2" fmla="*/ 182423 h 245001"/>
              <a:gd name="connsiteX3" fmla="*/ 258945 w 611965"/>
              <a:gd name="connsiteY3" fmla="*/ 1282 h 245001"/>
              <a:gd name="connsiteX4" fmla="*/ 469883 w 611965"/>
              <a:gd name="connsiteY4" fmla="*/ 16693 h 245001"/>
              <a:gd name="connsiteX5" fmla="*/ 376244 w 611965"/>
              <a:gd name="connsiteY5" fmla="*/ 211671 h 245001"/>
              <a:gd name="connsiteX6" fmla="*/ 184052 w 611965"/>
              <a:gd name="connsiteY6" fmla="*/ 205621 h 245001"/>
              <a:gd name="connsiteX7" fmla="*/ 107839 w 611965"/>
              <a:gd name="connsiteY7" fmla="*/ 245001 h 245001"/>
              <a:gd name="connsiteX8" fmla="*/ 14505 w 611965"/>
              <a:gd name="connsiteY8" fmla="*/ 237195 h 245001"/>
              <a:gd name="connsiteX0" fmla="*/ 14505 w 611965"/>
              <a:gd name="connsiteY0" fmla="*/ 237195 h 237195"/>
              <a:gd name="connsiteX1" fmla="*/ 91212 w 611965"/>
              <a:gd name="connsiteY1" fmla="*/ 199281 h 237195"/>
              <a:gd name="connsiteX2" fmla="*/ 87916 w 611965"/>
              <a:gd name="connsiteY2" fmla="*/ 182423 h 237195"/>
              <a:gd name="connsiteX3" fmla="*/ 258945 w 611965"/>
              <a:gd name="connsiteY3" fmla="*/ 1282 h 237195"/>
              <a:gd name="connsiteX4" fmla="*/ 469883 w 611965"/>
              <a:gd name="connsiteY4" fmla="*/ 16693 h 237195"/>
              <a:gd name="connsiteX5" fmla="*/ 376244 w 611965"/>
              <a:gd name="connsiteY5" fmla="*/ 211671 h 237195"/>
              <a:gd name="connsiteX6" fmla="*/ 184052 w 611965"/>
              <a:gd name="connsiteY6" fmla="*/ 205621 h 237195"/>
              <a:gd name="connsiteX7" fmla="*/ 103683 w 611965"/>
              <a:gd name="connsiteY7" fmla="*/ 236688 h 237195"/>
              <a:gd name="connsiteX8" fmla="*/ 14505 w 611965"/>
              <a:gd name="connsiteY8" fmla="*/ 237195 h 237195"/>
              <a:gd name="connsiteX0" fmla="*/ 14505 w 611965"/>
              <a:gd name="connsiteY0" fmla="*/ 237195 h 237195"/>
              <a:gd name="connsiteX1" fmla="*/ 91212 w 611965"/>
              <a:gd name="connsiteY1" fmla="*/ 199281 h 237195"/>
              <a:gd name="connsiteX2" fmla="*/ 87916 w 611965"/>
              <a:gd name="connsiteY2" fmla="*/ 182423 h 237195"/>
              <a:gd name="connsiteX3" fmla="*/ 258945 w 611965"/>
              <a:gd name="connsiteY3" fmla="*/ 1282 h 237195"/>
              <a:gd name="connsiteX4" fmla="*/ 469883 w 611965"/>
              <a:gd name="connsiteY4" fmla="*/ 16693 h 237195"/>
              <a:gd name="connsiteX5" fmla="*/ 376244 w 611965"/>
              <a:gd name="connsiteY5" fmla="*/ 211671 h 237195"/>
              <a:gd name="connsiteX6" fmla="*/ 184052 w 611965"/>
              <a:gd name="connsiteY6" fmla="*/ 205621 h 237195"/>
              <a:gd name="connsiteX7" fmla="*/ 155637 w 611965"/>
              <a:gd name="connsiteY7" fmla="*/ 222141 h 237195"/>
              <a:gd name="connsiteX8" fmla="*/ 103683 w 611965"/>
              <a:gd name="connsiteY8" fmla="*/ 236688 h 237195"/>
              <a:gd name="connsiteX9" fmla="*/ 14505 w 611965"/>
              <a:gd name="connsiteY9" fmla="*/ 237195 h 237195"/>
              <a:gd name="connsiteX0" fmla="*/ 14505 w 611965"/>
              <a:gd name="connsiteY0" fmla="*/ 237195 h 237195"/>
              <a:gd name="connsiteX1" fmla="*/ 60040 w 611965"/>
              <a:gd name="connsiteY1" fmla="*/ 220063 h 237195"/>
              <a:gd name="connsiteX2" fmla="*/ 91212 w 611965"/>
              <a:gd name="connsiteY2" fmla="*/ 199281 h 237195"/>
              <a:gd name="connsiteX3" fmla="*/ 87916 w 611965"/>
              <a:gd name="connsiteY3" fmla="*/ 182423 h 237195"/>
              <a:gd name="connsiteX4" fmla="*/ 258945 w 611965"/>
              <a:gd name="connsiteY4" fmla="*/ 1282 h 237195"/>
              <a:gd name="connsiteX5" fmla="*/ 469883 w 611965"/>
              <a:gd name="connsiteY5" fmla="*/ 16693 h 237195"/>
              <a:gd name="connsiteX6" fmla="*/ 376244 w 611965"/>
              <a:gd name="connsiteY6" fmla="*/ 211671 h 237195"/>
              <a:gd name="connsiteX7" fmla="*/ 184052 w 611965"/>
              <a:gd name="connsiteY7" fmla="*/ 205621 h 237195"/>
              <a:gd name="connsiteX8" fmla="*/ 155637 w 611965"/>
              <a:gd name="connsiteY8" fmla="*/ 222141 h 237195"/>
              <a:gd name="connsiteX9" fmla="*/ 103683 w 611965"/>
              <a:gd name="connsiteY9" fmla="*/ 236688 h 237195"/>
              <a:gd name="connsiteX10" fmla="*/ 14505 w 611965"/>
              <a:gd name="connsiteY10" fmla="*/ 237195 h 237195"/>
              <a:gd name="connsiteX0" fmla="*/ 14505 w 611965"/>
              <a:gd name="connsiteY0" fmla="*/ 237195 h 237195"/>
              <a:gd name="connsiteX1" fmla="*/ 60040 w 611965"/>
              <a:gd name="connsiteY1" fmla="*/ 220063 h 237195"/>
              <a:gd name="connsiteX2" fmla="*/ 91212 w 611965"/>
              <a:gd name="connsiteY2" fmla="*/ 199281 h 237195"/>
              <a:gd name="connsiteX3" fmla="*/ 87916 w 611965"/>
              <a:gd name="connsiteY3" fmla="*/ 182423 h 237195"/>
              <a:gd name="connsiteX4" fmla="*/ 258945 w 611965"/>
              <a:gd name="connsiteY4" fmla="*/ 1282 h 237195"/>
              <a:gd name="connsiteX5" fmla="*/ 469883 w 611965"/>
              <a:gd name="connsiteY5" fmla="*/ 16693 h 237195"/>
              <a:gd name="connsiteX6" fmla="*/ 376244 w 611965"/>
              <a:gd name="connsiteY6" fmla="*/ 211671 h 237195"/>
              <a:gd name="connsiteX7" fmla="*/ 184052 w 611965"/>
              <a:gd name="connsiteY7" fmla="*/ 205621 h 237195"/>
              <a:gd name="connsiteX8" fmla="*/ 141090 w 611965"/>
              <a:gd name="connsiteY8" fmla="*/ 222141 h 237195"/>
              <a:gd name="connsiteX9" fmla="*/ 103683 w 611965"/>
              <a:gd name="connsiteY9" fmla="*/ 236688 h 237195"/>
              <a:gd name="connsiteX10" fmla="*/ 14505 w 611965"/>
              <a:gd name="connsiteY10" fmla="*/ 237195 h 237195"/>
              <a:gd name="connsiteX0" fmla="*/ 14505 w 611965"/>
              <a:gd name="connsiteY0" fmla="*/ 237195 h 237195"/>
              <a:gd name="connsiteX1" fmla="*/ 60040 w 611965"/>
              <a:gd name="connsiteY1" fmla="*/ 220063 h 237195"/>
              <a:gd name="connsiteX2" fmla="*/ 78743 w 611965"/>
              <a:gd name="connsiteY2" fmla="*/ 199281 h 237195"/>
              <a:gd name="connsiteX3" fmla="*/ 87916 w 611965"/>
              <a:gd name="connsiteY3" fmla="*/ 182423 h 237195"/>
              <a:gd name="connsiteX4" fmla="*/ 258945 w 611965"/>
              <a:gd name="connsiteY4" fmla="*/ 1282 h 237195"/>
              <a:gd name="connsiteX5" fmla="*/ 469883 w 611965"/>
              <a:gd name="connsiteY5" fmla="*/ 16693 h 237195"/>
              <a:gd name="connsiteX6" fmla="*/ 376244 w 611965"/>
              <a:gd name="connsiteY6" fmla="*/ 211671 h 237195"/>
              <a:gd name="connsiteX7" fmla="*/ 184052 w 611965"/>
              <a:gd name="connsiteY7" fmla="*/ 205621 h 237195"/>
              <a:gd name="connsiteX8" fmla="*/ 141090 w 611965"/>
              <a:gd name="connsiteY8" fmla="*/ 222141 h 237195"/>
              <a:gd name="connsiteX9" fmla="*/ 103683 w 611965"/>
              <a:gd name="connsiteY9" fmla="*/ 236688 h 237195"/>
              <a:gd name="connsiteX10" fmla="*/ 14505 w 611965"/>
              <a:gd name="connsiteY10" fmla="*/ 237195 h 237195"/>
              <a:gd name="connsiteX0" fmla="*/ 14505 w 611965"/>
              <a:gd name="connsiteY0" fmla="*/ 237195 h 237195"/>
              <a:gd name="connsiteX1" fmla="*/ 49649 w 611965"/>
              <a:gd name="connsiteY1" fmla="*/ 215907 h 237195"/>
              <a:gd name="connsiteX2" fmla="*/ 78743 w 611965"/>
              <a:gd name="connsiteY2" fmla="*/ 199281 h 237195"/>
              <a:gd name="connsiteX3" fmla="*/ 87916 w 611965"/>
              <a:gd name="connsiteY3" fmla="*/ 182423 h 237195"/>
              <a:gd name="connsiteX4" fmla="*/ 258945 w 611965"/>
              <a:gd name="connsiteY4" fmla="*/ 1282 h 237195"/>
              <a:gd name="connsiteX5" fmla="*/ 469883 w 611965"/>
              <a:gd name="connsiteY5" fmla="*/ 16693 h 237195"/>
              <a:gd name="connsiteX6" fmla="*/ 376244 w 611965"/>
              <a:gd name="connsiteY6" fmla="*/ 211671 h 237195"/>
              <a:gd name="connsiteX7" fmla="*/ 184052 w 611965"/>
              <a:gd name="connsiteY7" fmla="*/ 205621 h 237195"/>
              <a:gd name="connsiteX8" fmla="*/ 141090 w 611965"/>
              <a:gd name="connsiteY8" fmla="*/ 222141 h 237195"/>
              <a:gd name="connsiteX9" fmla="*/ 103683 w 611965"/>
              <a:gd name="connsiteY9" fmla="*/ 236688 h 237195"/>
              <a:gd name="connsiteX10" fmla="*/ 14505 w 611965"/>
              <a:gd name="connsiteY10" fmla="*/ 237195 h 237195"/>
              <a:gd name="connsiteX0" fmla="*/ 14505 w 611965"/>
              <a:gd name="connsiteY0" fmla="*/ 237195 h 237195"/>
              <a:gd name="connsiteX1" fmla="*/ 49649 w 611965"/>
              <a:gd name="connsiteY1" fmla="*/ 215907 h 237195"/>
              <a:gd name="connsiteX2" fmla="*/ 87916 w 611965"/>
              <a:gd name="connsiteY2" fmla="*/ 182423 h 237195"/>
              <a:gd name="connsiteX3" fmla="*/ 258945 w 611965"/>
              <a:gd name="connsiteY3" fmla="*/ 1282 h 237195"/>
              <a:gd name="connsiteX4" fmla="*/ 469883 w 611965"/>
              <a:gd name="connsiteY4" fmla="*/ 16693 h 237195"/>
              <a:gd name="connsiteX5" fmla="*/ 376244 w 611965"/>
              <a:gd name="connsiteY5" fmla="*/ 211671 h 237195"/>
              <a:gd name="connsiteX6" fmla="*/ 184052 w 611965"/>
              <a:gd name="connsiteY6" fmla="*/ 205621 h 237195"/>
              <a:gd name="connsiteX7" fmla="*/ 141090 w 611965"/>
              <a:gd name="connsiteY7" fmla="*/ 222141 h 237195"/>
              <a:gd name="connsiteX8" fmla="*/ 103683 w 611965"/>
              <a:gd name="connsiteY8" fmla="*/ 236688 h 237195"/>
              <a:gd name="connsiteX9" fmla="*/ 14505 w 611965"/>
              <a:gd name="connsiteY9" fmla="*/ 237195 h 237195"/>
              <a:gd name="connsiteX0" fmla="*/ 14505 w 611965"/>
              <a:gd name="connsiteY0" fmla="*/ 237195 h 237195"/>
              <a:gd name="connsiteX1" fmla="*/ 99525 w 611965"/>
              <a:gd name="connsiteY1" fmla="*/ 201360 h 237195"/>
              <a:gd name="connsiteX2" fmla="*/ 87916 w 611965"/>
              <a:gd name="connsiteY2" fmla="*/ 182423 h 237195"/>
              <a:gd name="connsiteX3" fmla="*/ 258945 w 611965"/>
              <a:gd name="connsiteY3" fmla="*/ 1282 h 237195"/>
              <a:gd name="connsiteX4" fmla="*/ 469883 w 611965"/>
              <a:gd name="connsiteY4" fmla="*/ 16693 h 237195"/>
              <a:gd name="connsiteX5" fmla="*/ 376244 w 611965"/>
              <a:gd name="connsiteY5" fmla="*/ 211671 h 237195"/>
              <a:gd name="connsiteX6" fmla="*/ 184052 w 611965"/>
              <a:gd name="connsiteY6" fmla="*/ 205621 h 237195"/>
              <a:gd name="connsiteX7" fmla="*/ 141090 w 611965"/>
              <a:gd name="connsiteY7" fmla="*/ 222141 h 237195"/>
              <a:gd name="connsiteX8" fmla="*/ 103683 w 611965"/>
              <a:gd name="connsiteY8" fmla="*/ 236688 h 237195"/>
              <a:gd name="connsiteX9" fmla="*/ 14505 w 611965"/>
              <a:gd name="connsiteY9" fmla="*/ 237195 h 237195"/>
              <a:gd name="connsiteX0" fmla="*/ 14505 w 611965"/>
              <a:gd name="connsiteY0" fmla="*/ 237195 h 237195"/>
              <a:gd name="connsiteX1" fmla="*/ 99525 w 611965"/>
              <a:gd name="connsiteY1" fmla="*/ 201360 h 237195"/>
              <a:gd name="connsiteX2" fmla="*/ 87916 w 611965"/>
              <a:gd name="connsiteY2" fmla="*/ 182423 h 237195"/>
              <a:gd name="connsiteX3" fmla="*/ 258945 w 611965"/>
              <a:gd name="connsiteY3" fmla="*/ 1282 h 237195"/>
              <a:gd name="connsiteX4" fmla="*/ 469883 w 611965"/>
              <a:gd name="connsiteY4" fmla="*/ 16693 h 237195"/>
              <a:gd name="connsiteX5" fmla="*/ 376244 w 611965"/>
              <a:gd name="connsiteY5" fmla="*/ 211671 h 237195"/>
              <a:gd name="connsiteX6" fmla="*/ 184052 w 611965"/>
              <a:gd name="connsiteY6" fmla="*/ 205621 h 237195"/>
              <a:gd name="connsiteX7" fmla="*/ 141090 w 611965"/>
              <a:gd name="connsiteY7" fmla="*/ 222141 h 237195"/>
              <a:gd name="connsiteX8" fmla="*/ 70432 w 611965"/>
              <a:gd name="connsiteY8" fmla="*/ 234609 h 237195"/>
              <a:gd name="connsiteX9" fmla="*/ 14505 w 611965"/>
              <a:gd name="connsiteY9" fmla="*/ 237195 h 237195"/>
              <a:gd name="connsiteX0" fmla="*/ 14505 w 611965"/>
              <a:gd name="connsiteY0" fmla="*/ 237195 h 237195"/>
              <a:gd name="connsiteX1" fmla="*/ 99525 w 611965"/>
              <a:gd name="connsiteY1" fmla="*/ 201360 h 237195"/>
              <a:gd name="connsiteX2" fmla="*/ 87916 w 611965"/>
              <a:gd name="connsiteY2" fmla="*/ 182423 h 237195"/>
              <a:gd name="connsiteX3" fmla="*/ 258945 w 611965"/>
              <a:gd name="connsiteY3" fmla="*/ 1282 h 237195"/>
              <a:gd name="connsiteX4" fmla="*/ 469883 w 611965"/>
              <a:gd name="connsiteY4" fmla="*/ 16693 h 237195"/>
              <a:gd name="connsiteX5" fmla="*/ 376244 w 611965"/>
              <a:gd name="connsiteY5" fmla="*/ 211671 h 237195"/>
              <a:gd name="connsiteX6" fmla="*/ 184052 w 611965"/>
              <a:gd name="connsiteY6" fmla="*/ 205621 h 237195"/>
              <a:gd name="connsiteX7" fmla="*/ 134855 w 611965"/>
              <a:gd name="connsiteY7" fmla="*/ 217985 h 237195"/>
              <a:gd name="connsiteX8" fmla="*/ 70432 w 611965"/>
              <a:gd name="connsiteY8" fmla="*/ 234609 h 237195"/>
              <a:gd name="connsiteX9" fmla="*/ 14505 w 611965"/>
              <a:gd name="connsiteY9" fmla="*/ 237195 h 237195"/>
              <a:gd name="connsiteX0" fmla="*/ 14505 w 611965"/>
              <a:gd name="connsiteY0" fmla="*/ 237195 h 237195"/>
              <a:gd name="connsiteX1" fmla="*/ 87916 w 611965"/>
              <a:gd name="connsiteY1" fmla="*/ 182423 h 237195"/>
              <a:gd name="connsiteX2" fmla="*/ 258945 w 611965"/>
              <a:gd name="connsiteY2" fmla="*/ 1282 h 237195"/>
              <a:gd name="connsiteX3" fmla="*/ 469883 w 611965"/>
              <a:gd name="connsiteY3" fmla="*/ 16693 h 237195"/>
              <a:gd name="connsiteX4" fmla="*/ 376244 w 611965"/>
              <a:gd name="connsiteY4" fmla="*/ 211671 h 237195"/>
              <a:gd name="connsiteX5" fmla="*/ 184052 w 611965"/>
              <a:gd name="connsiteY5" fmla="*/ 205621 h 237195"/>
              <a:gd name="connsiteX6" fmla="*/ 134855 w 611965"/>
              <a:gd name="connsiteY6" fmla="*/ 217985 h 237195"/>
              <a:gd name="connsiteX7" fmla="*/ 70432 w 611965"/>
              <a:gd name="connsiteY7" fmla="*/ 234609 h 237195"/>
              <a:gd name="connsiteX8" fmla="*/ 14505 w 611965"/>
              <a:gd name="connsiteY8" fmla="*/ 237195 h 237195"/>
              <a:gd name="connsiteX0" fmla="*/ 14505 w 611965"/>
              <a:gd name="connsiteY0" fmla="*/ 237195 h 237195"/>
              <a:gd name="connsiteX1" fmla="*/ 87916 w 611965"/>
              <a:gd name="connsiteY1" fmla="*/ 182423 h 237195"/>
              <a:gd name="connsiteX2" fmla="*/ 258945 w 611965"/>
              <a:gd name="connsiteY2" fmla="*/ 1282 h 237195"/>
              <a:gd name="connsiteX3" fmla="*/ 469883 w 611965"/>
              <a:gd name="connsiteY3" fmla="*/ 16693 h 237195"/>
              <a:gd name="connsiteX4" fmla="*/ 376244 w 611965"/>
              <a:gd name="connsiteY4" fmla="*/ 211671 h 237195"/>
              <a:gd name="connsiteX5" fmla="*/ 184052 w 611965"/>
              <a:gd name="connsiteY5" fmla="*/ 205621 h 237195"/>
              <a:gd name="connsiteX6" fmla="*/ 134855 w 611965"/>
              <a:gd name="connsiteY6" fmla="*/ 217985 h 237195"/>
              <a:gd name="connsiteX7" fmla="*/ 70432 w 611965"/>
              <a:gd name="connsiteY7" fmla="*/ 234609 h 237195"/>
              <a:gd name="connsiteX8" fmla="*/ 14505 w 611965"/>
              <a:gd name="connsiteY8" fmla="*/ 237195 h 237195"/>
              <a:gd name="connsiteX0" fmla="*/ 14505 w 611965"/>
              <a:gd name="connsiteY0" fmla="*/ 237195 h 237195"/>
              <a:gd name="connsiteX1" fmla="*/ 87916 w 611965"/>
              <a:gd name="connsiteY1" fmla="*/ 182423 h 237195"/>
              <a:gd name="connsiteX2" fmla="*/ 258945 w 611965"/>
              <a:gd name="connsiteY2" fmla="*/ 1282 h 237195"/>
              <a:gd name="connsiteX3" fmla="*/ 469883 w 611965"/>
              <a:gd name="connsiteY3" fmla="*/ 16693 h 237195"/>
              <a:gd name="connsiteX4" fmla="*/ 376244 w 611965"/>
              <a:gd name="connsiteY4" fmla="*/ 211671 h 237195"/>
              <a:gd name="connsiteX5" fmla="*/ 184052 w 611965"/>
              <a:gd name="connsiteY5" fmla="*/ 205621 h 237195"/>
              <a:gd name="connsiteX6" fmla="*/ 134855 w 611965"/>
              <a:gd name="connsiteY6" fmla="*/ 217985 h 237195"/>
              <a:gd name="connsiteX7" fmla="*/ 70432 w 611965"/>
              <a:gd name="connsiteY7" fmla="*/ 234609 h 237195"/>
              <a:gd name="connsiteX8" fmla="*/ 14505 w 611965"/>
              <a:gd name="connsiteY8" fmla="*/ 237195 h 237195"/>
              <a:gd name="connsiteX0" fmla="*/ 14505 w 611965"/>
              <a:gd name="connsiteY0" fmla="*/ 237195 h 237195"/>
              <a:gd name="connsiteX1" fmla="*/ 60299 w 611965"/>
              <a:gd name="connsiteY1" fmla="*/ 212429 h 237195"/>
              <a:gd name="connsiteX2" fmla="*/ 87916 w 611965"/>
              <a:gd name="connsiteY2" fmla="*/ 182423 h 237195"/>
              <a:gd name="connsiteX3" fmla="*/ 258945 w 611965"/>
              <a:gd name="connsiteY3" fmla="*/ 1282 h 237195"/>
              <a:gd name="connsiteX4" fmla="*/ 469883 w 611965"/>
              <a:gd name="connsiteY4" fmla="*/ 16693 h 237195"/>
              <a:gd name="connsiteX5" fmla="*/ 376244 w 611965"/>
              <a:gd name="connsiteY5" fmla="*/ 211671 h 237195"/>
              <a:gd name="connsiteX6" fmla="*/ 184052 w 611965"/>
              <a:gd name="connsiteY6" fmla="*/ 205621 h 237195"/>
              <a:gd name="connsiteX7" fmla="*/ 134855 w 611965"/>
              <a:gd name="connsiteY7" fmla="*/ 217985 h 237195"/>
              <a:gd name="connsiteX8" fmla="*/ 70432 w 611965"/>
              <a:gd name="connsiteY8" fmla="*/ 234609 h 237195"/>
              <a:gd name="connsiteX9" fmla="*/ 14505 w 611965"/>
              <a:gd name="connsiteY9" fmla="*/ 237195 h 237195"/>
              <a:gd name="connsiteX0" fmla="*/ 6192 w 611965"/>
              <a:gd name="connsiteY0" fmla="*/ 220569 h 234609"/>
              <a:gd name="connsiteX1" fmla="*/ 60299 w 611965"/>
              <a:gd name="connsiteY1" fmla="*/ 212429 h 234609"/>
              <a:gd name="connsiteX2" fmla="*/ 87916 w 611965"/>
              <a:gd name="connsiteY2" fmla="*/ 182423 h 234609"/>
              <a:gd name="connsiteX3" fmla="*/ 258945 w 611965"/>
              <a:gd name="connsiteY3" fmla="*/ 1282 h 234609"/>
              <a:gd name="connsiteX4" fmla="*/ 469883 w 611965"/>
              <a:gd name="connsiteY4" fmla="*/ 16693 h 234609"/>
              <a:gd name="connsiteX5" fmla="*/ 376244 w 611965"/>
              <a:gd name="connsiteY5" fmla="*/ 211671 h 234609"/>
              <a:gd name="connsiteX6" fmla="*/ 184052 w 611965"/>
              <a:gd name="connsiteY6" fmla="*/ 205621 h 234609"/>
              <a:gd name="connsiteX7" fmla="*/ 134855 w 611965"/>
              <a:gd name="connsiteY7" fmla="*/ 217985 h 234609"/>
              <a:gd name="connsiteX8" fmla="*/ 70432 w 611965"/>
              <a:gd name="connsiteY8" fmla="*/ 234609 h 234609"/>
              <a:gd name="connsiteX9" fmla="*/ 6192 w 611965"/>
              <a:gd name="connsiteY9" fmla="*/ 220569 h 234609"/>
              <a:gd name="connsiteX0" fmla="*/ 6192 w 611965"/>
              <a:gd name="connsiteY0" fmla="*/ 220569 h 234609"/>
              <a:gd name="connsiteX1" fmla="*/ 54065 w 611965"/>
              <a:gd name="connsiteY1" fmla="*/ 206194 h 234609"/>
              <a:gd name="connsiteX2" fmla="*/ 87916 w 611965"/>
              <a:gd name="connsiteY2" fmla="*/ 182423 h 234609"/>
              <a:gd name="connsiteX3" fmla="*/ 258945 w 611965"/>
              <a:gd name="connsiteY3" fmla="*/ 1282 h 234609"/>
              <a:gd name="connsiteX4" fmla="*/ 469883 w 611965"/>
              <a:gd name="connsiteY4" fmla="*/ 16693 h 234609"/>
              <a:gd name="connsiteX5" fmla="*/ 376244 w 611965"/>
              <a:gd name="connsiteY5" fmla="*/ 211671 h 234609"/>
              <a:gd name="connsiteX6" fmla="*/ 184052 w 611965"/>
              <a:gd name="connsiteY6" fmla="*/ 205621 h 234609"/>
              <a:gd name="connsiteX7" fmla="*/ 134855 w 611965"/>
              <a:gd name="connsiteY7" fmla="*/ 217985 h 234609"/>
              <a:gd name="connsiteX8" fmla="*/ 70432 w 611965"/>
              <a:gd name="connsiteY8" fmla="*/ 234609 h 234609"/>
              <a:gd name="connsiteX9" fmla="*/ 6192 w 611965"/>
              <a:gd name="connsiteY9" fmla="*/ 220569 h 234609"/>
              <a:gd name="connsiteX0" fmla="*/ 6192 w 611965"/>
              <a:gd name="connsiteY0" fmla="*/ 220569 h 228374"/>
              <a:gd name="connsiteX1" fmla="*/ 54065 w 611965"/>
              <a:gd name="connsiteY1" fmla="*/ 206194 h 228374"/>
              <a:gd name="connsiteX2" fmla="*/ 87916 w 611965"/>
              <a:gd name="connsiteY2" fmla="*/ 182423 h 228374"/>
              <a:gd name="connsiteX3" fmla="*/ 258945 w 611965"/>
              <a:gd name="connsiteY3" fmla="*/ 1282 h 228374"/>
              <a:gd name="connsiteX4" fmla="*/ 469883 w 611965"/>
              <a:gd name="connsiteY4" fmla="*/ 16693 h 228374"/>
              <a:gd name="connsiteX5" fmla="*/ 376244 w 611965"/>
              <a:gd name="connsiteY5" fmla="*/ 211671 h 228374"/>
              <a:gd name="connsiteX6" fmla="*/ 184052 w 611965"/>
              <a:gd name="connsiteY6" fmla="*/ 205621 h 228374"/>
              <a:gd name="connsiteX7" fmla="*/ 134855 w 611965"/>
              <a:gd name="connsiteY7" fmla="*/ 217985 h 228374"/>
              <a:gd name="connsiteX8" fmla="*/ 80823 w 611965"/>
              <a:gd name="connsiteY8" fmla="*/ 228374 h 228374"/>
              <a:gd name="connsiteX9" fmla="*/ 6192 w 611965"/>
              <a:gd name="connsiteY9" fmla="*/ 220569 h 228374"/>
              <a:gd name="connsiteX0" fmla="*/ 6192 w 611965"/>
              <a:gd name="connsiteY0" fmla="*/ 220569 h 228374"/>
              <a:gd name="connsiteX1" fmla="*/ 54065 w 611965"/>
              <a:gd name="connsiteY1" fmla="*/ 206194 h 228374"/>
              <a:gd name="connsiteX2" fmla="*/ 87916 w 611965"/>
              <a:gd name="connsiteY2" fmla="*/ 182423 h 228374"/>
              <a:gd name="connsiteX3" fmla="*/ 258945 w 611965"/>
              <a:gd name="connsiteY3" fmla="*/ 1282 h 228374"/>
              <a:gd name="connsiteX4" fmla="*/ 469883 w 611965"/>
              <a:gd name="connsiteY4" fmla="*/ 16693 h 228374"/>
              <a:gd name="connsiteX5" fmla="*/ 376244 w 611965"/>
              <a:gd name="connsiteY5" fmla="*/ 211671 h 228374"/>
              <a:gd name="connsiteX6" fmla="*/ 184052 w 611965"/>
              <a:gd name="connsiteY6" fmla="*/ 205621 h 228374"/>
              <a:gd name="connsiteX7" fmla="*/ 132776 w 611965"/>
              <a:gd name="connsiteY7" fmla="*/ 215907 h 228374"/>
              <a:gd name="connsiteX8" fmla="*/ 80823 w 611965"/>
              <a:gd name="connsiteY8" fmla="*/ 228374 h 228374"/>
              <a:gd name="connsiteX9" fmla="*/ 6192 w 611965"/>
              <a:gd name="connsiteY9" fmla="*/ 220569 h 228374"/>
              <a:gd name="connsiteX0" fmla="*/ 6192 w 611965"/>
              <a:gd name="connsiteY0" fmla="*/ 220569 h 226296"/>
              <a:gd name="connsiteX1" fmla="*/ 54065 w 611965"/>
              <a:gd name="connsiteY1" fmla="*/ 206194 h 226296"/>
              <a:gd name="connsiteX2" fmla="*/ 87916 w 611965"/>
              <a:gd name="connsiteY2" fmla="*/ 182423 h 226296"/>
              <a:gd name="connsiteX3" fmla="*/ 258945 w 611965"/>
              <a:gd name="connsiteY3" fmla="*/ 1282 h 226296"/>
              <a:gd name="connsiteX4" fmla="*/ 469883 w 611965"/>
              <a:gd name="connsiteY4" fmla="*/ 16693 h 226296"/>
              <a:gd name="connsiteX5" fmla="*/ 376244 w 611965"/>
              <a:gd name="connsiteY5" fmla="*/ 211671 h 226296"/>
              <a:gd name="connsiteX6" fmla="*/ 184052 w 611965"/>
              <a:gd name="connsiteY6" fmla="*/ 205621 h 226296"/>
              <a:gd name="connsiteX7" fmla="*/ 132776 w 611965"/>
              <a:gd name="connsiteY7" fmla="*/ 215907 h 226296"/>
              <a:gd name="connsiteX8" fmla="*/ 74589 w 611965"/>
              <a:gd name="connsiteY8" fmla="*/ 226296 h 226296"/>
              <a:gd name="connsiteX9" fmla="*/ 6192 w 611965"/>
              <a:gd name="connsiteY9" fmla="*/ 220569 h 226296"/>
              <a:gd name="connsiteX0" fmla="*/ 6192 w 611965"/>
              <a:gd name="connsiteY0" fmla="*/ 220569 h 226296"/>
              <a:gd name="connsiteX1" fmla="*/ 54065 w 611965"/>
              <a:gd name="connsiteY1" fmla="*/ 206194 h 226296"/>
              <a:gd name="connsiteX2" fmla="*/ 68612 w 611965"/>
              <a:gd name="connsiteY2" fmla="*/ 195803 h 226296"/>
              <a:gd name="connsiteX3" fmla="*/ 87916 w 611965"/>
              <a:gd name="connsiteY3" fmla="*/ 182423 h 226296"/>
              <a:gd name="connsiteX4" fmla="*/ 258945 w 611965"/>
              <a:gd name="connsiteY4" fmla="*/ 1282 h 226296"/>
              <a:gd name="connsiteX5" fmla="*/ 469883 w 611965"/>
              <a:gd name="connsiteY5" fmla="*/ 16693 h 226296"/>
              <a:gd name="connsiteX6" fmla="*/ 376244 w 611965"/>
              <a:gd name="connsiteY6" fmla="*/ 211671 h 226296"/>
              <a:gd name="connsiteX7" fmla="*/ 184052 w 611965"/>
              <a:gd name="connsiteY7" fmla="*/ 205621 h 226296"/>
              <a:gd name="connsiteX8" fmla="*/ 132776 w 611965"/>
              <a:gd name="connsiteY8" fmla="*/ 215907 h 226296"/>
              <a:gd name="connsiteX9" fmla="*/ 74589 w 611965"/>
              <a:gd name="connsiteY9" fmla="*/ 226296 h 226296"/>
              <a:gd name="connsiteX10" fmla="*/ 6192 w 611965"/>
              <a:gd name="connsiteY10" fmla="*/ 220569 h 226296"/>
              <a:gd name="connsiteX0" fmla="*/ 6192 w 611965"/>
              <a:gd name="connsiteY0" fmla="*/ 220569 h 226296"/>
              <a:gd name="connsiteX1" fmla="*/ 54065 w 611965"/>
              <a:gd name="connsiteY1" fmla="*/ 206194 h 226296"/>
              <a:gd name="connsiteX2" fmla="*/ 87916 w 611965"/>
              <a:gd name="connsiteY2" fmla="*/ 182423 h 226296"/>
              <a:gd name="connsiteX3" fmla="*/ 258945 w 611965"/>
              <a:gd name="connsiteY3" fmla="*/ 1282 h 226296"/>
              <a:gd name="connsiteX4" fmla="*/ 469883 w 611965"/>
              <a:gd name="connsiteY4" fmla="*/ 16693 h 226296"/>
              <a:gd name="connsiteX5" fmla="*/ 376244 w 611965"/>
              <a:gd name="connsiteY5" fmla="*/ 211671 h 226296"/>
              <a:gd name="connsiteX6" fmla="*/ 184052 w 611965"/>
              <a:gd name="connsiteY6" fmla="*/ 205621 h 226296"/>
              <a:gd name="connsiteX7" fmla="*/ 132776 w 611965"/>
              <a:gd name="connsiteY7" fmla="*/ 215907 h 226296"/>
              <a:gd name="connsiteX8" fmla="*/ 74589 w 611965"/>
              <a:gd name="connsiteY8" fmla="*/ 226296 h 226296"/>
              <a:gd name="connsiteX9" fmla="*/ 6192 w 611965"/>
              <a:gd name="connsiteY9" fmla="*/ 220569 h 226296"/>
              <a:gd name="connsiteX0" fmla="*/ 6192 w 611965"/>
              <a:gd name="connsiteY0" fmla="*/ 220569 h 226296"/>
              <a:gd name="connsiteX1" fmla="*/ 54065 w 611965"/>
              <a:gd name="connsiteY1" fmla="*/ 202037 h 226296"/>
              <a:gd name="connsiteX2" fmla="*/ 87916 w 611965"/>
              <a:gd name="connsiteY2" fmla="*/ 182423 h 226296"/>
              <a:gd name="connsiteX3" fmla="*/ 258945 w 611965"/>
              <a:gd name="connsiteY3" fmla="*/ 1282 h 226296"/>
              <a:gd name="connsiteX4" fmla="*/ 469883 w 611965"/>
              <a:gd name="connsiteY4" fmla="*/ 16693 h 226296"/>
              <a:gd name="connsiteX5" fmla="*/ 376244 w 611965"/>
              <a:gd name="connsiteY5" fmla="*/ 211671 h 226296"/>
              <a:gd name="connsiteX6" fmla="*/ 184052 w 611965"/>
              <a:gd name="connsiteY6" fmla="*/ 205621 h 226296"/>
              <a:gd name="connsiteX7" fmla="*/ 132776 w 611965"/>
              <a:gd name="connsiteY7" fmla="*/ 215907 h 226296"/>
              <a:gd name="connsiteX8" fmla="*/ 74589 w 611965"/>
              <a:gd name="connsiteY8" fmla="*/ 226296 h 226296"/>
              <a:gd name="connsiteX9" fmla="*/ 6192 w 611965"/>
              <a:gd name="connsiteY9" fmla="*/ 220569 h 226296"/>
              <a:gd name="connsiteX0" fmla="*/ 6192 w 611965"/>
              <a:gd name="connsiteY0" fmla="*/ 220569 h 226296"/>
              <a:gd name="connsiteX1" fmla="*/ 87916 w 611965"/>
              <a:gd name="connsiteY1" fmla="*/ 182423 h 226296"/>
              <a:gd name="connsiteX2" fmla="*/ 258945 w 611965"/>
              <a:gd name="connsiteY2" fmla="*/ 1282 h 226296"/>
              <a:gd name="connsiteX3" fmla="*/ 469883 w 611965"/>
              <a:gd name="connsiteY3" fmla="*/ 16693 h 226296"/>
              <a:gd name="connsiteX4" fmla="*/ 376244 w 611965"/>
              <a:gd name="connsiteY4" fmla="*/ 211671 h 226296"/>
              <a:gd name="connsiteX5" fmla="*/ 184052 w 611965"/>
              <a:gd name="connsiteY5" fmla="*/ 205621 h 226296"/>
              <a:gd name="connsiteX6" fmla="*/ 132776 w 611965"/>
              <a:gd name="connsiteY6" fmla="*/ 215907 h 226296"/>
              <a:gd name="connsiteX7" fmla="*/ 74589 w 611965"/>
              <a:gd name="connsiteY7" fmla="*/ 226296 h 226296"/>
              <a:gd name="connsiteX8" fmla="*/ 6192 w 611965"/>
              <a:gd name="connsiteY8" fmla="*/ 220569 h 2262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611965" h="226296">
                <a:moveTo>
                  <a:pt x="6192" y="220569"/>
                </a:moveTo>
                <a:cubicBezTo>
                  <a:pt x="8413" y="213257"/>
                  <a:pt x="45791" y="218971"/>
                  <a:pt x="87916" y="182423"/>
                </a:cubicBezTo>
                <a:cubicBezTo>
                  <a:pt x="-86455" y="120125"/>
                  <a:pt x="13047" y="14741"/>
                  <a:pt x="258945" y="1282"/>
                </a:cubicBezTo>
                <a:cubicBezTo>
                  <a:pt x="332259" y="-2731"/>
                  <a:pt x="407230" y="2747"/>
                  <a:pt x="469883" y="16693"/>
                </a:cubicBezTo>
                <a:cubicBezTo>
                  <a:pt x="698453" y="67572"/>
                  <a:pt x="639716" y="189876"/>
                  <a:pt x="376244" y="211671"/>
                </a:cubicBezTo>
                <a:cubicBezTo>
                  <a:pt x="311998" y="216985"/>
                  <a:pt x="244575" y="214863"/>
                  <a:pt x="184052" y="205621"/>
                </a:cubicBezTo>
                <a:cubicBezTo>
                  <a:pt x="145899" y="207020"/>
                  <a:pt x="146171" y="210729"/>
                  <a:pt x="132776" y="215907"/>
                </a:cubicBezTo>
                <a:cubicBezTo>
                  <a:pt x="119381" y="221085"/>
                  <a:pt x="96726" y="223441"/>
                  <a:pt x="74589" y="226296"/>
                </a:cubicBezTo>
                <a:lnTo>
                  <a:pt x="6192" y="220569"/>
                </a:lnTo>
                <a:close/>
              </a:path>
            </a:pathLst>
          </a:cu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332" name="ZoneTexte 331"/>
          <p:cNvSpPr txBox="1"/>
          <p:nvPr/>
        </p:nvSpPr>
        <p:spPr>
          <a:xfrm>
            <a:off x="1252072" y="1440582"/>
            <a:ext cx="803019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ndika Basic Dig1 Dig4 Dig7" panose="02000000000000000000" pitchFamily="2" charset="0"/>
                <a:cs typeface="Dekko" panose="02000600000000000000" pitchFamily="2" charset="0"/>
              </a:rPr>
              <a:t> </a:t>
            </a:r>
            <a:r>
              <a:rPr lang="fr-FR" sz="700" dirty="0">
                <a:solidFill>
                  <a:schemeClr val="tx1">
                    <a:lumMod val="65000"/>
                    <a:lumOff val="35000"/>
                  </a:schemeClr>
                </a:solidFill>
                <a:latin typeface="Dekko" panose="02000600000000000000" pitchFamily="2" charset="0"/>
                <a:cs typeface="Dekko" panose="02000600000000000000" pitchFamily="2" charset="0"/>
              </a:rPr>
              <a:t>Adjectif masculin</a:t>
            </a:r>
          </a:p>
        </p:txBody>
      </p:sp>
      <p:pic>
        <p:nvPicPr>
          <p:cNvPr id="333" name="Image 332"/>
          <p:cNvPicPr>
            <a:picLocks noChangeAspect="1"/>
          </p:cNvPicPr>
          <p:nvPr/>
        </p:nvPicPr>
        <p:blipFill rotWithShape="1">
          <a:blip r:embed="rId8" cstate="print">
            <a:extLst>
              <a:ext uri="{BEBA8EAE-BF5A-486C-A8C5-ECC9F3942E4B}">
                <a14:imgProps xmlns:a14="http://schemas.microsoft.com/office/drawing/2010/main">
                  <a14:imgLayer r:embed="rId9">
                    <a14:imgEffect>
                      <a14:sharpenSoften amount="50000"/>
                    </a14:imgEffect>
                    <a14:imgEffect>
                      <a14:brightnessContrast bright="4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63792" t="76076" r="26479" b="15767"/>
          <a:stretch/>
        </p:blipFill>
        <p:spPr>
          <a:xfrm>
            <a:off x="953838" y="1696622"/>
            <a:ext cx="279703" cy="139351"/>
          </a:xfrm>
          <a:prstGeom prst="rect">
            <a:avLst/>
          </a:prstGeom>
        </p:spPr>
      </p:pic>
      <p:pic>
        <p:nvPicPr>
          <p:cNvPr id="334" name="Image 333"/>
          <p:cNvPicPr>
            <a:picLocks noChangeAspect="1"/>
          </p:cNvPicPr>
          <p:nvPr/>
        </p:nvPicPr>
        <p:blipFill rotWithShape="1">
          <a:blip r:embed="rId8" cstate="print">
            <a:extLst>
              <a:ext uri="{BEBA8EAE-BF5A-486C-A8C5-ECC9F3942E4B}">
                <a14:imgProps xmlns:a14="http://schemas.microsoft.com/office/drawing/2010/main">
                  <a14:imgLayer r:embed="rId9">
                    <a14:imgEffect>
                      <a14:sharpenSoften amount="50000"/>
                    </a14:imgEffect>
                    <a14:imgEffect>
                      <a14:brightnessContrast bright="4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63792" t="76076" r="26479" b="15767"/>
          <a:stretch/>
        </p:blipFill>
        <p:spPr>
          <a:xfrm>
            <a:off x="5349386" y="1652281"/>
            <a:ext cx="279703" cy="139351"/>
          </a:xfrm>
          <a:prstGeom prst="rect">
            <a:avLst/>
          </a:prstGeom>
        </p:spPr>
      </p:pic>
      <p:pic>
        <p:nvPicPr>
          <p:cNvPr id="335" name="Image 334"/>
          <p:cNvPicPr>
            <a:picLocks noChangeAspect="1"/>
          </p:cNvPicPr>
          <p:nvPr/>
        </p:nvPicPr>
        <p:blipFill rotWithShape="1">
          <a:blip r:embed="rId10" cstate="print">
            <a:extLst>
              <a:ext uri="{BEBA8EAE-BF5A-486C-A8C5-ECC9F3942E4B}">
                <a14:imgProps xmlns:a14="http://schemas.microsoft.com/office/drawing/2010/main">
                  <a14:imgLayer r:embed="rId11">
                    <a14:imgEffect>
                      <a14:sharpenSoften amount="50000"/>
                    </a14:imgEffect>
                    <a14:imgEffect>
                      <a14:brightnessContrast bright="4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80534" t="17003" r="10602" b="70262"/>
          <a:stretch/>
        </p:blipFill>
        <p:spPr>
          <a:xfrm>
            <a:off x="5349824" y="1396637"/>
            <a:ext cx="315016" cy="268921"/>
          </a:xfrm>
          <a:prstGeom prst="rect">
            <a:avLst/>
          </a:prstGeom>
        </p:spPr>
      </p:pic>
      <p:sp>
        <p:nvSpPr>
          <p:cNvPr id="336" name="Bulle ronde 2290"/>
          <p:cNvSpPr/>
          <p:nvPr/>
        </p:nvSpPr>
        <p:spPr>
          <a:xfrm>
            <a:off x="5649824" y="1343448"/>
            <a:ext cx="717609" cy="227883"/>
          </a:xfrm>
          <a:custGeom>
            <a:avLst/>
            <a:gdLst>
              <a:gd name="connsiteX0" fmla="*/ 60321 w 719824"/>
              <a:gd name="connsiteY0" fmla="*/ 182002 h 154391"/>
              <a:gd name="connsiteX1" fmla="*/ 116700 w 719824"/>
              <a:gd name="connsiteY1" fmla="*/ 134098 h 154391"/>
              <a:gd name="connsiteX2" fmla="*/ 335874 w 719824"/>
              <a:gd name="connsiteY2" fmla="*/ 171 h 154391"/>
              <a:gd name="connsiteX3" fmla="*/ 532049 w 719824"/>
              <a:gd name="connsiteY3" fmla="*/ 9400 h 154391"/>
              <a:gd name="connsiteX4" fmla="*/ 396804 w 719824"/>
              <a:gd name="connsiteY4" fmla="*/ 153984 h 154391"/>
              <a:gd name="connsiteX5" fmla="*/ 233794 w 719824"/>
              <a:gd name="connsiteY5" fmla="*/ 149496 h 154391"/>
              <a:gd name="connsiteX6" fmla="*/ 60321 w 719824"/>
              <a:gd name="connsiteY6" fmla="*/ 182002 h 154391"/>
              <a:gd name="connsiteX0" fmla="*/ 60869 w 720689"/>
              <a:gd name="connsiteY0" fmla="*/ 182003 h 182003"/>
              <a:gd name="connsiteX1" fmla="*/ 117248 w 720689"/>
              <a:gd name="connsiteY1" fmla="*/ 134099 h 182003"/>
              <a:gd name="connsiteX2" fmla="*/ 336422 w 720689"/>
              <a:gd name="connsiteY2" fmla="*/ 172 h 182003"/>
              <a:gd name="connsiteX3" fmla="*/ 532597 w 720689"/>
              <a:gd name="connsiteY3" fmla="*/ 9401 h 182003"/>
              <a:gd name="connsiteX4" fmla="*/ 397352 w 720689"/>
              <a:gd name="connsiteY4" fmla="*/ 153985 h 182003"/>
              <a:gd name="connsiteX5" fmla="*/ 234342 w 720689"/>
              <a:gd name="connsiteY5" fmla="*/ 149497 h 182003"/>
              <a:gd name="connsiteX6" fmla="*/ 158150 w 720689"/>
              <a:gd name="connsiteY6" fmla="*/ 175174 h 182003"/>
              <a:gd name="connsiteX7" fmla="*/ 60869 w 720689"/>
              <a:gd name="connsiteY7" fmla="*/ 182003 h 182003"/>
              <a:gd name="connsiteX0" fmla="*/ 60869 w 720689"/>
              <a:gd name="connsiteY0" fmla="*/ 182003 h 182003"/>
              <a:gd name="connsiteX1" fmla="*/ 137369 w 720689"/>
              <a:gd name="connsiteY1" fmla="*/ 146079 h 182003"/>
              <a:gd name="connsiteX2" fmla="*/ 117248 w 720689"/>
              <a:gd name="connsiteY2" fmla="*/ 134099 h 182003"/>
              <a:gd name="connsiteX3" fmla="*/ 336422 w 720689"/>
              <a:gd name="connsiteY3" fmla="*/ 172 h 182003"/>
              <a:gd name="connsiteX4" fmla="*/ 532597 w 720689"/>
              <a:gd name="connsiteY4" fmla="*/ 9401 h 182003"/>
              <a:gd name="connsiteX5" fmla="*/ 397352 w 720689"/>
              <a:gd name="connsiteY5" fmla="*/ 153985 h 182003"/>
              <a:gd name="connsiteX6" fmla="*/ 234342 w 720689"/>
              <a:gd name="connsiteY6" fmla="*/ 149497 h 182003"/>
              <a:gd name="connsiteX7" fmla="*/ 158150 w 720689"/>
              <a:gd name="connsiteY7" fmla="*/ 175174 h 182003"/>
              <a:gd name="connsiteX8" fmla="*/ 60869 w 720689"/>
              <a:gd name="connsiteY8" fmla="*/ 182003 h 182003"/>
              <a:gd name="connsiteX0" fmla="*/ 60869 w 720689"/>
              <a:gd name="connsiteY0" fmla="*/ 182003 h 182003"/>
              <a:gd name="connsiteX1" fmla="*/ 137369 w 720689"/>
              <a:gd name="connsiteY1" fmla="*/ 146079 h 182003"/>
              <a:gd name="connsiteX2" fmla="*/ 117248 w 720689"/>
              <a:gd name="connsiteY2" fmla="*/ 134099 h 182003"/>
              <a:gd name="connsiteX3" fmla="*/ 336422 w 720689"/>
              <a:gd name="connsiteY3" fmla="*/ 172 h 182003"/>
              <a:gd name="connsiteX4" fmla="*/ 532597 w 720689"/>
              <a:gd name="connsiteY4" fmla="*/ 9401 h 182003"/>
              <a:gd name="connsiteX5" fmla="*/ 397352 w 720689"/>
              <a:gd name="connsiteY5" fmla="*/ 153985 h 182003"/>
              <a:gd name="connsiteX6" fmla="*/ 234342 w 720689"/>
              <a:gd name="connsiteY6" fmla="*/ 149497 h 182003"/>
              <a:gd name="connsiteX7" fmla="*/ 145681 w 720689"/>
              <a:gd name="connsiteY7" fmla="*/ 173096 h 182003"/>
              <a:gd name="connsiteX8" fmla="*/ 60869 w 720689"/>
              <a:gd name="connsiteY8" fmla="*/ 182003 h 182003"/>
              <a:gd name="connsiteX0" fmla="*/ 60869 w 720689"/>
              <a:gd name="connsiteY0" fmla="*/ 182003 h 182003"/>
              <a:gd name="connsiteX1" fmla="*/ 137369 w 720689"/>
              <a:gd name="connsiteY1" fmla="*/ 146079 h 182003"/>
              <a:gd name="connsiteX2" fmla="*/ 117248 w 720689"/>
              <a:gd name="connsiteY2" fmla="*/ 134099 h 182003"/>
              <a:gd name="connsiteX3" fmla="*/ 336422 w 720689"/>
              <a:gd name="connsiteY3" fmla="*/ 172 h 182003"/>
              <a:gd name="connsiteX4" fmla="*/ 532597 w 720689"/>
              <a:gd name="connsiteY4" fmla="*/ 9401 h 182003"/>
              <a:gd name="connsiteX5" fmla="*/ 397352 w 720689"/>
              <a:gd name="connsiteY5" fmla="*/ 153985 h 182003"/>
              <a:gd name="connsiteX6" fmla="*/ 234342 w 720689"/>
              <a:gd name="connsiteY6" fmla="*/ 149497 h 182003"/>
              <a:gd name="connsiteX7" fmla="*/ 145681 w 720689"/>
              <a:gd name="connsiteY7" fmla="*/ 173096 h 182003"/>
              <a:gd name="connsiteX8" fmla="*/ 60869 w 720689"/>
              <a:gd name="connsiteY8" fmla="*/ 182003 h 182003"/>
              <a:gd name="connsiteX0" fmla="*/ 34929 w 720689"/>
              <a:gd name="connsiteY0" fmla="*/ 174642 h 174642"/>
              <a:gd name="connsiteX1" fmla="*/ 137369 w 720689"/>
              <a:gd name="connsiteY1" fmla="*/ 146079 h 174642"/>
              <a:gd name="connsiteX2" fmla="*/ 117248 w 720689"/>
              <a:gd name="connsiteY2" fmla="*/ 134099 h 174642"/>
              <a:gd name="connsiteX3" fmla="*/ 336422 w 720689"/>
              <a:gd name="connsiteY3" fmla="*/ 172 h 174642"/>
              <a:gd name="connsiteX4" fmla="*/ 532597 w 720689"/>
              <a:gd name="connsiteY4" fmla="*/ 9401 h 174642"/>
              <a:gd name="connsiteX5" fmla="*/ 397352 w 720689"/>
              <a:gd name="connsiteY5" fmla="*/ 153985 h 174642"/>
              <a:gd name="connsiteX6" fmla="*/ 234342 w 720689"/>
              <a:gd name="connsiteY6" fmla="*/ 149497 h 174642"/>
              <a:gd name="connsiteX7" fmla="*/ 145681 w 720689"/>
              <a:gd name="connsiteY7" fmla="*/ 173096 h 174642"/>
              <a:gd name="connsiteX8" fmla="*/ 34929 w 720689"/>
              <a:gd name="connsiteY8" fmla="*/ 174642 h 174642"/>
              <a:gd name="connsiteX0" fmla="*/ 34929 w 720689"/>
              <a:gd name="connsiteY0" fmla="*/ 174642 h 174642"/>
              <a:gd name="connsiteX1" fmla="*/ 137369 w 720689"/>
              <a:gd name="connsiteY1" fmla="*/ 146079 h 174642"/>
              <a:gd name="connsiteX2" fmla="*/ 117248 w 720689"/>
              <a:gd name="connsiteY2" fmla="*/ 134099 h 174642"/>
              <a:gd name="connsiteX3" fmla="*/ 336422 w 720689"/>
              <a:gd name="connsiteY3" fmla="*/ 172 h 174642"/>
              <a:gd name="connsiteX4" fmla="*/ 532597 w 720689"/>
              <a:gd name="connsiteY4" fmla="*/ 9401 h 174642"/>
              <a:gd name="connsiteX5" fmla="*/ 397352 w 720689"/>
              <a:gd name="connsiteY5" fmla="*/ 153985 h 174642"/>
              <a:gd name="connsiteX6" fmla="*/ 234342 w 720689"/>
              <a:gd name="connsiteY6" fmla="*/ 149497 h 174642"/>
              <a:gd name="connsiteX7" fmla="*/ 116859 w 720689"/>
              <a:gd name="connsiteY7" fmla="*/ 171461 h 174642"/>
              <a:gd name="connsiteX8" fmla="*/ 34929 w 720689"/>
              <a:gd name="connsiteY8" fmla="*/ 174642 h 174642"/>
              <a:gd name="connsiteX0" fmla="*/ 34929 w 720689"/>
              <a:gd name="connsiteY0" fmla="*/ 174642 h 174642"/>
              <a:gd name="connsiteX1" fmla="*/ 137369 w 720689"/>
              <a:gd name="connsiteY1" fmla="*/ 146079 h 174642"/>
              <a:gd name="connsiteX2" fmla="*/ 117248 w 720689"/>
              <a:gd name="connsiteY2" fmla="*/ 134099 h 174642"/>
              <a:gd name="connsiteX3" fmla="*/ 336422 w 720689"/>
              <a:gd name="connsiteY3" fmla="*/ 172 h 174642"/>
              <a:gd name="connsiteX4" fmla="*/ 532597 w 720689"/>
              <a:gd name="connsiteY4" fmla="*/ 9401 h 174642"/>
              <a:gd name="connsiteX5" fmla="*/ 397352 w 720689"/>
              <a:gd name="connsiteY5" fmla="*/ 153985 h 174642"/>
              <a:gd name="connsiteX6" fmla="*/ 234342 w 720689"/>
              <a:gd name="connsiteY6" fmla="*/ 149497 h 174642"/>
              <a:gd name="connsiteX7" fmla="*/ 116859 w 720689"/>
              <a:gd name="connsiteY7" fmla="*/ 171461 h 174642"/>
              <a:gd name="connsiteX8" fmla="*/ 34929 w 720689"/>
              <a:gd name="connsiteY8" fmla="*/ 174642 h 174642"/>
              <a:gd name="connsiteX0" fmla="*/ 34929 w 720689"/>
              <a:gd name="connsiteY0" fmla="*/ 174642 h 174642"/>
              <a:gd name="connsiteX1" fmla="*/ 137369 w 720689"/>
              <a:gd name="connsiteY1" fmla="*/ 146079 h 174642"/>
              <a:gd name="connsiteX2" fmla="*/ 117248 w 720689"/>
              <a:gd name="connsiteY2" fmla="*/ 134099 h 174642"/>
              <a:gd name="connsiteX3" fmla="*/ 336422 w 720689"/>
              <a:gd name="connsiteY3" fmla="*/ 172 h 174642"/>
              <a:gd name="connsiteX4" fmla="*/ 532597 w 720689"/>
              <a:gd name="connsiteY4" fmla="*/ 9401 h 174642"/>
              <a:gd name="connsiteX5" fmla="*/ 397352 w 720689"/>
              <a:gd name="connsiteY5" fmla="*/ 153985 h 174642"/>
              <a:gd name="connsiteX6" fmla="*/ 234342 w 720689"/>
              <a:gd name="connsiteY6" fmla="*/ 149497 h 174642"/>
              <a:gd name="connsiteX7" fmla="*/ 186045 w 720689"/>
              <a:gd name="connsiteY7" fmla="*/ 162171 h 174642"/>
              <a:gd name="connsiteX8" fmla="*/ 116859 w 720689"/>
              <a:gd name="connsiteY8" fmla="*/ 171461 h 174642"/>
              <a:gd name="connsiteX9" fmla="*/ 34929 w 720689"/>
              <a:gd name="connsiteY9" fmla="*/ 174642 h 174642"/>
              <a:gd name="connsiteX0" fmla="*/ 34929 w 720689"/>
              <a:gd name="connsiteY0" fmla="*/ 174642 h 174642"/>
              <a:gd name="connsiteX1" fmla="*/ 108226 w 720689"/>
              <a:gd name="connsiteY1" fmla="*/ 154811 h 174642"/>
              <a:gd name="connsiteX2" fmla="*/ 137369 w 720689"/>
              <a:gd name="connsiteY2" fmla="*/ 146079 h 174642"/>
              <a:gd name="connsiteX3" fmla="*/ 117248 w 720689"/>
              <a:gd name="connsiteY3" fmla="*/ 134099 h 174642"/>
              <a:gd name="connsiteX4" fmla="*/ 336422 w 720689"/>
              <a:gd name="connsiteY4" fmla="*/ 172 h 174642"/>
              <a:gd name="connsiteX5" fmla="*/ 532597 w 720689"/>
              <a:gd name="connsiteY5" fmla="*/ 9401 h 174642"/>
              <a:gd name="connsiteX6" fmla="*/ 397352 w 720689"/>
              <a:gd name="connsiteY6" fmla="*/ 153985 h 174642"/>
              <a:gd name="connsiteX7" fmla="*/ 234342 w 720689"/>
              <a:gd name="connsiteY7" fmla="*/ 149497 h 174642"/>
              <a:gd name="connsiteX8" fmla="*/ 186045 w 720689"/>
              <a:gd name="connsiteY8" fmla="*/ 162171 h 174642"/>
              <a:gd name="connsiteX9" fmla="*/ 116859 w 720689"/>
              <a:gd name="connsiteY9" fmla="*/ 171461 h 174642"/>
              <a:gd name="connsiteX10" fmla="*/ 34929 w 720689"/>
              <a:gd name="connsiteY10" fmla="*/ 174642 h 174642"/>
              <a:gd name="connsiteX0" fmla="*/ 34929 w 720689"/>
              <a:gd name="connsiteY0" fmla="*/ 174642 h 174642"/>
              <a:gd name="connsiteX1" fmla="*/ 103903 w 720689"/>
              <a:gd name="connsiteY1" fmla="*/ 159718 h 174642"/>
              <a:gd name="connsiteX2" fmla="*/ 137369 w 720689"/>
              <a:gd name="connsiteY2" fmla="*/ 146079 h 174642"/>
              <a:gd name="connsiteX3" fmla="*/ 117248 w 720689"/>
              <a:gd name="connsiteY3" fmla="*/ 134099 h 174642"/>
              <a:gd name="connsiteX4" fmla="*/ 336422 w 720689"/>
              <a:gd name="connsiteY4" fmla="*/ 172 h 174642"/>
              <a:gd name="connsiteX5" fmla="*/ 532597 w 720689"/>
              <a:gd name="connsiteY5" fmla="*/ 9401 h 174642"/>
              <a:gd name="connsiteX6" fmla="*/ 397352 w 720689"/>
              <a:gd name="connsiteY6" fmla="*/ 153985 h 174642"/>
              <a:gd name="connsiteX7" fmla="*/ 234342 w 720689"/>
              <a:gd name="connsiteY7" fmla="*/ 149497 h 174642"/>
              <a:gd name="connsiteX8" fmla="*/ 186045 w 720689"/>
              <a:gd name="connsiteY8" fmla="*/ 162171 h 174642"/>
              <a:gd name="connsiteX9" fmla="*/ 116859 w 720689"/>
              <a:gd name="connsiteY9" fmla="*/ 171461 h 174642"/>
              <a:gd name="connsiteX10" fmla="*/ 34929 w 720689"/>
              <a:gd name="connsiteY10" fmla="*/ 174642 h 174642"/>
              <a:gd name="connsiteX0" fmla="*/ 34929 w 720689"/>
              <a:gd name="connsiteY0" fmla="*/ 174642 h 174642"/>
              <a:gd name="connsiteX1" fmla="*/ 103903 w 720689"/>
              <a:gd name="connsiteY1" fmla="*/ 159718 h 174642"/>
              <a:gd name="connsiteX2" fmla="*/ 137369 w 720689"/>
              <a:gd name="connsiteY2" fmla="*/ 146079 h 174642"/>
              <a:gd name="connsiteX3" fmla="*/ 117248 w 720689"/>
              <a:gd name="connsiteY3" fmla="*/ 134099 h 174642"/>
              <a:gd name="connsiteX4" fmla="*/ 336422 w 720689"/>
              <a:gd name="connsiteY4" fmla="*/ 172 h 174642"/>
              <a:gd name="connsiteX5" fmla="*/ 532597 w 720689"/>
              <a:gd name="connsiteY5" fmla="*/ 9401 h 174642"/>
              <a:gd name="connsiteX6" fmla="*/ 397352 w 720689"/>
              <a:gd name="connsiteY6" fmla="*/ 153985 h 174642"/>
              <a:gd name="connsiteX7" fmla="*/ 234342 w 720689"/>
              <a:gd name="connsiteY7" fmla="*/ 149497 h 174642"/>
              <a:gd name="connsiteX8" fmla="*/ 175957 w 720689"/>
              <a:gd name="connsiteY8" fmla="*/ 160535 h 174642"/>
              <a:gd name="connsiteX9" fmla="*/ 116859 w 720689"/>
              <a:gd name="connsiteY9" fmla="*/ 171461 h 174642"/>
              <a:gd name="connsiteX10" fmla="*/ 34929 w 720689"/>
              <a:gd name="connsiteY10" fmla="*/ 174642 h 174642"/>
              <a:gd name="connsiteX0" fmla="*/ 34929 w 720689"/>
              <a:gd name="connsiteY0" fmla="*/ 174642 h 174642"/>
              <a:gd name="connsiteX1" fmla="*/ 103903 w 720689"/>
              <a:gd name="connsiteY1" fmla="*/ 159718 h 174642"/>
              <a:gd name="connsiteX2" fmla="*/ 137369 w 720689"/>
              <a:gd name="connsiteY2" fmla="*/ 146079 h 174642"/>
              <a:gd name="connsiteX3" fmla="*/ 117248 w 720689"/>
              <a:gd name="connsiteY3" fmla="*/ 134099 h 174642"/>
              <a:gd name="connsiteX4" fmla="*/ 336422 w 720689"/>
              <a:gd name="connsiteY4" fmla="*/ 172 h 174642"/>
              <a:gd name="connsiteX5" fmla="*/ 532597 w 720689"/>
              <a:gd name="connsiteY5" fmla="*/ 9401 h 174642"/>
              <a:gd name="connsiteX6" fmla="*/ 397352 w 720689"/>
              <a:gd name="connsiteY6" fmla="*/ 153985 h 174642"/>
              <a:gd name="connsiteX7" fmla="*/ 234342 w 720689"/>
              <a:gd name="connsiteY7" fmla="*/ 149497 h 174642"/>
              <a:gd name="connsiteX8" fmla="*/ 175957 w 720689"/>
              <a:gd name="connsiteY8" fmla="*/ 160535 h 174642"/>
              <a:gd name="connsiteX9" fmla="*/ 111094 w 720689"/>
              <a:gd name="connsiteY9" fmla="*/ 169825 h 174642"/>
              <a:gd name="connsiteX10" fmla="*/ 34929 w 720689"/>
              <a:gd name="connsiteY10" fmla="*/ 174642 h 174642"/>
              <a:gd name="connsiteX0" fmla="*/ 34929 w 720689"/>
              <a:gd name="connsiteY0" fmla="*/ 174642 h 174643"/>
              <a:gd name="connsiteX1" fmla="*/ 103903 w 720689"/>
              <a:gd name="connsiteY1" fmla="*/ 159718 h 174643"/>
              <a:gd name="connsiteX2" fmla="*/ 137369 w 720689"/>
              <a:gd name="connsiteY2" fmla="*/ 146079 h 174643"/>
              <a:gd name="connsiteX3" fmla="*/ 117248 w 720689"/>
              <a:gd name="connsiteY3" fmla="*/ 134099 h 174643"/>
              <a:gd name="connsiteX4" fmla="*/ 336422 w 720689"/>
              <a:gd name="connsiteY4" fmla="*/ 172 h 174643"/>
              <a:gd name="connsiteX5" fmla="*/ 532597 w 720689"/>
              <a:gd name="connsiteY5" fmla="*/ 9401 h 174643"/>
              <a:gd name="connsiteX6" fmla="*/ 397352 w 720689"/>
              <a:gd name="connsiteY6" fmla="*/ 153985 h 174643"/>
              <a:gd name="connsiteX7" fmla="*/ 234342 w 720689"/>
              <a:gd name="connsiteY7" fmla="*/ 149497 h 174643"/>
              <a:gd name="connsiteX8" fmla="*/ 175957 w 720689"/>
              <a:gd name="connsiteY8" fmla="*/ 160535 h 174643"/>
              <a:gd name="connsiteX9" fmla="*/ 34929 w 720689"/>
              <a:gd name="connsiteY9" fmla="*/ 174642 h 174643"/>
              <a:gd name="connsiteX0" fmla="*/ 34929 w 720689"/>
              <a:gd name="connsiteY0" fmla="*/ 174642 h 174807"/>
              <a:gd name="connsiteX1" fmla="*/ 103903 w 720689"/>
              <a:gd name="connsiteY1" fmla="*/ 159718 h 174807"/>
              <a:gd name="connsiteX2" fmla="*/ 137369 w 720689"/>
              <a:gd name="connsiteY2" fmla="*/ 146079 h 174807"/>
              <a:gd name="connsiteX3" fmla="*/ 117248 w 720689"/>
              <a:gd name="connsiteY3" fmla="*/ 134099 h 174807"/>
              <a:gd name="connsiteX4" fmla="*/ 336422 w 720689"/>
              <a:gd name="connsiteY4" fmla="*/ 172 h 174807"/>
              <a:gd name="connsiteX5" fmla="*/ 532597 w 720689"/>
              <a:gd name="connsiteY5" fmla="*/ 9401 h 174807"/>
              <a:gd name="connsiteX6" fmla="*/ 397352 w 720689"/>
              <a:gd name="connsiteY6" fmla="*/ 153985 h 174807"/>
              <a:gd name="connsiteX7" fmla="*/ 234342 w 720689"/>
              <a:gd name="connsiteY7" fmla="*/ 149497 h 174807"/>
              <a:gd name="connsiteX8" fmla="*/ 34929 w 720689"/>
              <a:gd name="connsiteY8" fmla="*/ 174642 h 174807"/>
              <a:gd name="connsiteX0" fmla="*/ 34929 w 720689"/>
              <a:gd name="connsiteY0" fmla="*/ 174642 h 175250"/>
              <a:gd name="connsiteX1" fmla="*/ 103903 w 720689"/>
              <a:gd name="connsiteY1" fmla="*/ 159718 h 175250"/>
              <a:gd name="connsiteX2" fmla="*/ 137369 w 720689"/>
              <a:gd name="connsiteY2" fmla="*/ 146079 h 175250"/>
              <a:gd name="connsiteX3" fmla="*/ 117248 w 720689"/>
              <a:gd name="connsiteY3" fmla="*/ 134099 h 175250"/>
              <a:gd name="connsiteX4" fmla="*/ 336422 w 720689"/>
              <a:gd name="connsiteY4" fmla="*/ 172 h 175250"/>
              <a:gd name="connsiteX5" fmla="*/ 532597 w 720689"/>
              <a:gd name="connsiteY5" fmla="*/ 9401 h 175250"/>
              <a:gd name="connsiteX6" fmla="*/ 397352 w 720689"/>
              <a:gd name="connsiteY6" fmla="*/ 153985 h 175250"/>
              <a:gd name="connsiteX7" fmla="*/ 234342 w 720689"/>
              <a:gd name="connsiteY7" fmla="*/ 149497 h 175250"/>
              <a:gd name="connsiteX8" fmla="*/ 109667 w 720689"/>
              <a:gd name="connsiteY8" fmla="*/ 170349 h 175250"/>
              <a:gd name="connsiteX9" fmla="*/ 34929 w 720689"/>
              <a:gd name="connsiteY9" fmla="*/ 174642 h 175250"/>
              <a:gd name="connsiteX0" fmla="*/ 34929 w 720689"/>
              <a:gd name="connsiteY0" fmla="*/ 174642 h 175250"/>
              <a:gd name="connsiteX1" fmla="*/ 103903 w 720689"/>
              <a:gd name="connsiteY1" fmla="*/ 159718 h 175250"/>
              <a:gd name="connsiteX2" fmla="*/ 137369 w 720689"/>
              <a:gd name="connsiteY2" fmla="*/ 146079 h 175250"/>
              <a:gd name="connsiteX3" fmla="*/ 117248 w 720689"/>
              <a:gd name="connsiteY3" fmla="*/ 134099 h 175250"/>
              <a:gd name="connsiteX4" fmla="*/ 336422 w 720689"/>
              <a:gd name="connsiteY4" fmla="*/ 172 h 175250"/>
              <a:gd name="connsiteX5" fmla="*/ 532597 w 720689"/>
              <a:gd name="connsiteY5" fmla="*/ 9401 h 175250"/>
              <a:gd name="connsiteX6" fmla="*/ 397352 w 720689"/>
              <a:gd name="connsiteY6" fmla="*/ 153985 h 175250"/>
              <a:gd name="connsiteX7" fmla="*/ 234342 w 720689"/>
              <a:gd name="connsiteY7" fmla="*/ 149497 h 175250"/>
              <a:gd name="connsiteX8" fmla="*/ 174517 w 720689"/>
              <a:gd name="connsiteY8" fmla="*/ 160535 h 175250"/>
              <a:gd name="connsiteX9" fmla="*/ 109667 w 720689"/>
              <a:gd name="connsiteY9" fmla="*/ 170349 h 175250"/>
              <a:gd name="connsiteX10" fmla="*/ 34929 w 720689"/>
              <a:gd name="connsiteY10" fmla="*/ 174642 h 175250"/>
              <a:gd name="connsiteX0" fmla="*/ 85368 w 720689"/>
              <a:gd name="connsiteY0" fmla="*/ 170585 h 172717"/>
              <a:gd name="connsiteX1" fmla="*/ 103903 w 720689"/>
              <a:gd name="connsiteY1" fmla="*/ 159718 h 172717"/>
              <a:gd name="connsiteX2" fmla="*/ 137369 w 720689"/>
              <a:gd name="connsiteY2" fmla="*/ 146079 h 172717"/>
              <a:gd name="connsiteX3" fmla="*/ 117248 w 720689"/>
              <a:gd name="connsiteY3" fmla="*/ 134099 h 172717"/>
              <a:gd name="connsiteX4" fmla="*/ 336422 w 720689"/>
              <a:gd name="connsiteY4" fmla="*/ 172 h 172717"/>
              <a:gd name="connsiteX5" fmla="*/ 532597 w 720689"/>
              <a:gd name="connsiteY5" fmla="*/ 9401 h 172717"/>
              <a:gd name="connsiteX6" fmla="*/ 397352 w 720689"/>
              <a:gd name="connsiteY6" fmla="*/ 153985 h 172717"/>
              <a:gd name="connsiteX7" fmla="*/ 234342 w 720689"/>
              <a:gd name="connsiteY7" fmla="*/ 149497 h 172717"/>
              <a:gd name="connsiteX8" fmla="*/ 174517 w 720689"/>
              <a:gd name="connsiteY8" fmla="*/ 160535 h 172717"/>
              <a:gd name="connsiteX9" fmla="*/ 109667 w 720689"/>
              <a:gd name="connsiteY9" fmla="*/ 170349 h 172717"/>
              <a:gd name="connsiteX10" fmla="*/ 85368 w 720689"/>
              <a:gd name="connsiteY10" fmla="*/ 170585 h 172717"/>
              <a:gd name="connsiteX0" fmla="*/ 85368 w 720689"/>
              <a:gd name="connsiteY0" fmla="*/ 170585 h 172717"/>
              <a:gd name="connsiteX1" fmla="*/ 103903 w 720689"/>
              <a:gd name="connsiteY1" fmla="*/ 159718 h 172717"/>
              <a:gd name="connsiteX2" fmla="*/ 137369 w 720689"/>
              <a:gd name="connsiteY2" fmla="*/ 146079 h 172717"/>
              <a:gd name="connsiteX3" fmla="*/ 117248 w 720689"/>
              <a:gd name="connsiteY3" fmla="*/ 134099 h 172717"/>
              <a:gd name="connsiteX4" fmla="*/ 336422 w 720689"/>
              <a:gd name="connsiteY4" fmla="*/ 172 h 172717"/>
              <a:gd name="connsiteX5" fmla="*/ 532597 w 720689"/>
              <a:gd name="connsiteY5" fmla="*/ 9401 h 172717"/>
              <a:gd name="connsiteX6" fmla="*/ 397352 w 720689"/>
              <a:gd name="connsiteY6" fmla="*/ 153985 h 172717"/>
              <a:gd name="connsiteX7" fmla="*/ 217049 w 720689"/>
              <a:gd name="connsiteY7" fmla="*/ 156258 h 172717"/>
              <a:gd name="connsiteX8" fmla="*/ 174517 w 720689"/>
              <a:gd name="connsiteY8" fmla="*/ 160535 h 172717"/>
              <a:gd name="connsiteX9" fmla="*/ 109667 w 720689"/>
              <a:gd name="connsiteY9" fmla="*/ 170349 h 172717"/>
              <a:gd name="connsiteX10" fmla="*/ 85368 w 720689"/>
              <a:gd name="connsiteY10" fmla="*/ 170585 h 172717"/>
              <a:gd name="connsiteX0" fmla="*/ 79604 w 720689"/>
              <a:gd name="connsiteY0" fmla="*/ 169233 h 172286"/>
              <a:gd name="connsiteX1" fmla="*/ 103903 w 720689"/>
              <a:gd name="connsiteY1" fmla="*/ 159718 h 172286"/>
              <a:gd name="connsiteX2" fmla="*/ 137369 w 720689"/>
              <a:gd name="connsiteY2" fmla="*/ 146079 h 172286"/>
              <a:gd name="connsiteX3" fmla="*/ 117248 w 720689"/>
              <a:gd name="connsiteY3" fmla="*/ 134099 h 172286"/>
              <a:gd name="connsiteX4" fmla="*/ 336422 w 720689"/>
              <a:gd name="connsiteY4" fmla="*/ 172 h 172286"/>
              <a:gd name="connsiteX5" fmla="*/ 532597 w 720689"/>
              <a:gd name="connsiteY5" fmla="*/ 9401 h 172286"/>
              <a:gd name="connsiteX6" fmla="*/ 397352 w 720689"/>
              <a:gd name="connsiteY6" fmla="*/ 153985 h 172286"/>
              <a:gd name="connsiteX7" fmla="*/ 217049 w 720689"/>
              <a:gd name="connsiteY7" fmla="*/ 156258 h 172286"/>
              <a:gd name="connsiteX8" fmla="*/ 174517 w 720689"/>
              <a:gd name="connsiteY8" fmla="*/ 160535 h 172286"/>
              <a:gd name="connsiteX9" fmla="*/ 109667 w 720689"/>
              <a:gd name="connsiteY9" fmla="*/ 170349 h 172286"/>
              <a:gd name="connsiteX10" fmla="*/ 79604 w 720689"/>
              <a:gd name="connsiteY10" fmla="*/ 169233 h 172286"/>
              <a:gd name="connsiteX0" fmla="*/ 68449 w 720689"/>
              <a:gd name="connsiteY0" fmla="*/ 170698 h 172761"/>
              <a:gd name="connsiteX1" fmla="*/ 103903 w 720689"/>
              <a:gd name="connsiteY1" fmla="*/ 159718 h 172761"/>
              <a:gd name="connsiteX2" fmla="*/ 137369 w 720689"/>
              <a:gd name="connsiteY2" fmla="*/ 146079 h 172761"/>
              <a:gd name="connsiteX3" fmla="*/ 117248 w 720689"/>
              <a:gd name="connsiteY3" fmla="*/ 134099 h 172761"/>
              <a:gd name="connsiteX4" fmla="*/ 336422 w 720689"/>
              <a:gd name="connsiteY4" fmla="*/ 172 h 172761"/>
              <a:gd name="connsiteX5" fmla="*/ 532597 w 720689"/>
              <a:gd name="connsiteY5" fmla="*/ 9401 h 172761"/>
              <a:gd name="connsiteX6" fmla="*/ 397352 w 720689"/>
              <a:gd name="connsiteY6" fmla="*/ 153985 h 172761"/>
              <a:gd name="connsiteX7" fmla="*/ 217049 w 720689"/>
              <a:gd name="connsiteY7" fmla="*/ 156258 h 172761"/>
              <a:gd name="connsiteX8" fmla="*/ 174517 w 720689"/>
              <a:gd name="connsiteY8" fmla="*/ 160535 h 172761"/>
              <a:gd name="connsiteX9" fmla="*/ 109667 w 720689"/>
              <a:gd name="connsiteY9" fmla="*/ 170349 h 172761"/>
              <a:gd name="connsiteX10" fmla="*/ 68449 w 720689"/>
              <a:gd name="connsiteY10" fmla="*/ 170698 h 172761"/>
              <a:gd name="connsiteX0" fmla="*/ 68449 w 720689"/>
              <a:gd name="connsiteY0" fmla="*/ 170698 h 172761"/>
              <a:gd name="connsiteX1" fmla="*/ 110595 w 720689"/>
              <a:gd name="connsiteY1" fmla="*/ 156787 h 172761"/>
              <a:gd name="connsiteX2" fmla="*/ 137369 w 720689"/>
              <a:gd name="connsiteY2" fmla="*/ 146079 h 172761"/>
              <a:gd name="connsiteX3" fmla="*/ 117248 w 720689"/>
              <a:gd name="connsiteY3" fmla="*/ 134099 h 172761"/>
              <a:gd name="connsiteX4" fmla="*/ 336422 w 720689"/>
              <a:gd name="connsiteY4" fmla="*/ 172 h 172761"/>
              <a:gd name="connsiteX5" fmla="*/ 532597 w 720689"/>
              <a:gd name="connsiteY5" fmla="*/ 9401 h 172761"/>
              <a:gd name="connsiteX6" fmla="*/ 397352 w 720689"/>
              <a:gd name="connsiteY6" fmla="*/ 153985 h 172761"/>
              <a:gd name="connsiteX7" fmla="*/ 217049 w 720689"/>
              <a:gd name="connsiteY7" fmla="*/ 156258 h 172761"/>
              <a:gd name="connsiteX8" fmla="*/ 174517 w 720689"/>
              <a:gd name="connsiteY8" fmla="*/ 160535 h 172761"/>
              <a:gd name="connsiteX9" fmla="*/ 109667 w 720689"/>
              <a:gd name="connsiteY9" fmla="*/ 170349 h 172761"/>
              <a:gd name="connsiteX10" fmla="*/ 68449 w 720689"/>
              <a:gd name="connsiteY10" fmla="*/ 170698 h 1727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720689" h="172761">
                <a:moveTo>
                  <a:pt x="68449" y="170698"/>
                </a:moveTo>
                <a:cubicBezTo>
                  <a:pt x="46709" y="172402"/>
                  <a:pt x="93522" y="161547"/>
                  <a:pt x="110595" y="156787"/>
                </a:cubicBezTo>
                <a:cubicBezTo>
                  <a:pt x="127668" y="152027"/>
                  <a:pt x="128420" y="151167"/>
                  <a:pt x="137369" y="146079"/>
                </a:cubicBezTo>
                <a:lnTo>
                  <a:pt x="117248" y="134099"/>
                </a:lnTo>
                <a:cubicBezTo>
                  <a:pt x="-116124" y="88211"/>
                  <a:pt x="20532" y="4708"/>
                  <a:pt x="336422" y="172"/>
                </a:cubicBezTo>
                <a:cubicBezTo>
                  <a:pt x="404572" y="-806"/>
                  <a:pt x="472613" y="2395"/>
                  <a:pt x="532597" y="9401"/>
                </a:cubicBezTo>
                <a:cubicBezTo>
                  <a:pt x="843149" y="45676"/>
                  <a:pt x="749108" y="146210"/>
                  <a:pt x="397352" y="153985"/>
                </a:cubicBezTo>
                <a:cubicBezTo>
                  <a:pt x="342129" y="155206"/>
                  <a:pt x="269044" y="160430"/>
                  <a:pt x="217049" y="156258"/>
                </a:cubicBezTo>
                <a:cubicBezTo>
                  <a:pt x="178228" y="157077"/>
                  <a:pt x="195296" y="157060"/>
                  <a:pt x="174517" y="160535"/>
                </a:cubicBezTo>
                <a:cubicBezTo>
                  <a:pt x="153738" y="164010"/>
                  <a:pt x="131250" y="167725"/>
                  <a:pt x="109667" y="170349"/>
                </a:cubicBezTo>
                <a:cubicBezTo>
                  <a:pt x="76432" y="174540"/>
                  <a:pt x="64606" y="172334"/>
                  <a:pt x="68449" y="170698"/>
                </a:cubicBezTo>
                <a:close/>
              </a:path>
            </a:pathLst>
          </a:custGeom>
          <a:solidFill>
            <a:schemeClr val="bg1"/>
          </a:solidFill>
          <a:ln w="3175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37" name="ZoneTexte 336"/>
          <p:cNvSpPr txBox="1"/>
          <p:nvPr/>
        </p:nvSpPr>
        <p:spPr>
          <a:xfrm>
            <a:off x="5673615" y="1375215"/>
            <a:ext cx="644523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7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Dekko" panose="02000600000000000000" pitchFamily="2" charset="0"/>
                <a:cs typeface="Dekko" panose="02000600000000000000" pitchFamily="2" charset="0"/>
              </a:rPr>
              <a:t>Nom masculin</a:t>
            </a:r>
            <a:endParaRPr lang="fr-FR" sz="700" dirty="0">
              <a:solidFill>
                <a:schemeClr val="tx1">
                  <a:lumMod val="65000"/>
                  <a:lumOff val="35000"/>
                </a:schemeClr>
              </a:solidFill>
              <a:latin typeface="Dekko" panose="02000600000000000000" pitchFamily="2" charset="0"/>
              <a:cs typeface="Dekko" panose="02000600000000000000" pitchFamily="2" charset="0"/>
            </a:endParaRPr>
          </a:p>
        </p:txBody>
      </p:sp>
      <p:grpSp>
        <p:nvGrpSpPr>
          <p:cNvPr id="341" name="Groupe 340"/>
          <p:cNvGrpSpPr/>
          <p:nvPr/>
        </p:nvGrpSpPr>
        <p:grpSpPr>
          <a:xfrm>
            <a:off x="1778247" y="2511941"/>
            <a:ext cx="123825" cy="241105"/>
            <a:chOff x="1984144" y="6393040"/>
            <a:chExt cx="123825" cy="241105"/>
          </a:xfrm>
        </p:grpSpPr>
        <p:sp>
          <p:nvSpPr>
            <p:cNvPr id="342" name="Oval 88"/>
            <p:cNvSpPr>
              <a:spLocks noChangeArrowheads="1"/>
            </p:cNvSpPr>
            <p:nvPr/>
          </p:nvSpPr>
          <p:spPr bwMode="auto">
            <a:xfrm>
              <a:off x="1984144" y="6503970"/>
              <a:ext cx="123825" cy="130175"/>
            </a:xfrm>
            <a:prstGeom prst="ellipse">
              <a:avLst/>
            </a:prstGeom>
            <a:solidFill>
              <a:srgbClr val="FFFFFF"/>
            </a:solidFill>
            <a:ln w="6350">
              <a:solidFill>
                <a:srgbClr val="FF3399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grpSp>
          <p:nvGrpSpPr>
            <p:cNvPr id="343" name="Groupe 342"/>
            <p:cNvGrpSpPr/>
            <p:nvPr/>
          </p:nvGrpSpPr>
          <p:grpSpPr>
            <a:xfrm>
              <a:off x="2019124" y="6581658"/>
              <a:ext cx="45590" cy="23952"/>
              <a:chOff x="1962230" y="3347224"/>
              <a:chExt cx="45590" cy="23952"/>
            </a:xfrm>
          </p:grpSpPr>
          <p:cxnSp>
            <p:nvCxnSpPr>
              <p:cNvPr id="347" name="Connecteur droit 346"/>
              <p:cNvCxnSpPr/>
              <p:nvPr/>
            </p:nvCxnSpPr>
            <p:spPr>
              <a:xfrm>
                <a:off x="1962230" y="3347224"/>
                <a:ext cx="43215" cy="22815"/>
              </a:xfrm>
              <a:prstGeom prst="line">
                <a:avLst/>
              </a:prstGeom>
              <a:ln>
                <a:solidFill>
                  <a:srgbClr val="FF3399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8" name="Connecteur droit 347"/>
              <p:cNvCxnSpPr/>
              <p:nvPr/>
            </p:nvCxnSpPr>
            <p:spPr>
              <a:xfrm flipH="1">
                <a:off x="1964605" y="3348361"/>
                <a:ext cx="43215" cy="22815"/>
              </a:xfrm>
              <a:prstGeom prst="line">
                <a:avLst/>
              </a:prstGeom>
              <a:ln>
                <a:solidFill>
                  <a:srgbClr val="FF3399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344" name="Connecteur droit 343"/>
            <p:cNvCxnSpPr/>
            <p:nvPr/>
          </p:nvCxnSpPr>
          <p:spPr>
            <a:xfrm>
              <a:off x="2040731" y="6393040"/>
              <a:ext cx="0" cy="113576"/>
            </a:xfrm>
            <a:prstGeom prst="line">
              <a:avLst/>
            </a:prstGeom>
            <a:ln>
              <a:solidFill>
                <a:srgbClr val="FF33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45" name="Freeform 81"/>
            <p:cNvSpPr>
              <a:spLocks/>
            </p:cNvSpPr>
            <p:nvPr/>
          </p:nvSpPr>
          <p:spPr bwMode="auto">
            <a:xfrm>
              <a:off x="2020989" y="6551689"/>
              <a:ext cx="8836" cy="8787"/>
            </a:xfrm>
            <a:custGeom>
              <a:avLst/>
              <a:gdLst>
                <a:gd name="T0" fmla="*/ 3 w 14"/>
                <a:gd name="T1" fmla="*/ 1 h 14"/>
                <a:gd name="T2" fmla="*/ 14 w 14"/>
                <a:gd name="T3" fmla="*/ 5 h 14"/>
                <a:gd name="T4" fmla="*/ 3 w 14"/>
                <a:gd name="T5" fmla="*/ 12 h 14"/>
                <a:gd name="T6" fmla="*/ 7 w 14"/>
                <a:gd name="T7" fmla="*/ 1 h 14"/>
                <a:gd name="T8" fmla="*/ 3 w 14"/>
                <a:gd name="T9" fmla="*/ 1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" h="14">
                  <a:moveTo>
                    <a:pt x="3" y="1"/>
                  </a:moveTo>
                  <a:cubicBezTo>
                    <a:pt x="7" y="2"/>
                    <a:pt x="14" y="1"/>
                    <a:pt x="14" y="5"/>
                  </a:cubicBezTo>
                  <a:cubicBezTo>
                    <a:pt x="14" y="9"/>
                    <a:pt x="7" y="14"/>
                    <a:pt x="3" y="12"/>
                  </a:cubicBezTo>
                  <a:cubicBezTo>
                    <a:pt x="0" y="10"/>
                    <a:pt x="7" y="5"/>
                    <a:pt x="7" y="1"/>
                  </a:cubicBezTo>
                  <a:cubicBezTo>
                    <a:pt x="7" y="0"/>
                    <a:pt x="4" y="1"/>
                    <a:pt x="3" y="1"/>
                  </a:cubicBez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FF3399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346" name="Freeform 80"/>
            <p:cNvSpPr>
              <a:spLocks/>
            </p:cNvSpPr>
            <p:nvPr/>
          </p:nvSpPr>
          <p:spPr bwMode="auto">
            <a:xfrm>
              <a:off x="2061384" y="6551689"/>
              <a:ext cx="8836" cy="8787"/>
            </a:xfrm>
            <a:custGeom>
              <a:avLst/>
              <a:gdLst>
                <a:gd name="T0" fmla="*/ 3 w 14"/>
                <a:gd name="T1" fmla="*/ 1 h 14"/>
                <a:gd name="T2" fmla="*/ 14 w 14"/>
                <a:gd name="T3" fmla="*/ 5 h 14"/>
                <a:gd name="T4" fmla="*/ 3 w 14"/>
                <a:gd name="T5" fmla="*/ 12 h 14"/>
                <a:gd name="T6" fmla="*/ 7 w 14"/>
                <a:gd name="T7" fmla="*/ 1 h 14"/>
                <a:gd name="T8" fmla="*/ 3 w 14"/>
                <a:gd name="T9" fmla="*/ 1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" h="14">
                  <a:moveTo>
                    <a:pt x="3" y="1"/>
                  </a:moveTo>
                  <a:cubicBezTo>
                    <a:pt x="7" y="2"/>
                    <a:pt x="14" y="1"/>
                    <a:pt x="14" y="5"/>
                  </a:cubicBezTo>
                  <a:cubicBezTo>
                    <a:pt x="14" y="9"/>
                    <a:pt x="7" y="14"/>
                    <a:pt x="3" y="12"/>
                  </a:cubicBezTo>
                  <a:cubicBezTo>
                    <a:pt x="0" y="10"/>
                    <a:pt x="7" y="5"/>
                    <a:pt x="7" y="1"/>
                  </a:cubicBezTo>
                  <a:cubicBezTo>
                    <a:pt x="7" y="0"/>
                    <a:pt x="4" y="1"/>
                    <a:pt x="3" y="1"/>
                  </a:cubicBez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FF3399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</p:grpSp>
      <p:sp>
        <p:nvSpPr>
          <p:cNvPr id="521" name="Rectangle 110"/>
          <p:cNvSpPr>
            <a:spLocks noChangeArrowheads="1"/>
          </p:cNvSpPr>
          <p:nvPr/>
        </p:nvSpPr>
        <p:spPr bwMode="auto">
          <a:xfrm>
            <a:off x="789286" y="4130995"/>
            <a:ext cx="1709737" cy="2397125"/>
          </a:xfrm>
          <a:prstGeom prst="rect">
            <a:avLst/>
          </a:prstGeom>
          <a:noFill/>
          <a:ln w="6350">
            <a:solidFill>
              <a:srgbClr val="A5A5A5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522" name="ZoneTexte 521"/>
          <p:cNvSpPr txBox="1"/>
          <p:nvPr/>
        </p:nvSpPr>
        <p:spPr>
          <a:xfrm>
            <a:off x="1432343" y="5199966"/>
            <a:ext cx="648883" cy="230832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r>
              <a:rPr lang="fr-FR" sz="1500" dirty="0" smtClean="0">
                <a:solidFill>
                  <a:schemeClr val="bg2">
                    <a:lumMod val="75000"/>
                  </a:schemeClr>
                </a:solidFill>
                <a:latin typeface="Andika Basic Dig1 Dig4 Dig7" panose="02000000000000000000" pitchFamily="2" charset="0"/>
              </a:rPr>
              <a:t> </a:t>
            </a:r>
            <a:r>
              <a:rPr lang="fr-FR" sz="1500" dirty="0" smtClean="0">
                <a:solidFill>
                  <a:schemeClr val="bg2">
                    <a:lumMod val="75000"/>
                  </a:schemeClr>
                </a:solidFill>
                <a:latin typeface="Andika Basic Dig1 Dig4 Dig7" panose="02000000000000000000" pitchFamily="2" charset="0"/>
              </a:rPr>
              <a:t>sin</a:t>
            </a:r>
            <a:r>
              <a:rPr lang="fr-FR" sz="1500" dirty="0" smtClean="0">
                <a:solidFill>
                  <a:srgbClr val="FF3399"/>
                </a:solidFill>
                <a:latin typeface="Andika Basic Dig1 Dig4 Dig7" panose="02000000000000000000" pitchFamily="2" charset="0"/>
              </a:rPr>
              <a:t>g</a:t>
            </a:r>
            <a:r>
              <a:rPr lang="fr-FR" sz="1500" dirty="0" smtClean="0">
                <a:solidFill>
                  <a:schemeClr val="bg2">
                    <a:lumMod val="75000"/>
                  </a:schemeClr>
                </a:solidFill>
                <a:latin typeface="Andika Basic Dig1 Dig4 Dig7" panose="02000000000000000000" pitchFamily="2" charset="0"/>
              </a:rPr>
              <a:t>e</a:t>
            </a:r>
            <a:endParaRPr lang="fr-FR" sz="1500" dirty="0">
              <a:solidFill>
                <a:schemeClr val="tx1">
                  <a:lumMod val="50000"/>
                  <a:lumOff val="50000"/>
                </a:schemeClr>
              </a:solidFill>
              <a:latin typeface="Andika Basic Dig1 Dig4 Dig7" panose="02000000000000000000" pitchFamily="2" charset="0"/>
            </a:endParaRPr>
          </a:p>
        </p:txBody>
      </p:sp>
      <p:sp>
        <p:nvSpPr>
          <p:cNvPr id="523" name="Text Box 122"/>
          <p:cNvSpPr txBox="1">
            <a:spLocks noChangeArrowheads="1"/>
          </p:cNvSpPr>
          <p:nvPr/>
        </p:nvSpPr>
        <p:spPr bwMode="auto">
          <a:xfrm rot="16200000" flipH="1">
            <a:off x="785303" y="3981190"/>
            <a:ext cx="119764" cy="91406"/>
          </a:xfrm>
          <a:prstGeom prst="rect">
            <a:avLst/>
          </a:prstGeom>
          <a:solidFill>
            <a:srgbClr val="FFFFFF"/>
          </a:solidFill>
          <a:ln w="9525">
            <a:solidFill>
              <a:schemeClr val="bg2">
                <a:lumMod val="75000"/>
              </a:schemeClr>
            </a:solidFill>
            <a:miter lim="800000"/>
            <a:headEnd/>
            <a:tailEnd/>
          </a:ln>
        </p:spPr>
        <p:txBody>
          <a:bodyPr vert="vert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7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Dekko" panose="02000600000000000000" pitchFamily="2" charset="0"/>
                <a:ea typeface="Calibri" panose="020F0502020204030204" pitchFamily="34" charset="0"/>
                <a:cs typeface="Dekko" panose="02000600000000000000" pitchFamily="2" charset="0"/>
              </a:rPr>
              <a:t>S</a:t>
            </a: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24" name="Text Box 121"/>
          <p:cNvSpPr txBox="1">
            <a:spLocks noChangeArrowheads="1"/>
          </p:cNvSpPr>
          <p:nvPr/>
        </p:nvSpPr>
        <p:spPr bwMode="auto">
          <a:xfrm rot="16200000" flipH="1">
            <a:off x="959229" y="3981190"/>
            <a:ext cx="119764" cy="91406"/>
          </a:xfrm>
          <a:prstGeom prst="rect">
            <a:avLst/>
          </a:prstGeom>
          <a:solidFill>
            <a:srgbClr val="FFFFFF"/>
          </a:solidFill>
          <a:ln w="9525">
            <a:solidFill>
              <a:schemeClr val="bg2">
                <a:lumMod val="75000"/>
              </a:schemeClr>
            </a:solidFill>
            <a:miter lim="800000"/>
            <a:headEnd/>
            <a:tailEnd/>
          </a:ln>
        </p:spPr>
        <p:txBody>
          <a:bodyPr vert="vert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7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Dekko" panose="02000600000000000000" pitchFamily="2" charset="0"/>
                <a:ea typeface="Calibri" panose="020F0502020204030204" pitchFamily="34" charset="0"/>
                <a:cs typeface="Dekko" panose="02000600000000000000" pitchFamily="2" charset="0"/>
              </a:rPr>
              <a:t>O</a:t>
            </a: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25" name="Text Box 120"/>
          <p:cNvSpPr txBox="1">
            <a:spLocks noChangeArrowheads="1"/>
          </p:cNvSpPr>
          <p:nvPr/>
        </p:nvSpPr>
        <p:spPr bwMode="auto">
          <a:xfrm rot="16200000" flipH="1">
            <a:off x="1149024" y="3981190"/>
            <a:ext cx="119764" cy="91406"/>
          </a:xfrm>
          <a:prstGeom prst="rect">
            <a:avLst/>
          </a:prstGeom>
          <a:solidFill>
            <a:srgbClr val="FFFFFF"/>
          </a:solidFill>
          <a:ln w="9525">
            <a:solidFill>
              <a:schemeClr val="bg2">
                <a:lumMod val="75000"/>
              </a:schemeClr>
            </a:solidFill>
            <a:miter lim="800000"/>
            <a:headEnd/>
            <a:tailEnd/>
          </a:ln>
        </p:spPr>
        <p:txBody>
          <a:bodyPr vert="vert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7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Dekko" panose="02000600000000000000" pitchFamily="2" charset="0"/>
                <a:ea typeface="Calibri" panose="020F0502020204030204" pitchFamily="34" charset="0"/>
                <a:cs typeface="Dekko" panose="02000600000000000000" pitchFamily="2" charset="0"/>
              </a:rPr>
              <a:t>N</a:t>
            </a: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26" name="Text Box 119"/>
          <p:cNvSpPr txBox="1">
            <a:spLocks noChangeArrowheads="1"/>
          </p:cNvSpPr>
          <p:nvPr/>
        </p:nvSpPr>
        <p:spPr bwMode="auto">
          <a:xfrm rot="16200000" flipH="1">
            <a:off x="1326759" y="3981190"/>
            <a:ext cx="119764" cy="91406"/>
          </a:xfrm>
          <a:prstGeom prst="rect">
            <a:avLst/>
          </a:prstGeom>
          <a:solidFill>
            <a:srgbClr val="FFFFFF"/>
          </a:solidFill>
          <a:ln w="9525">
            <a:solidFill>
              <a:schemeClr val="bg2">
                <a:lumMod val="75000"/>
              </a:schemeClr>
            </a:solidFill>
            <a:miter lim="800000"/>
            <a:headEnd/>
            <a:tailEnd/>
          </a:ln>
        </p:spPr>
        <p:txBody>
          <a:bodyPr vert="vert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7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Dekko" panose="02000600000000000000" pitchFamily="2" charset="0"/>
                <a:ea typeface="Calibri" panose="020F0502020204030204" pitchFamily="34" charset="0"/>
                <a:cs typeface="Dekko" panose="02000600000000000000" pitchFamily="2" charset="0"/>
              </a:rPr>
              <a:t>D</a:t>
            </a: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27" name="Text Box 118"/>
          <p:cNvSpPr txBox="1">
            <a:spLocks noChangeArrowheads="1"/>
          </p:cNvSpPr>
          <p:nvPr/>
        </p:nvSpPr>
        <p:spPr bwMode="auto">
          <a:xfrm rot="16200000" flipH="1">
            <a:off x="1502589" y="3981914"/>
            <a:ext cx="119764" cy="91406"/>
          </a:xfrm>
          <a:prstGeom prst="rect">
            <a:avLst/>
          </a:prstGeom>
          <a:solidFill>
            <a:srgbClr val="FFFFFF"/>
          </a:solidFill>
          <a:ln w="9525">
            <a:solidFill>
              <a:schemeClr val="bg2">
                <a:lumMod val="75000"/>
              </a:schemeClr>
            </a:solidFill>
            <a:miter lim="800000"/>
            <a:headEnd/>
            <a:tailEnd/>
          </a:ln>
        </p:spPr>
        <p:txBody>
          <a:bodyPr vert="vert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7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Dekko" panose="02000600000000000000" pitchFamily="2" charset="0"/>
                <a:ea typeface="Calibri" panose="020F0502020204030204" pitchFamily="34" charset="0"/>
                <a:cs typeface="Dekko" panose="02000600000000000000" pitchFamily="2" charset="0"/>
              </a:rPr>
              <a:t>J</a:t>
            </a: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28" name="Text Box 117"/>
          <p:cNvSpPr txBox="1">
            <a:spLocks noChangeArrowheads="1"/>
          </p:cNvSpPr>
          <p:nvPr/>
        </p:nvSpPr>
        <p:spPr bwMode="auto">
          <a:xfrm rot="16200000" flipH="1">
            <a:off x="1690479" y="3980354"/>
            <a:ext cx="119764" cy="91406"/>
          </a:xfrm>
          <a:prstGeom prst="rect">
            <a:avLst/>
          </a:prstGeom>
          <a:solidFill>
            <a:srgbClr val="FFFFFF"/>
          </a:solidFill>
          <a:ln w="9525">
            <a:solidFill>
              <a:schemeClr val="bg2">
                <a:lumMod val="75000"/>
              </a:schemeClr>
            </a:solidFill>
            <a:miter lim="800000"/>
            <a:headEnd/>
            <a:tailEnd/>
          </a:ln>
        </p:spPr>
        <p:txBody>
          <a:bodyPr vert="vert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7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Dekko" panose="02000600000000000000" pitchFamily="2" charset="0"/>
                <a:ea typeface="Calibri" panose="020F0502020204030204" pitchFamily="34" charset="0"/>
                <a:cs typeface="Dekko" panose="02000600000000000000" pitchFamily="2" charset="0"/>
              </a:rPr>
              <a:t>F</a:t>
            </a: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29" name="Text Box 116"/>
          <p:cNvSpPr txBox="1">
            <a:spLocks noChangeArrowheads="1"/>
          </p:cNvSpPr>
          <p:nvPr/>
        </p:nvSpPr>
        <p:spPr bwMode="auto">
          <a:xfrm rot="16200000" flipH="1">
            <a:off x="1868848" y="3980354"/>
            <a:ext cx="119764" cy="91406"/>
          </a:xfrm>
          <a:prstGeom prst="rect">
            <a:avLst/>
          </a:prstGeom>
          <a:solidFill>
            <a:srgbClr val="FFFFFF"/>
          </a:solidFill>
          <a:ln w="9525">
            <a:solidFill>
              <a:schemeClr val="bg2">
                <a:lumMod val="75000"/>
              </a:schemeClr>
            </a:solidFill>
            <a:miter lim="800000"/>
            <a:headEnd/>
            <a:tailEnd/>
          </a:ln>
        </p:spPr>
        <p:txBody>
          <a:bodyPr vert="vert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7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Dekko" panose="02000600000000000000" pitchFamily="2" charset="0"/>
                <a:ea typeface="Calibri" panose="020F0502020204030204" pitchFamily="34" charset="0"/>
                <a:cs typeface="Dekko" panose="02000600000000000000" pitchFamily="2" charset="0"/>
              </a:rPr>
              <a:t>M</a:t>
            </a: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30" name="Text Box 115"/>
          <p:cNvSpPr txBox="1">
            <a:spLocks noChangeArrowheads="1"/>
          </p:cNvSpPr>
          <p:nvPr/>
        </p:nvSpPr>
        <p:spPr bwMode="auto">
          <a:xfrm rot="16200000" flipH="1">
            <a:off x="2054835" y="3981190"/>
            <a:ext cx="119764" cy="91406"/>
          </a:xfrm>
          <a:prstGeom prst="rect">
            <a:avLst/>
          </a:prstGeom>
          <a:solidFill>
            <a:srgbClr val="FFFFFF"/>
          </a:solidFill>
          <a:ln w="9525">
            <a:solidFill>
              <a:schemeClr val="bg2">
                <a:lumMod val="75000"/>
              </a:schemeClr>
            </a:solidFill>
            <a:miter lim="800000"/>
            <a:headEnd/>
            <a:tailEnd/>
          </a:ln>
        </p:spPr>
        <p:txBody>
          <a:bodyPr vert="vert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7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Dekko" panose="02000600000000000000" pitchFamily="2" charset="0"/>
                <a:ea typeface="Calibri" panose="020F0502020204030204" pitchFamily="34" charset="0"/>
                <a:cs typeface="Dekko" panose="02000600000000000000" pitchFamily="2" charset="0"/>
              </a:rPr>
              <a:t>A</a:t>
            </a: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31" name="Text Box 114"/>
          <p:cNvSpPr txBox="1">
            <a:spLocks noChangeArrowheads="1"/>
          </p:cNvSpPr>
          <p:nvPr/>
        </p:nvSpPr>
        <p:spPr bwMode="auto">
          <a:xfrm rot="16200000" flipH="1">
            <a:off x="2242726" y="3980354"/>
            <a:ext cx="119764" cy="91406"/>
          </a:xfrm>
          <a:prstGeom prst="rect">
            <a:avLst/>
          </a:prstGeom>
          <a:solidFill>
            <a:srgbClr val="FFFFFF"/>
          </a:solidFill>
          <a:ln w="9525">
            <a:solidFill>
              <a:schemeClr val="bg2">
                <a:lumMod val="75000"/>
              </a:schemeClr>
            </a:solidFill>
            <a:miter lim="800000"/>
            <a:headEnd/>
            <a:tailEnd/>
          </a:ln>
        </p:spPr>
        <p:txBody>
          <a:bodyPr vert="vert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7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Dekko" panose="02000600000000000000" pitchFamily="2" charset="0"/>
                <a:ea typeface="Calibri" panose="020F0502020204030204" pitchFamily="34" charset="0"/>
                <a:cs typeface="Dekko" panose="02000600000000000000" pitchFamily="2" charset="0"/>
              </a:rPr>
              <a:t>M</a:t>
            </a: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32" name="Text Box 113"/>
          <p:cNvSpPr txBox="1">
            <a:spLocks noChangeArrowheads="1"/>
          </p:cNvSpPr>
          <p:nvPr/>
        </p:nvSpPr>
        <p:spPr bwMode="auto">
          <a:xfrm rot="16200000" flipH="1">
            <a:off x="2414747" y="3980354"/>
            <a:ext cx="119764" cy="91406"/>
          </a:xfrm>
          <a:prstGeom prst="rect">
            <a:avLst/>
          </a:prstGeom>
          <a:solidFill>
            <a:srgbClr val="FFFFFF"/>
          </a:solidFill>
          <a:ln w="9525">
            <a:solidFill>
              <a:schemeClr val="bg2">
                <a:lumMod val="75000"/>
              </a:schemeClr>
            </a:solidFill>
            <a:miter lim="800000"/>
            <a:headEnd/>
            <a:tailEnd/>
          </a:ln>
        </p:spPr>
        <p:txBody>
          <a:bodyPr vert="vert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7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Dekko" panose="02000600000000000000" pitchFamily="2" charset="0"/>
                <a:ea typeface="Calibri" panose="020F0502020204030204" pitchFamily="34" charset="0"/>
                <a:cs typeface="Dekko" panose="02000600000000000000" pitchFamily="2" charset="0"/>
              </a:rPr>
              <a:t>J</a:t>
            </a: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  <p:grpSp>
        <p:nvGrpSpPr>
          <p:cNvPr id="533" name="Group 67"/>
          <p:cNvGrpSpPr>
            <a:grpSpLocks/>
          </p:cNvGrpSpPr>
          <p:nvPr/>
        </p:nvGrpSpPr>
        <p:grpSpPr bwMode="auto">
          <a:xfrm>
            <a:off x="977332" y="6246071"/>
            <a:ext cx="98425" cy="98425"/>
            <a:chOff x="3511" y="12476"/>
            <a:chExt cx="155" cy="155"/>
          </a:xfrm>
        </p:grpSpPr>
        <p:sp>
          <p:nvSpPr>
            <p:cNvPr id="534" name="Freeform 69"/>
            <p:cNvSpPr>
              <a:spLocks/>
            </p:cNvSpPr>
            <p:nvPr/>
          </p:nvSpPr>
          <p:spPr bwMode="auto">
            <a:xfrm>
              <a:off x="3511" y="12476"/>
              <a:ext cx="143" cy="155"/>
            </a:xfrm>
            <a:custGeom>
              <a:avLst/>
              <a:gdLst>
                <a:gd name="T0" fmla="*/ 0 w 143"/>
                <a:gd name="T1" fmla="*/ 0 h 155"/>
                <a:gd name="T2" fmla="*/ 143 w 143"/>
                <a:gd name="T3" fmla="*/ 155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43" h="155">
                  <a:moveTo>
                    <a:pt x="0" y="0"/>
                  </a:moveTo>
                  <a:cubicBezTo>
                    <a:pt x="48" y="52"/>
                    <a:pt x="95" y="103"/>
                    <a:pt x="143" y="155"/>
                  </a:cubicBezTo>
                </a:path>
              </a:pathLst>
            </a:custGeom>
            <a:noFill/>
            <a:ln w="9525">
              <a:solidFill>
                <a:schemeClr val="bg2">
                  <a:lumMod val="75000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chemeClr val="bg1">
                    <a:lumMod val="50000"/>
                  </a:schemeClr>
                </a:solidFill>
              </a:endParaRPr>
            </a:p>
          </p:txBody>
        </p:sp>
        <p:sp>
          <p:nvSpPr>
            <p:cNvPr id="535" name="Freeform 68"/>
            <p:cNvSpPr>
              <a:spLocks/>
            </p:cNvSpPr>
            <p:nvPr/>
          </p:nvSpPr>
          <p:spPr bwMode="auto">
            <a:xfrm rot="15936379">
              <a:off x="3517" y="12470"/>
              <a:ext cx="143" cy="155"/>
            </a:xfrm>
            <a:custGeom>
              <a:avLst/>
              <a:gdLst>
                <a:gd name="T0" fmla="*/ 0 w 143"/>
                <a:gd name="T1" fmla="*/ 0 h 155"/>
                <a:gd name="T2" fmla="*/ 143 w 143"/>
                <a:gd name="T3" fmla="*/ 155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43" h="155">
                  <a:moveTo>
                    <a:pt x="0" y="0"/>
                  </a:moveTo>
                  <a:cubicBezTo>
                    <a:pt x="48" y="52"/>
                    <a:pt x="95" y="103"/>
                    <a:pt x="143" y="155"/>
                  </a:cubicBezTo>
                </a:path>
              </a:pathLst>
            </a:custGeom>
            <a:noFill/>
            <a:ln w="9525">
              <a:solidFill>
                <a:schemeClr val="bg2">
                  <a:lumMod val="75000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chemeClr val="bg1">
                    <a:lumMod val="50000"/>
                  </a:schemeClr>
                </a:solidFill>
              </a:endParaRPr>
            </a:p>
          </p:txBody>
        </p:sp>
      </p:grpSp>
      <p:sp>
        <p:nvSpPr>
          <p:cNvPr id="536" name="Rectangle 135"/>
          <p:cNvSpPr>
            <a:spLocks noChangeArrowheads="1"/>
          </p:cNvSpPr>
          <p:nvPr/>
        </p:nvSpPr>
        <p:spPr bwMode="auto">
          <a:xfrm>
            <a:off x="955705" y="6223231"/>
            <a:ext cx="131763" cy="136525"/>
          </a:xfrm>
          <a:prstGeom prst="rect">
            <a:avLst/>
          </a:prstGeom>
          <a:noFill/>
          <a:ln w="3175">
            <a:solidFill>
              <a:schemeClr val="bg2">
                <a:lumMod val="75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537" name="Image 536"/>
          <p:cNvPicPr>
            <a:picLocks noChangeAspect="1"/>
          </p:cNvPicPr>
          <p:nvPr/>
        </p:nvPicPr>
        <p:blipFill rotWithShape="1">
          <a:blip r:embed="rId8" cstate="print">
            <a:extLst>
              <a:ext uri="{BEBA8EAE-BF5A-486C-A8C5-ECC9F3942E4B}">
                <a14:imgProps xmlns:a14="http://schemas.microsoft.com/office/drawing/2010/main">
                  <a14:imgLayer r:embed="rId9">
                    <a14:imgEffect>
                      <a14:sharpenSoften amount="50000"/>
                    </a14:imgEffect>
                    <a14:imgEffect>
                      <a14:brightnessContrast bright="4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63792" t="76076" r="26479" b="15767"/>
          <a:stretch/>
        </p:blipFill>
        <p:spPr>
          <a:xfrm>
            <a:off x="877680" y="4494776"/>
            <a:ext cx="279703" cy="139351"/>
          </a:xfrm>
          <a:prstGeom prst="rect">
            <a:avLst/>
          </a:prstGeom>
        </p:spPr>
      </p:pic>
      <p:pic>
        <p:nvPicPr>
          <p:cNvPr id="538" name="Image 537"/>
          <p:cNvPicPr>
            <a:picLocks noChangeAspect="1"/>
          </p:cNvPicPr>
          <p:nvPr/>
        </p:nvPicPr>
        <p:blipFill rotWithShape="1">
          <a:blip r:embed="rId10" cstate="print">
            <a:extLst>
              <a:ext uri="{BEBA8EAE-BF5A-486C-A8C5-ECC9F3942E4B}">
                <a14:imgProps xmlns:a14="http://schemas.microsoft.com/office/drawing/2010/main">
                  <a14:imgLayer r:embed="rId11">
                    <a14:imgEffect>
                      <a14:sharpenSoften amount="50000"/>
                    </a14:imgEffect>
                    <a14:imgEffect>
                      <a14:brightnessContrast bright="4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80534" t="17003" r="10602" b="70262"/>
          <a:stretch/>
        </p:blipFill>
        <p:spPr>
          <a:xfrm>
            <a:off x="878118" y="4239132"/>
            <a:ext cx="315016" cy="268921"/>
          </a:xfrm>
          <a:prstGeom prst="rect">
            <a:avLst/>
          </a:prstGeom>
        </p:spPr>
      </p:pic>
      <p:sp>
        <p:nvSpPr>
          <p:cNvPr id="539" name="Bulle ronde 2290"/>
          <p:cNvSpPr/>
          <p:nvPr/>
        </p:nvSpPr>
        <p:spPr>
          <a:xfrm>
            <a:off x="1178118" y="4185943"/>
            <a:ext cx="717609" cy="227883"/>
          </a:xfrm>
          <a:custGeom>
            <a:avLst/>
            <a:gdLst>
              <a:gd name="connsiteX0" fmla="*/ 60321 w 719824"/>
              <a:gd name="connsiteY0" fmla="*/ 182002 h 154391"/>
              <a:gd name="connsiteX1" fmla="*/ 116700 w 719824"/>
              <a:gd name="connsiteY1" fmla="*/ 134098 h 154391"/>
              <a:gd name="connsiteX2" fmla="*/ 335874 w 719824"/>
              <a:gd name="connsiteY2" fmla="*/ 171 h 154391"/>
              <a:gd name="connsiteX3" fmla="*/ 532049 w 719824"/>
              <a:gd name="connsiteY3" fmla="*/ 9400 h 154391"/>
              <a:gd name="connsiteX4" fmla="*/ 396804 w 719824"/>
              <a:gd name="connsiteY4" fmla="*/ 153984 h 154391"/>
              <a:gd name="connsiteX5" fmla="*/ 233794 w 719824"/>
              <a:gd name="connsiteY5" fmla="*/ 149496 h 154391"/>
              <a:gd name="connsiteX6" fmla="*/ 60321 w 719824"/>
              <a:gd name="connsiteY6" fmla="*/ 182002 h 154391"/>
              <a:gd name="connsiteX0" fmla="*/ 60869 w 720689"/>
              <a:gd name="connsiteY0" fmla="*/ 182003 h 182003"/>
              <a:gd name="connsiteX1" fmla="*/ 117248 w 720689"/>
              <a:gd name="connsiteY1" fmla="*/ 134099 h 182003"/>
              <a:gd name="connsiteX2" fmla="*/ 336422 w 720689"/>
              <a:gd name="connsiteY2" fmla="*/ 172 h 182003"/>
              <a:gd name="connsiteX3" fmla="*/ 532597 w 720689"/>
              <a:gd name="connsiteY3" fmla="*/ 9401 h 182003"/>
              <a:gd name="connsiteX4" fmla="*/ 397352 w 720689"/>
              <a:gd name="connsiteY4" fmla="*/ 153985 h 182003"/>
              <a:gd name="connsiteX5" fmla="*/ 234342 w 720689"/>
              <a:gd name="connsiteY5" fmla="*/ 149497 h 182003"/>
              <a:gd name="connsiteX6" fmla="*/ 158150 w 720689"/>
              <a:gd name="connsiteY6" fmla="*/ 175174 h 182003"/>
              <a:gd name="connsiteX7" fmla="*/ 60869 w 720689"/>
              <a:gd name="connsiteY7" fmla="*/ 182003 h 182003"/>
              <a:gd name="connsiteX0" fmla="*/ 60869 w 720689"/>
              <a:gd name="connsiteY0" fmla="*/ 182003 h 182003"/>
              <a:gd name="connsiteX1" fmla="*/ 137369 w 720689"/>
              <a:gd name="connsiteY1" fmla="*/ 146079 h 182003"/>
              <a:gd name="connsiteX2" fmla="*/ 117248 w 720689"/>
              <a:gd name="connsiteY2" fmla="*/ 134099 h 182003"/>
              <a:gd name="connsiteX3" fmla="*/ 336422 w 720689"/>
              <a:gd name="connsiteY3" fmla="*/ 172 h 182003"/>
              <a:gd name="connsiteX4" fmla="*/ 532597 w 720689"/>
              <a:gd name="connsiteY4" fmla="*/ 9401 h 182003"/>
              <a:gd name="connsiteX5" fmla="*/ 397352 w 720689"/>
              <a:gd name="connsiteY5" fmla="*/ 153985 h 182003"/>
              <a:gd name="connsiteX6" fmla="*/ 234342 w 720689"/>
              <a:gd name="connsiteY6" fmla="*/ 149497 h 182003"/>
              <a:gd name="connsiteX7" fmla="*/ 158150 w 720689"/>
              <a:gd name="connsiteY7" fmla="*/ 175174 h 182003"/>
              <a:gd name="connsiteX8" fmla="*/ 60869 w 720689"/>
              <a:gd name="connsiteY8" fmla="*/ 182003 h 182003"/>
              <a:gd name="connsiteX0" fmla="*/ 60869 w 720689"/>
              <a:gd name="connsiteY0" fmla="*/ 182003 h 182003"/>
              <a:gd name="connsiteX1" fmla="*/ 137369 w 720689"/>
              <a:gd name="connsiteY1" fmla="*/ 146079 h 182003"/>
              <a:gd name="connsiteX2" fmla="*/ 117248 w 720689"/>
              <a:gd name="connsiteY2" fmla="*/ 134099 h 182003"/>
              <a:gd name="connsiteX3" fmla="*/ 336422 w 720689"/>
              <a:gd name="connsiteY3" fmla="*/ 172 h 182003"/>
              <a:gd name="connsiteX4" fmla="*/ 532597 w 720689"/>
              <a:gd name="connsiteY4" fmla="*/ 9401 h 182003"/>
              <a:gd name="connsiteX5" fmla="*/ 397352 w 720689"/>
              <a:gd name="connsiteY5" fmla="*/ 153985 h 182003"/>
              <a:gd name="connsiteX6" fmla="*/ 234342 w 720689"/>
              <a:gd name="connsiteY6" fmla="*/ 149497 h 182003"/>
              <a:gd name="connsiteX7" fmla="*/ 145681 w 720689"/>
              <a:gd name="connsiteY7" fmla="*/ 173096 h 182003"/>
              <a:gd name="connsiteX8" fmla="*/ 60869 w 720689"/>
              <a:gd name="connsiteY8" fmla="*/ 182003 h 182003"/>
              <a:gd name="connsiteX0" fmla="*/ 60869 w 720689"/>
              <a:gd name="connsiteY0" fmla="*/ 182003 h 182003"/>
              <a:gd name="connsiteX1" fmla="*/ 137369 w 720689"/>
              <a:gd name="connsiteY1" fmla="*/ 146079 h 182003"/>
              <a:gd name="connsiteX2" fmla="*/ 117248 w 720689"/>
              <a:gd name="connsiteY2" fmla="*/ 134099 h 182003"/>
              <a:gd name="connsiteX3" fmla="*/ 336422 w 720689"/>
              <a:gd name="connsiteY3" fmla="*/ 172 h 182003"/>
              <a:gd name="connsiteX4" fmla="*/ 532597 w 720689"/>
              <a:gd name="connsiteY4" fmla="*/ 9401 h 182003"/>
              <a:gd name="connsiteX5" fmla="*/ 397352 w 720689"/>
              <a:gd name="connsiteY5" fmla="*/ 153985 h 182003"/>
              <a:gd name="connsiteX6" fmla="*/ 234342 w 720689"/>
              <a:gd name="connsiteY6" fmla="*/ 149497 h 182003"/>
              <a:gd name="connsiteX7" fmla="*/ 145681 w 720689"/>
              <a:gd name="connsiteY7" fmla="*/ 173096 h 182003"/>
              <a:gd name="connsiteX8" fmla="*/ 60869 w 720689"/>
              <a:gd name="connsiteY8" fmla="*/ 182003 h 182003"/>
              <a:gd name="connsiteX0" fmla="*/ 34929 w 720689"/>
              <a:gd name="connsiteY0" fmla="*/ 174642 h 174642"/>
              <a:gd name="connsiteX1" fmla="*/ 137369 w 720689"/>
              <a:gd name="connsiteY1" fmla="*/ 146079 h 174642"/>
              <a:gd name="connsiteX2" fmla="*/ 117248 w 720689"/>
              <a:gd name="connsiteY2" fmla="*/ 134099 h 174642"/>
              <a:gd name="connsiteX3" fmla="*/ 336422 w 720689"/>
              <a:gd name="connsiteY3" fmla="*/ 172 h 174642"/>
              <a:gd name="connsiteX4" fmla="*/ 532597 w 720689"/>
              <a:gd name="connsiteY4" fmla="*/ 9401 h 174642"/>
              <a:gd name="connsiteX5" fmla="*/ 397352 w 720689"/>
              <a:gd name="connsiteY5" fmla="*/ 153985 h 174642"/>
              <a:gd name="connsiteX6" fmla="*/ 234342 w 720689"/>
              <a:gd name="connsiteY6" fmla="*/ 149497 h 174642"/>
              <a:gd name="connsiteX7" fmla="*/ 145681 w 720689"/>
              <a:gd name="connsiteY7" fmla="*/ 173096 h 174642"/>
              <a:gd name="connsiteX8" fmla="*/ 34929 w 720689"/>
              <a:gd name="connsiteY8" fmla="*/ 174642 h 174642"/>
              <a:gd name="connsiteX0" fmla="*/ 34929 w 720689"/>
              <a:gd name="connsiteY0" fmla="*/ 174642 h 174642"/>
              <a:gd name="connsiteX1" fmla="*/ 137369 w 720689"/>
              <a:gd name="connsiteY1" fmla="*/ 146079 h 174642"/>
              <a:gd name="connsiteX2" fmla="*/ 117248 w 720689"/>
              <a:gd name="connsiteY2" fmla="*/ 134099 h 174642"/>
              <a:gd name="connsiteX3" fmla="*/ 336422 w 720689"/>
              <a:gd name="connsiteY3" fmla="*/ 172 h 174642"/>
              <a:gd name="connsiteX4" fmla="*/ 532597 w 720689"/>
              <a:gd name="connsiteY4" fmla="*/ 9401 h 174642"/>
              <a:gd name="connsiteX5" fmla="*/ 397352 w 720689"/>
              <a:gd name="connsiteY5" fmla="*/ 153985 h 174642"/>
              <a:gd name="connsiteX6" fmla="*/ 234342 w 720689"/>
              <a:gd name="connsiteY6" fmla="*/ 149497 h 174642"/>
              <a:gd name="connsiteX7" fmla="*/ 116859 w 720689"/>
              <a:gd name="connsiteY7" fmla="*/ 171461 h 174642"/>
              <a:gd name="connsiteX8" fmla="*/ 34929 w 720689"/>
              <a:gd name="connsiteY8" fmla="*/ 174642 h 174642"/>
              <a:gd name="connsiteX0" fmla="*/ 34929 w 720689"/>
              <a:gd name="connsiteY0" fmla="*/ 174642 h 174642"/>
              <a:gd name="connsiteX1" fmla="*/ 137369 w 720689"/>
              <a:gd name="connsiteY1" fmla="*/ 146079 h 174642"/>
              <a:gd name="connsiteX2" fmla="*/ 117248 w 720689"/>
              <a:gd name="connsiteY2" fmla="*/ 134099 h 174642"/>
              <a:gd name="connsiteX3" fmla="*/ 336422 w 720689"/>
              <a:gd name="connsiteY3" fmla="*/ 172 h 174642"/>
              <a:gd name="connsiteX4" fmla="*/ 532597 w 720689"/>
              <a:gd name="connsiteY4" fmla="*/ 9401 h 174642"/>
              <a:gd name="connsiteX5" fmla="*/ 397352 w 720689"/>
              <a:gd name="connsiteY5" fmla="*/ 153985 h 174642"/>
              <a:gd name="connsiteX6" fmla="*/ 234342 w 720689"/>
              <a:gd name="connsiteY6" fmla="*/ 149497 h 174642"/>
              <a:gd name="connsiteX7" fmla="*/ 116859 w 720689"/>
              <a:gd name="connsiteY7" fmla="*/ 171461 h 174642"/>
              <a:gd name="connsiteX8" fmla="*/ 34929 w 720689"/>
              <a:gd name="connsiteY8" fmla="*/ 174642 h 174642"/>
              <a:gd name="connsiteX0" fmla="*/ 34929 w 720689"/>
              <a:gd name="connsiteY0" fmla="*/ 174642 h 174642"/>
              <a:gd name="connsiteX1" fmla="*/ 137369 w 720689"/>
              <a:gd name="connsiteY1" fmla="*/ 146079 h 174642"/>
              <a:gd name="connsiteX2" fmla="*/ 117248 w 720689"/>
              <a:gd name="connsiteY2" fmla="*/ 134099 h 174642"/>
              <a:gd name="connsiteX3" fmla="*/ 336422 w 720689"/>
              <a:gd name="connsiteY3" fmla="*/ 172 h 174642"/>
              <a:gd name="connsiteX4" fmla="*/ 532597 w 720689"/>
              <a:gd name="connsiteY4" fmla="*/ 9401 h 174642"/>
              <a:gd name="connsiteX5" fmla="*/ 397352 w 720689"/>
              <a:gd name="connsiteY5" fmla="*/ 153985 h 174642"/>
              <a:gd name="connsiteX6" fmla="*/ 234342 w 720689"/>
              <a:gd name="connsiteY6" fmla="*/ 149497 h 174642"/>
              <a:gd name="connsiteX7" fmla="*/ 186045 w 720689"/>
              <a:gd name="connsiteY7" fmla="*/ 162171 h 174642"/>
              <a:gd name="connsiteX8" fmla="*/ 116859 w 720689"/>
              <a:gd name="connsiteY8" fmla="*/ 171461 h 174642"/>
              <a:gd name="connsiteX9" fmla="*/ 34929 w 720689"/>
              <a:gd name="connsiteY9" fmla="*/ 174642 h 174642"/>
              <a:gd name="connsiteX0" fmla="*/ 34929 w 720689"/>
              <a:gd name="connsiteY0" fmla="*/ 174642 h 174642"/>
              <a:gd name="connsiteX1" fmla="*/ 108226 w 720689"/>
              <a:gd name="connsiteY1" fmla="*/ 154811 h 174642"/>
              <a:gd name="connsiteX2" fmla="*/ 137369 w 720689"/>
              <a:gd name="connsiteY2" fmla="*/ 146079 h 174642"/>
              <a:gd name="connsiteX3" fmla="*/ 117248 w 720689"/>
              <a:gd name="connsiteY3" fmla="*/ 134099 h 174642"/>
              <a:gd name="connsiteX4" fmla="*/ 336422 w 720689"/>
              <a:gd name="connsiteY4" fmla="*/ 172 h 174642"/>
              <a:gd name="connsiteX5" fmla="*/ 532597 w 720689"/>
              <a:gd name="connsiteY5" fmla="*/ 9401 h 174642"/>
              <a:gd name="connsiteX6" fmla="*/ 397352 w 720689"/>
              <a:gd name="connsiteY6" fmla="*/ 153985 h 174642"/>
              <a:gd name="connsiteX7" fmla="*/ 234342 w 720689"/>
              <a:gd name="connsiteY7" fmla="*/ 149497 h 174642"/>
              <a:gd name="connsiteX8" fmla="*/ 186045 w 720689"/>
              <a:gd name="connsiteY8" fmla="*/ 162171 h 174642"/>
              <a:gd name="connsiteX9" fmla="*/ 116859 w 720689"/>
              <a:gd name="connsiteY9" fmla="*/ 171461 h 174642"/>
              <a:gd name="connsiteX10" fmla="*/ 34929 w 720689"/>
              <a:gd name="connsiteY10" fmla="*/ 174642 h 174642"/>
              <a:gd name="connsiteX0" fmla="*/ 34929 w 720689"/>
              <a:gd name="connsiteY0" fmla="*/ 174642 h 174642"/>
              <a:gd name="connsiteX1" fmla="*/ 103903 w 720689"/>
              <a:gd name="connsiteY1" fmla="*/ 159718 h 174642"/>
              <a:gd name="connsiteX2" fmla="*/ 137369 w 720689"/>
              <a:gd name="connsiteY2" fmla="*/ 146079 h 174642"/>
              <a:gd name="connsiteX3" fmla="*/ 117248 w 720689"/>
              <a:gd name="connsiteY3" fmla="*/ 134099 h 174642"/>
              <a:gd name="connsiteX4" fmla="*/ 336422 w 720689"/>
              <a:gd name="connsiteY4" fmla="*/ 172 h 174642"/>
              <a:gd name="connsiteX5" fmla="*/ 532597 w 720689"/>
              <a:gd name="connsiteY5" fmla="*/ 9401 h 174642"/>
              <a:gd name="connsiteX6" fmla="*/ 397352 w 720689"/>
              <a:gd name="connsiteY6" fmla="*/ 153985 h 174642"/>
              <a:gd name="connsiteX7" fmla="*/ 234342 w 720689"/>
              <a:gd name="connsiteY7" fmla="*/ 149497 h 174642"/>
              <a:gd name="connsiteX8" fmla="*/ 186045 w 720689"/>
              <a:gd name="connsiteY8" fmla="*/ 162171 h 174642"/>
              <a:gd name="connsiteX9" fmla="*/ 116859 w 720689"/>
              <a:gd name="connsiteY9" fmla="*/ 171461 h 174642"/>
              <a:gd name="connsiteX10" fmla="*/ 34929 w 720689"/>
              <a:gd name="connsiteY10" fmla="*/ 174642 h 174642"/>
              <a:gd name="connsiteX0" fmla="*/ 34929 w 720689"/>
              <a:gd name="connsiteY0" fmla="*/ 174642 h 174642"/>
              <a:gd name="connsiteX1" fmla="*/ 103903 w 720689"/>
              <a:gd name="connsiteY1" fmla="*/ 159718 h 174642"/>
              <a:gd name="connsiteX2" fmla="*/ 137369 w 720689"/>
              <a:gd name="connsiteY2" fmla="*/ 146079 h 174642"/>
              <a:gd name="connsiteX3" fmla="*/ 117248 w 720689"/>
              <a:gd name="connsiteY3" fmla="*/ 134099 h 174642"/>
              <a:gd name="connsiteX4" fmla="*/ 336422 w 720689"/>
              <a:gd name="connsiteY4" fmla="*/ 172 h 174642"/>
              <a:gd name="connsiteX5" fmla="*/ 532597 w 720689"/>
              <a:gd name="connsiteY5" fmla="*/ 9401 h 174642"/>
              <a:gd name="connsiteX6" fmla="*/ 397352 w 720689"/>
              <a:gd name="connsiteY6" fmla="*/ 153985 h 174642"/>
              <a:gd name="connsiteX7" fmla="*/ 234342 w 720689"/>
              <a:gd name="connsiteY7" fmla="*/ 149497 h 174642"/>
              <a:gd name="connsiteX8" fmla="*/ 175957 w 720689"/>
              <a:gd name="connsiteY8" fmla="*/ 160535 h 174642"/>
              <a:gd name="connsiteX9" fmla="*/ 116859 w 720689"/>
              <a:gd name="connsiteY9" fmla="*/ 171461 h 174642"/>
              <a:gd name="connsiteX10" fmla="*/ 34929 w 720689"/>
              <a:gd name="connsiteY10" fmla="*/ 174642 h 174642"/>
              <a:gd name="connsiteX0" fmla="*/ 34929 w 720689"/>
              <a:gd name="connsiteY0" fmla="*/ 174642 h 174642"/>
              <a:gd name="connsiteX1" fmla="*/ 103903 w 720689"/>
              <a:gd name="connsiteY1" fmla="*/ 159718 h 174642"/>
              <a:gd name="connsiteX2" fmla="*/ 137369 w 720689"/>
              <a:gd name="connsiteY2" fmla="*/ 146079 h 174642"/>
              <a:gd name="connsiteX3" fmla="*/ 117248 w 720689"/>
              <a:gd name="connsiteY3" fmla="*/ 134099 h 174642"/>
              <a:gd name="connsiteX4" fmla="*/ 336422 w 720689"/>
              <a:gd name="connsiteY4" fmla="*/ 172 h 174642"/>
              <a:gd name="connsiteX5" fmla="*/ 532597 w 720689"/>
              <a:gd name="connsiteY5" fmla="*/ 9401 h 174642"/>
              <a:gd name="connsiteX6" fmla="*/ 397352 w 720689"/>
              <a:gd name="connsiteY6" fmla="*/ 153985 h 174642"/>
              <a:gd name="connsiteX7" fmla="*/ 234342 w 720689"/>
              <a:gd name="connsiteY7" fmla="*/ 149497 h 174642"/>
              <a:gd name="connsiteX8" fmla="*/ 175957 w 720689"/>
              <a:gd name="connsiteY8" fmla="*/ 160535 h 174642"/>
              <a:gd name="connsiteX9" fmla="*/ 111094 w 720689"/>
              <a:gd name="connsiteY9" fmla="*/ 169825 h 174642"/>
              <a:gd name="connsiteX10" fmla="*/ 34929 w 720689"/>
              <a:gd name="connsiteY10" fmla="*/ 174642 h 174642"/>
              <a:gd name="connsiteX0" fmla="*/ 34929 w 720689"/>
              <a:gd name="connsiteY0" fmla="*/ 174642 h 174643"/>
              <a:gd name="connsiteX1" fmla="*/ 103903 w 720689"/>
              <a:gd name="connsiteY1" fmla="*/ 159718 h 174643"/>
              <a:gd name="connsiteX2" fmla="*/ 137369 w 720689"/>
              <a:gd name="connsiteY2" fmla="*/ 146079 h 174643"/>
              <a:gd name="connsiteX3" fmla="*/ 117248 w 720689"/>
              <a:gd name="connsiteY3" fmla="*/ 134099 h 174643"/>
              <a:gd name="connsiteX4" fmla="*/ 336422 w 720689"/>
              <a:gd name="connsiteY4" fmla="*/ 172 h 174643"/>
              <a:gd name="connsiteX5" fmla="*/ 532597 w 720689"/>
              <a:gd name="connsiteY5" fmla="*/ 9401 h 174643"/>
              <a:gd name="connsiteX6" fmla="*/ 397352 w 720689"/>
              <a:gd name="connsiteY6" fmla="*/ 153985 h 174643"/>
              <a:gd name="connsiteX7" fmla="*/ 234342 w 720689"/>
              <a:gd name="connsiteY7" fmla="*/ 149497 h 174643"/>
              <a:gd name="connsiteX8" fmla="*/ 175957 w 720689"/>
              <a:gd name="connsiteY8" fmla="*/ 160535 h 174643"/>
              <a:gd name="connsiteX9" fmla="*/ 34929 w 720689"/>
              <a:gd name="connsiteY9" fmla="*/ 174642 h 174643"/>
              <a:gd name="connsiteX0" fmla="*/ 34929 w 720689"/>
              <a:gd name="connsiteY0" fmla="*/ 174642 h 174807"/>
              <a:gd name="connsiteX1" fmla="*/ 103903 w 720689"/>
              <a:gd name="connsiteY1" fmla="*/ 159718 h 174807"/>
              <a:gd name="connsiteX2" fmla="*/ 137369 w 720689"/>
              <a:gd name="connsiteY2" fmla="*/ 146079 h 174807"/>
              <a:gd name="connsiteX3" fmla="*/ 117248 w 720689"/>
              <a:gd name="connsiteY3" fmla="*/ 134099 h 174807"/>
              <a:gd name="connsiteX4" fmla="*/ 336422 w 720689"/>
              <a:gd name="connsiteY4" fmla="*/ 172 h 174807"/>
              <a:gd name="connsiteX5" fmla="*/ 532597 w 720689"/>
              <a:gd name="connsiteY5" fmla="*/ 9401 h 174807"/>
              <a:gd name="connsiteX6" fmla="*/ 397352 w 720689"/>
              <a:gd name="connsiteY6" fmla="*/ 153985 h 174807"/>
              <a:gd name="connsiteX7" fmla="*/ 234342 w 720689"/>
              <a:gd name="connsiteY7" fmla="*/ 149497 h 174807"/>
              <a:gd name="connsiteX8" fmla="*/ 34929 w 720689"/>
              <a:gd name="connsiteY8" fmla="*/ 174642 h 174807"/>
              <a:gd name="connsiteX0" fmla="*/ 34929 w 720689"/>
              <a:gd name="connsiteY0" fmla="*/ 174642 h 175250"/>
              <a:gd name="connsiteX1" fmla="*/ 103903 w 720689"/>
              <a:gd name="connsiteY1" fmla="*/ 159718 h 175250"/>
              <a:gd name="connsiteX2" fmla="*/ 137369 w 720689"/>
              <a:gd name="connsiteY2" fmla="*/ 146079 h 175250"/>
              <a:gd name="connsiteX3" fmla="*/ 117248 w 720689"/>
              <a:gd name="connsiteY3" fmla="*/ 134099 h 175250"/>
              <a:gd name="connsiteX4" fmla="*/ 336422 w 720689"/>
              <a:gd name="connsiteY4" fmla="*/ 172 h 175250"/>
              <a:gd name="connsiteX5" fmla="*/ 532597 w 720689"/>
              <a:gd name="connsiteY5" fmla="*/ 9401 h 175250"/>
              <a:gd name="connsiteX6" fmla="*/ 397352 w 720689"/>
              <a:gd name="connsiteY6" fmla="*/ 153985 h 175250"/>
              <a:gd name="connsiteX7" fmla="*/ 234342 w 720689"/>
              <a:gd name="connsiteY7" fmla="*/ 149497 h 175250"/>
              <a:gd name="connsiteX8" fmla="*/ 109667 w 720689"/>
              <a:gd name="connsiteY8" fmla="*/ 170349 h 175250"/>
              <a:gd name="connsiteX9" fmla="*/ 34929 w 720689"/>
              <a:gd name="connsiteY9" fmla="*/ 174642 h 175250"/>
              <a:gd name="connsiteX0" fmla="*/ 34929 w 720689"/>
              <a:gd name="connsiteY0" fmla="*/ 174642 h 175250"/>
              <a:gd name="connsiteX1" fmla="*/ 103903 w 720689"/>
              <a:gd name="connsiteY1" fmla="*/ 159718 h 175250"/>
              <a:gd name="connsiteX2" fmla="*/ 137369 w 720689"/>
              <a:gd name="connsiteY2" fmla="*/ 146079 h 175250"/>
              <a:gd name="connsiteX3" fmla="*/ 117248 w 720689"/>
              <a:gd name="connsiteY3" fmla="*/ 134099 h 175250"/>
              <a:gd name="connsiteX4" fmla="*/ 336422 w 720689"/>
              <a:gd name="connsiteY4" fmla="*/ 172 h 175250"/>
              <a:gd name="connsiteX5" fmla="*/ 532597 w 720689"/>
              <a:gd name="connsiteY5" fmla="*/ 9401 h 175250"/>
              <a:gd name="connsiteX6" fmla="*/ 397352 w 720689"/>
              <a:gd name="connsiteY6" fmla="*/ 153985 h 175250"/>
              <a:gd name="connsiteX7" fmla="*/ 234342 w 720689"/>
              <a:gd name="connsiteY7" fmla="*/ 149497 h 175250"/>
              <a:gd name="connsiteX8" fmla="*/ 174517 w 720689"/>
              <a:gd name="connsiteY8" fmla="*/ 160535 h 175250"/>
              <a:gd name="connsiteX9" fmla="*/ 109667 w 720689"/>
              <a:gd name="connsiteY9" fmla="*/ 170349 h 175250"/>
              <a:gd name="connsiteX10" fmla="*/ 34929 w 720689"/>
              <a:gd name="connsiteY10" fmla="*/ 174642 h 175250"/>
              <a:gd name="connsiteX0" fmla="*/ 85368 w 720689"/>
              <a:gd name="connsiteY0" fmla="*/ 170585 h 172717"/>
              <a:gd name="connsiteX1" fmla="*/ 103903 w 720689"/>
              <a:gd name="connsiteY1" fmla="*/ 159718 h 172717"/>
              <a:gd name="connsiteX2" fmla="*/ 137369 w 720689"/>
              <a:gd name="connsiteY2" fmla="*/ 146079 h 172717"/>
              <a:gd name="connsiteX3" fmla="*/ 117248 w 720689"/>
              <a:gd name="connsiteY3" fmla="*/ 134099 h 172717"/>
              <a:gd name="connsiteX4" fmla="*/ 336422 w 720689"/>
              <a:gd name="connsiteY4" fmla="*/ 172 h 172717"/>
              <a:gd name="connsiteX5" fmla="*/ 532597 w 720689"/>
              <a:gd name="connsiteY5" fmla="*/ 9401 h 172717"/>
              <a:gd name="connsiteX6" fmla="*/ 397352 w 720689"/>
              <a:gd name="connsiteY6" fmla="*/ 153985 h 172717"/>
              <a:gd name="connsiteX7" fmla="*/ 234342 w 720689"/>
              <a:gd name="connsiteY7" fmla="*/ 149497 h 172717"/>
              <a:gd name="connsiteX8" fmla="*/ 174517 w 720689"/>
              <a:gd name="connsiteY8" fmla="*/ 160535 h 172717"/>
              <a:gd name="connsiteX9" fmla="*/ 109667 w 720689"/>
              <a:gd name="connsiteY9" fmla="*/ 170349 h 172717"/>
              <a:gd name="connsiteX10" fmla="*/ 85368 w 720689"/>
              <a:gd name="connsiteY10" fmla="*/ 170585 h 172717"/>
              <a:gd name="connsiteX0" fmla="*/ 85368 w 720689"/>
              <a:gd name="connsiteY0" fmla="*/ 170585 h 172717"/>
              <a:gd name="connsiteX1" fmla="*/ 103903 w 720689"/>
              <a:gd name="connsiteY1" fmla="*/ 159718 h 172717"/>
              <a:gd name="connsiteX2" fmla="*/ 137369 w 720689"/>
              <a:gd name="connsiteY2" fmla="*/ 146079 h 172717"/>
              <a:gd name="connsiteX3" fmla="*/ 117248 w 720689"/>
              <a:gd name="connsiteY3" fmla="*/ 134099 h 172717"/>
              <a:gd name="connsiteX4" fmla="*/ 336422 w 720689"/>
              <a:gd name="connsiteY4" fmla="*/ 172 h 172717"/>
              <a:gd name="connsiteX5" fmla="*/ 532597 w 720689"/>
              <a:gd name="connsiteY5" fmla="*/ 9401 h 172717"/>
              <a:gd name="connsiteX6" fmla="*/ 397352 w 720689"/>
              <a:gd name="connsiteY6" fmla="*/ 153985 h 172717"/>
              <a:gd name="connsiteX7" fmla="*/ 217049 w 720689"/>
              <a:gd name="connsiteY7" fmla="*/ 156258 h 172717"/>
              <a:gd name="connsiteX8" fmla="*/ 174517 w 720689"/>
              <a:gd name="connsiteY8" fmla="*/ 160535 h 172717"/>
              <a:gd name="connsiteX9" fmla="*/ 109667 w 720689"/>
              <a:gd name="connsiteY9" fmla="*/ 170349 h 172717"/>
              <a:gd name="connsiteX10" fmla="*/ 85368 w 720689"/>
              <a:gd name="connsiteY10" fmla="*/ 170585 h 172717"/>
              <a:gd name="connsiteX0" fmla="*/ 79604 w 720689"/>
              <a:gd name="connsiteY0" fmla="*/ 169233 h 172286"/>
              <a:gd name="connsiteX1" fmla="*/ 103903 w 720689"/>
              <a:gd name="connsiteY1" fmla="*/ 159718 h 172286"/>
              <a:gd name="connsiteX2" fmla="*/ 137369 w 720689"/>
              <a:gd name="connsiteY2" fmla="*/ 146079 h 172286"/>
              <a:gd name="connsiteX3" fmla="*/ 117248 w 720689"/>
              <a:gd name="connsiteY3" fmla="*/ 134099 h 172286"/>
              <a:gd name="connsiteX4" fmla="*/ 336422 w 720689"/>
              <a:gd name="connsiteY4" fmla="*/ 172 h 172286"/>
              <a:gd name="connsiteX5" fmla="*/ 532597 w 720689"/>
              <a:gd name="connsiteY5" fmla="*/ 9401 h 172286"/>
              <a:gd name="connsiteX6" fmla="*/ 397352 w 720689"/>
              <a:gd name="connsiteY6" fmla="*/ 153985 h 172286"/>
              <a:gd name="connsiteX7" fmla="*/ 217049 w 720689"/>
              <a:gd name="connsiteY7" fmla="*/ 156258 h 172286"/>
              <a:gd name="connsiteX8" fmla="*/ 174517 w 720689"/>
              <a:gd name="connsiteY8" fmla="*/ 160535 h 172286"/>
              <a:gd name="connsiteX9" fmla="*/ 109667 w 720689"/>
              <a:gd name="connsiteY9" fmla="*/ 170349 h 172286"/>
              <a:gd name="connsiteX10" fmla="*/ 79604 w 720689"/>
              <a:gd name="connsiteY10" fmla="*/ 169233 h 172286"/>
              <a:gd name="connsiteX0" fmla="*/ 68449 w 720689"/>
              <a:gd name="connsiteY0" fmla="*/ 170698 h 172761"/>
              <a:gd name="connsiteX1" fmla="*/ 103903 w 720689"/>
              <a:gd name="connsiteY1" fmla="*/ 159718 h 172761"/>
              <a:gd name="connsiteX2" fmla="*/ 137369 w 720689"/>
              <a:gd name="connsiteY2" fmla="*/ 146079 h 172761"/>
              <a:gd name="connsiteX3" fmla="*/ 117248 w 720689"/>
              <a:gd name="connsiteY3" fmla="*/ 134099 h 172761"/>
              <a:gd name="connsiteX4" fmla="*/ 336422 w 720689"/>
              <a:gd name="connsiteY4" fmla="*/ 172 h 172761"/>
              <a:gd name="connsiteX5" fmla="*/ 532597 w 720689"/>
              <a:gd name="connsiteY5" fmla="*/ 9401 h 172761"/>
              <a:gd name="connsiteX6" fmla="*/ 397352 w 720689"/>
              <a:gd name="connsiteY6" fmla="*/ 153985 h 172761"/>
              <a:gd name="connsiteX7" fmla="*/ 217049 w 720689"/>
              <a:gd name="connsiteY7" fmla="*/ 156258 h 172761"/>
              <a:gd name="connsiteX8" fmla="*/ 174517 w 720689"/>
              <a:gd name="connsiteY8" fmla="*/ 160535 h 172761"/>
              <a:gd name="connsiteX9" fmla="*/ 109667 w 720689"/>
              <a:gd name="connsiteY9" fmla="*/ 170349 h 172761"/>
              <a:gd name="connsiteX10" fmla="*/ 68449 w 720689"/>
              <a:gd name="connsiteY10" fmla="*/ 170698 h 172761"/>
              <a:gd name="connsiteX0" fmla="*/ 68449 w 720689"/>
              <a:gd name="connsiteY0" fmla="*/ 170698 h 172761"/>
              <a:gd name="connsiteX1" fmla="*/ 110595 w 720689"/>
              <a:gd name="connsiteY1" fmla="*/ 156787 h 172761"/>
              <a:gd name="connsiteX2" fmla="*/ 137369 w 720689"/>
              <a:gd name="connsiteY2" fmla="*/ 146079 h 172761"/>
              <a:gd name="connsiteX3" fmla="*/ 117248 w 720689"/>
              <a:gd name="connsiteY3" fmla="*/ 134099 h 172761"/>
              <a:gd name="connsiteX4" fmla="*/ 336422 w 720689"/>
              <a:gd name="connsiteY4" fmla="*/ 172 h 172761"/>
              <a:gd name="connsiteX5" fmla="*/ 532597 w 720689"/>
              <a:gd name="connsiteY5" fmla="*/ 9401 h 172761"/>
              <a:gd name="connsiteX6" fmla="*/ 397352 w 720689"/>
              <a:gd name="connsiteY6" fmla="*/ 153985 h 172761"/>
              <a:gd name="connsiteX7" fmla="*/ 217049 w 720689"/>
              <a:gd name="connsiteY7" fmla="*/ 156258 h 172761"/>
              <a:gd name="connsiteX8" fmla="*/ 174517 w 720689"/>
              <a:gd name="connsiteY8" fmla="*/ 160535 h 172761"/>
              <a:gd name="connsiteX9" fmla="*/ 109667 w 720689"/>
              <a:gd name="connsiteY9" fmla="*/ 170349 h 172761"/>
              <a:gd name="connsiteX10" fmla="*/ 68449 w 720689"/>
              <a:gd name="connsiteY10" fmla="*/ 170698 h 1727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720689" h="172761">
                <a:moveTo>
                  <a:pt x="68449" y="170698"/>
                </a:moveTo>
                <a:cubicBezTo>
                  <a:pt x="46709" y="172402"/>
                  <a:pt x="93522" y="161547"/>
                  <a:pt x="110595" y="156787"/>
                </a:cubicBezTo>
                <a:cubicBezTo>
                  <a:pt x="127668" y="152027"/>
                  <a:pt x="128420" y="151167"/>
                  <a:pt x="137369" y="146079"/>
                </a:cubicBezTo>
                <a:lnTo>
                  <a:pt x="117248" y="134099"/>
                </a:lnTo>
                <a:cubicBezTo>
                  <a:pt x="-116124" y="88211"/>
                  <a:pt x="20532" y="4708"/>
                  <a:pt x="336422" y="172"/>
                </a:cubicBezTo>
                <a:cubicBezTo>
                  <a:pt x="404572" y="-806"/>
                  <a:pt x="472613" y="2395"/>
                  <a:pt x="532597" y="9401"/>
                </a:cubicBezTo>
                <a:cubicBezTo>
                  <a:pt x="843149" y="45676"/>
                  <a:pt x="749108" y="146210"/>
                  <a:pt x="397352" y="153985"/>
                </a:cubicBezTo>
                <a:cubicBezTo>
                  <a:pt x="342129" y="155206"/>
                  <a:pt x="269044" y="160430"/>
                  <a:pt x="217049" y="156258"/>
                </a:cubicBezTo>
                <a:cubicBezTo>
                  <a:pt x="178228" y="157077"/>
                  <a:pt x="195296" y="157060"/>
                  <a:pt x="174517" y="160535"/>
                </a:cubicBezTo>
                <a:cubicBezTo>
                  <a:pt x="153738" y="164010"/>
                  <a:pt x="131250" y="167725"/>
                  <a:pt x="109667" y="170349"/>
                </a:cubicBezTo>
                <a:cubicBezTo>
                  <a:pt x="76432" y="174540"/>
                  <a:pt x="64606" y="172334"/>
                  <a:pt x="68449" y="170698"/>
                </a:cubicBezTo>
                <a:close/>
              </a:path>
            </a:pathLst>
          </a:custGeom>
          <a:solidFill>
            <a:schemeClr val="bg1"/>
          </a:solidFill>
          <a:ln w="3175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40" name="ZoneTexte 539"/>
          <p:cNvSpPr txBox="1"/>
          <p:nvPr/>
        </p:nvSpPr>
        <p:spPr>
          <a:xfrm>
            <a:off x="1201909" y="4217710"/>
            <a:ext cx="644523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7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Dekko" panose="02000600000000000000" pitchFamily="2" charset="0"/>
                <a:cs typeface="Dekko" panose="02000600000000000000" pitchFamily="2" charset="0"/>
              </a:rPr>
              <a:t>Nom masculin</a:t>
            </a:r>
            <a:endParaRPr lang="fr-FR" sz="700" dirty="0">
              <a:solidFill>
                <a:schemeClr val="tx1">
                  <a:lumMod val="65000"/>
                  <a:lumOff val="35000"/>
                </a:schemeClr>
              </a:solidFill>
              <a:latin typeface="Dekko" panose="02000600000000000000" pitchFamily="2" charset="0"/>
              <a:cs typeface="Dekko" panose="02000600000000000000" pitchFamily="2" charset="0"/>
            </a:endParaRPr>
          </a:p>
        </p:txBody>
      </p:sp>
      <p:pic>
        <p:nvPicPr>
          <p:cNvPr id="541" name="Image 540"/>
          <p:cNvPicPr>
            <a:picLocks noChangeAspect="1"/>
          </p:cNvPicPr>
          <p:nvPr/>
        </p:nvPicPr>
        <p:blipFill rotWithShape="1">
          <a:blip r:embed="rId6" cstate="print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sharpenSoften amount="50000"/>
                    </a14:imgEffect>
                    <a14:imgEffect>
                      <a14:brightnessContrast bright="4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4328" t="39390" r="87555" b="46973"/>
          <a:stretch/>
        </p:blipFill>
        <p:spPr>
          <a:xfrm>
            <a:off x="3127900" y="4317070"/>
            <a:ext cx="274320" cy="273838"/>
          </a:xfrm>
          <a:prstGeom prst="rect">
            <a:avLst/>
          </a:prstGeom>
        </p:spPr>
      </p:pic>
      <p:sp>
        <p:nvSpPr>
          <p:cNvPr id="542" name="Bulle ronde 26"/>
          <p:cNvSpPr/>
          <p:nvPr/>
        </p:nvSpPr>
        <p:spPr>
          <a:xfrm>
            <a:off x="3430291" y="4319642"/>
            <a:ext cx="611965" cy="237195"/>
          </a:xfrm>
          <a:custGeom>
            <a:avLst/>
            <a:gdLst>
              <a:gd name="connsiteX0" fmla="*/ 22497 w 611508"/>
              <a:gd name="connsiteY0" fmla="*/ 251742 h 214533"/>
              <a:gd name="connsiteX1" fmla="*/ 87595 w 611508"/>
              <a:gd name="connsiteY1" fmla="*/ 182422 h 214533"/>
              <a:gd name="connsiteX2" fmla="*/ 258624 w 611508"/>
              <a:gd name="connsiteY2" fmla="*/ 1281 h 214533"/>
              <a:gd name="connsiteX3" fmla="*/ 469562 w 611508"/>
              <a:gd name="connsiteY3" fmla="*/ 16692 h 214533"/>
              <a:gd name="connsiteX4" fmla="*/ 375923 w 611508"/>
              <a:gd name="connsiteY4" fmla="*/ 211670 h 214533"/>
              <a:gd name="connsiteX5" fmla="*/ 183731 w 611508"/>
              <a:gd name="connsiteY5" fmla="*/ 205620 h 214533"/>
              <a:gd name="connsiteX6" fmla="*/ 22497 w 611508"/>
              <a:gd name="connsiteY6" fmla="*/ 251742 h 214533"/>
              <a:gd name="connsiteX0" fmla="*/ 22818 w 611965"/>
              <a:gd name="connsiteY0" fmla="*/ 251743 h 251743"/>
              <a:gd name="connsiteX1" fmla="*/ 91212 w 611965"/>
              <a:gd name="connsiteY1" fmla="*/ 199281 h 251743"/>
              <a:gd name="connsiteX2" fmla="*/ 87916 w 611965"/>
              <a:gd name="connsiteY2" fmla="*/ 182423 h 251743"/>
              <a:gd name="connsiteX3" fmla="*/ 258945 w 611965"/>
              <a:gd name="connsiteY3" fmla="*/ 1282 h 251743"/>
              <a:gd name="connsiteX4" fmla="*/ 469883 w 611965"/>
              <a:gd name="connsiteY4" fmla="*/ 16693 h 251743"/>
              <a:gd name="connsiteX5" fmla="*/ 376244 w 611965"/>
              <a:gd name="connsiteY5" fmla="*/ 211671 h 251743"/>
              <a:gd name="connsiteX6" fmla="*/ 184052 w 611965"/>
              <a:gd name="connsiteY6" fmla="*/ 205621 h 251743"/>
              <a:gd name="connsiteX7" fmla="*/ 22818 w 611965"/>
              <a:gd name="connsiteY7" fmla="*/ 251743 h 251743"/>
              <a:gd name="connsiteX0" fmla="*/ 22818 w 611965"/>
              <a:gd name="connsiteY0" fmla="*/ 251743 h 251743"/>
              <a:gd name="connsiteX1" fmla="*/ 91212 w 611965"/>
              <a:gd name="connsiteY1" fmla="*/ 199281 h 251743"/>
              <a:gd name="connsiteX2" fmla="*/ 87916 w 611965"/>
              <a:gd name="connsiteY2" fmla="*/ 182423 h 251743"/>
              <a:gd name="connsiteX3" fmla="*/ 258945 w 611965"/>
              <a:gd name="connsiteY3" fmla="*/ 1282 h 251743"/>
              <a:gd name="connsiteX4" fmla="*/ 469883 w 611965"/>
              <a:gd name="connsiteY4" fmla="*/ 16693 h 251743"/>
              <a:gd name="connsiteX5" fmla="*/ 376244 w 611965"/>
              <a:gd name="connsiteY5" fmla="*/ 211671 h 251743"/>
              <a:gd name="connsiteX6" fmla="*/ 184052 w 611965"/>
              <a:gd name="connsiteY6" fmla="*/ 205621 h 251743"/>
              <a:gd name="connsiteX7" fmla="*/ 107839 w 611965"/>
              <a:gd name="connsiteY7" fmla="*/ 245001 h 251743"/>
              <a:gd name="connsiteX8" fmla="*/ 22818 w 611965"/>
              <a:gd name="connsiteY8" fmla="*/ 251743 h 251743"/>
              <a:gd name="connsiteX0" fmla="*/ 14505 w 611965"/>
              <a:gd name="connsiteY0" fmla="*/ 237195 h 245001"/>
              <a:gd name="connsiteX1" fmla="*/ 91212 w 611965"/>
              <a:gd name="connsiteY1" fmla="*/ 199281 h 245001"/>
              <a:gd name="connsiteX2" fmla="*/ 87916 w 611965"/>
              <a:gd name="connsiteY2" fmla="*/ 182423 h 245001"/>
              <a:gd name="connsiteX3" fmla="*/ 258945 w 611965"/>
              <a:gd name="connsiteY3" fmla="*/ 1282 h 245001"/>
              <a:gd name="connsiteX4" fmla="*/ 469883 w 611965"/>
              <a:gd name="connsiteY4" fmla="*/ 16693 h 245001"/>
              <a:gd name="connsiteX5" fmla="*/ 376244 w 611965"/>
              <a:gd name="connsiteY5" fmla="*/ 211671 h 245001"/>
              <a:gd name="connsiteX6" fmla="*/ 184052 w 611965"/>
              <a:gd name="connsiteY6" fmla="*/ 205621 h 245001"/>
              <a:gd name="connsiteX7" fmla="*/ 107839 w 611965"/>
              <a:gd name="connsiteY7" fmla="*/ 245001 h 245001"/>
              <a:gd name="connsiteX8" fmla="*/ 14505 w 611965"/>
              <a:gd name="connsiteY8" fmla="*/ 237195 h 245001"/>
              <a:gd name="connsiteX0" fmla="*/ 14505 w 611965"/>
              <a:gd name="connsiteY0" fmla="*/ 237195 h 237195"/>
              <a:gd name="connsiteX1" fmla="*/ 91212 w 611965"/>
              <a:gd name="connsiteY1" fmla="*/ 199281 h 237195"/>
              <a:gd name="connsiteX2" fmla="*/ 87916 w 611965"/>
              <a:gd name="connsiteY2" fmla="*/ 182423 h 237195"/>
              <a:gd name="connsiteX3" fmla="*/ 258945 w 611965"/>
              <a:gd name="connsiteY3" fmla="*/ 1282 h 237195"/>
              <a:gd name="connsiteX4" fmla="*/ 469883 w 611965"/>
              <a:gd name="connsiteY4" fmla="*/ 16693 h 237195"/>
              <a:gd name="connsiteX5" fmla="*/ 376244 w 611965"/>
              <a:gd name="connsiteY5" fmla="*/ 211671 h 237195"/>
              <a:gd name="connsiteX6" fmla="*/ 184052 w 611965"/>
              <a:gd name="connsiteY6" fmla="*/ 205621 h 237195"/>
              <a:gd name="connsiteX7" fmla="*/ 103683 w 611965"/>
              <a:gd name="connsiteY7" fmla="*/ 236688 h 237195"/>
              <a:gd name="connsiteX8" fmla="*/ 14505 w 611965"/>
              <a:gd name="connsiteY8" fmla="*/ 237195 h 237195"/>
              <a:gd name="connsiteX0" fmla="*/ 14505 w 611965"/>
              <a:gd name="connsiteY0" fmla="*/ 237195 h 237195"/>
              <a:gd name="connsiteX1" fmla="*/ 91212 w 611965"/>
              <a:gd name="connsiteY1" fmla="*/ 199281 h 237195"/>
              <a:gd name="connsiteX2" fmla="*/ 87916 w 611965"/>
              <a:gd name="connsiteY2" fmla="*/ 182423 h 237195"/>
              <a:gd name="connsiteX3" fmla="*/ 258945 w 611965"/>
              <a:gd name="connsiteY3" fmla="*/ 1282 h 237195"/>
              <a:gd name="connsiteX4" fmla="*/ 469883 w 611965"/>
              <a:gd name="connsiteY4" fmla="*/ 16693 h 237195"/>
              <a:gd name="connsiteX5" fmla="*/ 376244 w 611965"/>
              <a:gd name="connsiteY5" fmla="*/ 211671 h 237195"/>
              <a:gd name="connsiteX6" fmla="*/ 184052 w 611965"/>
              <a:gd name="connsiteY6" fmla="*/ 205621 h 237195"/>
              <a:gd name="connsiteX7" fmla="*/ 155637 w 611965"/>
              <a:gd name="connsiteY7" fmla="*/ 222141 h 237195"/>
              <a:gd name="connsiteX8" fmla="*/ 103683 w 611965"/>
              <a:gd name="connsiteY8" fmla="*/ 236688 h 237195"/>
              <a:gd name="connsiteX9" fmla="*/ 14505 w 611965"/>
              <a:gd name="connsiteY9" fmla="*/ 237195 h 237195"/>
              <a:gd name="connsiteX0" fmla="*/ 14505 w 611965"/>
              <a:gd name="connsiteY0" fmla="*/ 237195 h 237195"/>
              <a:gd name="connsiteX1" fmla="*/ 60040 w 611965"/>
              <a:gd name="connsiteY1" fmla="*/ 220063 h 237195"/>
              <a:gd name="connsiteX2" fmla="*/ 91212 w 611965"/>
              <a:gd name="connsiteY2" fmla="*/ 199281 h 237195"/>
              <a:gd name="connsiteX3" fmla="*/ 87916 w 611965"/>
              <a:gd name="connsiteY3" fmla="*/ 182423 h 237195"/>
              <a:gd name="connsiteX4" fmla="*/ 258945 w 611965"/>
              <a:gd name="connsiteY4" fmla="*/ 1282 h 237195"/>
              <a:gd name="connsiteX5" fmla="*/ 469883 w 611965"/>
              <a:gd name="connsiteY5" fmla="*/ 16693 h 237195"/>
              <a:gd name="connsiteX6" fmla="*/ 376244 w 611965"/>
              <a:gd name="connsiteY6" fmla="*/ 211671 h 237195"/>
              <a:gd name="connsiteX7" fmla="*/ 184052 w 611965"/>
              <a:gd name="connsiteY7" fmla="*/ 205621 h 237195"/>
              <a:gd name="connsiteX8" fmla="*/ 155637 w 611965"/>
              <a:gd name="connsiteY8" fmla="*/ 222141 h 237195"/>
              <a:gd name="connsiteX9" fmla="*/ 103683 w 611965"/>
              <a:gd name="connsiteY9" fmla="*/ 236688 h 237195"/>
              <a:gd name="connsiteX10" fmla="*/ 14505 w 611965"/>
              <a:gd name="connsiteY10" fmla="*/ 237195 h 237195"/>
              <a:gd name="connsiteX0" fmla="*/ 14505 w 611965"/>
              <a:gd name="connsiteY0" fmla="*/ 237195 h 237195"/>
              <a:gd name="connsiteX1" fmla="*/ 60040 w 611965"/>
              <a:gd name="connsiteY1" fmla="*/ 220063 h 237195"/>
              <a:gd name="connsiteX2" fmla="*/ 91212 w 611965"/>
              <a:gd name="connsiteY2" fmla="*/ 199281 h 237195"/>
              <a:gd name="connsiteX3" fmla="*/ 87916 w 611965"/>
              <a:gd name="connsiteY3" fmla="*/ 182423 h 237195"/>
              <a:gd name="connsiteX4" fmla="*/ 258945 w 611965"/>
              <a:gd name="connsiteY4" fmla="*/ 1282 h 237195"/>
              <a:gd name="connsiteX5" fmla="*/ 469883 w 611965"/>
              <a:gd name="connsiteY5" fmla="*/ 16693 h 237195"/>
              <a:gd name="connsiteX6" fmla="*/ 376244 w 611965"/>
              <a:gd name="connsiteY6" fmla="*/ 211671 h 237195"/>
              <a:gd name="connsiteX7" fmla="*/ 184052 w 611965"/>
              <a:gd name="connsiteY7" fmla="*/ 205621 h 237195"/>
              <a:gd name="connsiteX8" fmla="*/ 141090 w 611965"/>
              <a:gd name="connsiteY8" fmla="*/ 222141 h 237195"/>
              <a:gd name="connsiteX9" fmla="*/ 103683 w 611965"/>
              <a:gd name="connsiteY9" fmla="*/ 236688 h 237195"/>
              <a:gd name="connsiteX10" fmla="*/ 14505 w 611965"/>
              <a:gd name="connsiteY10" fmla="*/ 237195 h 237195"/>
              <a:gd name="connsiteX0" fmla="*/ 14505 w 611965"/>
              <a:gd name="connsiteY0" fmla="*/ 237195 h 237195"/>
              <a:gd name="connsiteX1" fmla="*/ 60040 w 611965"/>
              <a:gd name="connsiteY1" fmla="*/ 220063 h 237195"/>
              <a:gd name="connsiteX2" fmla="*/ 78743 w 611965"/>
              <a:gd name="connsiteY2" fmla="*/ 199281 h 237195"/>
              <a:gd name="connsiteX3" fmla="*/ 87916 w 611965"/>
              <a:gd name="connsiteY3" fmla="*/ 182423 h 237195"/>
              <a:gd name="connsiteX4" fmla="*/ 258945 w 611965"/>
              <a:gd name="connsiteY4" fmla="*/ 1282 h 237195"/>
              <a:gd name="connsiteX5" fmla="*/ 469883 w 611965"/>
              <a:gd name="connsiteY5" fmla="*/ 16693 h 237195"/>
              <a:gd name="connsiteX6" fmla="*/ 376244 w 611965"/>
              <a:gd name="connsiteY6" fmla="*/ 211671 h 237195"/>
              <a:gd name="connsiteX7" fmla="*/ 184052 w 611965"/>
              <a:gd name="connsiteY7" fmla="*/ 205621 h 237195"/>
              <a:gd name="connsiteX8" fmla="*/ 141090 w 611965"/>
              <a:gd name="connsiteY8" fmla="*/ 222141 h 237195"/>
              <a:gd name="connsiteX9" fmla="*/ 103683 w 611965"/>
              <a:gd name="connsiteY9" fmla="*/ 236688 h 237195"/>
              <a:gd name="connsiteX10" fmla="*/ 14505 w 611965"/>
              <a:gd name="connsiteY10" fmla="*/ 237195 h 237195"/>
              <a:gd name="connsiteX0" fmla="*/ 14505 w 611965"/>
              <a:gd name="connsiteY0" fmla="*/ 237195 h 237195"/>
              <a:gd name="connsiteX1" fmla="*/ 49649 w 611965"/>
              <a:gd name="connsiteY1" fmla="*/ 215907 h 237195"/>
              <a:gd name="connsiteX2" fmla="*/ 78743 w 611965"/>
              <a:gd name="connsiteY2" fmla="*/ 199281 h 237195"/>
              <a:gd name="connsiteX3" fmla="*/ 87916 w 611965"/>
              <a:gd name="connsiteY3" fmla="*/ 182423 h 237195"/>
              <a:gd name="connsiteX4" fmla="*/ 258945 w 611965"/>
              <a:gd name="connsiteY4" fmla="*/ 1282 h 237195"/>
              <a:gd name="connsiteX5" fmla="*/ 469883 w 611965"/>
              <a:gd name="connsiteY5" fmla="*/ 16693 h 237195"/>
              <a:gd name="connsiteX6" fmla="*/ 376244 w 611965"/>
              <a:gd name="connsiteY6" fmla="*/ 211671 h 237195"/>
              <a:gd name="connsiteX7" fmla="*/ 184052 w 611965"/>
              <a:gd name="connsiteY7" fmla="*/ 205621 h 237195"/>
              <a:gd name="connsiteX8" fmla="*/ 141090 w 611965"/>
              <a:gd name="connsiteY8" fmla="*/ 222141 h 237195"/>
              <a:gd name="connsiteX9" fmla="*/ 103683 w 611965"/>
              <a:gd name="connsiteY9" fmla="*/ 236688 h 237195"/>
              <a:gd name="connsiteX10" fmla="*/ 14505 w 611965"/>
              <a:gd name="connsiteY10" fmla="*/ 237195 h 237195"/>
              <a:gd name="connsiteX0" fmla="*/ 14505 w 611965"/>
              <a:gd name="connsiteY0" fmla="*/ 237195 h 237195"/>
              <a:gd name="connsiteX1" fmla="*/ 49649 w 611965"/>
              <a:gd name="connsiteY1" fmla="*/ 215907 h 237195"/>
              <a:gd name="connsiteX2" fmla="*/ 87916 w 611965"/>
              <a:gd name="connsiteY2" fmla="*/ 182423 h 237195"/>
              <a:gd name="connsiteX3" fmla="*/ 258945 w 611965"/>
              <a:gd name="connsiteY3" fmla="*/ 1282 h 237195"/>
              <a:gd name="connsiteX4" fmla="*/ 469883 w 611965"/>
              <a:gd name="connsiteY4" fmla="*/ 16693 h 237195"/>
              <a:gd name="connsiteX5" fmla="*/ 376244 w 611965"/>
              <a:gd name="connsiteY5" fmla="*/ 211671 h 237195"/>
              <a:gd name="connsiteX6" fmla="*/ 184052 w 611965"/>
              <a:gd name="connsiteY6" fmla="*/ 205621 h 237195"/>
              <a:gd name="connsiteX7" fmla="*/ 141090 w 611965"/>
              <a:gd name="connsiteY7" fmla="*/ 222141 h 237195"/>
              <a:gd name="connsiteX8" fmla="*/ 103683 w 611965"/>
              <a:gd name="connsiteY8" fmla="*/ 236688 h 237195"/>
              <a:gd name="connsiteX9" fmla="*/ 14505 w 611965"/>
              <a:gd name="connsiteY9" fmla="*/ 237195 h 237195"/>
              <a:gd name="connsiteX0" fmla="*/ 14505 w 611965"/>
              <a:gd name="connsiteY0" fmla="*/ 237195 h 237195"/>
              <a:gd name="connsiteX1" fmla="*/ 99525 w 611965"/>
              <a:gd name="connsiteY1" fmla="*/ 201360 h 237195"/>
              <a:gd name="connsiteX2" fmla="*/ 87916 w 611965"/>
              <a:gd name="connsiteY2" fmla="*/ 182423 h 237195"/>
              <a:gd name="connsiteX3" fmla="*/ 258945 w 611965"/>
              <a:gd name="connsiteY3" fmla="*/ 1282 h 237195"/>
              <a:gd name="connsiteX4" fmla="*/ 469883 w 611965"/>
              <a:gd name="connsiteY4" fmla="*/ 16693 h 237195"/>
              <a:gd name="connsiteX5" fmla="*/ 376244 w 611965"/>
              <a:gd name="connsiteY5" fmla="*/ 211671 h 237195"/>
              <a:gd name="connsiteX6" fmla="*/ 184052 w 611965"/>
              <a:gd name="connsiteY6" fmla="*/ 205621 h 237195"/>
              <a:gd name="connsiteX7" fmla="*/ 141090 w 611965"/>
              <a:gd name="connsiteY7" fmla="*/ 222141 h 237195"/>
              <a:gd name="connsiteX8" fmla="*/ 103683 w 611965"/>
              <a:gd name="connsiteY8" fmla="*/ 236688 h 237195"/>
              <a:gd name="connsiteX9" fmla="*/ 14505 w 611965"/>
              <a:gd name="connsiteY9" fmla="*/ 237195 h 237195"/>
              <a:gd name="connsiteX0" fmla="*/ 14505 w 611965"/>
              <a:gd name="connsiteY0" fmla="*/ 237195 h 237195"/>
              <a:gd name="connsiteX1" fmla="*/ 99525 w 611965"/>
              <a:gd name="connsiteY1" fmla="*/ 201360 h 237195"/>
              <a:gd name="connsiteX2" fmla="*/ 87916 w 611965"/>
              <a:gd name="connsiteY2" fmla="*/ 182423 h 237195"/>
              <a:gd name="connsiteX3" fmla="*/ 258945 w 611965"/>
              <a:gd name="connsiteY3" fmla="*/ 1282 h 237195"/>
              <a:gd name="connsiteX4" fmla="*/ 469883 w 611965"/>
              <a:gd name="connsiteY4" fmla="*/ 16693 h 237195"/>
              <a:gd name="connsiteX5" fmla="*/ 376244 w 611965"/>
              <a:gd name="connsiteY5" fmla="*/ 211671 h 237195"/>
              <a:gd name="connsiteX6" fmla="*/ 184052 w 611965"/>
              <a:gd name="connsiteY6" fmla="*/ 205621 h 237195"/>
              <a:gd name="connsiteX7" fmla="*/ 141090 w 611965"/>
              <a:gd name="connsiteY7" fmla="*/ 222141 h 237195"/>
              <a:gd name="connsiteX8" fmla="*/ 70432 w 611965"/>
              <a:gd name="connsiteY8" fmla="*/ 234609 h 237195"/>
              <a:gd name="connsiteX9" fmla="*/ 14505 w 611965"/>
              <a:gd name="connsiteY9" fmla="*/ 237195 h 237195"/>
              <a:gd name="connsiteX0" fmla="*/ 14505 w 611965"/>
              <a:gd name="connsiteY0" fmla="*/ 237195 h 237195"/>
              <a:gd name="connsiteX1" fmla="*/ 99525 w 611965"/>
              <a:gd name="connsiteY1" fmla="*/ 201360 h 237195"/>
              <a:gd name="connsiteX2" fmla="*/ 87916 w 611965"/>
              <a:gd name="connsiteY2" fmla="*/ 182423 h 237195"/>
              <a:gd name="connsiteX3" fmla="*/ 258945 w 611965"/>
              <a:gd name="connsiteY3" fmla="*/ 1282 h 237195"/>
              <a:gd name="connsiteX4" fmla="*/ 469883 w 611965"/>
              <a:gd name="connsiteY4" fmla="*/ 16693 h 237195"/>
              <a:gd name="connsiteX5" fmla="*/ 376244 w 611965"/>
              <a:gd name="connsiteY5" fmla="*/ 211671 h 237195"/>
              <a:gd name="connsiteX6" fmla="*/ 184052 w 611965"/>
              <a:gd name="connsiteY6" fmla="*/ 205621 h 237195"/>
              <a:gd name="connsiteX7" fmla="*/ 134855 w 611965"/>
              <a:gd name="connsiteY7" fmla="*/ 217985 h 237195"/>
              <a:gd name="connsiteX8" fmla="*/ 70432 w 611965"/>
              <a:gd name="connsiteY8" fmla="*/ 234609 h 237195"/>
              <a:gd name="connsiteX9" fmla="*/ 14505 w 611965"/>
              <a:gd name="connsiteY9" fmla="*/ 237195 h 237195"/>
              <a:gd name="connsiteX0" fmla="*/ 14505 w 611965"/>
              <a:gd name="connsiteY0" fmla="*/ 237195 h 237195"/>
              <a:gd name="connsiteX1" fmla="*/ 87916 w 611965"/>
              <a:gd name="connsiteY1" fmla="*/ 182423 h 237195"/>
              <a:gd name="connsiteX2" fmla="*/ 258945 w 611965"/>
              <a:gd name="connsiteY2" fmla="*/ 1282 h 237195"/>
              <a:gd name="connsiteX3" fmla="*/ 469883 w 611965"/>
              <a:gd name="connsiteY3" fmla="*/ 16693 h 237195"/>
              <a:gd name="connsiteX4" fmla="*/ 376244 w 611965"/>
              <a:gd name="connsiteY4" fmla="*/ 211671 h 237195"/>
              <a:gd name="connsiteX5" fmla="*/ 184052 w 611965"/>
              <a:gd name="connsiteY5" fmla="*/ 205621 h 237195"/>
              <a:gd name="connsiteX6" fmla="*/ 134855 w 611965"/>
              <a:gd name="connsiteY6" fmla="*/ 217985 h 237195"/>
              <a:gd name="connsiteX7" fmla="*/ 70432 w 611965"/>
              <a:gd name="connsiteY7" fmla="*/ 234609 h 237195"/>
              <a:gd name="connsiteX8" fmla="*/ 14505 w 611965"/>
              <a:gd name="connsiteY8" fmla="*/ 237195 h 237195"/>
              <a:gd name="connsiteX0" fmla="*/ 14505 w 611965"/>
              <a:gd name="connsiteY0" fmla="*/ 237195 h 237195"/>
              <a:gd name="connsiteX1" fmla="*/ 87916 w 611965"/>
              <a:gd name="connsiteY1" fmla="*/ 182423 h 237195"/>
              <a:gd name="connsiteX2" fmla="*/ 258945 w 611965"/>
              <a:gd name="connsiteY2" fmla="*/ 1282 h 237195"/>
              <a:gd name="connsiteX3" fmla="*/ 469883 w 611965"/>
              <a:gd name="connsiteY3" fmla="*/ 16693 h 237195"/>
              <a:gd name="connsiteX4" fmla="*/ 376244 w 611965"/>
              <a:gd name="connsiteY4" fmla="*/ 211671 h 237195"/>
              <a:gd name="connsiteX5" fmla="*/ 184052 w 611965"/>
              <a:gd name="connsiteY5" fmla="*/ 205621 h 237195"/>
              <a:gd name="connsiteX6" fmla="*/ 134855 w 611965"/>
              <a:gd name="connsiteY6" fmla="*/ 217985 h 237195"/>
              <a:gd name="connsiteX7" fmla="*/ 70432 w 611965"/>
              <a:gd name="connsiteY7" fmla="*/ 234609 h 237195"/>
              <a:gd name="connsiteX8" fmla="*/ 14505 w 611965"/>
              <a:gd name="connsiteY8" fmla="*/ 237195 h 237195"/>
              <a:gd name="connsiteX0" fmla="*/ 14505 w 611965"/>
              <a:gd name="connsiteY0" fmla="*/ 237195 h 237195"/>
              <a:gd name="connsiteX1" fmla="*/ 87916 w 611965"/>
              <a:gd name="connsiteY1" fmla="*/ 182423 h 237195"/>
              <a:gd name="connsiteX2" fmla="*/ 258945 w 611965"/>
              <a:gd name="connsiteY2" fmla="*/ 1282 h 237195"/>
              <a:gd name="connsiteX3" fmla="*/ 469883 w 611965"/>
              <a:gd name="connsiteY3" fmla="*/ 16693 h 237195"/>
              <a:gd name="connsiteX4" fmla="*/ 376244 w 611965"/>
              <a:gd name="connsiteY4" fmla="*/ 211671 h 237195"/>
              <a:gd name="connsiteX5" fmla="*/ 184052 w 611965"/>
              <a:gd name="connsiteY5" fmla="*/ 205621 h 237195"/>
              <a:gd name="connsiteX6" fmla="*/ 134855 w 611965"/>
              <a:gd name="connsiteY6" fmla="*/ 217985 h 237195"/>
              <a:gd name="connsiteX7" fmla="*/ 70432 w 611965"/>
              <a:gd name="connsiteY7" fmla="*/ 234609 h 237195"/>
              <a:gd name="connsiteX8" fmla="*/ 14505 w 611965"/>
              <a:gd name="connsiteY8" fmla="*/ 237195 h 2371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611965" h="237195">
                <a:moveTo>
                  <a:pt x="14505" y="237195"/>
                </a:moveTo>
                <a:cubicBezTo>
                  <a:pt x="17419" y="228497"/>
                  <a:pt x="111599" y="207195"/>
                  <a:pt x="87916" y="182423"/>
                </a:cubicBezTo>
                <a:cubicBezTo>
                  <a:pt x="-86455" y="120125"/>
                  <a:pt x="13047" y="14741"/>
                  <a:pt x="258945" y="1282"/>
                </a:cubicBezTo>
                <a:cubicBezTo>
                  <a:pt x="332259" y="-2731"/>
                  <a:pt x="407230" y="2747"/>
                  <a:pt x="469883" y="16693"/>
                </a:cubicBezTo>
                <a:cubicBezTo>
                  <a:pt x="698453" y="67572"/>
                  <a:pt x="639716" y="189876"/>
                  <a:pt x="376244" y="211671"/>
                </a:cubicBezTo>
                <a:cubicBezTo>
                  <a:pt x="311998" y="216985"/>
                  <a:pt x="244575" y="214863"/>
                  <a:pt x="184052" y="205621"/>
                </a:cubicBezTo>
                <a:cubicBezTo>
                  <a:pt x="145899" y="207020"/>
                  <a:pt x="148250" y="212807"/>
                  <a:pt x="134855" y="217985"/>
                </a:cubicBezTo>
                <a:cubicBezTo>
                  <a:pt x="121460" y="223163"/>
                  <a:pt x="92569" y="231754"/>
                  <a:pt x="70432" y="234609"/>
                </a:cubicBezTo>
                <a:lnTo>
                  <a:pt x="14505" y="237195"/>
                </a:lnTo>
                <a:close/>
              </a:path>
            </a:pathLst>
          </a:cu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43" name="ZoneTexte 542"/>
          <p:cNvSpPr txBox="1"/>
          <p:nvPr/>
        </p:nvSpPr>
        <p:spPr>
          <a:xfrm>
            <a:off x="3478868" y="4357346"/>
            <a:ext cx="703543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ndika Basic Dig1 Dig4 Dig7" panose="02000000000000000000" pitchFamily="2" charset="0"/>
                <a:cs typeface="Dekko" panose="02000600000000000000" pitchFamily="2" charset="0"/>
              </a:rPr>
              <a:t>préposition</a:t>
            </a:r>
            <a:endParaRPr lang="fr-FR" sz="500" dirty="0">
              <a:solidFill>
                <a:schemeClr val="tx1">
                  <a:lumMod val="65000"/>
                  <a:lumOff val="35000"/>
                </a:schemeClr>
              </a:solidFill>
              <a:latin typeface="Andika Basic Dig1 Dig4 Dig7" panose="02000000000000000000" pitchFamily="2" charset="0"/>
              <a:cs typeface="Dekko" panose="02000600000000000000" pitchFamily="2" charset="0"/>
            </a:endParaRPr>
          </a:p>
        </p:txBody>
      </p:sp>
      <p:sp>
        <p:nvSpPr>
          <p:cNvPr id="544" name="Rectangle 34"/>
          <p:cNvSpPr>
            <a:spLocks noChangeArrowheads="1"/>
          </p:cNvSpPr>
          <p:nvPr/>
        </p:nvSpPr>
        <p:spPr bwMode="auto">
          <a:xfrm>
            <a:off x="3048317" y="4217710"/>
            <a:ext cx="1751013" cy="2397125"/>
          </a:xfrm>
          <a:prstGeom prst="rect">
            <a:avLst/>
          </a:prstGeom>
          <a:noFill/>
          <a:ln w="6350">
            <a:solidFill>
              <a:srgbClr val="A5A5A5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grpSp>
        <p:nvGrpSpPr>
          <p:cNvPr id="545" name="Group 47"/>
          <p:cNvGrpSpPr>
            <a:grpSpLocks/>
          </p:cNvGrpSpPr>
          <p:nvPr/>
        </p:nvGrpSpPr>
        <p:grpSpPr bwMode="auto">
          <a:xfrm>
            <a:off x="3233782" y="6364963"/>
            <a:ext cx="98425" cy="98425"/>
            <a:chOff x="3511" y="12476"/>
            <a:chExt cx="155" cy="155"/>
          </a:xfrm>
        </p:grpSpPr>
        <p:sp>
          <p:nvSpPr>
            <p:cNvPr id="546" name="Freeform 49"/>
            <p:cNvSpPr>
              <a:spLocks/>
            </p:cNvSpPr>
            <p:nvPr/>
          </p:nvSpPr>
          <p:spPr bwMode="auto">
            <a:xfrm>
              <a:off x="3511" y="12476"/>
              <a:ext cx="143" cy="155"/>
            </a:xfrm>
            <a:custGeom>
              <a:avLst/>
              <a:gdLst>
                <a:gd name="T0" fmla="*/ 0 w 143"/>
                <a:gd name="T1" fmla="*/ 0 h 155"/>
                <a:gd name="T2" fmla="*/ 143 w 143"/>
                <a:gd name="T3" fmla="*/ 155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43" h="155">
                  <a:moveTo>
                    <a:pt x="0" y="0"/>
                  </a:moveTo>
                  <a:cubicBezTo>
                    <a:pt x="48" y="52"/>
                    <a:pt x="95" y="103"/>
                    <a:pt x="143" y="155"/>
                  </a:cubicBezTo>
                </a:path>
              </a:pathLst>
            </a:custGeom>
            <a:noFill/>
            <a:ln w="9525">
              <a:solidFill>
                <a:schemeClr val="bg2">
                  <a:lumMod val="75000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chemeClr val="bg1">
                    <a:lumMod val="50000"/>
                  </a:schemeClr>
                </a:solidFill>
              </a:endParaRPr>
            </a:p>
          </p:txBody>
        </p:sp>
        <p:sp>
          <p:nvSpPr>
            <p:cNvPr id="547" name="Freeform 48"/>
            <p:cNvSpPr>
              <a:spLocks/>
            </p:cNvSpPr>
            <p:nvPr/>
          </p:nvSpPr>
          <p:spPr bwMode="auto">
            <a:xfrm rot="15936379">
              <a:off x="3517" y="12470"/>
              <a:ext cx="143" cy="155"/>
            </a:xfrm>
            <a:custGeom>
              <a:avLst/>
              <a:gdLst>
                <a:gd name="T0" fmla="*/ 0 w 143"/>
                <a:gd name="T1" fmla="*/ 0 h 155"/>
                <a:gd name="T2" fmla="*/ 143 w 143"/>
                <a:gd name="T3" fmla="*/ 155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43" h="155">
                  <a:moveTo>
                    <a:pt x="0" y="0"/>
                  </a:moveTo>
                  <a:cubicBezTo>
                    <a:pt x="48" y="52"/>
                    <a:pt x="95" y="103"/>
                    <a:pt x="143" y="155"/>
                  </a:cubicBezTo>
                </a:path>
              </a:pathLst>
            </a:custGeom>
            <a:noFill/>
            <a:ln w="9525">
              <a:solidFill>
                <a:schemeClr val="bg2">
                  <a:lumMod val="75000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chemeClr val="bg1">
                    <a:lumMod val="50000"/>
                  </a:schemeClr>
                </a:solidFill>
              </a:endParaRPr>
            </a:p>
          </p:txBody>
        </p:sp>
      </p:grpSp>
      <p:sp>
        <p:nvSpPr>
          <p:cNvPr id="548" name="Rectangle 547"/>
          <p:cNvSpPr>
            <a:spLocks noChangeArrowheads="1"/>
          </p:cNvSpPr>
          <p:nvPr/>
        </p:nvSpPr>
        <p:spPr bwMode="auto">
          <a:xfrm>
            <a:off x="3210571" y="6339908"/>
            <a:ext cx="131763" cy="136525"/>
          </a:xfrm>
          <a:prstGeom prst="rect">
            <a:avLst/>
          </a:prstGeom>
          <a:noFill/>
          <a:ln w="3175">
            <a:solidFill>
              <a:schemeClr val="bg2">
                <a:lumMod val="75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549" name="ZoneTexte 548"/>
          <p:cNvSpPr txBox="1"/>
          <p:nvPr/>
        </p:nvSpPr>
        <p:spPr>
          <a:xfrm>
            <a:off x="3496899" y="5300856"/>
            <a:ext cx="898745" cy="230832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r>
              <a:rPr lang="fr-FR" sz="1500" dirty="0">
                <a:solidFill>
                  <a:schemeClr val="accent6"/>
                </a:solidFill>
                <a:latin typeface="Andika Basic Dig1 Dig4 Dig7" panose="02000000000000000000" pitchFamily="2" charset="0"/>
              </a:rPr>
              <a:t>a</a:t>
            </a:r>
            <a:r>
              <a:rPr lang="fr-FR" sz="1500" dirty="0" smtClean="0">
                <a:solidFill>
                  <a:schemeClr val="accent1"/>
                </a:solidFill>
                <a:latin typeface="Andika Basic Dig1 Dig4 Dig7" panose="02000000000000000000" pitchFamily="2" charset="0"/>
              </a:rPr>
              <a:t>u</a:t>
            </a:r>
            <a:r>
              <a:rPr lang="fr-FR" sz="1500" dirty="0" smtClean="0">
                <a:solidFill>
                  <a:schemeClr val="bg2">
                    <a:lumMod val="75000"/>
                  </a:schemeClr>
                </a:solidFill>
                <a:latin typeface="Andika Basic Dig1 Dig4 Dig7" panose="02000000000000000000" pitchFamily="2" charset="0"/>
              </a:rPr>
              <a:t>-de</a:t>
            </a:r>
            <a:r>
              <a:rPr lang="fr-FR" sz="1500" dirty="0" smtClean="0">
                <a:solidFill>
                  <a:srgbClr val="FF3399"/>
                </a:solidFill>
                <a:latin typeface="Andika Basic Dig1 Dig4 Dig7" panose="02000000000000000000" pitchFamily="2" charset="0"/>
              </a:rPr>
              <a:t>s</a:t>
            </a:r>
            <a:r>
              <a:rPr lang="fr-FR" sz="1500" dirty="0" smtClean="0">
                <a:solidFill>
                  <a:schemeClr val="bg2">
                    <a:lumMod val="75000"/>
                  </a:schemeClr>
                </a:solidFill>
                <a:latin typeface="Andika Basic Dig1 Dig4 Dig7" panose="02000000000000000000" pitchFamily="2" charset="0"/>
              </a:rPr>
              <a:t>su</a:t>
            </a:r>
            <a:r>
              <a:rPr lang="fr-FR" sz="1500" dirty="0" smtClean="0">
                <a:solidFill>
                  <a:srgbClr val="FF3399"/>
                </a:solidFill>
                <a:latin typeface="Andika Basic Dig1 Dig4 Dig7" panose="02000000000000000000" pitchFamily="2" charset="0"/>
              </a:rPr>
              <a:t>s</a:t>
            </a:r>
            <a:endParaRPr lang="fr-FR" sz="1500" dirty="0">
              <a:solidFill>
                <a:srgbClr val="FF3399"/>
              </a:solidFill>
              <a:latin typeface="Andika Basic Dig1 Dig4 Dig7" panose="02000000000000000000" pitchFamily="2" charset="0"/>
            </a:endParaRPr>
          </a:p>
        </p:txBody>
      </p:sp>
      <p:sp>
        <p:nvSpPr>
          <p:cNvPr id="550" name="Text Box 122"/>
          <p:cNvSpPr txBox="1">
            <a:spLocks noChangeArrowheads="1"/>
          </p:cNvSpPr>
          <p:nvPr/>
        </p:nvSpPr>
        <p:spPr bwMode="auto">
          <a:xfrm rot="16200000" flipH="1">
            <a:off x="3029742" y="4077051"/>
            <a:ext cx="119764" cy="91406"/>
          </a:xfrm>
          <a:prstGeom prst="rect">
            <a:avLst/>
          </a:prstGeom>
          <a:solidFill>
            <a:srgbClr val="FFFFFF"/>
          </a:solidFill>
          <a:ln w="9525">
            <a:solidFill>
              <a:srgbClr val="BFBFBF"/>
            </a:solidFill>
            <a:miter lim="800000"/>
            <a:headEnd/>
            <a:tailEnd/>
          </a:ln>
        </p:spPr>
        <p:txBody>
          <a:bodyPr vert="vert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7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Dekko" panose="02000600000000000000" pitchFamily="2" charset="0"/>
                <a:ea typeface="Calibri" panose="020F0502020204030204" pitchFamily="34" charset="0"/>
                <a:cs typeface="Dekko" panose="02000600000000000000" pitchFamily="2" charset="0"/>
              </a:rPr>
              <a:t>S</a:t>
            </a: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51" name="Text Box 121"/>
          <p:cNvSpPr txBox="1">
            <a:spLocks noChangeArrowheads="1"/>
          </p:cNvSpPr>
          <p:nvPr/>
        </p:nvSpPr>
        <p:spPr bwMode="auto">
          <a:xfrm rot="16200000" flipH="1">
            <a:off x="3216681" y="4071537"/>
            <a:ext cx="119764" cy="91406"/>
          </a:xfrm>
          <a:prstGeom prst="rect">
            <a:avLst/>
          </a:prstGeom>
          <a:solidFill>
            <a:srgbClr val="FFFFFF"/>
          </a:solidFill>
          <a:ln w="9525">
            <a:solidFill>
              <a:srgbClr val="BFBFBF"/>
            </a:solidFill>
            <a:miter lim="800000"/>
            <a:headEnd/>
            <a:tailEnd/>
          </a:ln>
        </p:spPr>
        <p:txBody>
          <a:bodyPr vert="vert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7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Dekko" panose="02000600000000000000" pitchFamily="2" charset="0"/>
                <a:ea typeface="Calibri" panose="020F0502020204030204" pitchFamily="34" charset="0"/>
                <a:cs typeface="Dekko" panose="02000600000000000000" pitchFamily="2" charset="0"/>
              </a:rPr>
              <a:t>O</a:t>
            </a: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52" name="Text Box 120"/>
          <p:cNvSpPr txBox="1">
            <a:spLocks noChangeArrowheads="1"/>
          </p:cNvSpPr>
          <p:nvPr/>
        </p:nvSpPr>
        <p:spPr bwMode="auto">
          <a:xfrm rot="16200000" flipH="1">
            <a:off x="3406476" y="4071537"/>
            <a:ext cx="119764" cy="91406"/>
          </a:xfrm>
          <a:prstGeom prst="rect">
            <a:avLst/>
          </a:prstGeom>
          <a:solidFill>
            <a:srgbClr val="FFFFFF"/>
          </a:solidFill>
          <a:ln w="9525">
            <a:solidFill>
              <a:srgbClr val="BFBFBF"/>
            </a:solidFill>
            <a:miter lim="800000"/>
            <a:headEnd/>
            <a:tailEnd/>
          </a:ln>
        </p:spPr>
        <p:txBody>
          <a:bodyPr vert="vert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7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Dekko" panose="02000600000000000000" pitchFamily="2" charset="0"/>
                <a:ea typeface="Calibri" panose="020F0502020204030204" pitchFamily="34" charset="0"/>
                <a:cs typeface="Dekko" panose="02000600000000000000" pitchFamily="2" charset="0"/>
              </a:rPr>
              <a:t>N</a:t>
            </a: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53" name="Text Box 119"/>
          <p:cNvSpPr txBox="1">
            <a:spLocks noChangeArrowheads="1"/>
          </p:cNvSpPr>
          <p:nvPr/>
        </p:nvSpPr>
        <p:spPr bwMode="auto">
          <a:xfrm rot="16200000" flipH="1">
            <a:off x="3584211" y="4071537"/>
            <a:ext cx="119764" cy="91406"/>
          </a:xfrm>
          <a:prstGeom prst="rect">
            <a:avLst/>
          </a:prstGeom>
          <a:solidFill>
            <a:srgbClr val="FFFFFF"/>
          </a:solidFill>
          <a:ln w="9525">
            <a:solidFill>
              <a:srgbClr val="BFBFBF"/>
            </a:solidFill>
            <a:miter lim="800000"/>
            <a:headEnd/>
            <a:tailEnd/>
          </a:ln>
        </p:spPr>
        <p:txBody>
          <a:bodyPr vert="vert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7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Dekko" panose="02000600000000000000" pitchFamily="2" charset="0"/>
                <a:ea typeface="Calibri" panose="020F0502020204030204" pitchFamily="34" charset="0"/>
                <a:cs typeface="Dekko" panose="02000600000000000000" pitchFamily="2" charset="0"/>
              </a:rPr>
              <a:t>D</a:t>
            </a: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54" name="Text Box 118"/>
          <p:cNvSpPr txBox="1">
            <a:spLocks noChangeArrowheads="1"/>
          </p:cNvSpPr>
          <p:nvPr/>
        </p:nvSpPr>
        <p:spPr bwMode="auto">
          <a:xfrm rot="16200000" flipH="1">
            <a:off x="3760041" y="4072261"/>
            <a:ext cx="119764" cy="91406"/>
          </a:xfrm>
          <a:prstGeom prst="rect">
            <a:avLst/>
          </a:prstGeom>
          <a:solidFill>
            <a:srgbClr val="FFFFFF"/>
          </a:solidFill>
          <a:ln w="9525">
            <a:solidFill>
              <a:srgbClr val="BFBFBF"/>
            </a:solidFill>
            <a:miter lim="800000"/>
            <a:headEnd/>
            <a:tailEnd/>
          </a:ln>
        </p:spPr>
        <p:txBody>
          <a:bodyPr vert="vert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7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Dekko" panose="02000600000000000000" pitchFamily="2" charset="0"/>
                <a:ea typeface="Calibri" panose="020F0502020204030204" pitchFamily="34" charset="0"/>
                <a:cs typeface="Dekko" panose="02000600000000000000" pitchFamily="2" charset="0"/>
              </a:rPr>
              <a:t>J</a:t>
            </a: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55" name="Text Box 117"/>
          <p:cNvSpPr txBox="1">
            <a:spLocks noChangeArrowheads="1"/>
          </p:cNvSpPr>
          <p:nvPr/>
        </p:nvSpPr>
        <p:spPr bwMode="auto">
          <a:xfrm rot="16200000" flipH="1">
            <a:off x="3947931" y="4070701"/>
            <a:ext cx="119764" cy="91406"/>
          </a:xfrm>
          <a:prstGeom prst="rect">
            <a:avLst/>
          </a:prstGeom>
          <a:solidFill>
            <a:srgbClr val="FFFFFF"/>
          </a:solidFill>
          <a:ln w="9525">
            <a:solidFill>
              <a:srgbClr val="BFBFBF"/>
            </a:solidFill>
            <a:miter lim="800000"/>
            <a:headEnd/>
            <a:tailEnd/>
          </a:ln>
        </p:spPr>
        <p:txBody>
          <a:bodyPr vert="vert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7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Dekko" panose="02000600000000000000" pitchFamily="2" charset="0"/>
                <a:ea typeface="Calibri" panose="020F0502020204030204" pitchFamily="34" charset="0"/>
                <a:cs typeface="Dekko" panose="02000600000000000000" pitchFamily="2" charset="0"/>
              </a:rPr>
              <a:t>F</a:t>
            </a: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56" name="Text Box 116"/>
          <p:cNvSpPr txBox="1">
            <a:spLocks noChangeArrowheads="1"/>
          </p:cNvSpPr>
          <p:nvPr/>
        </p:nvSpPr>
        <p:spPr bwMode="auto">
          <a:xfrm rot="16200000" flipH="1">
            <a:off x="4126300" y="4070701"/>
            <a:ext cx="119764" cy="91406"/>
          </a:xfrm>
          <a:prstGeom prst="rect">
            <a:avLst/>
          </a:prstGeom>
          <a:solidFill>
            <a:srgbClr val="FFFFFF"/>
          </a:solidFill>
          <a:ln w="9525">
            <a:solidFill>
              <a:srgbClr val="BFBFBF"/>
            </a:solidFill>
            <a:miter lim="800000"/>
            <a:headEnd/>
            <a:tailEnd/>
          </a:ln>
        </p:spPr>
        <p:txBody>
          <a:bodyPr vert="vert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7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Dekko" panose="02000600000000000000" pitchFamily="2" charset="0"/>
                <a:ea typeface="Calibri" panose="020F0502020204030204" pitchFamily="34" charset="0"/>
                <a:cs typeface="Dekko" panose="02000600000000000000" pitchFamily="2" charset="0"/>
              </a:rPr>
              <a:t>M</a:t>
            </a: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57" name="Text Box 115"/>
          <p:cNvSpPr txBox="1">
            <a:spLocks noChangeArrowheads="1"/>
          </p:cNvSpPr>
          <p:nvPr/>
        </p:nvSpPr>
        <p:spPr bwMode="auto">
          <a:xfrm rot="16200000" flipH="1">
            <a:off x="4312287" y="4071537"/>
            <a:ext cx="119764" cy="91406"/>
          </a:xfrm>
          <a:prstGeom prst="rect">
            <a:avLst/>
          </a:prstGeom>
          <a:solidFill>
            <a:srgbClr val="FFFFFF"/>
          </a:solidFill>
          <a:ln w="9525">
            <a:solidFill>
              <a:srgbClr val="BFBFBF"/>
            </a:solidFill>
            <a:miter lim="800000"/>
            <a:headEnd/>
            <a:tailEnd/>
          </a:ln>
        </p:spPr>
        <p:txBody>
          <a:bodyPr vert="vert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7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Dekko" panose="02000600000000000000" pitchFamily="2" charset="0"/>
                <a:ea typeface="Calibri" panose="020F0502020204030204" pitchFamily="34" charset="0"/>
                <a:cs typeface="Dekko" panose="02000600000000000000" pitchFamily="2" charset="0"/>
              </a:rPr>
              <a:t>A</a:t>
            </a: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58" name="Text Box 114"/>
          <p:cNvSpPr txBox="1">
            <a:spLocks noChangeArrowheads="1"/>
          </p:cNvSpPr>
          <p:nvPr/>
        </p:nvSpPr>
        <p:spPr bwMode="auto">
          <a:xfrm rot="16200000" flipH="1">
            <a:off x="4500178" y="4070701"/>
            <a:ext cx="119764" cy="91406"/>
          </a:xfrm>
          <a:prstGeom prst="rect">
            <a:avLst/>
          </a:prstGeom>
          <a:solidFill>
            <a:srgbClr val="FFFFFF"/>
          </a:solidFill>
          <a:ln w="9525">
            <a:solidFill>
              <a:srgbClr val="BFBFBF"/>
            </a:solidFill>
            <a:miter lim="800000"/>
            <a:headEnd/>
            <a:tailEnd/>
          </a:ln>
        </p:spPr>
        <p:txBody>
          <a:bodyPr vert="vert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7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Dekko" panose="02000600000000000000" pitchFamily="2" charset="0"/>
                <a:ea typeface="Calibri" panose="020F0502020204030204" pitchFamily="34" charset="0"/>
                <a:cs typeface="Dekko" panose="02000600000000000000" pitchFamily="2" charset="0"/>
              </a:rPr>
              <a:t>M</a:t>
            </a: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59" name="Text Box 113"/>
          <p:cNvSpPr txBox="1">
            <a:spLocks noChangeArrowheads="1"/>
          </p:cNvSpPr>
          <p:nvPr/>
        </p:nvSpPr>
        <p:spPr bwMode="auto">
          <a:xfrm rot="16200000" flipH="1">
            <a:off x="4672199" y="4070701"/>
            <a:ext cx="119764" cy="91406"/>
          </a:xfrm>
          <a:prstGeom prst="rect">
            <a:avLst/>
          </a:prstGeom>
          <a:solidFill>
            <a:srgbClr val="FFFFFF"/>
          </a:solidFill>
          <a:ln w="9525">
            <a:solidFill>
              <a:srgbClr val="BFBFBF"/>
            </a:solidFill>
            <a:miter lim="800000"/>
            <a:headEnd/>
            <a:tailEnd/>
          </a:ln>
        </p:spPr>
        <p:txBody>
          <a:bodyPr vert="vert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7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Dekko" panose="02000600000000000000" pitchFamily="2" charset="0"/>
                <a:ea typeface="Calibri" panose="020F0502020204030204" pitchFamily="34" charset="0"/>
                <a:cs typeface="Dekko" panose="02000600000000000000" pitchFamily="2" charset="0"/>
              </a:rPr>
              <a:t>J</a:t>
            </a: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60" name="ZoneTexte 559"/>
          <p:cNvSpPr txBox="1"/>
          <p:nvPr/>
        </p:nvSpPr>
        <p:spPr>
          <a:xfrm>
            <a:off x="4400503" y="6455031"/>
            <a:ext cx="379575" cy="107722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r>
              <a:rPr lang="fr-FR" sz="7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Dekko" panose="02000600000000000000" pitchFamily="2" charset="0"/>
                <a:cs typeface="Dekko" panose="02000600000000000000" pitchFamily="2" charset="0"/>
              </a:rPr>
              <a:t>invariable</a:t>
            </a:r>
            <a:endParaRPr lang="fr-FR" sz="600" dirty="0">
              <a:solidFill>
                <a:schemeClr val="tx1">
                  <a:lumMod val="65000"/>
                  <a:lumOff val="35000"/>
                </a:schemeClr>
              </a:solidFill>
              <a:latin typeface="Dekko" panose="02000600000000000000" pitchFamily="2" charset="0"/>
              <a:cs typeface="Dekko" panose="02000600000000000000" pitchFamily="2" charset="0"/>
            </a:endParaRPr>
          </a:p>
        </p:txBody>
      </p:sp>
      <p:pic>
        <p:nvPicPr>
          <p:cNvPr id="561" name="Image 560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4400583" y="6224785"/>
            <a:ext cx="288178" cy="230245"/>
          </a:xfrm>
          <a:prstGeom prst="rect">
            <a:avLst/>
          </a:prstGeom>
        </p:spPr>
      </p:pic>
      <p:sp>
        <p:nvSpPr>
          <p:cNvPr id="562" name="ZoneTexte 561"/>
          <p:cNvSpPr txBox="1"/>
          <p:nvPr/>
        </p:nvSpPr>
        <p:spPr>
          <a:xfrm>
            <a:off x="3360522" y="4642193"/>
            <a:ext cx="272755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500" dirty="0" smtClean="0">
                <a:solidFill>
                  <a:schemeClr val="bg1">
                    <a:lumMod val="65000"/>
                  </a:schemeClr>
                </a:solidFill>
                <a:latin typeface="Andika Basic Dig1 Dig4 Dig7" panose="02000000000000000000" pitchFamily="2" charset="0"/>
                <a:cs typeface="Dekko" panose="02000600000000000000" pitchFamily="2" charset="0"/>
              </a:rPr>
              <a:t>ou</a:t>
            </a:r>
            <a:endParaRPr lang="fr-FR" sz="500" dirty="0">
              <a:solidFill>
                <a:schemeClr val="bg1">
                  <a:lumMod val="65000"/>
                </a:schemeClr>
              </a:solidFill>
              <a:latin typeface="Andika Basic Dig1 Dig4 Dig7" panose="02000000000000000000" pitchFamily="2" charset="0"/>
              <a:cs typeface="Dekko" panose="02000600000000000000" pitchFamily="2" charset="0"/>
            </a:endParaRPr>
          </a:p>
        </p:txBody>
      </p:sp>
      <p:pic>
        <p:nvPicPr>
          <p:cNvPr id="563" name="Image 562"/>
          <p:cNvPicPr>
            <a:picLocks noChangeAspect="1"/>
          </p:cNvPicPr>
          <p:nvPr/>
        </p:nvPicPr>
        <p:blipFill>
          <a:blip r:embed="rId13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3577494" y="4696473"/>
            <a:ext cx="224217" cy="222438"/>
          </a:xfrm>
          <a:prstGeom prst="rect">
            <a:avLst/>
          </a:prstGeom>
        </p:spPr>
      </p:pic>
      <p:grpSp>
        <p:nvGrpSpPr>
          <p:cNvPr id="564" name="Groupe 563"/>
          <p:cNvGrpSpPr/>
          <p:nvPr/>
        </p:nvGrpSpPr>
        <p:grpSpPr>
          <a:xfrm>
            <a:off x="4294047" y="5470835"/>
            <a:ext cx="123825" cy="241105"/>
            <a:chOff x="1984144" y="6393040"/>
            <a:chExt cx="123825" cy="241105"/>
          </a:xfrm>
        </p:grpSpPr>
        <p:sp>
          <p:nvSpPr>
            <p:cNvPr id="565" name="Oval 88"/>
            <p:cNvSpPr>
              <a:spLocks noChangeArrowheads="1"/>
            </p:cNvSpPr>
            <p:nvPr/>
          </p:nvSpPr>
          <p:spPr bwMode="auto">
            <a:xfrm>
              <a:off x="1984144" y="6503970"/>
              <a:ext cx="123825" cy="130175"/>
            </a:xfrm>
            <a:prstGeom prst="ellipse">
              <a:avLst/>
            </a:prstGeom>
            <a:solidFill>
              <a:srgbClr val="FFFFFF"/>
            </a:solidFill>
            <a:ln w="6350">
              <a:solidFill>
                <a:srgbClr val="FF3399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grpSp>
          <p:nvGrpSpPr>
            <p:cNvPr id="566" name="Groupe 565"/>
            <p:cNvGrpSpPr/>
            <p:nvPr/>
          </p:nvGrpSpPr>
          <p:grpSpPr>
            <a:xfrm>
              <a:off x="2019124" y="6581658"/>
              <a:ext cx="45590" cy="23952"/>
              <a:chOff x="1962230" y="3347224"/>
              <a:chExt cx="45590" cy="23952"/>
            </a:xfrm>
          </p:grpSpPr>
          <p:cxnSp>
            <p:nvCxnSpPr>
              <p:cNvPr id="570" name="Connecteur droit 569"/>
              <p:cNvCxnSpPr/>
              <p:nvPr/>
            </p:nvCxnSpPr>
            <p:spPr>
              <a:xfrm>
                <a:off x="1962230" y="3347224"/>
                <a:ext cx="43215" cy="22815"/>
              </a:xfrm>
              <a:prstGeom prst="line">
                <a:avLst/>
              </a:prstGeom>
              <a:ln>
                <a:solidFill>
                  <a:srgbClr val="FF3399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71" name="Connecteur droit 570"/>
              <p:cNvCxnSpPr/>
              <p:nvPr/>
            </p:nvCxnSpPr>
            <p:spPr>
              <a:xfrm flipH="1">
                <a:off x="1964605" y="3348361"/>
                <a:ext cx="43215" cy="22815"/>
              </a:xfrm>
              <a:prstGeom prst="line">
                <a:avLst/>
              </a:prstGeom>
              <a:ln>
                <a:solidFill>
                  <a:srgbClr val="FF3399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567" name="Connecteur droit 566"/>
            <p:cNvCxnSpPr/>
            <p:nvPr/>
          </p:nvCxnSpPr>
          <p:spPr>
            <a:xfrm>
              <a:off x="2040731" y="6393040"/>
              <a:ext cx="0" cy="113576"/>
            </a:xfrm>
            <a:prstGeom prst="line">
              <a:avLst/>
            </a:prstGeom>
            <a:ln>
              <a:solidFill>
                <a:srgbClr val="FF33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68" name="Freeform 81"/>
            <p:cNvSpPr>
              <a:spLocks/>
            </p:cNvSpPr>
            <p:nvPr/>
          </p:nvSpPr>
          <p:spPr bwMode="auto">
            <a:xfrm>
              <a:off x="2020989" y="6551689"/>
              <a:ext cx="8836" cy="8787"/>
            </a:xfrm>
            <a:custGeom>
              <a:avLst/>
              <a:gdLst>
                <a:gd name="T0" fmla="*/ 3 w 14"/>
                <a:gd name="T1" fmla="*/ 1 h 14"/>
                <a:gd name="T2" fmla="*/ 14 w 14"/>
                <a:gd name="T3" fmla="*/ 5 h 14"/>
                <a:gd name="T4" fmla="*/ 3 w 14"/>
                <a:gd name="T5" fmla="*/ 12 h 14"/>
                <a:gd name="T6" fmla="*/ 7 w 14"/>
                <a:gd name="T7" fmla="*/ 1 h 14"/>
                <a:gd name="T8" fmla="*/ 3 w 14"/>
                <a:gd name="T9" fmla="*/ 1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" h="14">
                  <a:moveTo>
                    <a:pt x="3" y="1"/>
                  </a:moveTo>
                  <a:cubicBezTo>
                    <a:pt x="7" y="2"/>
                    <a:pt x="14" y="1"/>
                    <a:pt x="14" y="5"/>
                  </a:cubicBezTo>
                  <a:cubicBezTo>
                    <a:pt x="14" y="9"/>
                    <a:pt x="7" y="14"/>
                    <a:pt x="3" y="12"/>
                  </a:cubicBezTo>
                  <a:cubicBezTo>
                    <a:pt x="0" y="10"/>
                    <a:pt x="7" y="5"/>
                    <a:pt x="7" y="1"/>
                  </a:cubicBezTo>
                  <a:cubicBezTo>
                    <a:pt x="7" y="0"/>
                    <a:pt x="4" y="1"/>
                    <a:pt x="3" y="1"/>
                  </a:cubicBez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FF3399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569" name="Freeform 80"/>
            <p:cNvSpPr>
              <a:spLocks/>
            </p:cNvSpPr>
            <p:nvPr/>
          </p:nvSpPr>
          <p:spPr bwMode="auto">
            <a:xfrm>
              <a:off x="2061384" y="6551689"/>
              <a:ext cx="8836" cy="8787"/>
            </a:xfrm>
            <a:custGeom>
              <a:avLst/>
              <a:gdLst>
                <a:gd name="T0" fmla="*/ 3 w 14"/>
                <a:gd name="T1" fmla="*/ 1 h 14"/>
                <a:gd name="T2" fmla="*/ 14 w 14"/>
                <a:gd name="T3" fmla="*/ 5 h 14"/>
                <a:gd name="T4" fmla="*/ 3 w 14"/>
                <a:gd name="T5" fmla="*/ 12 h 14"/>
                <a:gd name="T6" fmla="*/ 7 w 14"/>
                <a:gd name="T7" fmla="*/ 1 h 14"/>
                <a:gd name="T8" fmla="*/ 3 w 14"/>
                <a:gd name="T9" fmla="*/ 1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" h="14">
                  <a:moveTo>
                    <a:pt x="3" y="1"/>
                  </a:moveTo>
                  <a:cubicBezTo>
                    <a:pt x="7" y="2"/>
                    <a:pt x="14" y="1"/>
                    <a:pt x="14" y="5"/>
                  </a:cubicBezTo>
                  <a:cubicBezTo>
                    <a:pt x="14" y="9"/>
                    <a:pt x="7" y="14"/>
                    <a:pt x="3" y="12"/>
                  </a:cubicBezTo>
                  <a:cubicBezTo>
                    <a:pt x="0" y="10"/>
                    <a:pt x="7" y="5"/>
                    <a:pt x="7" y="1"/>
                  </a:cubicBezTo>
                  <a:cubicBezTo>
                    <a:pt x="7" y="0"/>
                    <a:pt x="4" y="1"/>
                    <a:pt x="3" y="1"/>
                  </a:cubicBez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FF3399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</p:grpSp>
      <p:sp>
        <p:nvSpPr>
          <p:cNvPr id="572" name="Rectangle 70"/>
          <p:cNvSpPr>
            <a:spLocks noChangeArrowheads="1"/>
          </p:cNvSpPr>
          <p:nvPr/>
        </p:nvSpPr>
        <p:spPr bwMode="auto">
          <a:xfrm>
            <a:off x="733278" y="7167902"/>
            <a:ext cx="1709737" cy="2397125"/>
          </a:xfrm>
          <a:prstGeom prst="rect">
            <a:avLst/>
          </a:prstGeom>
          <a:noFill/>
          <a:ln w="6350">
            <a:solidFill>
              <a:srgbClr val="A5A5A5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grpSp>
        <p:nvGrpSpPr>
          <p:cNvPr id="573" name="Group 67"/>
          <p:cNvGrpSpPr>
            <a:grpSpLocks/>
          </p:cNvGrpSpPr>
          <p:nvPr/>
        </p:nvGrpSpPr>
        <p:grpSpPr bwMode="auto">
          <a:xfrm>
            <a:off x="928598" y="9281601"/>
            <a:ext cx="98425" cy="98425"/>
            <a:chOff x="3511" y="12476"/>
            <a:chExt cx="155" cy="155"/>
          </a:xfrm>
        </p:grpSpPr>
        <p:sp>
          <p:nvSpPr>
            <p:cNvPr id="574" name="Freeform 69"/>
            <p:cNvSpPr>
              <a:spLocks/>
            </p:cNvSpPr>
            <p:nvPr/>
          </p:nvSpPr>
          <p:spPr bwMode="auto">
            <a:xfrm>
              <a:off x="3511" y="12476"/>
              <a:ext cx="143" cy="155"/>
            </a:xfrm>
            <a:custGeom>
              <a:avLst/>
              <a:gdLst>
                <a:gd name="T0" fmla="*/ 0 w 143"/>
                <a:gd name="T1" fmla="*/ 0 h 155"/>
                <a:gd name="T2" fmla="*/ 143 w 143"/>
                <a:gd name="T3" fmla="*/ 155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43" h="155">
                  <a:moveTo>
                    <a:pt x="0" y="0"/>
                  </a:moveTo>
                  <a:cubicBezTo>
                    <a:pt x="48" y="52"/>
                    <a:pt x="95" y="103"/>
                    <a:pt x="143" y="155"/>
                  </a:cubicBezTo>
                </a:path>
              </a:pathLst>
            </a:custGeom>
            <a:noFill/>
            <a:ln w="9525">
              <a:solidFill>
                <a:schemeClr val="bg2">
                  <a:lumMod val="75000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chemeClr val="bg1">
                    <a:lumMod val="50000"/>
                  </a:schemeClr>
                </a:solidFill>
              </a:endParaRPr>
            </a:p>
          </p:txBody>
        </p:sp>
        <p:sp>
          <p:nvSpPr>
            <p:cNvPr id="575" name="Freeform 68"/>
            <p:cNvSpPr>
              <a:spLocks/>
            </p:cNvSpPr>
            <p:nvPr/>
          </p:nvSpPr>
          <p:spPr bwMode="auto">
            <a:xfrm rot="15936379">
              <a:off x="3517" y="12470"/>
              <a:ext cx="143" cy="155"/>
            </a:xfrm>
            <a:custGeom>
              <a:avLst/>
              <a:gdLst>
                <a:gd name="T0" fmla="*/ 0 w 143"/>
                <a:gd name="T1" fmla="*/ 0 h 155"/>
                <a:gd name="T2" fmla="*/ 143 w 143"/>
                <a:gd name="T3" fmla="*/ 155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43" h="155">
                  <a:moveTo>
                    <a:pt x="0" y="0"/>
                  </a:moveTo>
                  <a:cubicBezTo>
                    <a:pt x="48" y="52"/>
                    <a:pt x="95" y="103"/>
                    <a:pt x="143" y="155"/>
                  </a:cubicBezTo>
                </a:path>
              </a:pathLst>
            </a:custGeom>
            <a:noFill/>
            <a:ln w="9525">
              <a:solidFill>
                <a:schemeClr val="bg2">
                  <a:lumMod val="75000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chemeClr val="bg1">
                    <a:lumMod val="50000"/>
                  </a:schemeClr>
                </a:solidFill>
              </a:endParaRPr>
            </a:p>
          </p:txBody>
        </p:sp>
      </p:grpSp>
      <p:grpSp>
        <p:nvGrpSpPr>
          <p:cNvPr id="576" name="Group 112"/>
          <p:cNvGrpSpPr>
            <a:grpSpLocks/>
          </p:cNvGrpSpPr>
          <p:nvPr/>
        </p:nvGrpSpPr>
        <p:grpSpPr bwMode="auto">
          <a:xfrm rot="16200000" flipH="1">
            <a:off x="1534183" y="6207165"/>
            <a:ext cx="131740" cy="1720850"/>
            <a:chOff x="7435" y="9002"/>
            <a:chExt cx="165" cy="2711"/>
          </a:xfrm>
        </p:grpSpPr>
        <p:sp>
          <p:nvSpPr>
            <p:cNvPr id="577" name="Text Box 122"/>
            <p:cNvSpPr txBox="1">
              <a:spLocks noChangeArrowheads="1"/>
            </p:cNvSpPr>
            <p:nvPr/>
          </p:nvSpPr>
          <p:spPr bwMode="auto">
            <a:xfrm>
              <a:off x="7450" y="9002"/>
              <a:ext cx="150" cy="14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S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78" name="Text Box 121"/>
            <p:cNvSpPr txBox="1">
              <a:spLocks noChangeArrowheads="1"/>
            </p:cNvSpPr>
            <p:nvPr/>
          </p:nvSpPr>
          <p:spPr bwMode="auto">
            <a:xfrm>
              <a:off x="7450" y="9276"/>
              <a:ext cx="150" cy="14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O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79" name="Text Box 120"/>
            <p:cNvSpPr txBox="1">
              <a:spLocks noChangeArrowheads="1"/>
            </p:cNvSpPr>
            <p:nvPr/>
          </p:nvSpPr>
          <p:spPr bwMode="auto">
            <a:xfrm>
              <a:off x="7450" y="9575"/>
              <a:ext cx="150" cy="14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N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80" name="Text Box 119"/>
            <p:cNvSpPr txBox="1">
              <a:spLocks noChangeArrowheads="1"/>
            </p:cNvSpPr>
            <p:nvPr/>
          </p:nvSpPr>
          <p:spPr bwMode="auto">
            <a:xfrm>
              <a:off x="7450" y="9855"/>
              <a:ext cx="150" cy="14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D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81" name="Text Box 118"/>
            <p:cNvSpPr txBox="1">
              <a:spLocks noChangeArrowheads="1"/>
            </p:cNvSpPr>
            <p:nvPr/>
          </p:nvSpPr>
          <p:spPr bwMode="auto">
            <a:xfrm>
              <a:off x="7435" y="10132"/>
              <a:ext cx="150" cy="14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J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82" name="Text Box 117"/>
            <p:cNvSpPr txBox="1">
              <a:spLocks noChangeArrowheads="1"/>
            </p:cNvSpPr>
            <p:nvPr/>
          </p:nvSpPr>
          <p:spPr bwMode="auto">
            <a:xfrm>
              <a:off x="7441" y="10428"/>
              <a:ext cx="150" cy="14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F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83" name="Text Box 116"/>
            <p:cNvSpPr txBox="1">
              <a:spLocks noChangeArrowheads="1"/>
            </p:cNvSpPr>
            <p:nvPr/>
          </p:nvSpPr>
          <p:spPr bwMode="auto">
            <a:xfrm>
              <a:off x="7441" y="10709"/>
              <a:ext cx="150" cy="14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M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84" name="Text Box 115"/>
            <p:cNvSpPr txBox="1">
              <a:spLocks noChangeArrowheads="1"/>
            </p:cNvSpPr>
            <p:nvPr/>
          </p:nvSpPr>
          <p:spPr bwMode="auto">
            <a:xfrm>
              <a:off x="7450" y="11002"/>
              <a:ext cx="150" cy="14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A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85" name="Text Box 114"/>
            <p:cNvSpPr txBox="1">
              <a:spLocks noChangeArrowheads="1"/>
            </p:cNvSpPr>
            <p:nvPr/>
          </p:nvSpPr>
          <p:spPr bwMode="auto">
            <a:xfrm>
              <a:off x="7441" y="11298"/>
              <a:ext cx="150" cy="14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M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86" name="Text Box 113"/>
            <p:cNvSpPr txBox="1">
              <a:spLocks noChangeArrowheads="1"/>
            </p:cNvSpPr>
            <p:nvPr/>
          </p:nvSpPr>
          <p:spPr bwMode="auto">
            <a:xfrm>
              <a:off x="7441" y="11569"/>
              <a:ext cx="150" cy="14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J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sp>
        <p:nvSpPr>
          <p:cNvPr id="587" name="Rectangle 135"/>
          <p:cNvSpPr>
            <a:spLocks noChangeArrowheads="1"/>
          </p:cNvSpPr>
          <p:nvPr/>
        </p:nvSpPr>
        <p:spPr bwMode="auto">
          <a:xfrm>
            <a:off x="906971" y="9265111"/>
            <a:ext cx="131763" cy="136525"/>
          </a:xfrm>
          <a:prstGeom prst="rect">
            <a:avLst/>
          </a:prstGeom>
          <a:noFill/>
          <a:ln w="3175">
            <a:solidFill>
              <a:schemeClr val="bg2">
                <a:lumMod val="75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588" name="ZoneTexte 587"/>
          <p:cNvSpPr txBox="1"/>
          <p:nvPr/>
        </p:nvSpPr>
        <p:spPr>
          <a:xfrm>
            <a:off x="1265172" y="8248558"/>
            <a:ext cx="759709" cy="230832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r>
              <a:rPr lang="fr-FR" sz="1500" dirty="0">
                <a:solidFill>
                  <a:schemeClr val="bg2">
                    <a:lumMod val="75000"/>
                  </a:schemeClr>
                </a:solidFill>
                <a:latin typeface="Andika Basic Dig1 Dig4 Dig7" panose="02000000000000000000" pitchFamily="2" charset="0"/>
              </a:rPr>
              <a:t>bl</a:t>
            </a:r>
            <a:r>
              <a:rPr lang="fr-FR" sz="1500" dirty="0">
                <a:solidFill>
                  <a:srgbClr val="E45585"/>
                </a:solidFill>
                <a:latin typeface="Andika Basic Dig1 Dig4 Dig7" panose="02000000000000000000" pitchFamily="2" charset="0"/>
              </a:rPr>
              <a:t>es</a:t>
            </a:r>
            <a:r>
              <a:rPr lang="fr-FR" sz="1500" dirty="0">
                <a:solidFill>
                  <a:schemeClr val="bg2">
                    <a:lumMod val="75000"/>
                  </a:schemeClr>
                </a:solidFill>
                <a:latin typeface="Andika Basic Dig1 Dig4 Dig7" panose="02000000000000000000" pitchFamily="2" charset="0"/>
              </a:rPr>
              <a:t>sure</a:t>
            </a:r>
            <a:endParaRPr lang="fr-FR" sz="1500" dirty="0">
              <a:solidFill>
                <a:schemeClr val="bg2">
                  <a:lumMod val="75000"/>
                </a:schemeClr>
              </a:solidFill>
              <a:latin typeface="Andika Basic Dig1 Dig4 Dig7" panose="02000000000000000000" pitchFamily="2" charset="0"/>
            </a:endParaRPr>
          </a:p>
        </p:txBody>
      </p:sp>
      <p:pic>
        <p:nvPicPr>
          <p:cNvPr id="589" name="Image 588"/>
          <p:cNvPicPr>
            <a:picLocks noChangeAspect="1"/>
          </p:cNvPicPr>
          <p:nvPr/>
        </p:nvPicPr>
        <p:blipFill rotWithShape="1">
          <a:blip r:embed="rId6" cstate="print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sharpenSoften amount="50000"/>
                    </a14:imgEffect>
                    <a14:imgEffect>
                      <a14:brightnessContrast bright="4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50575" t="76551" r="40059" b="14404"/>
          <a:stretch/>
        </p:blipFill>
        <p:spPr>
          <a:xfrm>
            <a:off x="849039" y="7481560"/>
            <a:ext cx="170925" cy="98072"/>
          </a:xfrm>
          <a:prstGeom prst="rect">
            <a:avLst/>
          </a:prstGeom>
        </p:spPr>
      </p:pic>
      <p:pic>
        <p:nvPicPr>
          <p:cNvPr id="590" name="Image 589"/>
          <p:cNvPicPr>
            <a:picLocks noChangeAspect="1"/>
          </p:cNvPicPr>
          <p:nvPr/>
        </p:nvPicPr>
        <p:blipFill rotWithShape="1">
          <a:blip r:embed="rId6" cstate="print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sharpenSoften amount="50000"/>
                    </a14:imgEffect>
                    <a14:imgEffect>
                      <a14:brightnessContrast bright="4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80848" t="16960" r="10502" b="70486"/>
          <a:stretch/>
        </p:blipFill>
        <p:spPr>
          <a:xfrm>
            <a:off x="790185" y="7216339"/>
            <a:ext cx="312214" cy="269218"/>
          </a:xfrm>
          <a:prstGeom prst="rect">
            <a:avLst/>
          </a:prstGeom>
        </p:spPr>
      </p:pic>
      <p:sp>
        <p:nvSpPr>
          <p:cNvPr id="591" name="Bulle ronde 2290"/>
          <p:cNvSpPr/>
          <p:nvPr/>
        </p:nvSpPr>
        <p:spPr>
          <a:xfrm>
            <a:off x="1120265" y="7218612"/>
            <a:ext cx="717609" cy="227883"/>
          </a:xfrm>
          <a:custGeom>
            <a:avLst/>
            <a:gdLst>
              <a:gd name="connsiteX0" fmla="*/ 60321 w 719824"/>
              <a:gd name="connsiteY0" fmla="*/ 182002 h 154391"/>
              <a:gd name="connsiteX1" fmla="*/ 116700 w 719824"/>
              <a:gd name="connsiteY1" fmla="*/ 134098 h 154391"/>
              <a:gd name="connsiteX2" fmla="*/ 335874 w 719824"/>
              <a:gd name="connsiteY2" fmla="*/ 171 h 154391"/>
              <a:gd name="connsiteX3" fmla="*/ 532049 w 719824"/>
              <a:gd name="connsiteY3" fmla="*/ 9400 h 154391"/>
              <a:gd name="connsiteX4" fmla="*/ 396804 w 719824"/>
              <a:gd name="connsiteY4" fmla="*/ 153984 h 154391"/>
              <a:gd name="connsiteX5" fmla="*/ 233794 w 719824"/>
              <a:gd name="connsiteY5" fmla="*/ 149496 h 154391"/>
              <a:gd name="connsiteX6" fmla="*/ 60321 w 719824"/>
              <a:gd name="connsiteY6" fmla="*/ 182002 h 154391"/>
              <a:gd name="connsiteX0" fmla="*/ 60869 w 720689"/>
              <a:gd name="connsiteY0" fmla="*/ 182003 h 182003"/>
              <a:gd name="connsiteX1" fmla="*/ 117248 w 720689"/>
              <a:gd name="connsiteY1" fmla="*/ 134099 h 182003"/>
              <a:gd name="connsiteX2" fmla="*/ 336422 w 720689"/>
              <a:gd name="connsiteY2" fmla="*/ 172 h 182003"/>
              <a:gd name="connsiteX3" fmla="*/ 532597 w 720689"/>
              <a:gd name="connsiteY3" fmla="*/ 9401 h 182003"/>
              <a:gd name="connsiteX4" fmla="*/ 397352 w 720689"/>
              <a:gd name="connsiteY4" fmla="*/ 153985 h 182003"/>
              <a:gd name="connsiteX5" fmla="*/ 234342 w 720689"/>
              <a:gd name="connsiteY5" fmla="*/ 149497 h 182003"/>
              <a:gd name="connsiteX6" fmla="*/ 158150 w 720689"/>
              <a:gd name="connsiteY6" fmla="*/ 175174 h 182003"/>
              <a:gd name="connsiteX7" fmla="*/ 60869 w 720689"/>
              <a:gd name="connsiteY7" fmla="*/ 182003 h 182003"/>
              <a:gd name="connsiteX0" fmla="*/ 60869 w 720689"/>
              <a:gd name="connsiteY0" fmla="*/ 182003 h 182003"/>
              <a:gd name="connsiteX1" fmla="*/ 137369 w 720689"/>
              <a:gd name="connsiteY1" fmla="*/ 146079 h 182003"/>
              <a:gd name="connsiteX2" fmla="*/ 117248 w 720689"/>
              <a:gd name="connsiteY2" fmla="*/ 134099 h 182003"/>
              <a:gd name="connsiteX3" fmla="*/ 336422 w 720689"/>
              <a:gd name="connsiteY3" fmla="*/ 172 h 182003"/>
              <a:gd name="connsiteX4" fmla="*/ 532597 w 720689"/>
              <a:gd name="connsiteY4" fmla="*/ 9401 h 182003"/>
              <a:gd name="connsiteX5" fmla="*/ 397352 w 720689"/>
              <a:gd name="connsiteY5" fmla="*/ 153985 h 182003"/>
              <a:gd name="connsiteX6" fmla="*/ 234342 w 720689"/>
              <a:gd name="connsiteY6" fmla="*/ 149497 h 182003"/>
              <a:gd name="connsiteX7" fmla="*/ 158150 w 720689"/>
              <a:gd name="connsiteY7" fmla="*/ 175174 h 182003"/>
              <a:gd name="connsiteX8" fmla="*/ 60869 w 720689"/>
              <a:gd name="connsiteY8" fmla="*/ 182003 h 182003"/>
              <a:gd name="connsiteX0" fmla="*/ 60869 w 720689"/>
              <a:gd name="connsiteY0" fmla="*/ 182003 h 182003"/>
              <a:gd name="connsiteX1" fmla="*/ 137369 w 720689"/>
              <a:gd name="connsiteY1" fmla="*/ 146079 h 182003"/>
              <a:gd name="connsiteX2" fmla="*/ 117248 w 720689"/>
              <a:gd name="connsiteY2" fmla="*/ 134099 h 182003"/>
              <a:gd name="connsiteX3" fmla="*/ 336422 w 720689"/>
              <a:gd name="connsiteY3" fmla="*/ 172 h 182003"/>
              <a:gd name="connsiteX4" fmla="*/ 532597 w 720689"/>
              <a:gd name="connsiteY4" fmla="*/ 9401 h 182003"/>
              <a:gd name="connsiteX5" fmla="*/ 397352 w 720689"/>
              <a:gd name="connsiteY5" fmla="*/ 153985 h 182003"/>
              <a:gd name="connsiteX6" fmla="*/ 234342 w 720689"/>
              <a:gd name="connsiteY6" fmla="*/ 149497 h 182003"/>
              <a:gd name="connsiteX7" fmla="*/ 145681 w 720689"/>
              <a:gd name="connsiteY7" fmla="*/ 173096 h 182003"/>
              <a:gd name="connsiteX8" fmla="*/ 60869 w 720689"/>
              <a:gd name="connsiteY8" fmla="*/ 182003 h 182003"/>
              <a:gd name="connsiteX0" fmla="*/ 60869 w 720689"/>
              <a:gd name="connsiteY0" fmla="*/ 182003 h 182003"/>
              <a:gd name="connsiteX1" fmla="*/ 137369 w 720689"/>
              <a:gd name="connsiteY1" fmla="*/ 146079 h 182003"/>
              <a:gd name="connsiteX2" fmla="*/ 117248 w 720689"/>
              <a:gd name="connsiteY2" fmla="*/ 134099 h 182003"/>
              <a:gd name="connsiteX3" fmla="*/ 336422 w 720689"/>
              <a:gd name="connsiteY3" fmla="*/ 172 h 182003"/>
              <a:gd name="connsiteX4" fmla="*/ 532597 w 720689"/>
              <a:gd name="connsiteY4" fmla="*/ 9401 h 182003"/>
              <a:gd name="connsiteX5" fmla="*/ 397352 w 720689"/>
              <a:gd name="connsiteY5" fmla="*/ 153985 h 182003"/>
              <a:gd name="connsiteX6" fmla="*/ 234342 w 720689"/>
              <a:gd name="connsiteY6" fmla="*/ 149497 h 182003"/>
              <a:gd name="connsiteX7" fmla="*/ 145681 w 720689"/>
              <a:gd name="connsiteY7" fmla="*/ 173096 h 182003"/>
              <a:gd name="connsiteX8" fmla="*/ 60869 w 720689"/>
              <a:gd name="connsiteY8" fmla="*/ 182003 h 182003"/>
              <a:gd name="connsiteX0" fmla="*/ 34929 w 720689"/>
              <a:gd name="connsiteY0" fmla="*/ 174642 h 174642"/>
              <a:gd name="connsiteX1" fmla="*/ 137369 w 720689"/>
              <a:gd name="connsiteY1" fmla="*/ 146079 h 174642"/>
              <a:gd name="connsiteX2" fmla="*/ 117248 w 720689"/>
              <a:gd name="connsiteY2" fmla="*/ 134099 h 174642"/>
              <a:gd name="connsiteX3" fmla="*/ 336422 w 720689"/>
              <a:gd name="connsiteY3" fmla="*/ 172 h 174642"/>
              <a:gd name="connsiteX4" fmla="*/ 532597 w 720689"/>
              <a:gd name="connsiteY4" fmla="*/ 9401 h 174642"/>
              <a:gd name="connsiteX5" fmla="*/ 397352 w 720689"/>
              <a:gd name="connsiteY5" fmla="*/ 153985 h 174642"/>
              <a:gd name="connsiteX6" fmla="*/ 234342 w 720689"/>
              <a:gd name="connsiteY6" fmla="*/ 149497 h 174642"/>
              <a:gd name="connsiteX7" fmla="*/ 145681 w 720689"/>
              <a:gd name="connsiteY7" fmla="*/ 173096 h 174642"/>
              <a:gd name="connsiteX8" fmla="*/ 34929 w 720689"/>
              <a:gd name="connsiteY8" fmla="*/ 174642 h 174642"/>
              <a:gd name="connsiteX0" fmla="*/ 34929 w 720689"/>
              <a:gd name="connsiteY0" fmla="*/ 174642 h 174642"/>
              <a:gd name="connsiteX1" fmla="*/ 137369 w 720689"/>
              <a:gd name="connsiteY1" fmla="*/ 146079 h 174642"/>
              <a:gd name="connsiteX2" fmla="*/ 117248 w 720689"/>
              <a:gd name="connsiteY2" fmla="*/ 134099 h 174642"/>
              <a:gd name="connsiteX3" fmla="*/ 336422 w 720689"/>
              <a:gd name="connsiteY3" fmla="*/ 172 h 174642"/>
              <a:gd name="connsiteX4" fmla="*/ 532597 w 720689"/>
              <a:gd name="connsiteY4" fmla="*/ 9401 h 174642"/>
              <a:gd name="connsiteX5" fmla="*/ 397352 w 720689"/>
              <a:gd name="connsiteY5" fmla="*/ 153985 h 174642"/>
              <a:gd name="connsiteX6" fmla="*/ 234342 w 720689"/>
              <a:gd name="connsiteY6" fmla="*/ 149497 h 174642"/>
              <a:gd name="connsiteX7" fmla="*/ 116859 w 720689"/>
              <a:gd name="connsiteY7" fmla="*/ 171461 h 174642"/>
              <a:gd name="connsiteX8" fmla="*/ 34929 w 720689"/>
              <a:gd name="connsiteY8" fmla="*/ 174642 h 174642"/>
              <a:gd name="connsiteX0" fmla="*/ 34929 w 720689"/>
              <a:gd name="connsiteY0" fmla="*/ 174642 h 174642"/>
              <a:gd name="connsiteX1" fmla="*/ 137369 w 720689"/>
              <a:gd name="connsiteY1" fmla="*/ 146079 h 174642"/>
              <a:gd name="connsiteX2" fmla="*/ 117248 w 720689"/>
              <a:gd name="connsiteY2" fmla="*/ 134099 h 174642"/>
              <a:gd name="connsiteX3" fmla="*/ 336422 w 720689"/>
              <a:gd name="connsiteY3" fmla="*/ 172 h 174642"/>
              <a:gd name="connsiteX4" fmla="*/ 532597 w 720689"/>
              <a:gd name="connsiteY4" fmla="*/ 9401 h 174642"/>
              <a:gd name="connsiteX5" fmla="*/ 397352 w 720689"/>
              <a:gd name="connsiteY5" fmla="*/ 153985 h 174642"/>
              <a:gd name="connsiteX6" fmla="*/ 234342 w 720689"/>
              <a:gd name="connsiteY6" fmla="*/ 149497 h 174642"/>
              <a:gd name="connsiteX7" fmla="*/ 116859 w 720689"/>
              <a:gd name="connsiteY7" fmla="*/ 171461 h 174642"/>
              <a:gd name="connsiteX8" fmla="*/ 34929 w 720689"/>
              <a:gd name="connsiteY8" fmla="*/ 174642 h 174642"/>
              <a:gd name="connsiteX0" fmla="*/ 34929 w 720689"/>
              <a:gd name="connsiteY0" fmla="*/ 174642 h 174642"/>
              <a:gd name="connsiteX1" fmla="*/ 137369 w 720689"/>
              <a:gd name="connsiteY1" fmla="*/ 146079 h 174642"/>
              <a:gd name="connsiteX2" fmla="*/ 117248 w 720689"/>
              <a:gd name="connsiteY2" fmla="*/ 134099 h 174642"/>
              <a:gd name="connsiteX3" fmla="*/ 336422 w 720689"/>
              <a:gd name="connsiteY3" fmla="*/ 172 h 174642"/>
              <a:gd name="connsiteX4" fmla="*/ 532597 w 720689"/>
              <a:gd name="connsiteY4" fmla="*/ 9401 h 174642"/>
              <a:gd name="connsiteX5" fmla="*/ 397352 w 720689"/>
              <a:gd name="connsiteY5" fmla="*/ 153985 h 174642"/>
              <a:gd name="connsiteX6" fmla="*/ 234342 w 720689"/>
              <a:gd name="connsiteY6" fmla="*/ 149497 h 174642"/>
              <a:gd name="connsiteX7" fmla="*/ 186045 w 720689"/>
              <a:gd name="connsiteY7" fmla="*/ 162171 h 174642"/>
              <a:gd name="connsiteX8" fmla="*/ 116859 w 720689"/>
              <a:gd name="connsiteY8" fmla="*/ 171461 h 174642"/>
              <a:gd name="connsiteX9" fmla="*/ 34929 w 720689"/>
              <a:gd name="connsiteY9" fmla="*/ 174642 h 174642"/>
              <a:gd name="connsiteX0" fmla="*/ 34929 w 720689"/>
              <a:gd name="connsiteY0" fmla="*/ 174642 h 174642"/>
              <a:gd name="connsiteX1" fmla="*/ 108226 w 720689"/>
              <a:gd name="connsiteY1" fmla="*/ 154811 h 174642"/>
              <a:gd name="connsiteX2" fmla="*/ 137369 w 720689"/>
              <a:gd name="connsiteY2" fmla="*/ 146079 h 174642"/>
              <a:gd name="connsiteX3" fmla="*/ 117248 w 720689"/>
              <a:gd name="connsiteY3" fmla="*/ 134099 h 174642"/>
              <a:gd name="connsiteX4" fmla="*/ 336422 w 720689"/>
              <a:gd name="connsiteY4" fmla="*/ 172 h 174642"/>
              <a:gd name="connsiteX5" fmla="*/ 532597 w 720689"/>
              <a:gd name="connsiteY5" fmla="*/ 9401 h 174642"/>
              <a:gd name="connsiteX6" fmla="*/ 397352 w 720689"/>
              <a:gd name="connsiteY6" fmla="*/ 153985 h 174642"/>
              <a:gd name="connsiteX7" fmla="*/ 234342 w 720689"/>
              <a:gd name="connsiteY7" fmla="*/ 149497 h 174642"/>
              <a:gd name="connsiteX8" fmla="*/ 186045 w 720689"/>
              <a:gd name="connsiteY8" fmla="*/ 162171 h 174642"/>
              <a:gd name="connsiteX9" fmla="*/ 116859 w 720689"/>
              <a:gd name="connsiteY9" fmla="*/ 171461 h 174642"/>
              <a:gd name="connsiteX10" fmla="*/ 34929 w 720689"/>
              <a:gd name="connsiteY10" fmla="*/ 174642 h 174642"/>
              <a:gd name="connsiteX0" fmla="*/ 34929 w 720689"/>
              <a:gd name="connsiteY0" fmla="*/ 174642 h 174642"/>
              <a:gd name="connsiteX1" fmla="*/ 103903 w 720689"/>
              <a:gd name="connsiteY1" fmla="*/ 159718 h 174642"/>
              <a:gd name="connsiteX2" fmla="*/ 137369 w 720689"/>
              <a:gd name="connsiteY2" fmla="*/ 146079 h 174642"/>
              <a:gd name="connsiteX3" fmla="*/ 117248 w 720689"/>
              <a:gd name="connsiteY3" fmla="*/ 134099 h 174642"/>
              <a:gd name="connsiteX4" fmla="*/ 336422 w 720689"/>
              <a:gd name="connsiteY4" fmla="*/ 172 h 174642"/>
              <a:gd name="connsiteX5" fmla="*/ 532597 w 720689"/>
              <a:gd name="connsiteY5" fmla="*/ 9401 h 174642"/>
              <a:gd name="connsiteX6" fmla="*/ 397352 w 720689"/>
              <a:gd name="connsiteY6" fmla="*/ 153985 h 174642"/>
              <a:gd name="connsiteX7" fmla="*/ 234342 w 720689"/>
              <a:gd name="connsiteY7" fmla="*/ 149497 h 174642"/>
              <a:gd name="connsiteX8" fmla="*/ 186045 w 720689"/>
              <a:gd name="connsiteY8" fmla="*/ 162171 h 174642"/>
              <a:gd name="connsiteX9" fmla="*/ 116859 w 720689"/>
              <a:gd name="connsiteY9" fmla="*/ 171461 h 174642"/>
              <a:gd name="connsiteX10" fmla="*/ 34929 w 720689"/>
              <a:gd name="connsiteY10" fmla="*/ 174642 h 174642"/>
              <a:gd name="connsiteX0" fmla="*/ 34929 w 720689"/>
              <a:gd name="connsiteY0" fmla="*/ 174642 h 174642"/>
              <a:gd name="connsiteX1" fmla="*/ 103903 w 720689"/>
              <a:gd name="connsiteY1" fmla="*/ 159718 h 174642"/>
              <a:gd name="connsiteX2" fmla="*/ 137369 w 720689"/>
              <a:gd name="connsiteY2" fmla="*/ 146079 h 174642"/>
              <a:gd name="connsiteX3" fmla="*/ 117248 w 720689"/>
              <a:gd name="connsiteY3" fmla="*/ 134099 h 174642"/>
              <a:gd name="connsiteX4" fmla="*/ 336422 w 720689"/>
              <a:gd name="connsiteY4" fmla="*/ 172 h 174642"/>
              <a:gd name="connsiteX5" fmla="*/ 532597 w 720689"/>
              <a:gd name="connsiteY5" fmla="*/ 9401 h 174642"/>
              <a:gd name="connsiteX6" fmla="*/ 397352 w 720689"/>
              <a:gd name="connsiteY6" fmla="*/ 153985 h 174642"/>
              <a:gd name="connsiteX7" fmla="*/ 234342 w 720689"/>
              <a:gd name="connsiteY7" fmla="*/ 149497 h 174642"/>
              <a:gd name="connsiteX8" fmla="*/ 175957 w 720689"/>
              <a:gd name="connsiteY8" fmla="*/ 160535 h 174642"/>
              <a:gd name="connsiteX9" fmla="*/ 116859 w 720689"/>
              <a:gd name="connsiteY9" fmla="*/ 171461 h 174642"/>
              <a:gd name="connsiteX10" fmla="*/ 34929 w 720689"/>
              <a:gd name="connsiteY10" fmla="*/ 174642 h 174642"/>
              <a:gd name="connsiteX0" fmla="*/ 34929 w 720689"/>
              <a:gd name="connsiteY0" fmla="*/ 174642 h 174642"/>
              <a:gd name="connsiteX1" fmla="*/ 103903 w 720689"/>
              <a:gd name="connsiteY1" fmla="*/ 159718 h 174642"/>
              <a:gd name="connsiteX2" fmla="*/ 137369 w 720689"/>
              <a:gd name="connsiteY2" fmla="*/ 146079 h 174642"/>
              <a:gd name="connsiteX3" fmla="*/ 117248 w 720689"/>
              <a:gd name="connsiteY3" fmla="*/ 134099 h 174642"/>
              <a:gd name="connsiteX4" fmla="*/ 336422 w 720689"/>
              <a:gd name="connsiteY4" fmla="*/ 172 h 174642"/>
              <a:gd name="connsiteX5" fmla="*/ 532597 w 720689"/>
              <a:gd name="connsiteY5" fmla="*/ 9401 h 174642"/>
              <a:gd name="connsiteX6" fmla="*/ 397352 w 720689"/>
              <a:gd name="connsiteY6" fmla="*/ 153985 h 174642"/>
              <a:gd name="connsiteX7" fmla="*/ 234342 w 720689"/>
              <a:gd name="connsiteY7" fmla="*/ 149497 h 174642"/>
              <a:gd name="connsiteX8" fmla="*/ 175957 w 720689"/>
              <a:gd name="connsiteY8" fmla="*/ 160535 h 174642"/>
              <a:gd name="connsiteX9" fmla="*/ 111094 w 720689"/>
              <a:gd name="connsiteY9" fmla="*/ 169825 h 174642"/>
              <a:gd name="connsiteX10" fmla="*/ 34929 w 720689"/>
              <a:gd name="connsiteY10" fmla="*/ 174642 h 174642"/>
              <a:gd name="connsiteX0" fmla="*/ 34929 w 720689"/>
              <a:gd name="connsiteY0" fmla="*/ 174642 h 174643"/>
              <a:gd name="connsiteX1" fmla="*/ 103903 w 720689"/>
              <a:gd name="connsiteY1" fmla="*/ 159718 h 174643"/>
              <a:gd name="connsiteX2" fmla="*/ 137369 w 720689"/>
              <a:gd name="connsiteY2" fmla="*/ 146079 h 174643"/>
              <a:gd name="connsiteX3" fmla="*/ 117248 w 720689"/>
              <a:gd name="connsiteY3" fmla="*/ 134099 h 174643"/>
              <a:gd name="connsiteX4" fmla="*/ 336422 w 720689"/>
              <a:gd name="connsiteY4" fmla="*/ 172 h 174643"/>
              <a:gd name="connsiteX5" fmla="*/ 532597 w 720689"/>
              <a:gd name="connsiteY5" fmla="*/ 9401 h 174643"/>
              <a:gd name="connsiteX6" fmla="*/ 397352 w 720689"/>
              <a:gd name="connsiteY6" fmla="*/ 153985 h 174643"/>
              <a:gd name="connsiteX7" fmla="*/ 234342 w 720689"/>
              <a:gd name="connsiteY7" fmla="*/ 149497 h 174643"/>
              <a:gd name="connsiteX8" fmla="*/ 175957 w 720689"/>
              <a:gd name="connsiteY8" fmla="*/ 160535 h 174643"/>
              <a:gd name="connsiteX9" fmla="*/ 34929 w 720689"/>
              <a:gd name="connsiteY9" fmla="*/ 174642 h 174643"/>
              <a:gd name="connsiteX0" fmla="*/ 34929 w 720689"/>
              <a:gd name="connsiteY0" fmla="*/ 174642 h 174807"/>
              <a:gd name="connsiteX1" fmla="*/ 103903 w 720689"/>
              <a:gd name="connsiteY1" fmla="*/ 159718 h 174807"/>
              <a:gd name="connsiteX2" fmla="*/ 137369 w 720689"/>
              <a:gd name="connsiteY2" fmla="*/ 146079 h 174807"/>
              <a:gd name="connsiteX3" fmla="*/ 117248 w 720689"/>
              <a:gd name="connsiteY3" fmla="*/ 134099 h 174807"/>
              <a:gd name="connsiteX4" fmla="*/ 336422 w 720689"/>
              <a:gd name="connsiteY4" fmla="*/ 172 h 174807"/>
              <a:gd name="connsiteX5" fmla="*/ 532597 w 720689"/>
              <a:gd name="connsiteY5" fmla="*/ 9401 h 174807"/>
              <a:gd name="connsiteX6" fmla="*/ 397352 w 720689"/>
              <a:gd name="connsiteY6" fmla="*/ 153985 h 174807"/>
              <a:gd name="connsiteX7" fmla="*/ 234342 w 720689"/>
              <a:gd name="connsiteY7" fmla="*/ 149497 h 174807"/>
              <a:gd name="connsiteX8" fmla="*/ 34929 w 720689"/>
              <a:gd name="connsiteY8" fmla="*/ 174642 h 174807"/>
              <a:gd name="connsiteX0" fmla="*/ 34929 w 720689"/>
              <a:gd name="connsiteY0" fmla="*/ 174642 h 175250"/>
              <a:gd name="connsiteX1" fmla="*/ 103903 w 720689"/>
              <a:gd name="connsiteY1" fmla="*/ 159718 h 175250"/>
              <a:gd name="connsiteX2" fmla="*/ 137369 w 720689"/>
              <a:gd name="connsiteY2" fmla="*/ 146079 h 175250"/>
              <a:gd name="connsiteX3" fmla="*/ 117248 w 720689"/>
              <a:gd name="connsiteY3" fmla="*/ 134099 h 175250"/>
              <a:gd name="connsiteX4" fmla="*/ 336422 w 720689"/>
              <a:gd name="connsiteY4" fmla="*/ 172 h 175250"/>
              <a:gd name="connsiteX5" fmla="*/ 532597 w 720689"/>
              <a:gd name="connsiteY5" fmla="*/ 9401 h 175250"/>
              <a:gd name="connsiteX6" fmla="*/ 397352 w 720689"/>
              <a:gd name="connsiteY6" fmla="*/ 153985 h 175250"/>
              <a:gd name="connsiteX7" fmla="*/ 234342 w 720689"/>
              <a:gd name="connsiteY7" fmla="*/ 149497 h 175250"/>
              <a:gd name="connsiteX8" fmla="*/ 109667 w 720689"/>
              <a:gd name="connsiteY8" fmla="*/ 170349 h 175250"/>
              <a:gd name="connsiteX9" fmla="*/ 34929 w 720689"/>
              <a:gd name="connsiteY9" fmla="*/ 174642 h 175250"/>
              <a:gd name="connsiteX0" fmla="*/ 34929 w 720689"/>
              <a:gd name="connsiteY0" fmla="*/ 174642 h 175250"/>
              <a:gd name="connsiteX1" fmla="*/ 103903 w 720689"/>
              <a:gd name="connsiteY1" fmla="*/ 159718 h 175250"/>
              <a:gd name="connsiteX2" fmla="*/ 137369 w 720689"/>
              <a:gd name="connsiteY2" fmla="*/ 146079 h 175250"/>
              <a:gd name="connsiteX3" fmla="*/ 117248 w 720689"/>
              <a:gd name="connsiteY3" fmla="*/ 134099 h 175250"/>
              <a:gd name="connsiteX4" fmla="*/ 336422 w 720689"/>
              <a:gd name="connsiteY4" fmla="*/ 172 h 175250"/>
              <a:gd name="connsiteX5" fmla="*/ 532597 w 720689"/>
              <a:gd name="connsiteY5" fmla="*/ 9401 h 175250"/>
              <a:gd name="connsiteX6" fmla="*/ 397352 w 720689"/>
              <a:gd name="connsiteY6" fmla="*/ 153985 h 175250"/>
              <a:gd name="connsiteX7" fmla="*/ 234342 w 720689"/>
              <a:gd name="connsiteY7" fmla="*/ 149497 h 175250"/>
              <a:gd name="connsiteX8" fmla="*/ 174517 w 720689"/>
              <a:gd name="connsiteY8" fmla="*/ 160535 h 175250"/>
              <a:gd name="connsiteX9" fmla="*/ 109667 w 720689"/>
              <a:gd name="connsiteY9" fmla="*/ 170349 h 175250"/>
              <a:gd name="connsiteX10" fmla="*/ 34929 w 720689"/>
              <a:gd name="connsiteY10" fmla="*/ 174642 h 175250"/>
              <a:gd name="connsiteX0" fmla="*/ 85368 w 720689"/>
              <a:gd name="connsiteY0" fmla="*/ 170585 h 172717"/>
              <a:gd name="connsiteX1" fmla="*/ 103903 w 720689"/>
              <a:gd name="connsiteY1" fmla="*/ 159718 h 172717"/>
              <a:gd name="connsiteX2" fmla="*/ 137369 w 720689"/>
              <a:gd name="connsiteY2" fmla="*/ 146079 h 172717"/>
              <a:gd name="connsiteX3" fmla="*/ 117248 w 720689"/>
              <a:gd name="connsiteY3" fmla="*/ 134099 h 172717"/>
              <a:gd name="connsiteX4" fmla="*/ 336422 w 720689"/>
              <a:gd name="connsiteY4" fmla="*/ 172 h 172717"/>
              <a:gd name="connsiteX5" fmla="*/ 532597 w 720689"/>
              <a:gd name="connsiteY5" fmla="*/ 9401 h 172717"/>
              <a:gd name="connsiteX6" fmla="*/ 397352 w 720689"/>
              <a:gd name="connsiteY6" fmla="*/ 153985 h 172717"/>
              <a:gd name="connsiteX7" fmla="*/ 234342 w 720689"/>
              <a:gd name="connsiteY7" fmla="*/ 149497 h 172717"/>
              <a:gd name="connsiteX8" fmla="*/ 174517 w 720689"/>
              <a:gd name="connsiteY8" fmla="*/ 160535 h 172717"/>
              <a:gd name="connsiteX9" fmla="*/ 109667 w 720689"/>
              <a:gd name="connsiteY9" fmla="*/ 170349 h 172717"/>
              <a:gd name="connsiteX10" fmla="*/ 85368 w 720689"/>
              <a:gd name="connsiteY10" fmla="*/ 170585 h 172717"/>
              <a:gd name="connsiteX0" fmla="*/ 85368 w 720689"/>
              <a:gd name="connsiteY0" fmla="*/ 170585 h 172717"/>
              <a:gd name="connsiteX1" fmla="*/ 103903 w 720689"/>
              <a:gd name="connsiteY1" fmla="*/ 159718 h 172717"/>
              <a:gd name="connsiteX2" fmla="*/ 137369 w 720689"/>
              <a:gd name="connsiteY2" fmla="*/ 146079 h 172717"/>
              <a:gd name="connsiteX3" fmla="*/ 117248 w 720689"/>
              <a:gd name="connsiteY3" fmla="*/ 134099 h 172717"/>
              <a:gd name="connsiteX4" fmla="*/ 336422 w 720689"/>
              <a:gd name="connsiteY4" fmla="*/ 172 h 172717"/>
              <a:gd name="connsiteX5" fmla="*/ 532597 w 720689"/>
              <a:gd name="connsiteY5" fmla="*/ 9401 h 172717"/>
              <a:gd name="connsiteX6" fmla="*/ 397352 w 720689"/>
              <a:gd name="connsiteY6" fmla="*/ 153985 h 172717"/>
              <a:gd name="connsiteX7" fmla="*/ 217049 w 720689"/>
              <a:gd name="connsiteY7" fmla="*/ 156258 h 172717"/>
              <a:gd name="connsiteX8" fmla="*/ 174517 w 720689"/>
              <a:gd name="connsiteY8" fmla="*/ 160535 h 172717"/>
              <a:gd name="connsiteX9" fmla="*/ 109667 w 720689"/>
              <a:gd name="connsiteY9" fmla="*/ 170349 h 172717"/>
              <a:gd name="connsiteX10" fmla="*/ 85368 w 720689"/>
              <a:gd name="connsiteY10" fmla="*/ 170585 h 172717"/>
              <a:gd name="connsiteX0" fmla="*/ 79604 w 720689"/>
              <a:gd name="connsiteY0" fmla="*/ 169233 h 172286"/>
              <a:gd name="connsiteX1" fmla="*/ 103903 w 720689"/>
              <a:gd name="connsiteY1" fmla="*/ 159718 h 172286"/>
              <a:gd name="connsiteX2" fmla="*/ 137369 w 720689"/>
              <a:gd name="connsiteY2" fmla="*/ 146079 h 172286"/>
              <a:gd name="connsiteX3" fmla="*/ 117248 w 720689"/>
              <a:gd name="connsiteY3" fmla="*/ 134099 h 172286"/>
              <a:gd name="connsiteX4" fmla="*/ 336422 w 720689"/>
              <a:gd name="connsiteY4" fmla="*/ 172 h 172286"/>
              <a:gd name="connsiteX5" fmla="*/ 532597 w 720689"/>
              <a:gd name="connsiteY5" fmla="*/ 9401 h 172286"/>
              <a:gd name="connsiteX6" fmla="*/ 397352 w 720689"/>
              <a:gd name="connsiteY6" fmla="*/ 153985 h 172286"/>
              <a:gd name="connsiteX7" fmla="*/ 217049 w 720689"/>
              <a:gd name="connsiteY7" fmla="*/ 156258 h 172286"/>
              <a:gd name="connsiteX8" fmla="*/ 174517 w 720689"/>
              <a:gd name="connsiteY8" fmla="*/ 160535 h 172286"/>
              <a:gd name="connsiteX9" fmla="*/ 109667 w 720689"/>
              <a:gd name="connsiteY9" fmla="*/ 170349 h 172286"/>
              <a:gd name="connsiteX10" fmla="*/ 79604 w 720689"/>
              <a:gd name="connsiteY10" fmla="*/ 169233 h 172286"/>
              <a:gd name="connsiteX0" fmla="*/ 68449 w 720689"/>
              <a:gd name="connsiteY0" fmla="*/ 170698 h 172761"/>
              <a:gd name="connsiteX1" fmla="*/ 103903 w 720689"/>
              <a:gd name="connsiteY1" fmla="*/ 159718 h 172761"/>
              <a:gd name="connsiteX2" fmla="*/ 137369 w 720689"/>
              <a:gd name="connsiteY2" fmla="*/ 146079 h 172761"/>
              <a:gd name="connsiteX3" fmla="*/ 117248 w 720689"/>
              <a:gd name="connsiteY3" fmla="*/ 134099 h 172761"/>
              <a:gd name="connsiteX4" fmla="*/ 336422 w 720689"/>
              <a:gd name="connsiteY4" fmla="*/ 172 h 172761"/>
              <a:gd name="connsiteX5" fmla="*/ 532597 w 720689"/>
              <a:gd name="connsiteY5" fmla="*/ 9401 h 172761"/>
              <a:gd name="connsiteX6" fmla="*/ 397352 w 720689"/>
              <a:gd name="connsiteY6" fmla="*/ 153985 h 172761"/>
              <a:gd name="connsiteX7" fmla="*/ 217049 w 720689"/>
              <a:gd name="connsiteY7" fmla="*/ 156258 h 172761"/>
              <a:gd name="connsiteX8" fmla="*/ 174517 w 720689"/>
              <a:gd name="connsiteY8" fmla="*/ 160535 h 172761"/>
              <a:gd name="connsiteX9" fmla="*/ 109667 w 720689"/>
              <a:gd name="connsiteY9" fmla="*/ 170349 h 172761"/>
              <a:gd name="connsiteX10" fmla="*/ 68449 w 720689"/>
              <a:gd name="connsiteY10" fmla="*/ 170698 h 172761"/>
              <a:gd name="connsiteX0" fmla="*/ 68449 w 720689"/>
              <a:gd name="connsiteY0" fmla="*/ 170698 h 172761"/>
              <a:gd name="connsiteX1" fmla="*/ 110595 w 720689"/>
              <a:gd name="connsiteY1" fmla="*/ 156787 h 172761"/>
              <a:gd name="connsiteX2" fmla="*/ 137369 w 720689"/>
              <a:gd name="connsiteY2" fmla="*/ 146079 h 172761"/>
              <a:gd name="connsiteX3" fmla="*/ 117248 w 720689"/>
              <a:gd name="connsiteY3" fmla="*/ 134099 h 172761"/>
              <a:gd name="connsiteX4" fmla="*/ 336422 w 720689"/>
              <a:gd name="connsiteY4" fmla="*/ 172 h 172761"/>
              <a:gd name="connsiteX5" fmla="*/ 532597 w 720689"/>
              <a:gd name="connsiteY5" fmla="*/ 9401 h 172761"/>
              <a:gd name="connsiteX6" fmla="*/ 397352 w 720689"/>
              <a:gd name="connsiteY6" fmla="*/ 153985 h 172761"/>
              <a:gd name="connsiteX7" fmla="*/ 217049 w 720689"/>
              <a:gd name="connsiteY7" fmla="*/ 156258 h 172761"/>
              <a:gd name="connsiteX8" fmla="*/ 174517 w 720689"/>
              <a:gd name="connsiteY8" fmla="*/ 160535 h 172761"/>
              <a:gd name="connsiteX9" fmla="*/ 109667 w 720689"/>
              <a:gd name="connsiteY9" fmla="*/ 170349 h 172761"/>
              <a:gd name="connsiteX10" fmla="*/ 68449 w 720689"/>
              <a:gd name="connsiteY10" fmla="*/ 170698 h 1727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720689" h="172761">
                <a:moveTo>
                  <a:pt x="68449" y="170698"/>
                </a:moveTo>
                <a:cubicBezTo>
                  <a:pt x="46709" y="172402"/>
                  <a:pt x="93522" y="161547"/>
                  <a:pt x="110595" y="156787"/>
                </a:cubicBezTo>
                <a:cubicBezTo>
                  <a:pt x="127668" y="152027"/>
                  <a:pt x="128420" y="151167"/>
                  <a:pt x="137369" y="146079"/>
                </a:cubicBezTo>
                <a:lnTo>
                  <a:pt x="117248" y="134099"/>
                </a:lnTo>
                <a:cubicBezTo>
                  <a:pt x="-116124" y="88211"/>
                  <a:pt x="20532" y="4708"/>
                  <a:pt x="336422" y="172"/>
                </a:cubicBezTo>
                <a:cubicBezTo>
                  <a:pt x="404572" y="-806"/>
                  <a:pt x="472613" y="2395"/>
                  <a:pt x="532597" y="9401"/>
                </a:cubicBezTo>
                <a:cubicBezTo>
                  <a:pt x="843149" y="45676"/>
                  <a:pt x="749108" y="146210"/>
                  <a:pt x="397352" y="153985"/>
                </a:cubicBezTo>
                <a:cubicBezTo>
                  <a:pt x="342129" y="155206"/>
                  <a:pt x="269044" y="160430"/>
                  <a:pt x="217049" y="156258"/>
                </a:cubicBezTo>
                <a:cubicBezTo>
                  <a:pt x="178228" y="157077"/>
                  <a:pt x="195296" y="157060"/>
                  <a:pt x="174517" y="160535"/>
                </a:cubicBezTo>
                <a:cubicBezTo>
                  <a:pt x="153738" y="164010"/>
                  <a:pt x="131250" y="167725"/>
                  <a:pt x="109667" y="170349"/>
                </a:cubicBezTo>
                <a:cubicBezTo>
                  <a:pt x="76432" y="174540"/>
                  <a:pt x="64606" y="172334"/>
                  <a:pt x="68449" y="170698"/>
                </a:cubicBezTo>
                <a:close/>
              </a:path>
            </a:pathLst>
          </a:custGeom>
          <a:solidFill>
            <a:schemeClr val="bg1"/>
          </a:solidFill>
          <a:ln w="3175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92" name="ZoneTexte 591"/>
          <p:cNvSpPr txBox="1"/>
          <p:nvPr/>
        </p:nvSpPr>
        <p:spPr>
          <a:xfrm>
            <a:off x="1144056" y="7250379"/>
            <a:ext cx="644523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7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Dekko" panose="02000600000000000000" pitchFamily="2" charset="0"/>
                <a:cs typeface="Dekko" panose="02000600000000000000" pitchFamily="2" charset="0"/>
              </a:rPr>
              <a:t>Nom féminin</a:t>
            </a:r>
            <a:endParaRPr lang="fr-FR" sz="700" dirty="0">
              <a:solidFill>
                <a:schemeClr val="tx1">
                  <a:lumMod val="65000"/>
                  <a:lumOff val="35000"/>
                </a:schemeClr>
              </a:solidFill>
              <a:latin typeface="Dekko" panose="02000600000000000000" pitchFamily="2" charset="0"/>
              <a:cs typeface="Dekko" panose="02000600000000000000" pitchFamily="2" charset="0"/>
            </a:endParaRPr>
          </a:p>
        </p:txBody>
      </p:sp>
      <p:sp>
        <p:nvSpPr>
          <p:cNvPr id="593" name="Rectangle 110"/>
          <p:cNvSpPr>
            <a:spLocks noChangeArrowheads="1"/>
          </p:cNvSpPr>
          <p:nvPr/>
        </p:nvSpPr>
        <p:spPr bwMode="auto">
          <a:xfrm>
            <a:off x="2968024" y="7184903"/>
            <a:ext cx="1709737" cy="2397125"/>
          </a:xfrm>
          <a:prstGeom prst="rect">
            <a:avLst/>
          </a:prstGeom>
          <a:noFill/>
          <a:ln w="6350">
            <a:solidFill>
              <a:srgbClr val="A5A5A5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594" name="ZoneTexte 593"/>
          <p:cNvSpPr txBox="1"/>
          <p:nvPr/>
        </p:nvSpPr>
        <p:spPr>
          <a:xfrm>
            <a:off x="3519676" y="8248558"/>
            <a:ext cx="674521" cy="230832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r>
              <a:rPr lang="fr-FR" sz="1500" dirty="0" smtClean="0">
                <a:solidFill>
                  <a:schemeClr val="bg2">
                    <a:lumMod val="75000"/>
                  </a:schemeClr>
                </a:solidFill>
                <a:latin typeface="Andika Basic Dig1 Dig4 Dig7" panose="02000000000000000000" pitchFamily="2" charset="0"/>
              </a:rPr>
              <a:t> </a:t>
            </a:r>
            <a:r>
              <a:rPr lang="fr-FR" sz="1500" dirty="0" smtClean="0">
                <a:solidFill>
                  <a:schemeClr val="bg2">
                    <a:lumMod val="75000"/>
                  </a:schemeClr>
                </a:solidFill>
                <a:latin typeface="Andika Basic Dig1 Dig4 Dig7" panose="02000000000000000000" pitchFamily="2" charset="0"/>
              </a:rPr>
              <a:t>dieu</a:t>
            </a:r>
            <a:endParaRPr lang="fr-FR" sz="1500" dirty="0">
              <a:latin typeface="Andika Basic Dig1 Dig4 Dig7" panose="02000000000000000000" pitchFamily="2" charset="0"/>
            </a:endParaRPr>
          </a:p>
        </p:txBody>
      </p:sp>
      <p:sp>
        <p:nvSpPr>
          <p:cNvPr id="595" name="Text Box 122"/>
          <p:cNvSpPr txBox="1">
            <a:spLocks noChangeArrowheads="1"/>
          </p:cNvSpPr>
          <p:nvPr/>
        </p:nvSpPr>
        <p:spPr bwMode="auto">
          <a:xfrm rot="16200000" flipH="1">
            <a:off x="2964041" y="7035098"/>
            <a:ext cx="119764" cy="91406"/>
          </a:xfrm>
          <a:prstGeom prst="rect">
            <a:avLst/>
          </a:prstGeom>
          <a:solidFill>
            <a:srgbClr val="FFFFFF"/>
          </a:solidFill>
          <a:ln w="9525">
            <a:solidFill>
              <a:schemeClr val="bg2">
                <a:lumMod val="75000"/>
              </a:schemeClr>
            </a:solidFill>
            <a:miter lim="800000"/>
            <a:headEnd/>
            <a:tailEnd/>
          </a:ln>
        </p:spPr>
        <p:txBody>
          <a:bodyPr vert="vert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7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Dekko" panose="02000600000000000000" pitchFamily="2" charset="0"/>
                <a:ea typeface="Calibri" panose="020F0502020204030204" pitchFamily="34" charset="0"/>
                <a:cs typeface="Dekko" panose="02000600000000000000" pitchFamily="2" charset="0"/>
              </a:rPr>
              <a:t>S</a:t>
            </a: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96" name="Text Box 121"/>
          <p:cNvSpPr txBox="1">
            <a:spLocks noChangeArrowheads="1"/>
          </p:cNvSpPr>
          <p:nvPr/>
        </p:nvSpPr>
        <p:spPr bwMode="auto">
          <a:xfrm rot="16200000" flipH="1">
            <a:off x="3137967" y="7035098"/>
            <a:ext cx="119764" cy="91406"/>
          </a:xfrm>
          <a:prstGeom prst="rect">
            <a:avLst/>
          </a:prstGeom>
          <a:solidFill>
            <a:srgbClr val="FFFFFF"/>
          </a:solidFill>
          <a:ln w="9525">
            <a:solidFill>
              <a:schemeClr val="bg2">
                <a:lumMod val="75000"/>
              </a:schemeClr>
            </a:solidFill>
            <a:miter lim="800000"/>
            <a:headEnd/>
            <a:tailEnd/>
          </a:ln>
        </p:spPr>
        <p:txBody>
          <a:bodyPr vert="vert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7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Dekko" panose="02000600000000000000" pitchFamily="2" charset="0"/>
                <a:ea typeface="Calibri" panose="020F0502020204030204" pitchFamily="34" charset="0"/>
                <a:cs typeface="Dekko" panose="02000600000000000000" pitchFamily="2" charset="0"/>
              </a:rPr>
              <a:t>O</a:t>
            </a: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97" name="Text Box 120"/>
          <p:cNvSpPr txBox="1">
            <a:spLocks noChangeArrowheads="1"/>
          </p:cNvSpPr>
          <p:nvPr/>
        </p:nvSpPr>
        <p:spPr bwMode="auto">
          <a:xfrm rot="16200000" flipH="1">
            <a:off x="3327762" y="7035098"/>
            <a:ext cx="119764" cy="91406"/>
          </a:xfrm>
          <a:prstGeom prst="rect">
            <a:avLst/>
          </a:prstGeom>
          <a:solidFill>
            <a:srgbClr val="FFFFFF"/>
          </a:solidFill>
          <a:ln w="9525">
            <a:solidFill>
              <a:schemeClr val="bg2">
                <a:lumMod val="75000"/>
              </a:schemeClr>
            </a:solidFill>
            <a:miter lim="800000"/>
            <a:headEnd/>
            <a:tailEnd/>
          </a:ln>
        </p:spPr>
        <p:txBody>
          <a:bodyPr vert="vert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7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Dekko" panose="02000600000000000000" pitchFamily="2" charset="0"/>
                <a:ea typeface="Calibri" panose="020F0502020204030204" pitchFamily="34" charset="0"/>
                <a:cs typeface="Dekko" panose="02000600000000000000" pitchFamily="2" charset="0"/>
              </a:rPr>
              <a:t>N</a:t>
            </a: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98" name="Text Box 119"/>
          <p:cNvSpPr txBox="1">
            <a:spLocks noChangeArrowheads="1"/>
          </p:cNvSpPr>
          <p:nvPr/>
        </p:nvSpPr>
        <p:spPr bwMode="auto">
          <a:xfrm rot="16200000" flipH="1">
            <a:off x="3505497" y="7035098"/>
            <a:ext cx="119764" cy="91406"/>
          </a:xfrm>
          <a:prstGeom prst="rect">
            <a:avLst/>
          </a:prstGeom>
          <a:solidFill>
            <a:srgbClr val="FFFFFF"/>
          </a:solidFill>
          <a:ln w="9525">
            <a:solidFill>
              <a:schemeClr val="bg2">
                <a:lumMod val="75000"/>
              </a:schemeClr>
            </a:solidFill>
            <a:miter lim="800000"/>
            <a:headEnd/>
            <a:tailEnd/>
          </a:ln>
        </p:spPr>
        <p:txBody>
          <a:bodyPr vert="vert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7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Dekko" panose="02000600000000000000" pitchFamily="2" charset="0"/>
                <a:ea typeface="Calibri" panose="020F0502020204030204" pitchFamily="34" charset="0"/>
                <a:cs typeface="Dekko" panose="02000600000000000000" pitchFamily="2" charset="0"/>
              </a:rPr>
              <a:t>D</a:t>
            </a: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99" name="Text Box 118"/>
          <p:cNvSpPr txBox="1">
            <a:spLocks noChangeArrowheads="1"/>
          </p:cNvSpPr>
          <p:nvPr/>
        </p:nvSpPr>
        <p:spPr bwMode="auto">
          <a:xfrm rot="16200000" flipH="1">
            <a:off x="3681327" y="7035822"/>
            <a:ext cx="119764" cy="91406"/>
          </a:xfrm>
          <a:prstGeom prst="rect">
            <a:avLst/>
          </a:prstGeom>
          <a:solidFill>
            <a:srgbClr val="FFFFFF"/>
          </a:solidFill>
          <a:ln w="9525">
            <a:solidFill>
              <a:schemeClr val="bg2">
                <a:lumMod val="75000"/>
              </a:schemeClr>
            </a:solidFill>
            <a:miter lim="800000"/>
            <a:headEnd/>
            <a:tailEnd/>
          </a:ln>
        </p:spPr>
        <p:txBody>
          <a:bodyPr vert="vert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7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Dekko" panose="02000600000000000000" pitchFamily="2" charset="0"/>
                <a:ea typeface="Calibri" panose="020F0502020204030204" pitchFamily="34" charset="0"/>
                <a:cs typeface="Dekko" panose="02000600000000000000" pitchFamily="2" charset="0"/>
              </a:rPr>
              <a:t>J</a:t>
            </a: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00" name="Text Box 117"/>
          <p:cNvSpPr txBox="1">
            <a:spLocks noChangeArrowheads="1"/>
          </p:cNvSpPr>
          <p:nvPr/>
        </p:nvSpPr>
        <p:spPr bwMode="auto">
          <a:xfrm rot="16200000" flipH="1">
            <a:off x="3869217" y="7034262"/>
            <a:ext cx="119764" cy="91406"/>
          </a:xfrm>
          <a:prstGeom prst="rect">
            <a:avLst/>
          </a:prstGeom>
          <a:solidFill>
            <a:srgbClr val="FFFFFF"/>
          </a:solidFill>
          <a:ln w="9525">
            <a:solidFill>
              <a:schemeClr val="bg2">
                <a:lumMod val="75000"/>
              </a:schemeClr>
            </a:solidFill>
            <a:miter lim="800000"/>
            <a:headEnd/>
            <a:tailEnd/>
          </a:ln>
        </p:spPr>
        <p:txBody>
          <a:bodyPr vert="vert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7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Dekko" panose="02000600000000000000" pitchFamily="2" charset="0"/>
                <a:ea typeface="Calibri" panose="020F0502020204030204" pitchFamily="34" charset="0"/>
                <a:cs typeface="Dekko" panose="02000600000000000000" pitchFamily="2" charset="0"/>
              </a:rPr>
              <a:t>F</a:t>
            </a: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01" name="Text Box 116"/>
          <p:cNvSpPr txBox="1">
            <a:spLocks noChangeArrowheads="1"/>
          </p:cNvSpPr>
          <p:nvPr/>
        </p:nvSpPr>
        <p:spPr bwMode="auto">
          <a:xfrm rot="16200000" flipH="1">
            <a:off x="4047586" y="7034262"/>
            <a:ext cx="119764" cy="91406"/>
          </a:xfrm>
          <a:prstGeom prst="rect">
            <a:avLst/>
          </a:prstGeom>
          <a:solidFill>
            <a:srgbClr val="FFFFFF"/>
          </a:solidFill>
          <a:ln w="9525">
            <a:solidFill>
              <a:schemeClr val="bg2">
                <a:lumMod val="75000"/>
              </a:schemeClr>
            </a:solidFill>
            <a:miter lim="800000"/>
            <a:headEnd/>
            <a:tailEnd/>
          </a:ln>
        </p:spPr>
        <p:txBody>
          <a:bodyPr vert="vert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7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Dekko" panose="02000600000000000000" pitchFamily="2" charset="0"/>
                <a:ea typeface="Calibri" panose="020F0502020204030204" pitchFamily="34" charset="0"/>
                <a:cs typeface="Dekko" panose="02000600000000000000" pitchFamily="2" charset="0"/>
              </a:rPr>
              <a:t>M</a:t>
            </a: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02" name="Text Box 115"/>
          <p:cNvSpPr txBox="1">
            <a:spLocks noChangeArrowheads="1"/>
          </p:cNvSpPr>
          <p:nvPr/>
        </p:nvSpPr>
        <p:spPr bwMode="auto">
          <a:xfrm rot="16200000" flipH="1">
            <a:off x="4233573" y="7035098"/>
            <a:ext cx="119764" cy="91406"/>
          </a:xfrm>
          <a:prstGeom prst="rect">
            <a:avLst/>
          </a:prstGeom>
          <a:solidFill>
            <a:srgbClr val="FFFFFF"/>
          </a:solidFill>
          <a:ln w="9525">
            <a:solidFill>
              <a:schemeClr val="bg2">
                <a:lumMod val="75000"/>
              </a:schemeClr>
            </a:solidFill>
            <a:miter lim="800000"/>
            <a:headEnd/>
            <a:tailEnd/>
          </a:ln>
        </p:spPr>
        <p:txBody>
          <a:bodyPr vert="vert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7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Dekko" panose="02000600000000000000" pitchFamily="2" charset="0"/>
                <a:ea typeface="Calibri" panose="020F0502020204030204" pitchFamily="34" charset="0"/>
                <a:cs typeface="Dekko" panose="02000600000000000000" pitchFamily="2" charset="0"/>
              </a:rPr>
              <a:t>A</a:t>
            </a: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03" name="Text Box 114"/>
          <p:cNvSpPr txBox="1">
            <a:spLocks noChangeArrowheads="1"/>
          </p:cNvSpPr>
          <p:nvPr/>
        </p:nvSpPr>
        <p:spPr bwMode="auto">
          <a:xfrm rot="16200000" flipH="1">
            <a:off x="4421464" y="7034262"/>
            <a:ext cx="119764" cy="91406"/>
          </a:xfrm>
          <a:prstGeom prst="rect">
            <a:avLst/>
          </a:prstGeom>
          <a:solidFill>
            <a:srgbClr val="FFFFFF"/>
          </a:solidFill>
          <a:ln w="9525">
            <a:solidFill>
              <a:schemeClr val="bg2">
                <a:lumMod val="75000"/>
              </a:schemeClr>
            </a:solidFill>
            <a:miter lim="800000"/>
            <a:headEnd/>
            <a:tailEnd/>
          </a:ln>
        </p:spPr>
        <p:txBody>
          <a:bodyPr vert="vert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7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Dekko" panose="02000600000000000000" pitchFamily="2" charset="0"/>
                <a:ea typeface="Calibri" panose="020F0502020204030204" pitchFamily="34" charset="0"/>
                <a:cs typeface="Dekko" panose="02000600000000000000" pitchFamily="2" charset="0"/>
              </a:rPr>
              <a:t>M</a:t>
            </a: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04" name="Text Box 113"/>
          <p:cNvSpPr txBox="1">
            <a:spLocks noChangeArrowheads="1"/>
          </p:cNvSpPr>
          <p:nvPr/>
        </p:nvSpPr>
        <p:spPr bwMode="auto">
          <a:xfrm rot="16200000" flipH="1">
            <a:off x="4593485" y="7034262"/>
            <a:ext cx="119764" cy="91406"/>
          </a:xfrm>
          <a:prstGeom prst="rect">
            <a:avLst/>
          </a:prstGeom>
          <a:solidFill>
            <a:srgbClr val="FFFFFF"/>
          </a:solidFill>
          <a:ln w="9525">
            <a:solidFill>
              <a:schemeClr val="bg2">
                <a:lumMod val="75000"/>
              </a:schemeClr>
            </a:solidFill>
            <a:miter lim="800000"/>
            <a:headEnd/>
            <a:tailEnd/>
          </a:ln>
        </p:spPr>
        <p:txBody>
          <a:bodyPr vert="vert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7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Dekko" panose="02000600000000000000" pitchFamily="2" charset="0"/>
                <a:ea typeface="Calibri" panose="020F0502020204030204" pitchFamily="34" charset="0"/>
                <a:cs typeface="Dekko" panose="02000600000000000000" pitchFamily="2" charset="0"/>
              </a:rPr>
              <a:t>J</a:t>
            </a: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  <p:grpSp>
        <p:nvGrpSpPr>
          <p:cNvPr id="605" name="Group 67"/>
          <p:cNvGrpSpPr>
            <a:grpSpLocks/>
          </p:cNvGrpSpPr>
          <p:nvPr/>
        </p:nvGrpSpPr>
        <p:grpSpPr bwMode="auto">
          <a:xfrm>
            <a:off x="3156070" y="9299979"/>
            <a:ext cx="98425" cy="98425"/>
            <a:chOff x="3511" y="12476"/>
            <a:chExt cx="155" cy="155"/>
          </a:xfrm>
        </p:grpSpPr>
        <p:sp>
          <p:nvSpPr>
            <p:cNvPr id="606" name="Freeform 69"/>
            <p:cNvSpPr>
              <a:spLocks/>
            </p:cNvSpPr>
            <p:nvPr/>
          </p:nvSpPr>
          <p:spPr bwMode="auto">
            <a:xfrm>
              <a:off x="3511" y="12476"/>
              <a:ext cx="143" cy="155"/>
            </a:xfrm>
            <a:custGeom>
              <a:avLst/>
              <a:gdLst>
                <a:gd name="T0" fmla="*/ 0 w 143"/>
                <a:gd name="T1" fmla="*/ 0 h 155"/>
                <a:gd name="T2" fmla="*/ 143 w 143"/>
                <a:gd name="T3" fmla="*/ 155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43" h="155">
                  <a:moveTo>
                    <a:pt x="0" y="0"/>
                  </a:moveTo>
                  <a:cubicBezTo>
                    <a:pt x="48" y="52"/>
                    <a:pt x="95" y="103"/>
                    <a:pt x="143" y="155"/>
                  </a:cubicBezTo>
                </a:path>
              </a:pathLst>
            </a:custGeom>
            <a:noFill/>
            <a:ln w="9525">
              <a:solidFill>
                <a:schemeClr val="bg2">
                  <a:lumMod val="75000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chemeClr val="bg1">
                    <a:lumMod val="50000"/>
                  </a:schemeClr>
                </a:solidFill>
              </a:endParaRPr>
            </a:p>
          </p:txBody>
        </p:sp>
        <p:sp>
          <p:nvSpPr>
            <p:cNvPr id="607" name="Freeform 68"/>
            <p:cNvSpPr>
              <a:spLocks/>
            </p:cNvSpPr>
            <p:nvPr/>
          </p:nvSpPr>
          <p:spPr bwMode="auto">
            <a:xfrm rot="15936379">
              <a:off x="3517" y="12470"/>
              <a:ext cx="143" cy="155"/>
            </a:xfrm>
            <a:custGeom>
              <a:avLst/>
              <a:gdLst>
                <a:gd name="T0" fmla="*/ 0 w 143"/>
                <a:gd name="T1" fmla="*/ 0 h 155"/>
                <a:gd name="T2" fmla="*/ 143 w 143"/>
                <a:gd name="T3" fmla="*/ 155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43" h="155">
                  <a:moveTo>
                    <a:pt x="0" y="0"/>
                  </a:moveTo>
                  <a:cubicBezTo>
                    <a:pt x="48" y="52"/>
                    <a:pt x="95" y="103"/>
                    <a:pt x="143" y="155"/>
                  </a:cubicBezTo>
                </a:path>
              </a:pathLst>
            </a:custGeom>
            <a:noFill/>
            <a:ln w="9525">
              <a:solidFill>
                <a:schemeClr val="bg2">
                  <a:lumMod val="75000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chemeClr val="bg1">
                    <a:lumMod val="50000"/>
                  </a:schemeClr>
                </a:solidFill>
              </a:endParaRPr>
            </a:p>
          </p:txBody>
        </p:sp>
      </p:grpSp>
      <p:sp>
        <p:nvSpPr>
          <p:cNvPr id="608" name="Rectangle 135"/>
          <p:cNvSpPr>
            <a:spLocks noChangeArrowheads="1"/>
          </p:cNvSpPr>
          <p:nvPr/>
        </p:nvSpPr>
        <p:spPr bwMode="auto">
          <a:xfrm>
            <a:off x="3134443" y="9277139"/>
            <a:ext cx="131763" cy="136525"/>
          </a:xfrm>
          <a:prstGeom prst="rect">
            <a:avLst/>
          </a:prstGeom>
          <a:noFill/>
          <a:ln w="3175">
            <a:solidFill>
              <a:schemeClr val="bg2">
                <a:lumMod val="75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609" name="Image 608"/>
          <p:cNvPicPr>
            <a:picLocks noChangeAspect="1"/>
          </p:cNvPicPr>
          <p:nvPr/>
        </p:nvPicPr>
        <p:blipFill rotWithShape="1">
          <a:blip r:embed="rId8" cstate="print">
            <a:extLst>
              <a:ext uri="{BEBA8EAE-BF5A-486C-A8C5-ECC9F3942E4B}">
                <a14:imgProps xmlns:a14="http://schemas.microsoft.com/office/drawing/2010/main">
                  <a14:imgLayer r:embed="rId9">
                    <a14:imgEffect>
                      <a14:sharpenSoften amount="50000"/>
                    </a14:imgEffect>
                    <a14:imgEffect>
                      <a14:brightnessContrast bright="4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63792" t="76076" r="26479" b="15767"/>
          <a:stretch/>
        </p:blipFill>
        <p:spPr>
          <a:xfrm>
            <a:off x="3056418" y="7548684"/>
            <a:ext cx="279703" cy="139351"/>
          </a:xfrm>
          <a:prstGeom prst="rect">
            <a:avLst/>
          </a:prstGeom>
        </p:spPr>
      </p:pic>
      <p:pic>
        <p:nvPicPr>
          <p:cNvPr id="610" name="Image 609"/>
          <p:cNvPicPr>
            <a:picLocks noChangeAspect="1"/>
          </p:cNvPicPr>
          <p:nvPr/>
        </p:nvPicPr>
        <p:blipFill rotWithShape="1">
          <a:blip r:embed="rId10" cstate="print">
            <a:extLst>
              <a:ext uri="{BEBA8EAE-BF5A-486C-A8C5-ECC9F3942E4B}">
                <a14:imgProps xmlns:a14="http://schemas.microsoft.com/office/drawing/2010/main">
                  <a14:imgLayer r:embed="rId11">
                    <a14:imgEffect>
                      <a14:sharpenSoften amount="50000"/>
                    </a14:imgEffect>
                    <a14:imgEffect>
                      <a14:brightnessContrast bright="4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80534" t="17003" r="10602" b="70262"/>
          <a:stretch/>
        </p:blipFill>
        <p:spPr>
          <a:xfrm>
            <a:off x="3056856" y="7293040"/>
            <a:ext cx="315016" cy="268921"/>
          </a:xfrm>
          <a:prstGeom prst="rect">
            <a:avLst/>
          </a:prstGeom>
        </p:spPr>
      </p:pic>
      <p:sp>
        <p:nvSpPr>
          <p:cNvPr id="611" name="Bulle ronde 2290"/>
          <p:cNvSpPr/>
          <p:nvPr/>
        </p:nvSpPr>
        <p:spPr>
          <a:xfrm>
            <a:off x="3356856" y="7239851"/>
            <a:ext cx="717609" cy="227883"/>
          </a:xfrm>
          <a:custGeom>
            <a:avLst/>
            <a:gdLst>
              <a:gd name="connsiteX0" fmla="*/ 60321 w 719824"/>
              <a:gd name="connsiteY0" fmla="*/ 182002 h 154391"/>
              <a:gd name="connsiteX1" fmla="*/ 116700 w 719824"/>
              <a:gd name="connsiteY1" fmla="*/ 134098 h 154391"/>
              <a:gd name="connsiteX2" fmla="*/ 335874 w 719824"/>
              <a:gd name="connsiteY2" fmla="*/ 171 h 154391"/>
              <a:gd name="connsiteX3" fmla="*/ 532049 w 719824"/>
              <a:gd name="connsiteY3" fmla="*/ 9400 h 154391"/>
              <a:gd name="connsiteX4" fmla="*/ 396804 w 719824"/>
              <a:gd name="connsiteY4" fmla="*/ 153984 h 154391"/>
              <a:gd name="connsiteX5" fmla="*/ 233794 w 719824"/>
              <a:gd name="connsiteY5" fmla="*/ 149496 h 154391"/>
              <a:gd name="connsiteX6" fmla="*/ 60321 w 719824"/>
              <a:gd name="connsiteY6" fmla="*/ 182002 h 154391"/>
              <a:gd name="connsiteX0" fmla="*/ 60869 w 720689"/>
              <a:gd name="connsiteY0" fmla="*/ 182003 h 182003"/>
              <a:gd name="connsiteX1" fmla="*/ 117248 w 720689"/>
              <a:gd name="connsiteY1" fmla="*/ 134099 h 182003"/>
              <a:gd name="connsiteX2" fmla="*/ 336422 w 720689"/>
              <a:gd name="connsiteY2" fmla="*/ 172 h 182003"/>
              <a:gd name="connsiteX3" fmla="*/ 532597 w 720689"/>
              <a:gd name="connsiteY3" fmla="*/ 9401 h 182003"/>
              <a:gd name="connsiteX4" fmla="*/ 397352 w 720689"/>
              <a:gd name="connsiteY4" fmla="*/ 153985 h 182003"/>
              <a:gd name="connsiteX5" fmla="*/ 234342 w 720689"/>
              <a:gd name="connsiteY5" fmla="*/ 149497 h 182003"/>
              <a:gd name="connsiteX6" fmla="*/ 158150 w 720689"/>
              <a:gd name="connsiteY6" fmla="*/ 175174 h 182003"/>
              <a:gd name="connsiteX7" fmla="*/ 60869 w 720689"/>
              <a:gd name="connsiteY7" fmla="*/ 182003 h 182003"/>
              <a:gd name="connsiteX0" fmla="*/ 60869 w 720689"/>
              <a:gd name="connsiteY0" fmla="*/ 182003 h 182003"/>
              <a:gd name="connsiteX1" fmla="*/ 137369 w 720689"/>
              <a:gd name="connsiteY1" fmla="*/ 146079 h 182003"/>
              <a:gd name="connsiteX2" fmla="*/ 117248 w 720689"/>
              <a:gd name="connsiteY2" fmla="*/ 134099 h 182003"/>
              <a:gd name="connsiteX3" fmla="*/ 336422 w 720689"/>
              <a:gd name="connsiteY3" fmla="*/ 172 h 182003"/>
              <a:gd name="connsiteX4" fmla="*/ 532597 w 720689"/>
              <a:gd name="connsiteY4" fmla="*/ 9401 h 182003"/>
              <a:gd name="connsiteX5" fmla="*/ 397352 w 720689"/>
              <a:gd name="connsiteY5" fmla="*/ 153985 h 182003"/>
              <a:gd name="connsiteX6" fmla="*/ 234342 w 720689"/>
              <a:gd name="connsiteY6" fmla="*/ 149497 h 182003"/>
              <a:gd name="connsiteX7" fmla="*/ 158150 w 720689"/>
              <a:gd name="connsiteY7" fmla="*/ 175174 h 182003"/>
              <a:gd name="connsiteX8" fmla="*/ 60869 w 720689"/>
              <a:gd name="connsiteY8" fmla="*/ 182003 h 182003"/>
              <a:gd name="connsiteX0" fmla="*/ 60869 w 720689"/>
              <a:gd name="connsiteY0" fmla="*/ 182003 h 182003"/>
              <a:gd name="connsiteX1" fmla="*/ 137369 w 720689"/>
              <a:gd name="connsiteY1" fmla="*/ 146079 h 182003"/>
              <a:gd name="connsiteX2" fmla="*/ 117248 w 720689"/>
              <a:gd name="connsiteY2" fmla="*/ 134099 h 182003"/>
              <a:gd name="connsiteX3" fmla="*/ 336422 w 720689"/>
              <a:gd name="connsiteY3" fmla="*/ 172 h 182003"/>
              <a:gd name="connsiteX4" fmla="*/ 532597 w 720689"/>
              <a:gd name="connsiteY4" fmla="*/ 9401 h 182003"/>
              <a:gd name="connsiteX5" fmla="*/ 397352 w 720689"/>
              <a:gd name="connsiteY5" fmla="*/ 153985 h 182003"/>
              <a:gd name="connsiteX6" fmla="*/ 234342 w 720689"/>
              <a:gd name="connsiteY6" fmla="*/ 149497 h 182003"/>
              <a:gd name="connsiteX7" fmla="*/ 145681 w 720689"/>
              <a:gd name="connsiteY7" fmla="*/ 173096 h 182003"/>
              <a:gd name="connsiteX8" fmla="*/ 60869 w 720689"/>
              <a:gd name="connsiteY8" fmla="*/ 182003 h 182003"/>
              <a:gd name="connsiteX0" fmla="*/ 60869 w 720689"/>
              <a:gd name="connsiteY0" fmla="*/ 182003 h 182003"/>
              <a:gd name="connsiteX1" fmla="*/ 137369 w 720689"/>
              <a:gd name="connsiteY1" fmla="*/ 146079 h 182003"/>
              <a:gd name="connsiteX2" fmla="*/ 117248 w 720689"/>
              <a:gd name="connsiteY2" fmla="*/ 134099 h 182003"/>
              <a:gd name="connsiteX3" fmla="*/ 336422 w 720689"/>
              <a:gd name="connsiteY3" fmla="*/ 172 h 182003"/>
              <a:gd name="connsiteX4" fmla="*/ 532597 w 720689"/>
              <a:gd name="connsiteY4" fmla="*/ 9401 h 182003"/>
              <a:gd name="connsiteX5" fmla="*/ 397352 w 720689"/>
              <a:gd name="connsiteY5" fmla="*/ 153985 h 182003"/>
              <a:gd name="connsiteX6" fmla="*/ 234342 w 720689"/>
              <a:gd name="connsiteY6" fmla="*/ 149497 h 182003"/>
              <a:gd name="connsiteX7" fmla="*/ 145681 w 720689"/>
              <a:gd name="connsiteY7" fmla="*/ 173096 h 182003"/>
              <a:gd name="connsiteX8" fmla="*/ 60869 w 720689"/>
              <a:gd name="connsiteY8" fmla="*/ 182003 h 182003"/>
              <a:gd name="connsiteX0" fmla="*/ 34929 w 720689"/>
              <a:gd name="connsiteY0" fmla="*/ 174642 h 174642"/>
              <a:gd name="connsiteX1" fmla="*/ 137369 w 720689"/>
              <a:gd name="connsiteY1" fmla="*/ 146079 h 174642"/>
              <a:gd name="connsiteX2" fmla="*/ 117248 w 720689"/>
              <a:gd name="connsiteY2" fmla="*/ 134099 h 174642"/>
              <a:gd name="connsiteX3" fmla="*/ 336422 w 720689"/>
              <a:gd name="connsiteY3" fmla="*/ 172 h 174642"/>
              <a:gd name="connsiteX4" fmla="*/ 532597 w 720689"/>
              <a:gd name="connsiteY4" fmla="*/ 9401 h 174642"/>
              <a:gd name="connsiteX5" fmla="*/ 397352 w 720689"/>
              <a:gd name="connsiteY5" fmla="*/ 153985 h 174642"/>
              <a:gd name="connsiteX6" fmla="*/ 234342 w 720689"/>
              <a:gd name="connsiteY6" fmla="*/ 149497 h 174642"/>
              <a:gd name="connsiteX7" fmla="*/ 145681 w 720689"/>
              <a:gd name="connsiteY7" fmla="*/ 173096 h 174642"/>
              <a:gd name="connsiteX8" fmla="*/ 34929 w 720689"/>
              <a:gd name="connsiteY8" fmla="*/ 174642 h 174642"/>
              <a:gd name="connsiteX0" fmla="*/ 34929 w 720689"/>
              <a:gd name="connsiteY0" fmla="*/ 174642 h 174642"/>
              <a:gd name="connsiteX1" fmla="*/ 137369 w 720689"/>
              <a:gd name="connsiteY1" fmla="*/ 146079 h 174642"/>
              <a:gd name="connsiteX2" fmla="*/ 117248 w 720689"/>
              <a:gd name="connsiteY2" fmla="*/ 134099 h 174642"/>
              <a:gd name="connsiteX3" fmla="*/ 336422 w 720689"/>
              <a:gd name="connsiteY3" fmla="*/ 172 h 174642"/>
              <a:gd name="connsiteX4" fmla="*/ 532597 w 720689"/>
              <a:gd name="connsiteY4" fmla="*/ 9401 h 174642"/>
              <a:gd name="connsiteX5" fmla="*/ 397352 w 720689"/>
              <a:gd name="connsiteY5" fmla="*/ 153985 h 174642"/>
              <a:gd name="connsiteX6" fmla="*/ 234342 w 720689"/>
              <a:gd name="connsiteY6" fmla="*/ 149497 h 174642"/>
              <a:gd name="connsiteX7" fmla="*/ 116859 w 720689"/>
              <a:gd name="connsiteY7" fmla="*/ 171461 h 174642"/>
              <a:gd name="connsiteX8" fmla="*/ 34929 w 720689"/>
              <a:gd name="connsiteY8" fmla="*/ 174642 h 174642"/>
              <a:gd name="connsiteX0" fmla="*/ 34929 w 720689"/>
              <a:gd name="connsiteY0" fmla="*/ 174642 h 174642"/>
              <a:gd name="connsiteX1" fmla="*/ 137369 w 720689"/>
              <a:gd name="connsiteY1" fmla="*/ 146079 h 174642"/>
              <a:gd name="connsiteX2" fmla="*/ 117248 w 720689"/>
              <a:gd name="connsiteY2" fmla="*/ 134099 h 174642"/>
              <a:gd name="connsiteX3" fmla="*/ 336422 w 720689"/>
              <a:gd name="connsiteY3" fmla="*/ 172 h 174642"/>
              <a:gd name="connsiteX4" fmla="*/ 532597 w 720689"/>
              <a:gd name="connsiteY4" fmla="*/ 9401 h 174642"/>
              <a:gd name="connsiteX5" fmla="*/ 397352 w 720689"/>
              <a:gd name="connsiteY5" fmla="*/ 153985 h 174642"/>
              <a:gd name="connsiteX6" fmla="*/ 234342 w 720689"/>
              <a:gd name="connsiteY6" fmla="*/ 149497 h 174642"/>
              <a:gd name="connsiteX7" fmla="*/ 116859 w 720689"/>
              <a:gd name="connsiteY7" fmla="*/ 171461 h 174642"/>
              <a:gd name="connsiteX8" fmla="*/ 34929 w 720689"/>
              <a:gd name="connsiteY8" fmla="*/ 174642 h 174642"/>
              <a:gd name="connsiteX0" fmla="*/ 34929 w 720689"/>
              <a:gd name="connsiteY0" fmla="*/ 174642 h 174642"/>
              <a:gd name="connsiteX1" fmla="*/ 137369 w 720689"/>
              <a:gd name="connsiteY1" fmla="*/ 146079 h 174642"/>
              <a:gd name="connsiteX2" fmla="*/ 117248 w 720689"/>
              <a:gd name="connsiteY2" fmla="*/ 134099 h 174642"/>
              <a:gd name="connsiteX3" fmla="*/ 336422 w 720689"/>
              <a:gd name="connsiteY3" fmla="*/ 172 h 174642"/>
              <a:gd name="connsiteX4" fmla="*/ 532597 w 720689"/>
              <a:gd name="connsiteY4" fmla="*/ 9401 h 174642"/>
              <a:gd name="connsiteX5" fmla="*/ 397352 w 720689"/>
              <a:gd name="connsiteY5" fmla="*/ 153985 h 174642"/>
              <a:gd name="connsiteX6" fmla="*/ 234342 w 720689"/>
              <a:gd name="connsiteY6" fmla="*/ 149497 h 174642"/>
              <a:gd name="connsiteX7" fmla="*/ 186045 w 720689"/>
              <a:gd name="connsiteY7" fmla="*/ 162171 h 174642"/>
              <a:gd name="connsiteX8" fmla="*/ 116859 w 720689"/>
              <a:gd name="connsiteY8" fmla="*/ 171461 h 174642"/>
              <a:gd name="connsiteX9" fmla="*/ 34929 w 720689"/>
              <a:gd name="connsiteY9" fmla="*/ 174642 h 174642"/>
              <a:gd name="connsiteX0" fmla="*/ 34929 w 720689"/>
              <a:gd name="connsiteY0" fmla="*/ 174642 h 174642"/>
              <a:gd name="connsiteX1" fmla="*/ 108226 w 720689"/>
              <a:gd name="connsiteY1" fmla="*/ 154811 h 174642"/>
              <a:gd name="connsiteX2" fmla="*/ 137369 w 720689"/>
              <a:gd name="connsiteY2" fmla="*/ 146079 h 174642"/>
              <a:gd name="connsiteX3" fmla="*/ 117248 w 720689"/>
              <a:gd name="connsiteY3" fmla="*/ 134099 h 174642"/>
              <a:gd name="connsiteX4" fmla="*/ 336422 w 720689"/>
              <a:gd name="connsiteY4" fmla="*/ 172 h 174642"/>
              <a:gd name="connsiteX5" fmla="*/ 532597 w 720689"/>
              <a:gd name="connsiteY5" fmla="*/ 9401 h 174642"/>
              <a:gd name="connsiteX6" fmla="*/ 397352 w 720689"/>
              <a:gd name="connsiteY6" fmla="*/ 153985 h 174642"/>
              <a:gd name="connsiteX7" fmla="*/ 234342 w 720689"/>
              <a:gd name="connsiteY7" fmla="*/ 149497 h 174642"/>
              <a:gd name="connsiteX8" fmla="*/ 186045 w 720689"/>
              <a:gd name="connsiteY8" fmla="*/ 162171 h 174642"/>
              <a:gd name="connsiteX9" fmla="*/ 116859 w 720689"/>
              <a:gd name="connsiteY9" fmla="*/ 171461 h 174642"/>
              <a:gd name="connsiteX10" fmla="*/ 34929 w 720689"/>
              <a:gd name="connsiteY10" fmla="*/ 174642 h 174642"/>
              <a:gd name="connsiteX0" fmla="*/ 34929 w 720689"/>
              <a:gd name="connsiteY0" fmla="*/ 174642 h 174642"/>
              <a:gd name="connsiteX1" fmla="*/ 103903 w 720689"/>
              <a:gd name="connsiteY1" fmla="*/ 159718 h 174642"/>
              <a:gd name="connsiteX2" fmla="*/ 137369 w 720689"/>
              <a:gd name="connsiteY2" fmla="*/ 146079 h 174642"/>
              <a:gd name="connsiteX3" fmla="*/ 117248 w 720689"/>
              <a:gd name="connsiteY3" fmla="*/ 134099 h 174642"/>
              <a:gd name="connsiteX4" fmla="*/ 336422 w 720689"/>
              <a:gd name="connsiteY4" fmla="*/ 172 h 174642"/>
              <a:gd name="connsiteX5" fmla="*/ 532597 w 720689"/>
              <a:gd name="connsiteY5" fmla="*/ 9401 h 174642"/>
              <a:gd name="connsiteX6" fmla="*/ 397352 w 720689"/>
              <a:gd name="connsiteY6" fmla="*/ 153985 h 174642"/>
              <a:gd name="connsiteX7" fmla="*/ 234342 w 720689"/>
              <a:gd name="connsiteY7" fmla="*/ 149497 h 174642"/>
              <a:gd name="connsiteX8" fmla="*/ 186045 w 720689"/>
              <a:gd name="connsiteY8" fmla="*/ 162171 h 174642"/>
              <a:gd name="connsiteX9" fmla="*/ 116859 w 720689"/>
              <a:gd name="connsiteY9" fmla="*/ 171461 h 174642"/>
              <a:gd name="connsiteX10" fmla="*/ 34929 w 720689"/>
              <a:gd name="connsiteY10" fmla="*/ 174642 h 174642"/>
              <a:gd name="connsiteX0" fmla="*/ 34929 w 720689"/>
              <a:gd name="connsiteY0" fmla="*/ 174642 h 174642"/>
              <a:gd name="connsiteX1" fmla="*/ 103903 w 720689"/>
              <a:gd name="connsiteY1" fmla="*/ 159718 h 174642"/>
              <a:gd name="connsiteX2" fmla="*/ 137369 w 720689"/>
              <a:gd name="connsiteY2" fmla="*/ 146079 h 174642"/>
              <a:gd name="connsiteX3" fmla="*/ 117248 w 720689"/>
              <a:gd name="connsiteY3" fmla="*/ 134099 h 174642"/>
              <a:gd name="connsiteX4" fmla="*/ 336422 w 720689"/>
              <a:gd name="connsiteY4" fmla="*/ 172 h 174642"/>
              <a:gd name="connsiteX5" fmla="*/ 532597 w 720689"/>
              <a:gd name="connsiteY5" fmla="*/ 9401 h 174642"/>
              <a:gd name="connsiteX6" fmla="*/ 397352 w 720689"/>
              <a:gd name="connsiteY6" fmla="*/ 153985 h 174642"/>
              <a:gd name="connsiteX7" fmla="*/ 234342 w 720689"/>
              <a:gd name="connsiteY7" fmla="*/ 149497 h 174642"/>
              <a:gd name="connsiteX8" fmla="*/ 175957 w 720689"/>
              <a:gd name="connsiteY8" fmla="*/ 160535 h 174642"/>
              <a:gd name="connsiteX9" fmla="*/ 116859 w 720689"/>
              <a:gd name="connsiteY9" fmla="*/ 171461 h 174642"/>
              <a:gd name="connsiteX10" fmla="*/ 34929 w 720689"/>
              <a:gd name="connsiteY10" fmla="*/ 174642 h 174642"/>
              <a:gd name="connsiteX0" fmla="*/ 34929 w 720689"/>
              <a:gd name="connsiteY0" fmla="*/ 174642 h 174642"/>
              <a:gd name="connsiteX1" fmla="*/ 103903 w 720689"/>
              <a:gd name="connsiteY1" fmla="*/ 159718 h 174642"/>
              <a:gd name="connsiteX2" fmla="*/ 137369 w 720689"/>
              <a:gd name="connsiteY2" fmla="*/ 146079 h 174642"/>
              <a:gd name="connsiteX3" fmla="*/ 117248 w 720689"/>
              <a:gd name="connsiteY3" fmla="*/ 134099 h 174642"/>
              <a:gd name="connsiteX4" fmla="*/ 336422 w 720689"/>
              <a:gd name="connsiteY4" fmla="*/ 172 h 174642"/>
              <a:gd name="connsiteX5" fmla="*/ 532597 w 720689"/>
              <a:gd name="connsiteY5" fmla="*/ 9401 h 174642"/>
              <a:gd name="connsiteX6" fmla="*/ 397352 w 720689"/>
              <a:gd name="connsiteY6" fmla="*/ 153985 h 174642"/>
              <a:gd name="connsiteX7" fmla="*/ 234342 w 720689"/>
              <a:gd name="connsiteY7" fmla="*/ 149497 h 174642"/>
              <a:gd name="connsiteX8" fmla="*/ 175957 w 720689"/>
              <a:gd name="connsiteY8" fmla="*/ 160535 h 174642"/>
              <a:gd name="connsiteX9" fmla="*/ 111094 w 720689"/>
              <a:gd name="connsiteY9" fmla="*/ 169825 h 174642"/>
              <a:gd name="connsiteX10" fmla="*/ 34929 w 720689"/>
              <a:gd name="connsiteY10" fmla="*/ 174642 h 174642"/>
              <a:gd name="connsiteX0" fmla="*/ 34929 w 720689"/>
              <a:gd name="connsiteY0" fmla="*/ 174642 h 174643"/>
              <a:gd name="connsiteX1" fmla="*/ 103903 w 720689"/>
              <a:gd name="connsiteY1" fmla="*/ 159718 h 174643"/>
              <a:gd name="connsiteX2" fmla="*/ 137369 w 720689"/>
              <a:gd name="connsiteY2" fmla="*/ 146079 h 174643"/>
              <a:gd name="connsiteX3" fmla="*/ 117248 w 720689"/>
              <a:gd name="connsiteY3" fmla="*/ 134099 h 174643"/>
              <a:gd name="connsiteX4" fmla="*/ 336422 w 720689"/>
              <a:gd name="connsiteY4" fmla="*/ 172 h 174643"/>
              <a:gd name="connsiteX5" fmla="*/ 532597 w 720689"/>
              <a:gd name="connsiteY5" fmla="*/ 9401 h 174643"/>
              <a:gd name="connsiteX6" fmla="*/ 397352 w 720689"/>
              <a:gd name="connsiteY6" fmla="*/ 153985 h 174643"/>
              <a:gd name="connsiteX7" fmla="*/ 234342 w 720689"/>
              <a:gd name="connsiteY7" fmla="*/ 149497 h 174643"/>
              <a:gd name="connsiteX8" fmla="*/ 175957 w 720689"/>
              <a:gd name="connsiteY8" fmla="*/ 160535 h 174643"/>
              <a:gd name="connsiteX9" fmla="*/ 34929 w 720689"/>
              <a:gd name="connsiteY9" fmla="*/ 174642 h 174643"/>
              <a:gd name="connsiteX0" fmla="*/ 34929 w 720689"/>
              <a:gd name="connsiteY0" fmla="*/ 174642 h 174807"/>
              <a:gd name="connsiteX1" fmla="*/ 103903 w 720689"/>
              <a:gd name="connsiteY1" fmla="*/ 159718 h 174807"/>
              <a:gd name="connsiteX2" fmla="*/ 137369 w 720689"/>
              <a:gd name="connsiteY2" fmla="*/ 146079 h 174807"/>
              <a:gd name="connsiteX3" fmla="*/ 117248 w 720689"/>
              <a:gd name="connsiteY3" fmla="*/ 134099 h 174807"/>
              <a:gd name="connsiteX4" fmla="*/ 336422 w 720689"/>
              <a:gd name="connsiteY4" fmla="*/ 172 h 174807"/>
              <a:gd name="connsiteX5" fmla="*/ 532597 w 720689"/>
              <a:gd name="connsiteY5" fmla="*/ 9401 h 174807"/>
              <a:gd name="connsiteX6" fmla="*/ 397352 w 720689"/>
              <a:gd name="connsiteY6" fmla="*/ 153985 h 174807"/>
              <a:gd name="connsiteX7" fmla="*/ 234342 w 720689"/>
              <a:gd name="connsiteY7" fmla="*/ 149497 h 174807"/>
              <a:gd name="connsiteX8" fmla="*/ 34929 w 720689"/>
              <a:gd name="connsiteY8" fmla="*/ 174642 h 174807"/>
              <a:gd name="connsiteX0" fmla="*/ 34929 w 720689"/>
              <a:gd name="connsiteY0" fmla="*/ 174642 h 175250"/>
              <a:gd name="connsiteX1" fmla="*/ 103903 w 720689"/>
              <a:gd name="connsiteY1" fmla="*/ 159718 h 175250"/>
              <a:gd name="connsiteX2" fmla="*/ 137369 w 720689"/>
              <a:gd name="connsiteY2" fmla="*/ 146079 h 175250"/>
              <a:gd name="connsiteX3" fmla="*/ 117248 w 720689"/>
              <a:gd name="connsiteY3" fmla="*/ 134099 h 175250"/>
              <a:gd name="connsiteX4" fmla="*/ 336422 w 720689"/>
              <a:gd name="connsiteY4" fmla="*/ 172 h 175250"/>
              <a:gd name="connsiteX5" fmla="*/ 532597 w 720689"/>
              <a:gd name="connsiteY5" fmla="*/ 9401 h 175250"/>
              <a:gd name="connsiteX6" fmla="*/ 397352 w 720689"/>
              <a:gd name="connsiteY6" fmla="*/ 153985 h 175250"/>
              <a:gd name="connsiteX7" fmla="*/ 234342 w 720689"/>
              <a:gd name="connsiteY7" fmla="*/ 149497 h 175250"/>
              <a:gd name="connsiteX8" fmla="*/ 109667 w 720689"/>
              <a:gd name="connsiteY8" fmla="*/ 170349 h 175250"/>
              <a:gd name="connsiteX9" fmla="*/ 34929 w 720689"/>
              <a:gd name="connsiteY9" fmla="*/ 174642 h 175250"/>
              <a:gd name="connsiteX0" fmla="*/ 34929 w 720689"/>
              <a:gd name="connsiteY0" fmla="*/ 174642 h 175250"/>
              <a:gd name="connsiteX1" fmla="*/ 103903 w 720689"/>
              <a:gd name="connsiteY1" fmla="*/ 159718 h 175250"/>
              <a:gd name="connsiteX2" fmla="*/ 137369 w 720689"/>
              <a:gd name="connsiteY2" fmla="*/ 146079 h 175250"/>
              <a:gd name="connsiteX3" fmla="*/ 117248 w 720689"/>
              <a:gd name="connsiteY3" fmla="*/ 134099 h 175250"/>
              <a:gd name="connsiteX4" fmla="*/ 336422 w 720689"/>
              <a:gd name="connsiteY4" fmla="*/ 172 h 175250"/>
              <a:gd name="connsiteX5" fmla="*/ 532597 w 720689"/>
              <a:gd name="connsiteY5" fmla="*/ 9401 h 175250"/>
              <a:gd name="connsiteX6" fmla="*/ 397352 w 720689"/>
              <a:gd name="connsiteY6" fmla="*/ 153985 h 175250"/>
              <a:gd name="connsiteX7" fmla="*/ 234342 w 720689"/>
              <a:gd name="connsiteY7" fmla="*/ 149497 h 175250"/>
              <a:gd name="connsiteX8" fmla="*/ 174517 w 720689"/>
              <a:gd name="connsiteY8" fmla="*/ 160535 h 175250"/>
              <a:gd name="connsiteX9" fmla="*/ 109667 w 720689"/>
              <a:gd name="connsiteY9" fmla="*/ 170349 h 175250"/>
              <a:gd name="connsiteX10" fmla="*/ 34929 w 720689"/>
              <a:gd name="connsiteY10" fmla="*/ 174642 h 175250"/>
              <a:gd name="connsiteX0" fmla="*/ 85368 w 720689"/>
              <a:gd name="connsiteY0" fmla="*/ 170585 h 172717"/>
              <a:gd name="connsiteX1" fmla="*/ 103903 w 720689"/>
              <a:gd name="connsiteY1" fmla="*/ 159718 h 172717"/>
              <a:gd name="connsiteX2" fmla="*/ 137369 w 720689"/>
              <a:gd name="connsiteY2" fmla="*/ 146079 h 172717"/>
              <a:gd name="connsiteX3" fmla="*/ 117248 w 720689"/>
              <a:gd name="connsiteY3" fmla="*/ 134099 h 172717"/>
              <a:gd name="connsiteX4" fmla="*/ 336422 w 720689"/>
              <a:gd name="connsiteY4" fmla="*/ 172 h 172717"/>
              <a:gd name="connsiteX5" fmla="*/ 532597 w 720689"/>
              <a:gd name="connsiteY5" fmla="*/ 9401 h 172717"/>
              <a:gd name="connsiteX6" fmla="*/ 397352 w 720689"/>
              <a:gd name="connsiteY6" fmla="*/ 153985 h 172717"/>
              <a:gd name="connsiteX7" fmla="*/ 234342 w 720689"/>
              <a:gd name="connsiteY7" fmla="*/ 149497 h 172717"/>
              <a:gd name="connsiteX8" fmla="*/ 174517 w 720689"/>
              <a:gd name="connsiteY8" fmla="*/ 160535 h 172717"/>
              <a:gd name="connsiteX9" fmla="*/ 109667 w 720689"/>
              <a:gd name="connsiteY9" fmla="*/ 170349 h 172717"/>
              <a:gd name="connsiteX10" fmla="*/ 85368 w 720689"/>
              <a:gd name="connsiteY10" fmla="*/ 170585 h 172717"/>
              <a:gd name="connsiteX0" fmla="*/ 85368 w 720689"/>
              <a:gd name="connsiteY0" fmla="*/ 170585 h 172717"/>
              <a:gd name="connsiteX1" fmla="*/ 103903 w 720689"/>
              <a:gd name="connsiteY1" fmla="*/ 159718 h 172717"/>
              <a:gd name="connsiteX2" fmla="*/ 137369 w 720689"/>
              <a:gd name="connsiteY2" fmla="*/ 146079 h 172717"/>
              <a:gd name="connsiteX3" fmla="*/ 117248 w 720689"/>
              <a:gd name="connsiteY3" fmla="*/ 134099 h 172717"/>
              <a:gd name="connsiteX4" fmla="*/ 336422 w 720689"/>
              <a:gd name="connsiteY4" fmla="*/ 172 h 172717"/>
              <a:gd name="connsiteX5" fmla="*/ 532597 w 720689"/>
              <a:gd name="connsiteY5" fmla="*/ 9401 h 172717"/>
              <a:gd name="connsiteX6" fmla="*/ 397352 w 720689"/>
              <a:gd name="connsiteY6" fmla="*/ 153985 h 172717"/>
              <a:gd name="connsiteX7" fmla="*/ 217049 w 720689"/>
              <a:gd name="connsiteY7" fmla="*/ 156258 h 172717"/>
              <a:gd name="connsiteX8" fmla="*/ 174517 w 720689"/>
              <a:gd name="connsiteY8" fmla="*/ 160535 h 172717"/>
              <a:gd name="connsiteX9" fmla="*/ 109667 w 720689"/>
              <a:gd name="connsiteY9" fmla="*/ 170349 h 172717"/>
              <a:gd name="connsiteX10" fmla="*/ 85368 w 720689"/>
              <a:gd name="connsiteY10" fmla="*/ 170585 h 172717"/>
              <a:gd name="connsiteX0" fmla="*/ 79604 w 720689"/>
              <a:gd name="connsiteY0" fmla="*/ 169233 h 172286"/>
              <a:gd name="connsiteX1" fmla="*/ 103903 w 720689"/>
              <a:gd name="connsiteY1" fmla="*/ 159718 h 172286"/>
              <a:gd name="connsiteX2" fmla="*/ 137369 w 720689"/>
              <a:gd name="connsiteY2" fmla="*/ 146079 h 172286"/>
              <a:gd name="connsiteX3" fmla="*/ 117248 w 720689"/>
              <a:gd name="connsiteY3" fmla="*/ 134099 h 172286"/>
              <a:gd name="connsiteX4" fmla="*/ 336422 w 720689"/>
              <a:gd name="connsiteY4" fmla="*/ 172 h 172286"/>
              <a:gd name="connsiteX5" fmla="*/ 532597 w 720689"/>
              <a:gd name="connsiteY5" fmla="*/ 9401 h 172286"/>
              <a:gd name="connsiteX6" fmla="*/ 397352 w 720689"/>
              <a:gd name="connsiteY6" fmla="*/ 153985 h 172286"/>
              <a:gd name="connsiteX7" fmla="*/ 217049 w 720689"/>
              <a:gd name="connsiteY7" fmla="*/ 156258 h 172286"/>
              <a:gd name="connsiteX8" fmla="*/ 174517 w 720689"/>
              <a:gd name="connsiteY8" fmla="*/ 160535 h 172286"/>
              <a:gd name="connsiteX9" fmla="*/ 109667 w 720689"/>
              <a:gd name="connsiteY9" fmla="*/ 170349 h 172286"/>
              <a:gd name="connsiteX10" fmla="*/ 79604 w 720689"/>
              <a:gd name="connsiteY10" fmla="*/ 169233 h 172286"/>
              <a:gd name="connsiteX0" fmla="*/ 68449 w 720689"/>
              <a:gd name="connsiteY0" fmla="*/ 170698 h 172761"/>
              <a:gd name="connsiteX1" fmla="*/ 103903 w 720689"/>
              <a:gd name="connsiteY1" fmla="*/ 159718 h 172761"/>
              <a:gd name="connsiteX2" fmla="*/ 137369 w 720689"/>
              <a:gd name="connsiteY2" fmla="*/ 146079 h 172761"/>
              <a:gd name="connsiteX3" fmla="*/ 117248 w 720689"/>
              <a:gd name="connsiteY3" fmla="*/ 134099 h 172761"/>
              <a:gd name="connsiteX4" fmla="*/ 336422 w 720689"/>
              <a:gd name="connsiteY4" fmla="*/ 172 h 172761"/>
              <a:gd name="connsiteX5" fmla="*/ 532597 w 720689"/>
              <a:gd name="connsiteY5" fmla="*/ 9401 h 172761"/>
              <a:gd name="connsiteX6" fmla="*/ 397352 w 720689"/>
              <a:gd name="connsiteY6" fmla="*/ 153985 h 172761"/>
              <a:gd name="connsiteX7" fmla="*/ 217049 w 720689"/>
              <a:gd name="connsiteY7" fmla="*/ 156258 h 172761"/>
              <a:gd name="connsiteX8" fmla="*/ 174517 w 720689"/>
              <a:gd name="connsiteY8" fmla="*/ 160535 h 172761"/>
              <a:gd name="connsiteX9" fmla="*/ 109667 w 720689"/>
              <a:gd name="connsiteY9" fmla="*/ 170349 h 172761"/>
              <a:gd name="connsiteX10" fmla="*/ 68449 w 720689"/>
              <a:gd name="connsiteY10" fmla="*/ 170698 h 172761"/>
              <a:gd name="connsiteX0" fmla="*/ 68449 w 720689"/>
              <a:gd name="connsiteY0" fmla="*/ 170698 h 172761"/>
              <a:gd name="connsiteX1" fmla="*/ 110595 w 720689"/>
              <a:gd name="connsiteY1" fmla="*/ 156787 h 172761"/>
              <a:gd name="connsiteX2" fmla="*/ 137369 w 720689"/>
              <a:gd name="connsiteY2" fmla="*/ 146079 h 172761"/>
              <a:gd name="connsiteX3" fmla="*/ 117248 w 720689"/>
              <a:gd name="connsiteY3" fmla="*/ 134099 h 172761"/>
              <a:gd name="connsiteX4" fmla="*/ 336422 w 720689"/>
              <a:gd name="connsiteY4" fmla="*/ 172 h 172761"/>
              <a:gd name="connsiteX5" fmla="*/ 532597 w 720689"/>
              <a:gd name="connsiteY5" fmla="*/ 9401 h 172761"/>
              <a:gd name="connsiteX6" fmla="*/ 397352 w 720689"/>
              <a:gd name="connsiteY6" fmla="*/ 153985 h 172761"/>
              <a:gd name="connsiteX7" fmla="*/ 217049 w 720689"/>
              <a:gd name="connsiteY7" fmla="*/ 156258 h 172761"/>
              <a:gd name="connsiteX8" fmla="*/ 174517 w 720689"/>
              <a:gd name="connsiteY8" fmla="*/ 160535 h 172761"/>
              <a:gd name="connsiteX9" fmla="*/ 109667 w 720689"/>
              <a:gd name="connsiteY9" fmla="*/ 170349 h 172761"/>
              <a:gd name="connsiteX10" fmla="*/ 68449 w 720689"/>
              <a:gd name="connsiteY10" fmla="*/ 170698 h 1727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720689" h="172761">
                <a:moveTo>
                  <a:pt x="68449" y="170698"/>
                </a:moveTo>
                <a:cubicBezTo>
                  <a:pt x="46709" y="172402"/>
                  <a:pt x="93522" y="161547"/>
                  <a:pt x="110595" y="156787"/>
                </a:cubicBezTo>
                <a:cubicBezTo>
                  <a:pt x="127668" y="152027"/>
                  <a:pt x="128420" y="151167"/>
                  <a:pt x="137369" y="146079"/>
                </a:cubicBezTo>
                <a:lnTo>
                  <a:pt x="117248" y="134099"/>
                </a:lnTo>
                <a:cubicBezTo>
                  <a:pt x="-116124" y="88211"/>
                  <a:pt x="20532" y="4708"/>
                  <a:pt x="336422" y="172"/>
                </a:cubicBezTo>
                <a:cubicBezTo>
                  <a:pt x="404572" y="-806"/>
                  <a:pt x="472613" y="2395"/>
                  <a:pt x="532597" y="9401"/>
                </a:cubicBezTo>
                <a:cubicBezTo>
                  <a:pt x="843149" y="45676"/>
                  <a:pt x="749108" y="146210"/>
                  <a:pt x="397352" y="153985"/>
                </a:cubicBezTo>
                <a:cubicBezTo>
                  <a:pt x="342129" y="155206"/>
                  <a:pt x="269044" y="160430"/>
                  <a:pt x="217049" y="156258"/>
                </a:cubicBezTo>
                <a:cubicBezTo>
                  <a:pt x="178228" y="157077"/>
                  <a:pt x="195296" y="157060"/>
                  <a:pt x="174517" y="160535"/>
                </a:cubicBezTo>
                <a:cubicBezTo>
                  <a:pt x="153738" y="164010"/>
                  <a:pt x="131250" y="167725"/>
                  <a:pt x="109667" y="170349"/>
                </a:cubicBezTo>
                <a:cubicBezTo>
                  <a:pt x="76432" y="174540"/>
                  <a:pt x="64606" y="172334"/>
                  <a:pt x="68449" y="170698"/>
                </a:cubicBezTo>
                <a:close/>
              </a:path>
            </a:pathLst>
          </a:custGeom>
          <a:solidFill>
            <a:schemeClr val="bg1"/>
          </a:solidFill>
          <a:ln w="3175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12" name="ZoneTexte 611"/>
          <p:cNvSpPr txBox="1"/>
          <p:nvPr/>
        </p:nvSpPr>
        <p:spPr>
          <a:xfrm>
            <a:off x="3380647" y="7271618"/>
            <a:ext cx="644523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7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Dekko" panose="02000600000000000000" pitchFamily="2" charset="0"/>
                <a:cs typeface="Dekko" panose="02000600000000000000" pitchFamily="2" charset="0"/>
              </a:rPr>
              <a:t>Nom masculin</a:t>
            </a:r>
            <a:endParaRPr lang="fr-FR" sz="700" dirty="0">
              <a:solidFill>
                <a:schemeClr val="tx1">
                  <a:lumMod val="65000"/>
                  <a:lumOff val="35000"/>
                </a:schemeClr>
              </a:solidFill>
              <a:latin typeface="Dekko" panose="02000600000000000000" pitchFamily="2" charset="0"/>
              <a:cs typeface="Dekko" panose="02000600000000000000" pitchFamily="2" charset="0"/>
            </a:endParaRPr>
          </a:p>
        </p:txBody>
      </p:sp>
      <p:sp>
        <p:nvSpPr>
          <p:cNvPr id="613" name="Rectangle 110"/>
          <p:cNvSpPr>
            <a:spLocks noChangeArrowheads="1"/>
          </p:cNvSpPr>
          <p:nvPr/>
        </p:nvSpPr>
        <p:spPr bwMode="auto">
          <a:xfrm>
            <a:off x="5301071" y="7166956"/>
            <a:ext cx="1709737" cy="2397125"/>
          </a:xfrm>
          <a:prstGeom prst="rect">
            <a:avLst/>
          </a:prstGeom>
          <a:noFill/>
          <a:ln w="6350">
            <a:solidFill>
              <a:srgbClr val="A5A5A5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614" name="ZoneTexte 613"/>
          <p:cNvSpPr txBox="1"/>
          <p:nvPr/>
        </p:nvSpPr>
        <p:spPr>
          <a:xfrm>
            <a:off x="5842676" y="8208871"/>
            <a:ext cx="750336" cy="230832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r>
              <a:rPr lang="fr-FR" sz="1500" dirty="0" smtClean="0">
                <a:solidFill>
                  <a:schemeClr val="bg2">
                    <a:lumMod val="75000"/>
                  </a:schemeClr>
                </a:solidFill>
                <a:latin typeface="Andika Basic Dig1 Dig4 Dig7" panose="02000000000000000000" pitchFamily="2" charset="0"/>
              </a:rPr>
              <a:t> </a:t>
            </a:r>
            <a:r>
              <a:rPr lang="fr-FR" sz="1500" dirty="0" smtClean="0">
                <a:solidFill>
                  <a:schemeClr val="bg2">
                    <a:lumMod val="75000"/>
                  </a:schemeClr>
                </a:solidFill>
                <a:latin typeface="Andika Basic Dig1 Dig4 Dig7" panose="02000000000000000000" pitchFamily="2" charset="0"/>
              </a:rPr>
              <a:t>chagr</a:t>
            </a:r>
            <a:r>
              <a:rPr lang="fr-FR" sz="15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ndika Basic Dig1 Dig4 Dig7" panose="02000000000000000000" pitchFamily="2" charset="0"/>
              </a:rPr>
              <a:t>in</a:t>
            </a:r>
            <a:endParaRPr lang="fr-FR" sz="1500" dirty="0">
              <a:solidFill>
                <a:schemeClr val="tx1">
                  <a:lumMod val="50000"/>
                  <a:lumOff val="50000"/>
                </a:schemeClr>
              </a:solidFill>
              <a:latin typeface="Andika Basic Dig1 Dig4 Dig7" panose="02000000000000000000" pitchFamily="2" charset="0"/>
            </a:endParaRPr>
          </a:p>
        </p:txBody>
      </p:sp>
      <p:sp>
        <p:nvSpPr>
          <p:cNvPr id="615" name="Text Box 122"/>
          <p:cNvSpPr txBox="1">
            <a:spLocks noChangeArrowheads="1"/>
          </p:cNvSpPr>
          <p:nvPr/>
        </p:nvSpPr>
        <p:spPr bwMode="auto">
          <a:xfrm rot="16200000" flipH="1">
            <a:off x="5297088" y="7017151"/>
            <a:ext cx="119764" cy="91406"/>
          </a:xfrm>
          <a:prstGeom prst="rect">
            <a:avLst/>
          </a:prstGeom>
          <a:solidFill>
            <a:srgbClr val="FFFFFF"/>
          </a:solidFill>
          <a:ln w="9525">
            <a:solidFill>
              <a:schemeClr val="bg2">
                <a:lumMod val="75000"/>
              </a:schemeClr>
            </a:solidFill>
            <a:miter lim="800000"/>
            <a:headEnd/>
            <a:tailEnd/>
          </a:ln>
        </p:spPr>
        <p:txBody>
          <a:bodyPr vert="vert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7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Dekko" panose="02000600000000000000" pitchFamily="2" charset="0"/>
                <a:ea typeface="Calibri" panose="020F0502020204030204" pitchFamily="34" charset="0"/>
                <a:cs typeface="Dekko" panose="02000600000000000000" pitchFamily="2" charset="0"/>
              </a:rPr>
              <a:t>S</a:t>
            </a: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16" name="Text Box 121"/>
          <p:cNvSpPr txBox="1">
            <a:spLocks noChangeArrowheads="1"/>
          </p:cNvSpPr>
          <p:nvPr/>
        </p:nvSpPr>
        <p:spPr bwMode="auto">
          <a:xfrm rot="16200000" flipH="1">
            <a:off x="5471014" y="7017151"/>
            <a:ext cx="119764" cy="91406"/>
          </a:xfrm>
          <a:prstGeom prst="rect">
            <a:avLst/>
          </a:prstGeom>
          <a:solidFill>
            <a:srgbClr val="FFFFFF"/>
          </a:solidFill>
          <a:ln w="9525">
            <a:solidFill>
              <a:schemeClr val="bg2">
                <a:lumMod val="75000"/>
              </a:schemeClr>
            </a:solidFill>
            <a:miter lim="800000"/>
            <a:headEnd/>
            <a:tailEnd/>
          </a:ln>
        </p:spPr>
        <p:txBody>
          <a:bodyPr vert="vert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7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Dekko" panose="02000600000000000000" pitchFamily="2" charset="0"/>
                <a:ea typeface="Calibri" panose="020F0502020204030204" pitchFamily="34" charset="0"/>
                <a:cs typeface="Dekko" panose="02000600000000000000" pitchFamily="2" charset="0"/>
              </a:rPr>
              <a:t>O</a:t>
            </a: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17" name="Text Box 120"/>
          <p:cNvSpPr txBox="1">
            <a:spLocks noChangeArrowheads="1"/>
          </p:cNvSpPr>
          <p:nvPr/>
        </p:nvSpPr>
        <p:spPr bwMode="auto">
          <a:xfrm rot="16200000" flipH="1">
            <a:off x="5660809" y="7017151"/>
            <a:ext cx="119764" cy="91406"/>
          </a:xfrm>
          <a:prstGeom prst="rect">
            <a:avLst/>
          </a:prstGeom>
          <a:solidFill>
            <a:srgbClr val="FFFFFF"/>
          </a:solidFill>
          <a:ln w="9525">
            <a:solidFill>
              <a:schemeClr val="bg2">
                <a:lumMod val="75000"/>
              </a:schemeClr>
            </a:solidFill>
            <a:miter lim="800000"/>
            <a:headEnd/>
            <a:tailEnd/>
          </a:ln>
        </p:spPr>
        <p:txBody>
          <a:bodyPr vert="vert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7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Dekko" panose="02000600000000000000" pitchFamily="2" charset="0"/>
                <a:ea typeface="Calibri" panose="020F0502020204030204" pitchFamily="34" charset="0"/>
                <a:cs typeface="Dekko" panose="02000600000000000000" pitchFamily="2" charset="0"/>
              </a:rPr>
              <a:t>N</a:t>
            </a: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18" name="Text Box 119"/>
          <p:cNvSpPr txBox="1">
            <a:spLocks noChangeArrowheads="1"/>
          </p:cNvSpPr>
          <p:nvPr/>
        </p:nvSpPr>
        <p:spPr bwMode="auto">
          <a:xfrm rot="16200000" flipH="1">
            <a:off x="5838544" y="7017151"/>
            <a:ext cx="119764" cy="91406"/>
          </a:xfrm>
          <a:prstGeom prst="rect">
            <a:avLst/>
          </a:prstGeom>
          <a:solidFill>
            <a:srgbClr val="FFFFFF"/>
          </a:solidFill>
          <a:ln w="9525">
            <a:solidFill>
              <a:schemeClr val="bg2">
                <a:lumMod val="75000"/>
              </a:schemeClr>
            </a:solidFill>
            <a:miter lim="800000"/>
            <a:headEnd/>
            <a:tailEnd/>
          </a:ln>
        </p:spPr>
        <p:txBody>
          <a:bodyPr vert="vert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7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Dekko" panose="02000600000000000000" pitchFamily="2" charset="0"/>
                <a:ea typeface="Calibri" panose="020F0502020204030204" pitchFamily="34" charset="0"/>
                <a:cs typeface="Dekko" panose="02000600000000000000" pitchFamily="2" charset="0"/>
              </a:rPr>
              <a:t>D</a:t>
            </a: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19" name="Text Box 118"/>
          <p:cNvSpPr txBox="1">
            <a:spLocks noChangeArrowheads="1"/>
          </p:cNvSpPr>
          <p:nvPr/>
        </p:nvSpPr>
        <p:spPr bwMode="auto">
          <a:xfrm rot="16200000" flipH="1">
            <a:off x="6014374" y="7017875"/>
            <a:ext cx="119764" cy="91406"/>
          </a:xfrm>
          <a:prstGeom prst="rect">
            <a:avLst/>
          </a:prstGeom>
          <a:solidFill>
            <a:srgbClr val="FFFFFF"/>
          </a:solidFill>
          <a:ln w="9525">
            <a:solidFill>
              <a:schemeClr val="bg2">
                <a:lumMod val="75000"/>
              </a:schemeClr>
            </a:solidFill>
            <a:miter lim="800000"/>
            <a:headEnd/>
            <a:tailEnd/>
          </a:ln>
        </p:spPr>
        <p:txBody>
          <a:bodyPr vert="vert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7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Dekko" panose="02000600000000000000" pitchFamily="2" charset="0"/>
                <a:ea typeface="Calibri" panose="020F0502020204030204" pitchFamily="34" charset="0"/>
                <a:cs typeface="Dekko" panose="02000600000000000000" pitchFamily="2" charset="0"/>
              </a:rPr>
              <a:t>J</a:t>
            </a: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20" name="Text Box 117"/>
          <p:cNvSpPr txBox="1">
            <a:spLocks noChangeArrowheads="1"/>
          </p:cNvSpPr>
          <p:nvPr/>
        </p:nvSpPr>
        <p:spPr bwMode="auto">
          <a:xfrm rot="16200000" flipH="1">
            <a:off x="6202264" y="7016315"/>
            <a:ext cx="119764" cy="91406"/>
          </a:xfrm>
          <a:prstGeom prst="rect">
            <a:avLst/>
          </a:prstGeom>
          <a:solidFill>
            <a:srgbClr val="FFFFFF"/>
          </a:solidFill>
          <a:ln w="9525">
            <a:solidFill>
              <a:schemeClr val="bg2">
                <a:lumMod val="75000"/>
              </a:schemeClr>
            </a:solidFill>
            <a:miter lim="800000"/>
            <a:headEnd/>
            <a:tailEnd/>
          </a:ln>
        </p:spPr>
        <p:txBody>
          <a:bodyPr vert="vert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7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Dekko" panose="02000600000000000000" pitchFamily="2" charset="0"/>
                <a:ea typeface="Calibri" panose="020F0502020204030204" pitchFamily="34" charset="0"/>
                <a:cs typeface="Dekko" panose="02000600000000000000" pitchFamily="2" charset="0"/>
              </a:rPr>
              <a:t>F</a:t>
            </a: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21" name="Text Box 116"/>
          <p:cNvSpPr txBox="1">
            <a:spLocks noChangeArrowheads="1"/>
          </p:cNvSpPr>
          <p:nvPr/>
        </p:nvSpPr>
        <p:spPr bwMode="auto">
          <a:xfrm rot="16200000" flipH="1">
            <a:off x="6380633" y="7016315"/>
            <a:ext cx="119764" cy="91406"/>
          </a:xfrm>
          <a:prstGeom prst="rect">
            <a:avLst/>
          </a:prstGeom>
          <a:solidFill>
            <a:srgbClr val="FFFFFF"/>
          </a:solidFill>
          <a:ln w="9525">
            <a:solidFill>
              <a:schemeClr val="bg2">
                <a:lumMod val="75000"/>
              </a:schemeClr>
            </a:solidFill>
            <a:miter lim="800000"/>
            <a:headEnd/>
            <a:tailEnd/>
          </a:ln>
        </p:spPr>
        <p:txBody>
          <a:bodyPr vert="vert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7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Dekko" panose="02000600000000000000" pitchFamily="2" charset="0"/>
                <a:ea typeface="Calibri" panose="020F0502020204030204" pitchFamily="34" charset="0"/>
                <a:cs typeface="Dekko" panose="02000600000000000000" pitchFamily="2" charset="0"/>
              </a:rPr>
              <a:t>M</a:t>
            </a: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22" name="Text Box 115"/>
          <p:cNvSpPr txBox="1">
            <a:spLocks noChangeArrowheads="1"/>
          </p:cNvSpPr>
          <p:nvPr/>
        </p:nvSpPr>
        <p:spPr bwMode="auto">
          <a:xfrm rot="16200000" flipH="1">
            <a:off x="6566620" y="7017151"/>
            <a:ext cx="119764" cy="91406"/>
          </a:xfrm>
          <a:prstGeom prst="rect">
            <a:avLst/>
          </a:prstGeom>
          <a:solidFill>
            <a:srgbClr val="FFFFFF"/>
          </a:solidFill>
          <a:ln w="9525">
            <a:solidFill>
              <a:schemeClr val="bg2">
                <a:lumMod val="75000"/>
              </a:schemeClr>
            </a:solidFill>
            <a:miter lim="800000"/>
            <a:headEnd/>
            <a:tailEnd/>
          </a:ln>
        </p:spPr>
        <p:txBody>
          <a:bodyPr vert="vert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7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Dekko" panose="02000600000000000000" pitchFamily="2" charset="0"/>
                <a:ea typeface="Calibri" panose="020F0502020204030204" pitchFamily="34" charset="0"/>
                <a:cs typeface="Dekko" panose="02000600000000000000" pitchFamily="2" charset="0"/>
              </a:rPr>
              <a:t>A</a:t>
            </a: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23" name="Text Box 114"/>
          <p:cNvSpPr txBox="1">
            <a:spLocks noChangeArrowheads="1"/>
          </p:cNvSpPr>
          <p:nvPr/>
        </p:nvSpPr>
        <p:spPr bwMode="auto">
          <a:xfrm rot="16200000" flipH="1">
            <a:off x="6754511" y="7016315"/>
            <a:ext cx="119764" cy="91406"/>
          </a:xfrm>
          <a:prstGeom prst="rect">
            <a:avLst/>
          </a:prstGeom>
          <a:solidFill>
            <a:srgbClr val="FFFFFF"/>
          </a:solidFill>
          <a:ln w="9525">
            <a:solidFill>
              <a:schemeClr val="bg2">
                <a:lumMod val="75000"/>
              </a:schemeClr>
            </a:solidFill>
            <a:miter lim="800000"/>
            <a:headEnd/>
            <a:tailEnd/>
          </a:ln>
        </p:spPr>
        <p:txBody>
          <a:bodyPr vert="vert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7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Dekko" panose="02000600000000000000" pitchFamily="2" charset="0"/>
                <a:ea typeface="Calibri" panose="020F0502020204030204" pitchFamily="34" charset="0"/>
                <a:cs typeface="Dekko" panose="02000600000000000000" pitchFamily="2" charset="0"/>
              </a:rPr>
              <a:t>M</a:t>
            </a: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24" name="Text Box 113"/>
          <p:cNvSpPr txBox="1">
            <a:spLocks noChangeArrowheads="1"/>
          </p:cNvSpPr>
          <p:nvPr/>
        </p:nvSpPr>
        <p:spPr bwMode="auto">
          <a:xfrm rot="16200000" flipH="1">
            <a:off x="6926532" y="7016315"/>
            <a:ext cx="119764" cy="91406"/>
          </a:xfrm>
          <a:prstGeom prst="rect">
            <a:avLst/>
          </a:prstGeom>
          <a:solidFill>
            <a:srgbClr val="FFFFFF"/>
          </a:solidFill>
          <a:ln w="9525">
            <a:solidFill>
              <a:schemeClr val="bg2">
                <a:lumMod val="75000"/>
              </a:schemeClr>
            </a:solidFill>
            <a:miter lim="800000"/>
            <a:headEnd/>
            <a:tailEnd/>
          </a:ln>
        </p:spPr>
        <p:txBody>
          <a:bodyPr vert="vert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7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Dekko" panose="02000600000000000000" pitchFamily="2" charset="0"/>
                <a:ea typeface="Calibri" panose="020F0502020204030204" pitchFamily="34" charset="0"/>
                <a:cs typeface="Dekko" panose="02000600000000000000" pitchFamily="2" charset="0"/>
              </a:rPr>
              <a:t>J</a:t>
            </a: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  <p:grpSp>
        <p:nvGrpSpPr>
          <p:cNvPr id="625" name="Group 67"/>
          <p:cNvGrpSpPr>
            <a:grpSpLocks/>
          </p:cNvGrpSpPr>
          <p:nvPr/>
        </p:nvGrpSpPr>
        <p:grpSpPr bwMode="auto">
          <a:xfrm>
            <a:off x="5489117" y="9282032"/>
            <a:ext cx="98425" cy="98425"/>
            <a:chOff x="3511" y="12476"/>
            <a:chExt cx="155" cy="155"/>
          </a:xfrm>
        </p:grpSpPr>
        <p:sp>
          <p:nvSpPr>
            <p:cNvPr id="626" name="Freeform 69"/>
            <p:cNvSpPr>
              <a:spLocks/>
            </p:cNvSpPr>
            <p:nvPr/>
          </p:nvSpPr>
          <p:spPr bwMode="auto">
            <a:xfrm>
              <a:off x="3511" y="12476"/>
              <a:ext cx="143" cy="155"/>
            </a:xfrm>
            <a:custGeom>
              <a:avLst/>
              <a:gdLst>
                <a:gd name="T0" fmla="*/ 0 w 143"/>
                <a:gd name="T1" fmla="*/ 0 h 155"/>
                <a:gd name="T2" fmla="*/ 143 w 143"/>
                <a:gd name="T3" fmla="*/ 155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43" h="155">
                  <a:moveTo>
                    <a:pt x="0" y="0"/>
                  </a:moveTo>
                  <a:cubicBezTo>
                    <a:pt x="48" y="52"/>
                    <a:pt x="95" y="103"/>
                    <a:pt x="143" y="155"/>
                  </a:cubicBezTo>
                </a:path>
              </a:pathLst>
            </a:custGeom>
            <a:noFill/>
            <a:ln w="9525">
              <a:solidFill>
                <a:schemeClr val="bg2">
                  <a:lumMod val="75000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chemeClr val="bg1">
                    <a:lumMod val="50000"/>
                  </a:schemeClr>
                </a:solidFill>
              </a:endParaRPr>
            </a:p>
          </p:txBody>
        </p:sp>
        <p:sp>
          <p:nvSpPr>
            <p:cNvPr id="627" name="Freeform 68"/>
            <p:cNvSpPr>
              <a:spLocks/>
            </p:cNvSpPr>
            <p:nvPr/>
          </p:nvSpPr>
          <p:spPr bwMode="auto">
            <a:xfrm rot="15936379">
              <a:off x="3517" y="12470"/>
              <a:ext cx="143" cy="155"/>
            </a:xfrm>
            <a:custGeom>
              <a:avLst/>
              <a:gdLst>
                <a:gd name="T0" fmla="*/ 0 w 143"/>
                <a:gd name="T1" fmla="*/ 0 h 155"/>
                <a:gd name="T2" fmla="*/ 143 w 143"/>
                <a:gd name="T3" fmla="*/ 155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43" h="155">
                  <a:moveTo>
                    <a:pt x="0" y="0"/>
                  </a:moveTo>
                  <a:cubicBezTo>
                    <a:pt x="48" y="52"/>
                    <a:pt x="95" y="103"/>
                    <a:pt x="143" y="155"/>
                  </a:cubicBezTo>
                </a:path>
              </a:pathLst>
            </a:custGeom>
            <a:noFill/>
            <a:ln w="9525">
              <a:solidFill>
                <a:schemeClr val="bg2">
                  <a:lumMod val="75000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chemeClr val="bg1">
                    <a:lumMod val="50000"/>
                  </a:schemeClr>
                </a:solidFill>
              </a:endParaRPr>
            </a:p>
          </p:txBody>
        </p:sp>
      </p:grpSp>
      <p:sp>
        <p:nvSpPr>
          <p:cNvPr id="628" name="Rectangle 135"/>
          <p:cNvSpPr>
            <a:spLocks noChangeArrowheads="1"/>
          </p:cNvSpPr>
          <p:nvPr/>
        </p:nvSpPr>
        <p:spPr bwMode="auto">
          <a:xfrm>
            <a:off x="5467490" y="9259192"/>
            <a:ext cx="131763" cy="136525"/>
          </a:xfrm>
          <a:prstGeom prst="rect">
            <a:avLst/>
          </a:prstGeom>
          <a:noFill/>
          <a:ln w="3175">
            <a:solidFill>
              <a:schemeClr val="bg2">
                <a:lumMod val="75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629" name="Image 628"/>
          <p:cNvPicPr>
            <a:picLocks noChangeAspect="1"/>
          </p:cNvPicPr>
          <p:nvPr/>
        </p:nvPicPr>
        <p:blipFill rotWithShape="1">
          <a:blip r:embed="rId8" cstate="print">
            <a:extLst>
              <a:ext uri="{BEBA8EAE-BF5A-486C-A8C5-ECC9F3942E4B}">
                <a14:imgProps xmlns:a14="http://schemas.microsoft.com/office/drawing/2010/main">
                  <a14:imgLayer r:embed="rId9">
                    <a14:imgEffect>
                      <a14:sharpenSoften amount="50000"/>
                    </a14:imgEffect>
                    <a14:imgEffect>
                      <a14:brightnessContrast bright="4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63792" t="76076" r="26479" b="15767"/>
          <a:stretch/>
        </p:blipFill>
        <p:spPr>
          <a:xfrm>
            <a:off x="5389465" y="7530737"/>
            <a:ext cx="279703" cy="139351"/>
          </a:xfrm>
          <a:prstGeom prst="rect">
            <a:avLst/>
          </a:prstGeom>
        </p:spPr>
      </p:pic>
      <p:pic>
        <p:nvPicPr>
          <p:cNvPr id="630" name="Image 629"/>
          <p:cNvPicPr>
            <a:picLocks noChangeAspect="1"/>
          </p:cNvPicPr>
          <p:nvPr/>
        </p:nvPicPr>
        <p:blipFill rotWithShape="1">
          <a:blip r:embed="rId10" cstate="print">
            <a:extLst>
              <a:ext uri="{BEBA8EAE-BF5A-486C-A8C5-ECC9F3942E4B}">
                <a14:imgProps xmlns:a14="http://schemas.microsoft.com/office/drawing/2010/main">
                  <a14:imgLayer r:embed="rId11">
                    <a14:imgEffect>
                      <a14:sharpenSoften amount="50000"/>
                    </a14:imgEffect>
                    <a14:imgEffect>
                      <a14:brightnessContrast bright="4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80534" t="17003" r="10602" b="70262"/>
          <a:stretch/>
        </p:blipFill>
        <p:spPr>
          <a:xfrm>
            <a:off x="5389903" y="7275093"/>
            <a:ext cx="315016" cy="268921"/>
          </a:xfrm>
          <a:prstGeom prst="rect">
            <a:avLst/>
          </a:prstGeom>
        </p:spPr>
      </p:pic>
      <p:sp>
        <p:nvSpPr>
          <p:cNvPr id="631" name="Bulle ronde 2290"/>
          <p:cNvSpPr/>
          <p:nvPr/>
        </p:nvSpPr>
        <p:spPr>
          <a:xfrm>
            <a:off x="5689903" y="7221904"/>
            <a:ext cx="717609" cy="227883"/>
          </a:xfrm>
          <a:custGeom>
            <a:avLst/>
            <a:gdLst>
              <a:gd name="connsiteX0" fmla="*/ 60321 w 719824"/>
              <a:gd name="connsiteY0" fmla="*/ 182002 h 154391"/>
              <a:gd name="connsiteX1" fmla="*/ 116700 w 719824"/>
              <a:gd name="connsiteY1" fmla="*/ 134098 h 154391"/>
              <a:gd name="connsiteX2" fmla="*/ 335874 w 719824"/>
              <a:gd name="connsiteY2" fmla="*/ 171 h 154391"/>
              <a:gd name="connsiteX3" fmla="*/ 532049 w 719824"/>
              <a:gd name="connsiteY3" fmla="*/ 9400 h 154391"/>
              <a:gd name="connsiteX4" fmla="*/ 396804 w 719824"/>
              <a:gd name="connsiteY4" fmla="*/ 153984 h 154391"/>
              <a:gd name="connsiteX5" fmla="*/ 233794 w 719824"/>
              <a:gd name="connsiteY5" fmla="*/ 149496 h 154391"/>
              <a:gd name="connsiteX6" fmla="*/ 60321 w 719824"/>
              <a:gd name="connsiteY6" fmla="*/ 182002 h 154391"/>
              <a:gd name="connsiteX0" fmla="*/ 60869 w 720689"/>
              <a:gd name="connsiteY0" fmla="*/ 182003 h 182003"/>
              <a:gd name="connsiteX1" fmla="*/ 117248 w 720689"/>
              <a:gd name="connsiteY1" fmla="*/ 134099 h 182003"/>
              <a:gd name="connsiteX2" fmla="*/ 336422 w 720689"/>
              <a:gd name="connsiteY2" fmla="*/ 172 h 182003"/>
              <a:gd name="connsiteX3" fmla="*/ 532597 w 720689"/>
              <a:gd name="connsiteY3" fmla="*/ 9401 h 182003"/>
              <a:gd name="connsiteX4" fmla="*/ 397352 w 720689"/>
              <a:gd name="connsiteY4" fmla="*/ 153985 h 182003"/>
              <a:gd name="connsiteX5" fmla="*/ 234342 w 720689"/>
              <a:gd name="connsiteY5" fmla="*/ 149497 h 182003"/>
              <a:gd name="connsiteX6" fmla="*/ 158150 w 720689"/>
              <a:gd name="connsiteY6" fmla="*/ 175174 h 182003"/>
              <a:gd name="connsiteX7" fmla="*/ 60869 w 720689"/>
              <a:gd name="connsiteY7" fmla="*/ 182003 h 182003"/>
              <a:gd name="connsiteX0" fmla="*/ 60869 w 720689"/>
              <a:gd name="connsiteY0" fmla="*/ 182003 h 182003"/>
              <a:gd name="connsiteX1" fmla="*/ 137369 w 720689"/>
              <a:gd name="connsiteY1" fmla="*/ 146079 h 182003"/>
              <a:gd name="connsiteX2" fmla="*/ 117248 w 720689"/>
              <a:gd name="connsiteY2" fmla="*/ 134099 h 182003"/>
              <a:gd name="connsiteX3" fmla="*/ 336422 w 720689"/>
              <a:gd name="connsiteY3" fmla="*/ 172 h 182003"/>
              <a:gd name="connsiteX4" fmla="*/ 532597 w 720689"/>
              <a:gd name="connsiteY4" fmla="*/ 9401 h 182003"/>
              <a:gd name="connsiteX5" fmla="*/ 397352 w 720689"/>
              <a:gd name="connsiteY5" fmla="*/ 153985 h 182003"/>
              <a:gd name="connsiteX6" fmla="*/ 234342 w 720689"/>
              <a:gd name="connsiteY6" fmla="*/ 149497 h 182003"/>
              <a:gd name="connsiteX7" fmla="*/ 158150 w 720689"/>
              <a:gd name="connsiteY7" fmla="*/ 175174 h 182003"/>
              <a:gd name="connsiteX8" fmla="*/ 60869 w 720689"/>
              <a:gd name="connsiteY8" fmla="*/ 182003 h 182003"/>
              <a:gd name="connsiteX0" fmla="*/ 60869 w 720689"/>
              <a:gd name="connsiteY0" fmla="*/ 182003 h 182003"/>
              <a:gd name="connsiteX1" fmla="*/ 137369 w 720689"/>
              <a:gd name="connsiteY1" fmla="*/ 146079 h 182003"/>
              <a:gd name="connsiteX2" fmla="*/ 117248 w 720689"/>
              <a:gd name="connsiteY2" fmla="*/ 134099 h 182003"/>
              <a:gd name="connsiteX3" fmla="*/ 336422 w 720689"/>
              <a:gd name="connsiteY3" fmla="*/ 172 h 182003"/>
              <a:gd name="connsiteX4" fmla="*/ 532597 w 720689"/>
              <a:gd name="connsiteY4" fmla="*/ 9401 h 182003"/>
              <a:gd name="connsiteX5" fmla="*/ 397352 w 720689"/>
              <a:gd name="connsiteY5" fmla="*/ 153985 h 182003"/>
              <a:gd name="connsiteX6" fmla="*/ 234342 w 720689"/>
              <a:gd name="connsiteY6" fmla="*/ 149497 h 182003"/>
              <a:gd name="connsiteX7" fmla="*/ 145681 w 720689"/>
              <a:gd name="connsiteY7" fmla="*/ 173096 h 182003"/>
              <a:gd name="connsiteX8" fmla="*/ 60869 w 720689"/>
              <a:gd name="connsiteY8" fmla="*/ 182003 h 182003"/>
              <a:gd name="connsiteX0" fmla="*/ 60869 w 720689"/>
              <a:gd name="connsiteY0" fmla="*/ 182003 h 182003"/>
              <a:gd name="connsiteX1" fmla="*/ 137369 w 720689"/>
              <a:gd name="connsiteY1" fmla="*/ 146079 h 182003"/>
              <a:gd name="connsiteX2" fmla="*/ 117248 w 720689"/>
              <a:gd name="connsiteY2" fmla="*/ 134099 h 182003"/>
              <a:gd name="connsiteX3" fmla="*/ 336422 w 720689"/>
              <a:gd name="connsiteY3" fmla="*/ 172 h 182003"/>
              <a:gd name="connsiteX4" fmla="*/ 532597 w 720689"/>
              <a:gd name="connsiteY4" fmla="*/ 9401 h 182003"/>
              <a:gd name="connsiteX5" fmla="*/ 397352 w 720689"/>
              <a:gd name="connsiteY5" fmla="*/ 153985 h 182003"/>
              <a:gd name="connsiteX6" fmla="*/ 234342 w 720689"/>
              <a:gd name="connsiteY6" fmla="*/ 149497 h 182003"/>
              <a:gd name="connsiteX7" fmla="*/ 145681 w 720689"/>
              <a:gd name="connsiteY7" fmla="*/ 173096 h 182003"/>
              <a:gd name="connsiteX8" fmla="*/ 60869 w 720689"/>
              <a:gd name="connsiteY8" fmla="*/ 182003 h 182003"/>
              <a:gd name="connsiteX0" fmla="*/ 34929 w 720689"/>
              <a:gd name="connsiteY0" fmla="*/ 174642 h 174642"/>
              <a:gd name="connsiteX1" fmla="*/ 137369 w 720689"/>
              <a:gd name="connsiteY1" fmla="*/ 146079 h 174642"/>
              <a:gd name="connsiteX2" fmla="*/ 117248 w 720689"/>
              <a:gd name="connsiteY2" fmla="*/ 134099 h 174642"/>
              <a:gd name="connsiteX3" fmla="*/ 336422 w 720689"/>
              <a:gd name="connsiteY3" fmla="*/ 172 h 174642"/>
              <a:gd name="connsiteX4" fmla="*/ 532597 w 720689"/>
              <a:gd name="connsiteY4" fmla="*/ 9401 h 174642"/>
              <a:gd name="connsiteX5" fmla="*/ 397352 w 720689"/>
              <a:gd name="connsiteY5" fmla="*/ 153985 h 174642"/>
              <a:gd name="connsiteX6" fmla="*/ 234342 w 720689"/>
              <a:gd name="connsiteY6" fmla="*/ 149497 h 174642"/>
              <a:gd name="connsiteX7" fmla="*/ 145681 w 720689"/>
              <a:gd name="connsiteY7" fmla="*/ 173096 h 174642"/>
              <a:gd name="connsiteX8" fmla="*/ 34929 w 720689"/>
              <a:gd name="connsiteY8" fmla="*/ 174642 h 174642"/>
              <a:gd name="connsiteX0" fmla="*/ 34929 w 720689"/>
              <a:gd name="connsiteY0" fmla="*/ 174642 h 174642"/>
              <a:gd name="connsiteX1" fmla="*/ 137369 w 720689"/>
              <a:gd name="connsiteY1" fmla="*/ 146079 h 174642"/>
              <a:gd name="connsiteX2" fmla="*/ 117248 w 720689"/>
              <a:gd name="connsiteY2" fmla="*/ 134099 h 174642"/>
              <a:gd name="connsiteX3" fmla="*/ 336422 w 720689"/>
              <a:gd name="connsiteY3" fmla="*/ 172 h 174642"/>
              <a:gd name="connsiteX4" fmla="*/ 532597 w 720689"/>
              <a:gd name="connsiteY4" fmla="*/ 9401 h 174642"/>
              <a:gd name="connsiteX5" fmla="*/ 397352 w 720689"/>
              <a:gd name="connsiteY5" fmla="*/ 153985 h 174642"/>
              <a:gd name="connsiteX6" fmla="*/ 234342 w 720689"/>
              <a:gd name="connsiteY6" fmla="*/ 149497 h 174642"/>
              <a:gd name="connsiteX7" fmla="*/ 116859 w 720689"/>
              <a:gd name="connsiteY7" fmla="*/ 171461 h 174642"/>
              <a:gd name="connsiteX8" fmla="*/ 34929 w 720689"/>
              <a:gd name="connsiteY8" fmla="*/ 174642 h 174642"/>
              <a:gd name="connsiteX0" fmla="*/ 34929 w 720689"/>
              <a:gd name="connsiteY0" fmla="*/ 174642 h 174642"/>
              <a:gd name="connsiteX1" fmla="*/ 137369 w 720689"/>
              <a:gd name="connsiteY1" fmla="*/ 146079 h 174642"/>
              <a:gd name="connsiteX2" fmla="*/ 117248 w 720689"/>
              <a:gd name="connsiteY2" fmla="*/ 134099 h 174642"/>
              <a:gd name="connsiteX3" fmla="*/ 336422 w 720689"/>
              <a:gd name="connsiteY3" fmla="*/ 172 h 174642"/>
              <a:gd name="connsiteX4" fmla="*/ 532597 w 720689"/>
              <a:gd name="connsiteY4" fmla="*/ 9401 h 174642"/>
              <a:gd name="connsiteX5" fmla="*/ 397352 w 720689"/>
              <a:gd name="connsiteY5" fmla="*/ 153985 h 174642"/>
              <a:gd name="connsiteX6" fmla="*/ 234342 w 720689"/>
              <a:gd name="connsiteY6" fmla="*/ 149497 h 174642"/>
              <a:gd name="connsiteX7" fmla="*/ 116859 w 720689"/>
              <a:gd name="connsiteY7" fmla="*/ 171461 h 174642"/>
              <a:gd name="connsiteX8" fmla="*/ 34929 w 720689"/>
              <a:gd name="connsiteY8" fmla="*/ 174642 h 174642"/>
              <a:gd name="connsiteX0" fmla="*/ 34929 w 720689"/>
              <a:gd name="connsiteY0" fmla="*/ 174642 h 174642"/>
              <a:gd name="connsiteX1" fmla="*/ 137369 w 720689"/>
              <a:gd name="connsiteY1" fmla="*/ 146079 h 174642"/>
              <a:gd name="connsiteX2" fmla="*/ 117248 w 720689"/>
              <a:gd name="connsiteY2" fmla="*/ 134099 h 174642"/>
              <a:gd name="connsiteX3" fmla="*/ 336422 w 720689"/>
              <a:gd name="connsiteY3" fmla="*/ 172 h 174642"/>
              <a:gd name="connsiteX4" fmla="*/ 532597 w 720689"/>
              <a:gd name="connsiteY4" fmla="*/ 9401 h 174642"/>
              <a:gd name="connsiteX5" fmla="*/ 397352 w 720689"/>
              <a:gd name="connsiteY5" fmla="*/ 153985 h 174642"/>
              <a:gd name="connsiteX6" fmla="*/ 234342 w 720689"/>
              <a:gd name="connsiteY6" fmla="*/ 149497 h 174642"/>
              <a:gd name="connsiteX7" fmla="*/ 186045 w 720689"/>
              <a:gd name="connsiteY7" fmla="*/ 162171 h 174642"/>
              <a:gd name="connsiteX8" fmla="*/ 116859 w 720689"/>
              <a:gd name="connsiteY8" fmla="*/ 171461 h 174642"/>
              <a:gd name="connsiteX9" fmla="*/ 34929 w 720689"/>
              <a:gd name="connsiteY9" fmla="*/ 174642 h 174642"/>
              <a:gd name="connsiteX0" fmla="*/ 34929 w 720689"/>
              <a:gd name="connsiteY0" fmla="*/ 174642 h 174642"/>
              <a:gd name="connsiteX1" fmla="*/ 108226 w 720689"/>
              <a:gd name="connsiteY1" fmla="*/ 154811 h 174642"/>
              <a:gd name="connsiteX2" fmla="*/ 137369 w 720689"/>
              <a:gd name="connsiteY2" fmla="*/ 146079 h 174642"/>
              <a:gd name="connsiteX3" fmla="*/ 117248 w 720689"/>
              <a:gd name="connsiteY3" fmla="*/ 134099 h 174642"/>
              <a:gd name="connsiteX4" fmla="*/ 336422 w 720689"/>
              <a:gd name="connsiteY4" fmla="*/ 172 h 174642"/>
              <a:gd name="connsiteX5" fmla="*/ 532597 w 720689"/>
              <a:gd name="connsiteY5" fmla="*/ 9401 h 174642"/>
              <a:gd name="connsiteX6" fmla="*/ 397352 w 720689"/>
              <a:gd name="connsiteY6" fmla="*/ 153985 h 174642"/>
              <a:gd name="connsiteX7" fmla="*/ 234342 w 720689"/>
              <a:gd name="connsiteY7" fmla="*/ 149497 h 174642"/>
              <a:gd name="connsiteX8" fmla="*/ 186045 w 720689"/>
              <a:gd name="connsiteY8" fmla="*/ 162171 h 174642"/>
              <a:gd name="connsiteX9" fmla="*/ 116859 w 720689"/>
              <a:gd name="connsiteY9" fmla="*/ 171461 h 174642"/>
              <a:gd name="connsiteX10" fmla="*/ 34929 w 720689"/>
              <a:gd name="connsiteY10" fmla="*/ 174642 h 174642"/>
              <a:gd name="connsiteX0" fmla="*/ 34929 w 720689"/>
              <a:gd name="connsiteY0" fmla="*/ 174642 h 174642"/>
              <a:gd name="connsiteX1" fmla="*/ 103903 w 720689"/>
              <a:gd name="connsiteY1" fmla="*/ 159718 h 174642"/>
              <a:gd name="connsiteX2" fmla="*/ 137369 w 720689"/>
              <a:gd name="connsiteY2" fmla="*/ 146079 h 174642"/>
              <a:gd name="connsiteX3" fmla="*/ 117248 w 720689"/>
              <a:gd name="connsiteY3" fmla="*/ 134099 h 174642"/>
              <a:gd name="connsiteX4" fmla="*/ 336422 w 720689"/>
              <a:gd name="connsiteY4" fmla="*/ 172 h 174642"/>
              <a:gd name="connsiteX5" fmla="*/ 532597 w 720689"/>
              <a:gd name="connsiteY5" fmla="*/ 9401 h 174642"/>
              <a:gd name="connsiteX6" fmla="*/ 397352 w 720689"/>
              <a:gd name="connsiteY6" fmla="*/ 153985 h 174642"/>
              <a:gd name="connsiteX7" fmla="*/ 234342 w 720689"/>
              <a:gd name="connsiteY7" fmla="*/ 149497 h 174642"/>
              <a:gd name="connsiteX8" fmla="*/ 186045 w 720689"/>
              <a:gd name="connsiteY8" fmla="*/ 162171 h 174642"/>
              <a:gd name="connsiteX9" fmla="*/ 116859 w 720689"/>
              <a:gd name="connsiteY9" fmla="*/ 171461 h 174642"/>
              <a:gd name="connsiteX10" fmla="*/ 34929 w 720689"/>
              <a:gd name="connsiteY10" fmla="*/ 174642 h 174642"/>
              <a:gd name="connsiteX0" fmla="*/ 34929 w 720689"/>
              <a:gd name="connsiteY0" fmla="*/ 174642 h 174642"/>
              <a:gd name="connsiteX1" fmla="*/ 103903 w 720689"/>
              <a:gd name="connsiteY1" fmla="*/ 159718 h 174642"/>
              <a:gd name="connsiteX2" fmla="*/ 137369 w 720689"/>
              <a:gd name="connsiteY2" fmla="*/ 146079 h 174642"/>
              <a:gd name="connsiteX3" fmla="*/ 117248 w 720689"/>
              <a:gd name="connsiteY3" fmla="*/ 134099 h 174642"/>
              <a:gd name="connsiteX4" fmla="*/ 336422 w 720689"/>
              <a:gd name="connsiteY4" fmla="*/ 172 h 174642"/>
              <a:gd name="connsiteX5" fmla="*/ 532597 w 720689"/>
              <a:gd name="connsiteY5" fmla="*/ 9401 h 174642"/>
              <a:gd name="connsiteX6" fmla="*/ 397352 w 720689"/>
              <a:gd name="connsiteY6" fmla="*/ 153985 h 174642"/>
              <a:gd name="connsiteX7" fmla="*/ 234342 w 720689"/>
              <a:gd name="connsiteY7" fmla="*/ 149497 h 174642"/>
              <a:gd name="connsiteX8" fmla="*/ 175957 w 720689"/>
              <a:gd name="connsiteY8" fmla="*/ 160535 h 174642"/>
              <a:gd name="connsiteX9" fmla="*/ 116859 w 720689"/>
              <a:gd name="connsiteY9" fmla="*/ 171461 h 174642"/>
              <a:gd name="connsiteX10" fmla="*/ 34929 w 720689"/>
              <a:gd name="connsiteY10" fmla="*/ 174642 h 174642"/>
              <a:gd name="connsiteX0" fmla="*/ 34929 w 720689"/>
              <a:gd name="connsiteY0" fmla="*/ 174642 h 174642"/>
              <a:gd name="connsiteX1" fmla="*/ 103903 w 720689"/>
              <a:gd name="connsiteY1" fmla="*/ 159718 h 174642"/>
              <a:gd name="connsiteX2" fmla="*/ 137369 w 720689"/>
              <a:gd name="connsiteY2" fmla="*/ 146079 h 174642"/>
              <a:gd name="connsiteX3" fmla="*/ 117248 w 720689"/>
              <a:gd name="connsiteY3" fmla="*/ 134099 h 174642"/>
              <a:gd name="connsiteX4" fmla="*/ 336422 w 720689"/>
              <a:gd name="connsiteY4" fmla="*/ 172 h 174642"/>
              <a:gd name="connsiteX5" fmla="*/ 532597 w 720689"/>
              <a:gd name="connsiteY5" fmla="*/ 9401 h 174642"/>
              <a:gd name="connsiteX6" fmla="*/ 397352 w 720689"/>
              <a:gd name="connsiteY6" fmla="*/ 153985 h 174642"/>
              <a:gd name="connsiteX7" fmla="*/ 234342 w 720689"/>
              <a:gd name="connsiteY7" fmla="*/ 149497 h 174642"/>
              <a:gd name="connsiteX8" fmla="*/ 175957 w 720689"/>
              <a:gd name="connsiteY8" fmla="*/ 160535 h 174642"/>
              <a:gd name="connsiteX9" fmla="*/ 111094 w 720689"/>
              <a:gd name="connsiteY9" fmla="*/ 169825 h 174642"/>
              <a:gd name="connsiteX10" fmla="*/ 34929 w 720689"/>
              <a:gd name="connsiteY10" fmla="*/ 174642 h 174642"/>
              <a:gd name="connsiteX0" fmla="*/ 34929 w 720689"/>
              <a:gd name="connsiteY0" fmla="*/ 174642 h 174643"/>
              <a:gd name="connsiteX1" fmla="*/ 103903 w 720689"/>
              <a:gd name="connsiteY1" fmla="*/ 159718 h 174643"/>
              <a:gd name="connsiteX2" fmla="*/ 137369 w 720689"/>
              <a:gd name="connsiteY2" fmla="*/ 146079 h 174643"/>
              <a:gd name="connsiteX3" fmla="*/ 117248 w 720689"/>
              <a:gd name="connsiteY3" fmla="*/ 134099 h 174643"/>
              <a:gd name="connsiteX4" fmla="*/ 336422 w 720689"/>
              <a:gd name="connsiteY4" fmla="*/ 172 h 174643"/>
              <a:gd name="connsiteX5" fmla="*/ 532597 w 720689"/>
              <a:gd name="connsiteY5" fmla="*/ 9401 h 174643"/>
              <a:gd name="connsiteX6" fmla="*/ 397352 w 720689"/>
              <a:gd name="connsiteY6" fmla="*/ 153985 h 174643"/>
              <a:gd name="connsiteX7" fmla="*/ 234342 w 720689"/>
              <a:gd name="connsiteY7" fmla="*/ 149497 h 174643"/>
              <a:gd name="connsiteX8" fmla="*/ 175957 w 720689"/>
              <a:gd name="connsiteY8" fmla="*/ 160535 h 174643"/>
              <a:gd name="connsiteX9" fmla="*/ 34929 w 720689"/>
              <a:gd name="connsiteY9" fmla="*/ 174642 h 174643"/>
              <a:gd name="connsiteX0" fmla="*/ 34929 w 720689"/>
              <a:gd name="connsiteY0" fmla="*/ 174642 h 174807"/>
              <a:gd name="connsiteX1" fmla="*/ 103903 w 720689"/>
              <a:gd name="connsiteY1" fmla="*/ 159718 h 174807"/>
              <a:gd name="connsiteX2" fmla="*/ 137369 w 720689"/>
              <a:gd name="connsiteY2" fmla="*/ 146079 h 174807"/>
              <a:gd name="connsiteX3" fmla="*/ 117248 w 720689"/>
              <a:gd name="connsiteY3" fmla="*/ 134099 h 174807"/>
              <a:gd name="connsiteX4" fmla="*/ 336422 w 720689"/>
              <a:gd name="connsiteY4" fmla="*/ 172 h 174807"/>
              <a:gd name="connsiteX5" fmla="*/ 532597 w 720689"/>
              <a:gd name="connsiteY5" fmla="*/ 9401 h 174807"/>
              <a:gd name="connsiteX6" fmla="*/ 397352 w 720689"/>
              <a:gd name="connsiteY6" fmla="*/ 153985 h 174807"/>
              <a:gd name="connsiteX7" fmla="*/ 234342 w 720689"/>
              <a:gd name="connsiteY7" fmla="*/ 149497 h 174807"/>
              <a:gd name="connsiteX8" fmla="*/ 34929 w 720689"/>
              <a:gd name="connsiteY8" fmla="*/ 174642 h 174807"/>
              <a:gd name="connsiteX0" fmla="*/ 34929 w 720689"/>
              <a:gd name="connsiteY0" fmla="*/ 174642 h 175250"/>
              <a:gd name="connsiteX1" fmla="*/ 103903 w 720689"/>
              <a:gd name="connsiteY1" fmla="*/ 159718 h 175250"/>
              <a:gd name="connsiteX2" fmla="*/ 137369 w 720689"/>
              <a:gd name="connsiteY2" fmla="*/ 146079 h 175250"/>
              <a:gd name="connsiteX3" fmla="*/ 117248 w 720689"/>
              <a:gd name="connsiteY3" fmla="*/ 134099 h 175250"/>
              <a:gd name="connsiteX4" fmla="*/ 336422 w 720689"/>
              <a:gd name="connsiteY4" fmla="*/ 172 h 175250"/>
              <a:gd name="connsiteX5" fmla="*/ 532597 w 720689"/>
              <a:gd name="connsiteY5" fmla="*/ 9401 h 175250"/>
              <a:gd name="connsiteX6" fmla="*/ 397352 w 720689"/>
              <a:gd name="connsiteY6" fmla="*/ 153985 h 175250"/>
              <a:gd name="connsiteX7" fmla="*/ 234342 w 720689"/>
              <a:gd name="connsiteY7" fmla="*/ 149497 h 175250"/>
              <a:gd name="connsiteX8" fmla="*/ 109667 w 720689"/>
              <a:gd name="connsiteY8" fmla="*/ 170349 h 175250"/>
              <a:gd name="connsiteX9" fmla="*/ 34929 w 720689"/>
              <a:gd name="connsiteY9" fmla="*/ 174642 h 175250"/>
              <a:gd name="connsiteX0" fmla="*/ 34929 w 720689"/>
              <a:gd name="connsiteY0" fmla="*/ 174642 h 175250"/>
              <a:gd name="connsiteX1" fmla="*/ 103903 w 720689"/>
              <a:gd name="connsiteY1" fmla="*/ 159718 h 175250"/>
              <a:gd name="connsiteX2" fmla="*/ 137369 w 720689"/>
              <a:gd name="connsiteY2" fmla="*/ 146079 h 175250"/>
              <a:gd name="connsiteX3" fmla="*/ 117248 w 720689"/>
              <a:gd name="connsiteY3" fmla="*/ 134099 h 175250"/>
              <a:gd name="connsiteX4" fmla="*/ 336422 w 720689"/>
              <a:gd name="connsiteY4" fmla="*/ 172 h 175250"/>
              <a:gd name="connsiteX5" fmla="*/ 532597 w 720689"/>
              <a:gd name="connsiteY5" fmla="*/ 9401 h 175250"/>
              <a:gd name="connsiteX6" fmla="*/ 397352 w 720689"/>
              <a:gd name="connsiteY6" fmla="*/ 153985 h 175250"/>
              <a:gd name="connsiteX7" fmla="*/ 234342 w 720689"/>
              <a:gd name="connsiteY7" fmla="*/ 149497 h 175250"/>
              <a:gd name="connsiteX8" fmla="*/ 174517 w 720689"/>
              <a:gd name="connsiteY8" fmla="*/ 160535 h 175250"/>
              <a:gd name="connsiteX9" fmla="*/ 109667 w 720689"/>
              <a:gd name="connsiteY9" fmla="*/ 170349 h 175250"/>
              <a:gd name="connsiteX10" fmla="*/ 34929 w 720689"/>
              <a:gd name="connsiteY10" fmla="*/ 174642 h 175250"/>
              <a:gd name="connsiteX0" fmla="*/ 85368 w 720689"/>
              <a:gd name="connsiteY0" fmla="*/ 170585 h 172717"/>
              <a:gd name="connsiteX1" fmla="*/ 103903 w 720689"/>
              <a:gd name="connsiteY1" fmla="*/ 159718 h 172717"/>
              <a:gd name="connsiteX2" fmla="*/ 137369 w 720689"/>
              <a:gd name="connsiteY2" fmla="*/ 146079 h 172717"/>
              <a:gd name="connsiteX3" fmla="*/ 117248 w 720689"/>
              <a:gd name="connsiteY3" fmla="*/ 134099 h 172717"/>
              <a:gd name="connsiteX4" fmla="*/ 336422 w 720689"/>
              <a:gd name="connsiteY4" fmla="*/ 172 h 172717"/>
              <a:gd name="connsiteX5" fmla="*/ 532597 w 720689"/>
              <a:gd name="connsiteY5" fmla="*/ 9401 h 172717"/>
              <a:gd name="connsiteX6" fmla="*/ 397352 w 720689"/>
              <a:gd name="connsiteY6" fmla="*/ 153985 h 172717"/>
              <a:gd name="connsiteX7" fmla="*/ 234342 w 720689"/>
              <a:gd name="connsiteY7" fmla="*/ 149497 h 172717"/>
              <a:gd name="connsiteX8" fmla="*/ 174517 w 720689"/>
              <a:gd name="connsiteY8" fmla="*/ 160535 h 172717"/>
              <a:gd name="connsiteX9" fmla="*/ 109667 w 720689"/>
              <a:gd name="connsiteY9" fmla="*/ 170349 h 172717"/>
              <a:gd name="connsiteX10" fmla="*/ 85368 w 720689"/>
              <a:gd name="connsiteY10" fmla="*/ 170585 h 172717"/>
              <a:gd name="connsiteX0" fmla="*/ 85368 w 720689"/>
              <a:gd name="connsiteY0" fmla="*/ 170585 h 172717"/>
              <a:gd name="connsiteX1" fmla="*/ 103903 w 720689"/>
              <a:gd name="connsiteY1" fmla="*/ 159718 h 172717"/>
              <a:gd name="connsiteX2" fmla="*/ 137369 w 720689"/>
              <a:gd name="connsiteY2" fmla="*/ 146079 h 172717"/>
              <a:gd name="connsiteX3" fmla="*/ 117248 w 720689"/>
              <a:gd name="connsiteY3" fmla="*/ 134099 h 172717"/>
              <a:gd name="connsiteX4" fmla="*/ 336422 w 720689"/>
              <a:gd name="connsiteY4" fmla="*/ 172 h 172717"/>
              <a:gd name="connsiteX5" fmla="*/ 532597 w 720689"/>
              <a:gd name="connsiteY5" fmla="*/ 9401 h 172717"/>
              <a:gd name="connsiteX6" fmla="*/ 397352 w 720689"/>
              <a:gd name="connsiteY6" fmla="*/ 153985 h 172717"/>
              <a:gd name="connsiteX7" fmla="*/ 217049 w 720689"/>
              <a:gd name="connsiteY7" fmla="*/ 156258 h 172717"/>
              <a:gd name="connsiteX8" fmla="*/ 174517 w 720689"/>
              <a:gd name="connsiteY8" fmla="*/ 160535 h 172717"/>
              <a:gd name="connsiteX9" fmla="*/ 109667 w 720689"/>
              <a:gd name="connsiteY9" fmla="*/ 170349 h 172717"/>
              <a:gd name="connsiteX10" fmla="*/ 85368 w 720689"/>
              <a:gd name="connsiteY10" fmla="*/ 170585 h 172717"/>
              <a:gd name="connsiteX0" fmla="*/ 79604 w 720689"/>
              <a:gd name="connsiteY0" fmla="*/ 169233 h 172286"/>
              <a:gd name="connsiteX1" fmla="*/ 103903 w 720689"/>
              <a:gd name="connsiteY1" fmla="*/ 159718 h 172286"/>
              <a:gd name="connsiteX2" fmla="*/ 137369 w 720689"/>
              <a:gd name="connsiteY2" fmla="*/ 146079 h 172286"/>
              <a:gd name="connsiteX3" fmla="*/ 117248 w 720689"/>
              <a:gd name="connsiteY3" fmla="*/ 134099 h 172286"/>
              <a:gd name="connsiteX4" fmla="*/ 336422 w 720689"/>
              <a:gd name="connsiteY4" fmla="*/ 172 h 172286"/>
              <a:gd name="connsiteX5" fmla="*/ 532597 w 720689"/>
              <a:gd name="connsiteY5" fmla="*/ 9401 h 172286"/>
              <a:gd name="connsiteX6" fmla="*/ 397352 w 720689"/>
              <a:gd name="connsiteY6" fmla="*/ 153985 h 172286"/>
              <a:gd name="connsiteX7" fmla="*/ 217049 w 720689"/>
              <a:gd name="connsiteY7" fmla="*/ 156258 h 172286"/>
              <a:gd name="connsiteX8" fmla="*/ 174517 w 720689"/>
              <a:gd name="connsiteY8" fmla="*/ 160535 h 172286"/>
              <a:gd name="connsiteX9" fmla="*/ 109667 w 720689"/>
              <a:gd name="connsiteY9" fmla="*/ 170349 h 172286"/>
              <a:gd name="connsiteX10" fmla="*/ 79604 w 720689"/>
              <a:gd name="connsiteY10" fmla="*/ 169233 h 172286"/>
              <a:gd name="connsiteX0" fmla="*/ 68449 w 720689"/>
              <a:gd name="connsiteY0" fmla="*/ 170698 h 172761"/>
              <a:gd name="connsiteX1" fmla="*/ 103903 w 720689"/>
              <a:gd name="connsiteY1" fmla="*/ 159718 h 172761"/>
              <a:gd name="connsiteX2" fmla="*/ 137369 w 720689"/>
              <a:gd name="connsiteY2" fmla="*/ 146079 h 172761"/>
              <a:gd name="connsiteX3" fmla="*/ 117248 w 720689"/>
              <a:gd name="connsiteY3" fmla="*/ 134099 h 172761"/>
              <a:gd name="connsiteX4" fmla="*/ 336422 w 720689"/>
              <a:gd name="connsiteY4" fmla="*/ 172 h 172761"/>
              <a:gd name="connsiteX5" fmla="*/ 532597 w 720689"/>
              <a:gd name="connsiteY5" fmla="*/ 9401 h 172761"/>
              <a:gd name="connsiteX6" fmla="*/ 397352 w 720689"/>
              <a:gd name="connsiteY6" fmla="*/ 153985 h 172761"/>
              <a:gd name="connsiteX7" fmla="*/ 217049 w 720689"/>
              <a:gd name="connsiteY7" fmla="*/ 156258 h 172761"/>
              <a:gd name="connsiteX8" fmla="*/ 174517 w 720689"/>
              <a:gd name="connsiteY8" fmla="*/ 160535 h 172761"/>
              <a:gd name="connsiteX9" fmla="*/ 109667 w 720689"/>
              <a:gd name="connsiteY9" fmla="*/ 170349 h 172761"/>
              <a:gd name="connsiteX10" fmla="*/ 68449 w 720689"/>
              <a:gd name="connsiteY10" fmla="*/ 170698 h 172761"/>
              <a:gd name="connsiteX0" fmla="*/ 68449 w 720689"/>
              <a:gd name="connsiteY0" fmla="*/ 170698 h 172761"/>
              <a:gd name="connsiteX1" fmla="*/ 110595 w 720689"/>
              <a:gd name="connsiteY1" fmla="*/ 156787 h 172761"/>
              <a:gd name="connsiteX2" fmla="*/ 137369 w 720689"/>
              <a:gd name="connsiteY2" fmla="*/ 146079 h 172761"/>
              <a:gd name="connsiteX3" fmla="*/ 117248 w 720689"/>
              <a:gd name="connsiteY3" fmla="*/ 134099 h 172761"/>
              <a:gd name="connsiteX4" fmla="*/ 336422 w 720689"/>
              <a:gd name="connsiteY4" fmla="*/ 172 h 172761"/>
              <a:gd name="connsiteX5" fmla="*/ 532597 w 720689"/>
              <a:gd name="connsiteY5" fmla="*/ 9401 h 172761"/>
              <a:gd name="connsiteX6" fmla="*/ 397352 w 720689"/>
              <a:gd name="connsiteY6" fmla="*/ 153985 h 172761"/>
              <a:gd name="connsiteX7" fmla="*/ 217049 w 720689"/>
              <a:gd name="connsiteY7" fmla="*/ 156258 h 172761"/>
              <a:gd name="connsiteX8" fmla="*/ 174517 w 720689"/>
              <a:gd name="connsiteY8" fmla="*/ 160535 h 172761"/>
              <a:gd name="connsiteX9" fmla="*/ 109667 w 720689"/>
              <a:gd name="connsiteY9" fmla="*/ 170349 h 172761"/>
              <a:gd name="connsiteX10" fmla="*/ 68449 w 720689"/>
              <a:gd name="connsiteY10" fmla="*/ 170698 h 1727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720689" h="172761">
                <a:moveTo>
                  <a:pt x="68449" y="170698"/>
                </a:moveTo>
                <a:cubicBezTo>
                  <a:pt x="46709" y="172402"/>
                  <a:pt x="93522" y="161547"/>
                  <a:pt x="110595" y="156787"/>
                </a:cubicBezTo>
                <a:cubicBezTo>
                  <a:pt x="127668" y="152027"/>
                  <a:pt x="128420" y="151167"/>
                  <a:pt x="137369" y="146079"/>
                </a:cubicBezTo>
                <a:lnTo>
                  <a:pt x="117248" y="134099"/>
                </a:lnTo>
                <a:cubicBezTo>
                  <a:pt x="-116124" y="88211"/>
                  <a:pt x="20532" y="4708"/>
                  <a:pt x="336422" y="172"/>
                </a:cubicBezTo>
                <a:cubicBezTo>
                  <a:pt x="404572" y="-806"/>
                  <a:pt x="472613" y="2395"/>
                  <a:pt x="532597" y="9401"/>
                </a:cubicBezTo>
                <a:cubicBezTo>
                  <a:pt x="843149" y="45676"/>
                  <a:pt x="749108" y="146210"/>
                  <a:pt x="397352" y="153985"/>
                </a:cubicBezTo>
                <a:cubicBezTo>
                  <a:pt x="342129" y="155206"/>
                  <a:pt x="269044" y="160430"/>
                  <a:pt x="217049" y="156258"/>
                </a:cubicBezTo>
                <a:cubicBezTo>
                  <a:pt x="178228" y="157077"/>
                  <a:pt x="195296" y="157060"/>
                  <a:pt x="174517" y="160535"/>
                </a:cubicBezTo>
                <a:cubicBezTo>
                  <a:pt x="153738" y="164010"/>
                  <a:pt x="131250" y="167725"/>
                  <a:pt x="109667" y="170349"/>
                </a:cubicBezTo>
                <a:cubicBezTo>
                  <a:pt x="76432" y="174540"/>
                  <a:pt x="64606" y="172334"/>
                  <a:pt x="68449" y="170698"/>
                </a:cubicBezTo>
                <a:close/>
              </a:path>
            </a:pathLst>
          </a:custGeom>
          <a:solidFill>
            <a:schemeClr val="bg1"/>
          </a:solidFill>
          <a:ln w="3175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32" name="ZoneTexte 631"/>
          <p:cNvSpPr txBox="1"/>
          <p:nvPr/>
        </p:nvSpPr>
        <p:spPr>
          <a:xfrm>
            <a:off x="5713694" y="7253671"/>
            <a:ext cx="644523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7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Dekko" panose="02000600000000000000" pitchFamily="2" charset="0"/>
                <a:cs typeface="Dekko" panose="02000600000000000000" pitchFamily="2" charset="0"/>
              </a:rPr>
              <a:t>Nom masculin</a:t>
            </a:r>
            <a:endParaRPr lang="fr-FR" sz="700" dirty="0">
              <a:solidFill>
                <a:schemeClr val="tx1">
                  <a:lumMod val="65000"/>
                  <a:lumOff val="35000"/>
                </a:schemeClr>
              </a:solidFill>
              <a:latin typeface="Dekko" panose="02000600000000000000" pitchFamily="2" charset="0"/>
              <a:cs typeface="Dekko" panose="02000600000000000000" pitchFamily="2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420792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4" name="Rectangle 160"/>
          <p:cNvSpPr>
            <a:spLocks noChangeArrowheads="1"/>
          </p:cNvSpPr>
          <p:nvPr/>
        </p:nvSpPr>
        <p:spPr bwMode="auto">
          <a:xfrm>
            <a:off x="1212592" y="590704"/>
            <a:ext cx="75596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2275" name="Rectangle 161"/>
          <p:cNvSpPr>
            <a:spLocks noChangeArrowheads="1"/>
          </p:cNvSpPr>
          <p:nvPr/>
        </p:nvSpPr>
        <p:spPr bwMode="auto">
          <a:xfrm>
            <a:off x="1285163" y="1190288"/>
            <a:ext cx="7559675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r>
              <a: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276" name="Rectangle 258"/>
          <p:cNvSpPr>
            <a:spLocks noChangeArrowheads="1"/>
          </p:cNvSpPr>
          <p:nvPr/>
        </p:nvSpPr>
        <p:spPr bwMode="auto">
          <a:xfrm>
            <a:off x="1285163" y="1190288"/>
            <a:ext cx="7559675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kumimoji="0" lang="fr-FR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79" name="ZoneTexte 478"/>
          <p:cNvSpPr txBox="1"/>
          <p:nvPr/>
        </p:nvSpPr>
        <p:spPr>
          <a:xfrm>
            <a:off x="6813863" y="10289791"/>
            <a:ext cx="946797" cy="2700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solidFill>
                  <a:srgbClr val="00B050"/>
                </a:solidFill>
                <a:latin typeface="Andika Basic Dig1 Dig4 Dig7" panose="02000000000000000000" pitchFamily="2" charset="0"/>
              </a:rPr>
              <a:t>Page 2</a:t>
            </a:r>
            <a:endParaRPr lang="fr-FR" b="1" dirty="0">
              <a:solidFill>
                <a:srgbClr val="00B050"/>
              </a:solidFill>
              <a:latin typeface="Andika Basic Dig1 Dig4 Dig7" panose="02000000000000000000" pitchFamily="2" charset="0"/>
            </a:endParaRPr>
          </a:p>
        </p:txBody>
      </p:sp>
      <p:sp>
        <p:nvSpPr>
          <p:cNvPr id="233" name="ZoneTexte 232"/>
          <p:cNvSpPr txBox="1"/>
          <p:nvPr/>
        </p:nvSpPr>
        <p:spPr>
          <a:xfrm>
            <a:off x="333004" y="313028"/>
            <a:ext cx="1245546" cy="4478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solidFill>
                  <a:srgbClr val="00B050"/>
                </a:solidFill>
                <a:latin typeface="Andika Basic Dig1 Dig4 Dig7" panose="02000000000000000000" pitchFamily="2" charset="0"/>
              </a:rPr>
              <a:t>Groupe vert</a:t>
            </a:r>
          </a:p>
          <a:p>
            <a:r>
              <a:rPr lang="fr-FR" b="1" dirty="0" smtClean="0">
                <a:solidFill>
                  <a:srgbClr val="00B050"/>
                </a:solidFill>
                <a:latin typeface="Andika Basic Dig1 Dig4 Dig7" panose="02000000000000000000" pitchFamily="2" charset="0"/>
              </a:rPr>
              <a:t>23 </a:t>
            </a:r>
            <a:r>
              <a:rPr lang="fr-FR" b="1" dirty="0" smtClean="0">
                <a:solidFill>
                  <a:srgbClr val="00B050"/>
                </a:solidFill>
                <a:latin typeface="Andika Basic Dig1 Dig4 Dig7" panose="02000000000000000000" pitchFamily="2" charset="0"/>
              </a:rPr>
              <a:t>mots</a:t>
            </a:r>
            <a:endParaRPr lang="fr-FR" b="1" dirty="0">
              <a:solidFill>
                <a:srgbClr val="00B050"/>
              </a:solidFill>
              <a:latin typeface="Andika Basic Dig1 Dig4 Dig7" panose="02000000000000000000" pitchFamily="2" charset="0"/>
            </a:endParaRPr>
          </a:p>
        </p:txBody>
      </p:sp>
      <p:pic>
        <p:nvPicPr>
          <p:cNvPr id="234" name="Image 233"/>
          <p:cNvPicPr>
            <a:picLocks noChangeAspect="1"/>
          </p:cNvPicPr>
          <p:nvPr/>
        </p:nvPicPr>
        <p:blipFill>
          <a:blip r:embed="rId4">
            <a:grayscl/>
          </a:blip>
          <a:stretch>
            <a:fillRect/>
          </a:stretch>
        </p:blipFill>
        <p:spPr>
          <a:xfrm>
            <a:off x="6209329" y="42692"/>
            <a:ext cx="1349760" cy="569016"/>
          </a:xfrm>
          <a:prstGeom prst="rect">
            <a:avLst/>
          </a:prstGeom>
        </p:spPr>
      </p:pic>
      <p:pic>
        <p:nvPicPr>
          <p:cNvPr id="255" name="Image 254"/>
          <p:cNvPicPr>
            <a:picLocks noChangeAspect="1"/>
          </p:cNvPicPr>
          <p:nvPr/>
        </p:nvPicPr>
        <p:blipFill rotWithShape="1">
          <a:blip r:embed="rId5" cstate="print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sharpenSoften amount="50000"/>
                    </a14:imgEffect>
                    <a14:imgEffect>
                      <a14:brightnessContrast bright="4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4328" t="39390" r="87555" b="46973"/>
          <a:stretch/>
        </p:blipFill>
        <p:spPr>
          <a:xfrm>
            <a:off x="5229631" y="4668274"/>
            <a:ext cx="274320" cy="273838"/>
          </a:xfrm>
          <a:prstGeom prst="rect">
            <a:avLst/>
          </a:prstGeom>
        </p:spPr>
      </p:pic>
      <p:sp>
        <p:nvSpPr>
          <p:cNvPr id="256" name="Bulle ronde 26"/>
          <p:cNvSpPr/>
          <p:nvPr/>
        </p:nvSpPr>
        <p:spPr>
          <a:xfrm>
            <a:off x="5532022" y="4670846"/>
            <a:ext cx="611965" cy="237195"/>
          </a:xfrm>
          <a:custGeom>
            <a:avLst/>
            <a:gdLst>
              <a:gd name="connsiteX0" fmla="*/ 22497 w 611508"/>
              <a:gd name="connsiteY0" fmla="*/ 251742 h 214533"/>
              <a:gd name="connsiteX1" fmla="*/ 87595 w 611508"/>
              <a:gd name="connsiteY1" fmla="*/ 182422 h 214533"/>
              <a:gd name="connsiteX2" fmla="*/ 258624 w 611508"/>
              <a:gd name="connsiteY2" fmla="*/ 1281 h 214533"/>
              <a:gd name="connsiteX3" fmla="*/ 469562 w 611508"/>
              <a:gd name="connsiteY3" fmla="*/ 16692 h 214533"/>
              <a:gd name="connsiteX4" fmla="*/ 375923 w 611508"/>
              <a:gd name="connsiteY4" fmla="*/ 211670 h 214533"/>
              <a:gd name="connsiteX5" fmla="*/ 183731 w 611508"/>
              <a:gd name="connsiteY5" fmla="*/ 205620 h 214533"/>
              <a:gd name="connsiteX6" fmla="*/ 22497 w 611508"/>
              <a:gd name="connsiteY6" fmla="*/ 251742 h 214533"/>
              <a:gd name="connsiteX0" fmla="*/ 22818 w 611965"/>
              <a:gd name="connsiteY0" fmla="*/ 251743 h 251743"/>
              <a:gd name="connsiteX1" fmla="*/ 91212 w 611965"/>
              <a:gd name="connsiteY1" fmla="*/ 199281 h 251743"/>
              <a:gd name="connsiteX2" fmla="*/ 87916 w 611965"/>
              <a:gd name="connsiteY2" fmla="*/ 182423 h 251743"/>
              <a:gd name="connsiteX3" fmla="*/ 258945 w 611965"/>
              <a:gd name="connsiteY3" fmla="*/ 1282 h 251743"/>
              <a:gd name="connsiteX4" fmla="*/ 469883 w 611965"/>
              <a:gd name="connsiteY4" fmla="*/ 16693 h 251743"/>
              <a:gd name="connsiteX5" fmla="*/ 376244 w 611965"/>
              <a:gd name="connsiteY5" fmla="*/ 211671 h 251743"/>
              <a:gd name="connsiteX6" fmla="*/ 184052 w 611965"/>
              <a:gd name="connsiteY6" fmla="*/ 205621 h 251743"/>
              <a:gd name="connsiteX7" fmla="*/ 22818 w 611965"/>
              <a:gd name="connsiteY7" fmla="*/ 251743 h 251743"/>
              <a:gd name="connsiteX0" fmla="*/ 22818 w 611965"/>
              <a:gd name="connsiteY0" fmla="*/ 251743 h 251743"/>
              <a:gd name="connsiteX1" fmla="*/ 91212 w 611965"/>
              <a:gd name="connsiteY1" fmla="*/ 199281 h 251743"/>
              <a:gd name="connsiteX2" fmla="*/ 87916 w 611965"/>
              <a:gd name="connsiteY2" fmla="*/ 182423 h 251743"/>
              <a:gd name="connsiteX3" fmla="*/ 258945 w 611965"/>
              <a:gd name="connsiteY3" fmla="*/ 1282 h 251743"/>
              <a:gd name="connsiteX4" fmla="*/ 469883 w 611965"/>
              <a:gd name="connsiteY4" fmla="*/ 16693 h 251743"/>
              <a:gd name="connsiteX5" fmla="*/ 376244 w 611965"/>
              <a:gd name="connsiteY5" fmla="*/ 211671 h 251743"/>
              <a:gd name="connsiteX6" fmla="*/ 184052 w 611965"/>
              <a:gd name="connsiteY6" fmla="*/ 205621 h 251743"/>
              <a:gd name="connsiteX7" fmla="*/ 107839 w 611965"/>
              <a:gd name="connsiteY7" fmla="*/ 245001 h 251743"/>
              <a:gd name="connsiteX8" fmla="*/ 22818 w 611965"/>
              <a:gd name="connsiteY8" fmla="*/ 251743 h 251743"/>
              <a:gd name="connsiteX0" fmla="*/ 14505 w 611965"/>
              <a:gd name="connsiteY0" fmla="*/ 237195 h 245001"/>
              <a:gd name="connsiteX1" fmla="*/ 91212 w 611965"/>
              <a:gd name="connsiteY1" fmla="*/ 199281 h 245001"/>
              <a:gd name="connsiteX2" fmla="*/ 87916 w 611965"/>
              <a:gd name="connsiteY2" fmla="*/ 182423 h 245001"/>
              <a:gd name="connsiteX3" fmla="*/ 258945 w 611965"/>
              <a:gd name="connsiteY3" fmla="*/ 1282 h 245001"/>
              <a:gd name="connsiteX4" fmla="*/ 469883 w 611965"/>
              <a:gd name="connsiteY4" fmla="*/ 16693 h 245001"/>
              <a:gd name="connsiteX5" fmla="*/ 376244 w 611965"/>
              <a:gd name="connsiteY5" fmla="*/ 211671 h 245001"/>
              <a:gd name="connsiteX6" fmla="*/ 184052 w 611965"/>
              <a:gd name="connsiteY6" fmla="*/ 205621 h 245001"/>
              <a:gd name="connsiteX7" fmla="*/ 107839 w 611965"/>
              <a:gd name="connsiteY7" fmla="*/ 245001 h 245001"/>
              <a:gd name="connsiteX8" fmla="*/ 14505 w 611965"/>
              <a:gd name="connsiteY8" fmla="*/ 237195 h 245001"/>
              <a:gd name="connsiteX0" fmla="*/ 14505 w 611965"/>
              <a:gd name="connsiteY0" fmla="*/ 237195 h 237195"/>
              <a:gd name="connsiteX1" fmla="*/ 91212 w 611965"/>
              <a:gd name="connsiteY1" fmla="*/ 199281 h 237195"/>
              <a:gd name="connsiteX2" fmla="*/ 87916 w 611965"/>
              <a:gd name="connsiteY2" fmla="*/ 182423 h 237195"/>
              <a:gd name="connsiteX3" fmla="*/ 258945 w 611965"/>
              <a:gd name="connsiteY3" fmla="*/ 1282 h 237195"/>
              <a:gd name="connsiteX4" fmla="*/ 469883 w 611965"/>
              <a:gd name="connsiteY4" fmla="*/ 16693 h 237195"/>
              <a:gd name="connsiteX5" fmla="*/ 376244 w 611965"/>
              <a:gd name="connsiteY5" fmla="*/ 211671 h 237195"/>
              <a:gd name="connsiteX6" fmla="*/ 184052 w 611965"/>
              <a:gd name="connsiteY6" fmla="*/ 205621 h 237195"/>
              <a:gd name="connsiteX7" fmla="*/ 103683 w 611965"/>
              <a:gd name="connsiteY7" fmla="*/ 236688 h 237195"/>
              <a:gd name="connsiteX8" fmla="*/ 14505 w 611965"/>
              <a:gd name="connsiteY8" fmla="*/ 237195 h 237195"/>
              <a:gd name="connsiteX0" fmla="*/ 14505 w 611965"/>
              <a:gd name="connsiteY0" fmla="*/ 237195 h 237195"/>
              <a:gd name="connsiteX1" fmla="*/ 91212 w 611965"/>
              <a:gd name="connsiteY1" fmla="*/ 199281 h 237195"/>
              <a:gd name="connsiteX2" fmla="*/ 87916 w 611965"/>
              <a:gd name="connsiteY2" fmla="*/ 182423 h 237195"/>
              <a:gd name="connsiteX3" fmla="*/ 258945 w 611965"/>
              <a:gd name="connsiteY3" fmla="*/ 1282 h 237195"/>
              <a:gd name="connsiteX4" fmla="*/ 469883 w 611965"/>
              <a:gd name="connsiteY4" fmla="*/ 16693 h 237195"/>
              <a:gd name="connsiteX5" fmla="*/ 376244 w 611965"/>
              <a:gd name="connsiteY5" fmla="*/ 211671 h 237195"/>
              <a:gd name="connsiteX6" fmla="*/ 184052 w 611965"/>
              <a:gd name="connsiteY6" fmla="*/ 205621 h 237195"/>
              <a:gd name="connsiteX7" fmla="*/ 155637 w 611965"/>
              <a:gd name="connsiteY7" fmla="*/ 222141 h 237195"/>
              <a:gd name="connsiteX8" fmla="*/ 103683 w 611965"/>
              <a:gd name="connsiteY8" fmla="*/ 236688 h 237195"/>
              <a:gd name="connsiteX9" fmla="*/ 14505 w 611965"/>
              <a:gd name="connsiteY9" fmla="*/ 237195 h 237195"/>
              <a:gd name="connsiteX0" fmla="*/ 14505 w 611965"/>
              <a:gd name="connsiteY0" fmla="*/ 237195 h 237195"/>
              <a:gd name="connsiteX1" fmla="*/ 60040 w 611965"/>
              <a:gd name="connsiteY1" fmla="*/ 220063 h 237195"/>
              <a:gd name="connsiteX2" fmla="*/ 91212 w 611965"/>
              <a:gd name="connsiteY2" fmla="*/ 199281 h 237195"/>
              <a:gd name="connsiteX3" fmla="*/ 87916 w 611965"/>
              <a:gd name="connsiteY3" fmla="*/ 182423 h 237195"/>
              <a:gd name="connsiteX4" fmla="*/ 258945 w 611965"/>
              <a:gd name="connsiteY4" fmla="*/ 1282 h 237195"/>
              <a:gd name="connsiteX5" fmla="*/ 469883 w 611965"/>
              <a:gd name="connsiteY5" fmla="*/ 16693 h 237195"/>
              <a:gd name="connsiteX6" fmla="*/ 376244 w 611965"/>
              <a:gd name="connsiteY6" fmla="*/ 211671 h 237195"/>
              <a:gd name="connsiteX7" fmla="*/ 184052 w 611965"/>
              <a:gd name="connsiteY7" fmla="*/ 205621 h 237195"/>
              <a:gd name="connsiteX8" fmla="*/ 155637 w 611965"/>
              <a:gd name="connsiteY8" fmla="*/ 222141 h 237195"/>
              <a:gd name="connsiteX9" fmla="*/ 103683 w 611965"/>
              <a:gd name="connsiteY9" fmla="*/ 236688 h 237195"/>
              <a:gd name="connsiteX10" fmla="*/ 14505 w 611965"/>
              <a:gd name="connsiteY10" fmla="*/ 237195 h 237195"/>
              <a:gd name="connsiteX0" fmla="*/ 14505 w 611965"/>
              <a:gd name="connsiteY0" fmla="*/ 237195 h 237195"/>
              <a:gd name="connsiteX1" fmla="*/ 60040 w 611965"/>
              <a:gd name="connsiteY1" fmla="*/ 220063 h 237195"/>
              <a:gd name="connsiteX2" fmla="*/ 91212 w 611965"/>
              <a:gd name="connsiteY2" fmla="*/ 199281 h 237195"/>
              <a:gd name="connsiteX3" fmla="*/ 87916 w 611965"/>
              <a:gd name="connsiteY3" fmla="*/ 182423 h 237195"/>
              <a:gd name="connsiteX4" fmla="*/ 258945 w 611965"/>
              <a:gd name="connsiteY4" fmla="*/ 1282 h 237195"/>
              <a:gd name="connsiteX5" fmla="*/ 469883 w 611965"/>
              <a:gd name="connsiteY5" fmla="*/ 16693 h 237195"/>
              <a:gd name="connsiteX6" fmla="*/ 376244 w 611965"/>
              <a:gd name="connsiteY6" fmla="*/ 211671 h 237195"/>
              <a:gd name="connsiteX7" fmla="*/ 184052 w 611965"/>
              <a:gd name="connsiteY7" fmla="*/ 205621 h 237195"/>
              <a:gd name="connsiteX8" fmla="*/ 141090 w 611965"/>
              <a:gd name="connsiteY8" fmla="*/ 222141 h 237195"/>
              <a:gd name="connsiteX9" fmla="*/ 103683 w 611965"/>
              <a:gd name="connsiteY9" fmla="*/ 236688 h 237195"/>
              <a:gd name="connsiteX10" fmla="*/ 14505 w 611965"/>
              <a:gd name="connsiteY10" fmla="*/ 237195 h 237195"/>
              <a:gd name="connsiteX0" fmla="*/ 14505 w 611965"/>
              <a:gd name="connsiteY0" fmla="*/ 237195 h 237195"/>
              <a:gd name="connsiteX1" fmla="*/ 60040 w 611965"/>
              <a:gd name="connsiteY1" fmla="*/ 220063 h 237195"/>
              <a:gd name="connsiteX2" fmla="*/ 78743 w 611965"/>
              <a:gd name="connsiteY2" fmla="*/ 199281 h 237195"/>
              <a:gd name="connsiteX3" fmla="*/ 87916 w 611965"/>
              <a:gd name="connsiteY3" fmla="*/ 182423 h 237195"/>
              <a:gd name="connsiteX4" fmla="*/ 258945 w 611965"/>
              <a:gd name="connsiteY4" fmla="*/ 1282 h 237195"/>
              <a:gd name="connsiteX5" fmla="*/ 469883 w 611965"/>
              <a:gd name="connsiteY5" fmla="*/ 16693 h 237195"/>
              <a:gd name="connsiteX6" fmla="*/ 376244 w 611965"/>
              <a:gd name="connsiteY6" fmla="*/ 211671 h 237195"/>
              <a:gd name="connsiteX7" fmla="*/ 184052 w 611965"/>
              <a:gd name="connsiteY7" fmla="*/ 205621 h 237195"/>
              <a:gd name="connsiteX8" fmla="*/ 141090 w 611965"/>
              <a:gd name="connsiteY8" fmla="*/ 222141 h 237195"/>
              <a:gd name="connsiteX9" fmla="*/ 103683 w 611965"/>
              <a:gd name="connsiteY9" fmla="*/ 236688 h 237195"/>
              <a:gd name="connsiteX10" fmla="*/ 14505 w 611965"/>
              <a:gd name="connsiteY10" fmla="*/ 237195 h 237195"/>
              <a:gd name="connsiteX0" fmla="*/ 14505 w 611965"/>
              <a:gd name="connsiteY0" fmla="*/ 237195 h 237195"/>
              <a:gd name="connsiteX1" fmla="*/ 49649 w 611965"/>
              <a:gd name="connsiteY1" fmla="*/ 215907 h 237195"/>
              <a:gd name="connsiteX2" fmla="*/ 78743 w 611965"/>
              <a:gd name="connsiteY2" fmla="*/ 199281 h 237195"/>
              <a:gd name="connsiteX3" fmla="*/ 87916 w 611965"/>
              <a:gd name="connsiteY3" fmla="*/ 182423 h 237195"/>
              <a:gd name="connsiteX4" fmla="*/ 258945 w 611965"/>
              <a:gd name="connsiteY4" fmla="*/ 1282 h 237195"/>
              <a:gd name="connsiteX5" fmla="*/ 469883 w 611965"/>
              <a:gd name="connsiteY5" fmla="*/ 16693 h 237195"/>
              <a:gd name="connsiteX6" fmla="*/ 376244 w 611965"/>
              <a:gd name="connsiteY6" fmla="*/ 211671 h 237195"/>
              <a:gd name="connsiteX7" fmla="*/ 184052 w 611965"/>
              <a:gd name="connsiteY7" fmla="*/ 205621 h 237195"/>
              <a:gd name="connsiteX8" fmla="*/ 141090 w 611965"/>
              <a:gd name="connsiteY8" fmla="*/ 222141 h 237195"/>
              <a:gd name="connsiteX9" fmla="*/ 103683 w 611965"/>
              <a:gd name="connsiteY9" fmla="*/ 236688 h 237195"/>
              <a:gd name="connsiteX10" fmla="*/ 14505 w 611965"/>
              <a:gd name="connsiteY10" fmla="*/ 237195 h 237195"/>
              <a:gd name="connsiteX0" fmla="*/ 14505 w 611965"/>
              <a:gd name="connsiteY0" fmla="*/ 237195 h 237195"/>
              <a:gd name="connsiteX1" fmla="*/ 49649 w 611965"/>
              <a:gd name="connsiteY1" fmla="*/ 215907 h 237195"/>
              <a:gd name="connsiteX2" fmla="*/ 87916 w 611965"/>
              <a:gd name="connsiteY2" fmla="*/ 182423 h 237195"/>
              <a:gd name="connsiteX3" fmla="*/ 258945 w 611965"/>
              <a:gd name="connsiteY3" fmla="*/ 1282 h 237195"/>
              <a:gd name="connsiteX4" fmla="*/ 469883 w 611965"/>
              <a:gd name="connsiteY4" fmla="*/ 16693 h 237195"/>
              <a:gd name="connsiteX5" fmla="*/ 376244 w 611965"/>
              <a:gd name="connsiteY5" fmla="*/ 211671 h 237195"/>
              <a:gd name="connsiteX6" fmla="*/ 184052 w 611965"/>
              <a:gd name="connsiteY6" fmla="*/ 205621 h 237195"/>
              <a:gd name="connsiteX7" fmla="*/ 141090 w 611965"/>
              <a:gd name="connsiteY7" fmla="*/ 222141 h 237195"/>
              <a:gd name="connsiteX8" fmla="*/ 103683 w 611965"/>
              <a:gd name="connsiteY8" fmla="*/ 236688 h 237195"/>
              <a:gd name="connsiteX9" fmla="*/ 14505 w 611965"/>
              <a:gd name="connsiteY9" fmla="*/ 237195 h 237195"/>
              <a:gd name="connsiteX0" fmla="*/ 14505 w 611965"/>
              <a:gd name="connsiteY0" fmla="*/ 237195 h 237195"/>
              <a:gd name="connsiteX1" fmla="*/ 99525 w 611965"/>
              <a:gd name="connsiteY1" fmla="*/ 201360 h 237195"/>
              <a:gd name="connsiteX2" fmla="*/ 87916 w 611965"/>
              <a:gd name="connsiteY2" fmla="*/ 182423 h 237195"/>
              <a:gd name="connsiteX3" fmla="*/ 258945 w 611965"/>
              <a:gd name="connsiteY3" fmla="*/ 1282 h 237195"/>
              <a:gd name="connsiteX4" fmla="*/ 469883 w 611965"/>
              <a:gd name="connsiteY4" fmla="*/ 16693 h 237195"/>
              <a:gd name="connsiteX5" fmla="*/ 376244 w 611965"/>
              <a:gd name="connsiteY5" fmla="*/ 211671 h 237195"/>
              <a:gd name="connsiteX6" fmla="*/ 184052 w 611965"/>
              <a:gd name="connsiteY6" fmla="*/ 205621 h 237195"/>
              <a:gd name="connsiteX7" fmla="*/ 141090 w 611965"/>
              <a:gd name="connsiteY7" fmla="*/ 222141 h 237195"/>
              <a:gd name="connsiteX8" fmla="*/ 103683 w 611965"/>
              <a:gd name="connsiteY8" fmla="*/ 236688 h 237195"/>
              <a:gd name="connsiteX9" fmla="*/ 14505 w 611965"/>
              <a:gd name="connsiteY9" fmla="*/ 237195 h 237195"/>
              <a:gd name="connsiteX0" fmla="*/ 14505 w 611965"/>
              <a:gd name="connsiteY0" fmla="*/ 237195 h 237195"/>
              <a:gd name="connsiteX1" fmla="*/ 99525 w 611965"/>
              <a:gd name="connsiteY1" fmla="*/ 201360 h 237195"/>
              <a:gd name="connsiteX2" fmla="*/ 87916 w 611965"/>
              <a:gd name="connsiteY2" fmla="*/ 182423 h 237195"/>
              <a:gd name="connsiteX3" fmla="*/ 258945 w 611965"/>
              <a:gd name="connsiteY3" fmla="*/ 1282 h 237195"/>
              <a:gd name="connsiteX4" fmla="*/ 469883 w 611965"/>
              <a:gd name="connsiteY4" fmla="*/ 16693 h 237195"/>
              <a:gd name="connsiteX5" fmla="*/ 376244 w 611965"/>
              <a:gd name="connsiteY5" fmla="*/ 211671 h 237195"/>
              <a:gd name="connsiteX6" fmla="*/ 184052 w 611965"/>
              <a:gd name="connsiteY6" fmla="*/ 205621 h 237195"/>
              <a:gd name="connsiteX7" fmla="*/ 141090 w 611965"/>
              <a:gd name="connsiteY7" fmla="*/ 222141 h 237195"/>
              <a:gd name="connsiteX8" fmla="*/ 70432 w 611965"/>
              <a:gd name="connsiteY8" fmla="*/ 234609 h 237195"/>
              <a:gd name="connsiteX9" fmla="*/ 14505 w 611965"/>
              <a:gd name="connsiteY9" fmla="*/ 237195 h 237195"/>
              <a:gd name="connsiteX0" fmla="*/ 14505 w 611965"/>
              <a:gd name="connsiteY0" fmla="*/ 237195 h 237195"/>
              <a:gd name="connsiteX1" fmla="*/ 99525 w 611965"/>
              <a:gd name="connsiteY1" fmla="*/ 201360 h 237195"/>
              <a:gd name="connsiteX2" fmla="*/ 87916 w 611965"/>
              <a:gd name="connsiteY2" fmla="*/ 182423 h 237195"/>
              <a:gd name="connsiteX3" fmla="*/ 258945 w 611965"/>
              <a:gd name="connsiteY3" fmla="*/ 1282 h 237195"/>
              <a:gd name="connsiteX4" fmla="*/ 469883 w 611965"/>
              <a:gd name="connsiteY4" fmla="*/ 16693 h 237195"/>
              <a:gd name="connsiteX5" fmla="*/ 376244 w 611965"/>
              <a:gd name="connsiteY5" fmla="*/ 211671 h 237195"/>
              <a:gd name="connsiteX6" fmla="*/ 184052 w 611965"/>
              <a:gd name="connsiteY6" fmla="*/ 205621 h 237195"/>
              <a:gd name="connsiteX7" fmla="*/ 134855 w 611965"/>
              <a:gd name="connsiteY7" fmla="*/ 217985 h 237195"/>
              <a:gd name="connsiteX8" fmla="*/ 70432 w 611965"/>
              <a:gd name="connsiteY8" fmla="*/ 234609 h 237195"/>
              <a:gd name="connsiteX9" fmla="*/ 14505 w 611965"/>
              <a:gd name="connsiteY9" fmla="*/ 237195 h 237195"/>
              <a:gd name="connsiteX0" fmla="*/ 14505 w 611965"/>
              <a:gd name="connsiteY0" fmla="*/ 237195 h 237195"/>
              <a:gd name="connsiteX1" fmla="*/ 87916 w 611965"/>
              <a:gd name="connsiteY1" fmla="*/ 182423 h 237195"/>
              <a:gd name="connsiteX2" fmla="*/ 258945 w 611965"/>
              <a:gd name="connsiteY2" fmla="*/ 1282 h 237195"/>
              <a:gd name="connsiteX3" fmla="*/ 469883 w 611965"/>
              <a:gd name="connsiteY3" fmla="*/ 16693 h 237195"/>
              <a:gd name="connsiteX4" fmla="*/ 376244 w 611965"/>
              <a:gd name="connsiteY4" fmla="*/ 211671 h 237195"/>
              <a:gd name="connsiteX5" fmla="*/ 184052 w 611965"/>
              <a:gd name="connsiteY5" fmla="*/ 205621 h 237195"/>
              <a:gd name="connsiteX6" fmla="*/ 134855 w 611965"/>
              <a:gd name="connsiteY6" fmla="*/ 217985 h 237195"/>
              <a:gd name="connsiteX7" fmla="*/ 70432 w 611965"/>
              <a:gd name="connsiteY7" fmla="*/ 234609 h 237195"/>
              <a:gd name="connsiteX8" fmla="*/ 14505 w 611965"/>
              <a:gd name="connsiteY8" fmla="*/ 237195 h 237195"/>
              <a:gd name="connsiteX0" fmla="*/ 14505 w 611965"/>
              <a:gd name="connsiteY0" fmla="*/ 237195 h 237195"/>
              <a:gd name="connsiteX1" fmla="*/ 87916 w 611965"/>
              <a:gd name="connsiteY1" fmla="*/ 182423 h 237195"/>
              <a:gd name="connsiteX2" fmla="*/ 258945 w 611965"/>
              <a:gd name="connsiteY2" fmla="*/ 1282 h 237195"/>
              <a:gd name="connsiteX3" fmla="*/ 469883 w 611965"/>
              <a:gd name="connsiteY3" fmla="*/ 16693 h 237195"/>
              <a:gd name="connsiteX4" fmla="*/ 376244 w 611965"/>
              <a:gd name="connsiteY4" fmla="*/ 211671 h 237195"/>
              <a:gd name="connsiteX5" fmla="*/ 184052 w 611965"/>
              <a:gd name="connsiteY5" fmla="*/ 205621 h 237195"/>
              <a:gd name="connsiteX6" fmla="*/ 134855 w 611965"/>
              <a:gd name="connsiteY6" fmla="*/ 217985 h 237195"/>
              <a:gd name="connsiteX7" fmla="*/ 70432 w 611965"/>
              <a:gd name="connsiteY7" fmla="*/ 234609 h 237195"/>
              <a:gd name="connsiteX8" fmla="*/ 14505 w 611965"/>
              <a:gd name="connsiteY8" fmla="*/ 237195 h 237195"/>
              <a:gd name="connsiteX0" fmla="*/ 14505 w 611965"/>
              <a:gd name="connsiteY0" fmla="*/ 237195 h 237195"/>
              <a:gd name="connsiteX1" fmla="*/ 87916 w 611965"/>
              <a:gd name="connsiteY1" fmla="*/ 182423 h 237195"/>
              <a:gd name="connsiteX2" fmla="*/ 258945 w 611965"/>
              <a:gd name="connsiteY2" fmla="*/ 1282 h 237195"/>
              <a:gd name="connsiteX3" fmla="*/ 469883 w 611965"/>
              <a:gd name="connsiteY3" fmla="*/ 16693 h 237195"/>
              <a:gd name="connsiteX4" fmla="*/ 376244 w 611965"/>
              <a:gd name="connsiteY4" fmla="*/ 211671 h 237195"/>
              <a:gd name="connsiteX5" fmla="*/ 184052 w 611965"/>
              <a:gd name="connsiteY5" fmla="*/ 205621 h 237195"/>
              <a:gd name="connsiteX6" fmla="*/ 134855 w 611965"/>
              <a:gd name="connsiteY6" fmla="*/ 217985 h 237195"/>
              <a:gd name="connsiteX7" fmla="*/ 70432 w 611965"/>
              <a:gd name="connsiteY7" fmla="*/ 234609 h 237195"/>
              <a:gd name="connsiteX8" fmla="*/ 14505 w 611965"/>
              <a:gd name="connsiteY8" fmla="*/ 237195 h 2371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611965" h="237195">
                <a:moveTo>
                  <a:pt x="14505" y="237195"/>
                </a:moveTo>
                <a:cubicBezTo>
                  <a:pt x="17419" y="228497"/>
                  <a:pt x="111599" y="207195"/>
                  <a:pt x="87916" y="182423"/>
                </a:cubicBezTo>
                <a:cubicBezTo>
                  <a:pt x="-86455" y="120125"/>
                  <a:pt x="13047" y="14741"/>
                  <a:pt x="258945" y="1282"/>
                </a:cubicBezTo>
                <a:cubicBezTo>
                  <a:pt x="332259" y="-2731"/>
                  <a:pt x="407230" y="2747"/>
                  <a:pt x="469883" y="16693"/>
                </a:cubicBezTo>
                <a:cubicBezTo>
                  <a:pt x="698453" y="67572"/>
                  <a:pt x="639716" y="189876"/>
                  <a:pt x="376244" y="211671"/>
                </a:cubicBezTo>
                <a:cubicBezTo>
                  <a:pt x="311998" y="216985"/>
                  <a:pt x="244575" y="214863"/>
                  <a:pt x="184052" y="205621"/>
                </a:cubicBezTo>
                <a:cubicBezTo>
                  <a:pt x="145899" y="207020"/>
                  <a:pt x="148250" y="212807"/>
                  <a:pt x="134855" y="217985"/>
                </a:cubicBezTo>
                <a:cubicBezTo>
                  <a:pt x="121460" y="223163"/>
                  <a:pt x="92569" y="231754"/>
                  <a:pt x="70432" y="234609"/>
                </a:cubicBezTo>
                <a:lnTo>
                  <a:pt x="14505" y="237195"/>
                </a:lnTo>
                <a:close/>
              </a:path>
            </a:pathLst>
          </a:cu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57" name="ZoneTexte 256"/>
          <p:cNvSpPr txBox="1"/>
          <p:nvPr/>
        </p:nvSpPr>
        <p:spPr>
          <a:xfrm>
            <a:off x="5580599" y="4708550"/>
            <a:ext cx="703543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ndika Basic Dig1 Dig4 Dig7" panose="02000000000000000000" pitchFamily="2" charset="0"/>
                <a:cs typeface="Dekko" panose="02000600000000000000" pitchFamily="2" charset="0"/>
              </a:rPr>
              <a:t>préposition</a:t>
            </a:r>
            <a:endParaRPr lang="fr-FR" sz="500" dirty="0">
              <a:solidFill>
                <a:schemeClr val="tx1">
                  <a:lumMod val="65000"/>
                  <a:lumOff val="35000"/>
                </a:schemeClr>
              </a:solidFill>
              <a:latin typeface="Andika Basic Dig1 Dig4 Dig7" panose="02000000000000000000" pitchFamily="2" charset="0"/>
              <a:cs typeface="Dekko" panose="02000600000000000000" pitchFamily="2" charset="0"/>
            </a:endParaRPr>
          </a:p>
        </p:txBody>
      </p:sp>
      <p:sp>
        <p:nvSpPr>
          <p:cNvPr id="258" name="Rectangle 34"/>
          <p:cNvSpPr>
            <a:spLocks noChangeArrowheads="1"/>
          </p:cNvSpPr>
          <p:nvPr/>
        </p:nvSpPr>
        <p:spPr bwMode="auto">
          <a:xfrm>
            <a:off x="5150048" y="4568914"/>
            <a:ext cx="1751013" cy="2397125"/>
          </a:xfrm>
          <a:prstGeom prst="rect">
            <a:avLst/>
          </a:prstGeom>
          <a:noFill/>
          <a:ln w="6350">
            <a:solidFill>
              <a:srgbClr val="A5A5A5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grpSp>
        <p:nvGrpSpPr>
          <p:cNvPr id="259" name="Group 47"/>
          <p:cNvGrpSpPr>
            <a:grpSpLocks/>
          </p:cNvGrpSpPr>
          <p:nvPr/>
        </p:nvGrpSpPr>
        <p:grpSpPr bwMode="auto">
          <a:xfrm>
            <a:off x="5335513" y="6716167"/>
            <a:ext cx="98425" cy="98425"/>
            <a:chOff x="3511" y="12476"/>
            <a:chExt cx="155" cy="155"/>
          </a:xfrm>
        </p:grpSpPr>
        <p:sp>
          <p:nvSpPr>
            <p:cNvPr id="260" name="Freeform 49"/>
            <p:cNvSpPr>
              <a:spLocks/>
            </p:cNvSpPr>
            <p:nvPr/>
          </p:nvSpPr>
          <p:spPr bwMode="auto">
            <a:xfrm>
              <a:off x="3511" y="12476"/>
              <a:ext cx="143" cy="155"/>
            </a:xfrm>
            <a:custGeom>
              <a:avLst/>
              <a:gdLst>
                <a:gd name="T0" fmla="*/ 0 w 143"/>
                <a:gd name="T1" fmla="*/ 0 h 155"/>
                <a:gd name="T2" fmla="*/ 143 w 143"/>
                <a:gd name="T3" fmla="*/ 155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43" h="155">
                  <a:moveTo>
                    <a:pt x="0" y="0"/>
                  </a:moveTo>
                  <a:cubicBezTo>
                    <a:pt x="48" y="52"/>
                    <a:pt x="95" y="103"/>
                    <a:pt x="143" y="155"/>
                  </a:cubicBezTo>
                </a:path>
              </a:pathLst>
            </a:custGeom>
            <a:noFill/>
            <a:ln w="9525">
              <a:solidFill>
                <a:schemeClr val="bg2">
                  <a:lumMod val="75000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chemeClr val="bg1">
                    <a:lumMod val="50000"/>
                  </a:schemeClr>
                </a:solidFill>
              </a:endParaRPr>
            </a:p>
          </p:txBody>
        </p:sp>
        <p:sp>
          <p:nvSpPr>
            <p:cNvPr id="261" name="Freeform 48"/>
            <p:cNvSpPr>
              <a:spLocks/>
            </p:cNvSpPr>
            <p:nvPr/>
          </p:nvSpPr>
          <p:spPr bwMode="auto">
            <a:xfrm rot="15936379">
              <a:off x="3517" y="12470"/>
              <a:ext cx="143" cy="155"/>
            </a:xfrm>
            <a:custGeom>
              <a:avLst/>
              <a:gdLst>
                <a:gd name="T0" fmla="*/ 0 w 143"/>
                <a:gd name="T1" fmla="*/ 0 h 155"/>
                <a:gd name="T2" fmla="*/ 143 w 143"/>
                <a:gd name="T3" fmla="*/ 155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43" h="155">
                  <a:moveTo>
                    <a:pt x="0" y="0"/>
                  </a:moveTo>
                  <a:cubicBezTo>
                    <a:pt x="48" y="52"/>
                    <a:pt x="95" y="103"/>
                    <a:pt x="143" y="155"/>
                  </a:cubicBezTo>
                </a:path>
              </a:pathLst>
            </a:custGeom>
            <a:noFill/>
            <a:ln w="9525">
              <a:solidFill>
                <a:schemeClr val="bg2">
                  <a:lumMod val="75000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chemeClr val="bg1">
                    <a:lumMod val="50000"/>
                  </a:schemeClr>
                </a:solidFill>
              </a:endParaRPr>
            </a:p>
          </p:txBody>
        </p:sp>
      </p:grpSp>
      <p:sp>
        <p:nvSpPr>
          <p:cNvPr id="262" name="Rectangle 135"/>
          <p:cNvSpPr>
            <a:spLocks noChangeArrowheads="1"/>
          </p:cNvSpPr>
          <p:nvPr/>
        </p:nvSpPr>
        <p:spPr bwMode="auto">
          <a:xfrm>
            <a:off x="5312302" y="6691112"/>
            <a:ext cx="131763" cy="136525"/>
          </a:xfrm>
          <a:prstGeom prst="rect">
            <a:avLst/>
          </a:prstGeom>
          <a:noFill/>
          <a:ln w="3175">
            <a:solidFill>
              <a:schemeClr val="bg2">
                <a:lumMod val="75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63" name="ZoneTexte 262"/>
          <p:cNvSpPr txBox="1"/>
          <p:nvPr/>
        </p:nvSpPr>
        <p:spPr>
          <a:xfrm>
            <a:off x="5798232" y="5504021"/>
            <a:ext cx="948224" cy="230832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r>
              <a:rPr lang="fr-FR" sz="1500" dirty="0" smtClean="0">
                <a:solidFill>
                  <a:schemeClr val="bg2">
                    <a:lumMod val="75000"/>
                  </a:schemeClr>
                </a:solidFill>
                <a:latin typeface="Andika Basic Dig1 Dig4 Dig7" panose="02000000000000000000" pitchFamily="2" charset="0"/>
              </a:rPr>
              <a:t>p</a:t>
            </a:r>
            <a:r>
              <a:rPr lang="fr-FR" sz="15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ndika Basic Dig1 Dig4 Dig7" panose="02000000000000000000" pitchFamily="2" charset="0"/>
              </a:rPr>
              <a:t>ou</a:t>
            </a:r>
            <a:r>
              <a:rPr lang="fr-FR" sz="1500" dirty="0" smtClean="0">
                <a:solidFill>
                  <a:schemeClr val="bg2">
                    <a:lumMod val="75000"/>
                  </a:schemeClr>
                </a:solidFill>
                <a:latin typeface="Andika Basic Dig1 Dig4 Dig7" panose="02000000000000000000" pitchFamily="2" charset="0"/>
              </a:rPr>
              <a:t>r</a:t>
            </a:r>
            <a:endParaRPr lang="fr-FR" sz="1500" dirty="0">
              <a:solidFill>
                <a:schemeClr val="accent6"/>
              </a:solidFill>
              <a:latin typeface="Andika Basic Dig1 Dig4 Dig7" panose="02000000000000000000" pitchFamily="2" charset="0"/>
            </a:endParaRPr>
          </a:p>
        </p:txBody>
      </p:sp>
      <p:sp>
        <p:nvSpPr>
          <p:cNvPr id="264" name="Text Box 122"/>
          <p:cNvSpPr txBox="1">
            <a:spLocks noChangeArrowheads="1"/>
          </p:cNvSpPr>
          <p:nvPr/>
        </p:nvSpPr>
        <p:spPr bwMode="auto">
          <a:xfrm rot="16200000" flipH="1">
            <a:off x="5131473" y="4428255"/>
            <a:ext cx="119764" cy="91406"/>
          </a:xfrm>
          <a:prstGeom prst="rect">
            <a:avLst/>
          </a:prstGeom>
          <a:solidFill>
            <a:srgbClr val="FFFFFF"/>
          </a:solidFill>
          <a:ln w="9525">
            <a:solidFill>
              <a:srgbClr val="BFBFBF"/>
            </a:solidFill>
            <a:miter lim="800000"/>
            <a:headEnd/>
            <a:tailEnd/>
          </a:ln>
        </p:spPr>
        <p:txBody>
          <a:bodyPr vert="vert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7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Dekko" panose="02000600000000000000" pitchFamily="2" charset="0"/>
                <a:ea typeface="Calibri" panose="020F0502020204030204" pitchFamily="34" charset="0"/>
                <a:cs typeface="Dekko" panose="02000600000000000000" pitchFamily="2" charset="0"/>
              </a:rPr>
              <a:t>S</a:t>
            </a: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65" name="Text Box 121"/>
          <p:cNvSpPr txBox="1">
            <a:spLocks noChangeArrowheads="1"/>
          </p:cNvSpPr>
          <p:nvPr/>
        </p:nvSpPr>
        <p:spPr bwMode="auto">
          <a:xfrm rot="16200000" flipH="1">
            <a:off x="5318412" y="4422741"/>
            <a:ext cx="119764" cy="91406"/>
          </a:xfrm>
          <a:prstGeom prst="rect">
            <a:avLst/>
          </a:prstGeom>
          <a:solidFill>
            <a:srgbClr val="FFFFFF"/>
          </a:solidFill>
          <a:ln w="9525">
            <a:solidFill>
              <a:srgbClr val="BFBFBF"/>
            </a:solidFill>
            <a:miter lim="800000"/>
            <a:headEnd/>
            <a:tailEnd/>
          </a:ln>
        </p:spPr>
        <p:txBody>
          <a:bodyPr vert="vert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7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Dekko" panose="02000600000000000000" pitchFamily="2" charset="0"/>
                <a:ea typeface="Calibri" panose="020F0502020204030204" pitchFamily="34" charset="0"/>
                <a:cs typeface="Dekko" panose="02000600000000000000" pitchFamily="2" charset="0"/>
              </a:rPr>
              <a:t>O</a:t>
            </a: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66" name="Text Box 120"/>
          <p:cNvSpPr txBox="1">
            <a:spLocks noChangeArrowheads="1"/>
          </p:cNvSpPr>
          <p:nvPr/>
        </p:nvSpPr>
        <p:spPr bwMode="auto">
          <a:xfrm rot="16200000" flipH="1">
            <a:off x="5508207" y="4422741"/>
            <a:ext cx="119764" cy="91406"/>
          </a:xfrm>
          <a:prstGeom prst="rect">
            <a:avLst/>
          </a:prstGeom>
          <a:solidFill>
            <a:srgbClr val="FFFFFF"/>
          </a:solidFill>
          <a:ln w="9525">
            <a:solidFill>
              <a:srgbClr val="BFBFBF"/>
            </a:solidFill>
            <a:miter lim="800000"/>
            <a:headEnd/>
            <a:tailEnd/>
          </a:ln>
        </p:spPr>
        <p:txBody>
          <a:bodyPr vert="vert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7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Dekko" panose="02000600000000000000" pitchFamily="2" charset="0"/>
                <a:ea typeface="Calibri" panose="020F0502020204030204" pitchFamily="34" charset="0"/>
                <a:cs typeface="Dekko" panose="02000600000000000000" pitchFamily="2" charset="0"/>
              </a:rPr>
              <a:t>N</a:t>
            </a: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67" name="Text Box 119"/>
          <p:cNvSpPr txBox="1">
            <a:spLocks noChangeArrowheads="1"/>
          </p:cNvSpPr>
          <p:nvPr/>
        </p:nvSpPr>
        <p:spPr bwMode="auto">
          <a:xfrm rot="16200000" flipH="1">
            <a:off x="5685942" y="4422741"/>
            <a:ext cx="119764" cy="91406"/>
          </a:xfrm>
          <a:prstGeom prst="rect">
            <a:avLst/>
          </a:prstGeom>
          <a:solidFill>
            <a:srgbClr val="FFFFFF"/>
          </a:solidFill>
          <a:ln w="9525">
            <a:solidFill>
              <a:srgbClr val="BFBFBF"/>
            </a:solidFill>
            <a:miter lim="800000"/>
            <a:headEnd/>
            <a:tailEnd/>
          </a:ln>
        </p:spPr>
        <p:txBody>
          <a:bodyPr vert="vert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7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Dekko" panose="02000600000000000000" pitchFamily="2" charset="0"/>
                <a:ea typeface="Calibri" panose="020F0502020204030204" pitchFamily="34" charset="0"/>
                <a:cs typeface="Dekko" panose="02000600000000000000" pitchFamily="2" charset="0"/>
              </a:rPr>
              <a:t>D</a:t>
            </a: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68" name="Text Box 118"/>
          <p:cNvSpPr txBox="1">
            <a:spLocks noChangeArrowheads="1"/>
          </p:cNvSpPr>
          <p:nvPr/>
        </p:nvSpPr>
        <p:spPr bwMode="auto">
          <a:xfrm rot="16200000" flipH="1">
            <a:off x="5861772" y="4423465"/>
            <a:ext cx="119764" cy="91406"/>
          </a:xfrm>
          <a:prstGeom prst="rect">
            <a:avLst/>
          </a:prstGeom>
          <a:solidFill>
            <a:srgbClr val="FFFFFF"/>
          </a:solidFill>
          <a:ln w="9525">
            <a:solidFill>
              <a:srgbClr val="BFBFBF"/>
            </a:solidFill>
            <a:miter lim="800000"/>
            <a:headEnd/>
            <a:tailEnd/>
          </a:ln>
        </p:spPr>
        <p:txBody>
          <a:bodyPr vert="vert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7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Dekko" panose="02000600000000000000" pitchFamily="2" charset="0"/>
                <a:ea typeface="Calibri" panose="020F0502020204030204" pitchFamily="34" charset="0"/>
                <a:cs typeface="Dekko" panose="02000600000000000000" pitchFamily="2" charset="0"/>
              </a:rPr>
              <a:t>J</a:t>
            </a: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69" name="Text Box 117"/>
          <p:cNvSpPr txBox="1">
            <a:spLocks noChangeArrowheads="1"/>
          </p:cNvSpPr>
          <p:nvPr/>
        </p:nvSpPr>
        <p:spPr bwMode="auto">
          <a:xfrm rot="16200000" flipH="1">
            <a:off x="6049662" y="4421905"/>
            <a:ext cx="119764" cy="91406"/>
          </a:xfrm>
          <a:prstGeom prst="rect">
            <a:avLst/>
          </a:prstGeom>
          <a:solidFill>
            <a:srgbClr val="FFFFFF"/>
          </a:solidFill>
          <a:ln w="9525">
            <a:solidFill>
              <a:srgbClr val="BFBFBF"/>
            </a:solidFill>
            <a:miter lim="800000"/>
            <a:headEnd/>
            <a:tailEnd/>
          </a:ln>
        </p:spPr>
        <p:txBody>
          <a:bodyPr vert="vert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7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Dekko" panose="02000600000000000000" pitchFamily="2" charset="0"/>
                <a:ea typeface="Calibri" panose="020F0502020204030204" pitchFamily="34" charset="0"/>
                <a:cs typeface="Dekko" panose="02000600000000000000" pitchFamily="2" charset="0"/>
              </a:rPr>
              <a:t>F</a:t>
            </a: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70" name="Text Box 116"/>
          <p:cNvSpPr txBox="1">
            <a:spLocks noChangeArrowheads="1"/>
          </p:cNvSpPr>
          <p:nvPr/>
        </p:nvSpPr>
        <p:spPr bwMode="auto">
          <a:xfrm rot="16200000" flipH="1">
            <a:off x="6228031" y="4421905"/>
            <a:ext cx="119764" cy="91406"/>
          </a:xfrm>
          <a:prstGeom prst="rect">
            <a:avLst/>
          </a:prstGeom>
          <a:solidFill>
            <a:srgbClr val="FFFFFF"/>
          </a:solidFill>
          <a:ln w="9525">
            <a:solidFill>
              <a:srgbClr val="BFBFBF"/>
            </a:solidFill>
            <a:miter lim="800000"/>
            <a:headEnd/>
            <a:tailEnd/>
          </a:ln>
        </p:spPr>
        <p:txBody>
          <a:bodyPr vert="vert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7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Dekko" panose="02000600000000000000" pitchFamily="2" charset="0"/>
                <a:ea typeface="Calibri" panose="020F0502020204030204" pitchFamily="34" charset="0"/>
                <a:cs typeface="Dekko" panose="02000600000000000000" pitchFamily="2" charset="0"/>
              </a:rPr>
              <a:t>M</a:t>
            </a: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71" name="Text Box 115"/>
          <p:cNvSpPr txBox="1">
            <a:spLocks noChangeArrowheads="1"/>
          </p:cNvSpPr>
          <p:nvPr/>
        </p:nvSpPr>
        <p:spPr bwMode="auto">
          <a:xfrm rot="16200000" flipH="1">
            <a:off x="6414018" y="4422741"/>
            <a:ext cx="119764" cy="91406"/>
          </a:xfrm>
          <a:prstGeom prst="rect">
            <a:avLst/>
          </a:prstGeom>
          <a:solidFill>
            <a:srgbClr val="FFFFFF"/>
          </a:solidFill>
          <a:ln w="9525">
            <a:solidFill>
              <a:srgbClr val="BFBFBF"/>
            </a:solidFill>
            <a:miter lim="800000"/>
            <a:headEnd/>
            <a:tailEnd/>
          </a:ln>
        </p:spPr>
        <p:txBody>
          <a:bodyPr vert="vert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7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Dekko" panose="02000600000000000000" pitchFamily="2" charset="0"/>
                <a:ea typeface="Calibri" panose="020F0502020204030204" pitchFamily="34" charset="0"/>
                <a:cs typeface="Dekko" panose="02000600000000000000" pitchFamily="2" charset="0"/>
              </a:rPr>
              <a:t>A</a:t>
            </a: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72" name="Text Box 114"/>
          <p:cNvSpPr txBox="1">
            <a:spLocks noChangeArrowheads="1"/>
          </p:cNvSpPr>
          <p:nvPr/>
        </p:nvSpPr>
        <p:spPr bwMode="auto">
          <a:xfrm rot="16200000" flipH="1">
            <a:off x="6601909" y="4421905"/>
            <a:ext cx="119764" cy="91406"/>
          </a:xfrm>
          <a:prstGeom prst="rect">
            <a:avLst/>
          </a:prstGeom>
          <a:solidFill>
            <a:srgbClr val="FFFFFF"/>
          </a:solidFill>
          <a:ln w="9525">
            <a:solidFill>
              <a:srgbClr val="BFBFBF"/>
            </a:solidFill>
            <a:miter lim="800000"/>
            <a:headEnd/>
            <a:tailEnd/>
          </a:ln>
        </p:spPr>
        <p:txBody>
          <a:bodyPr vert="vert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7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Dekko" panose="02000600000000000000" pitchFamily="2" charset="0"/>
                <a:ea typeface="Calibri" panose="020F0502020204030204" pitchFamily="34" charset="0"/>
                <a:cs typeface="Dekko" panose="02000600000000000000" pitchFamily="2" charset="0"/>
              </a:rPr>
              <a:t>M</a:t>
            </a: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73" name="Text Box 113"/>
          <p:cNvSpPr txBox="1">
            <a:spLocks noChangeArrowheads="1"/>
          </p:cNvSpPr>
          <p:nvPr/>
        </p:nvSpPr>
        <p:spPr bwMode="auto">
          <a:xfrm rot="16200000" flipH="1">
            <a:off x="6773930" y="4421905"/>
            <a:ext cx="119764" cy="91406"/>
          </a:xfrm>
          <a:prstGeom prst="rect">
            <a:avLst/>
          </a:prstGeom>
          <a:solidFill>
            <a:srgbClr val="FFFFFF"/>
          </a:solidFill>
          <a:ln w="9525">
            <a:solidFill>
              <a:srgbClr val="BFBFBF"/>
            </a:solidFill>
            <a:miter lim="800000"/>
            <a:headEnd/>
            <a:tailEnd/>
          </a:ln>
        </p:spPr>
        <p:txBody>
          <a:bodyPr vert="vert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7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Dekko" panose="02000600000000000000" pitchFamily="2" charset="0"/>
                <a:ea typeface="Calibri" panose="020F0502020204030204" pitchFamily="34" charset="0"/>
                <a:cs typeface="Dekko" panose="02000600000000000000" pitchFamily="2" charset="0"/>
              </a:rPr>
              <a:t>J</a:t>
            </a: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74" name="ZoneTexte 273"/>
          <p:cNvSpPr txBox="1"/>
          <p:nvPr/>
        </p:nvSpPr>
        <p:spPr>
          <a:xfrm>
            <a:off x="6502234" y="6806235"/>
            <a:ext cx="379575" cy="107722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r>
              <a:rPr lang="fr-FR" sz="7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Dekko" panose="02000600000000000000" pitchFamily="2" charset="0"/>
                <a:cs typeface="Dekko" panose="02000600000000000000" pitchFamily="2" charset="0"/>
              </a:rPr>
              <a:t>invariable</a:t>
            </a:r>
            <a:endParaRPr lang="fr-FR" sz="600" dirty="0">
              <a:solidFill>
                <a:schemeClr val="tx1">
                  <a:lumMod val="65000"/>
                  <a:lumOff val="35000"/>
                </a:schemeClr>
              </a:solidFill>
              <a:latin typeface="Dekko" panose="02000600000000000000" pitchFamily="2" charset="0"/>
              <a:cs typeface="Dekko" panose="02000600000000000000" pitchFamily="2" charset="0"/>
            </a:endParaRPr>
          </a:p>
        </p:txBody>
      </p:sp>
      <p:pic>
        <p:nvPicPr>
          <p:cNvPr id="275" name="Image 274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502314" y="6575989"/>
            <a:ext cx="288178" cy="230245"/>
          </a:xfrm>
          <a:prstGeom prst="rect">
            <a:avLst/>
          </a:prstGeom>
        </p:spPr>
      </p:pic>
      <p:sp>
        <p:nvSpPr>
          <p:cNvPr id="485" name="Rectangle 34"/>
          <p:cNvSpPr>
            <a:spLocks noChangeArrowheads="1"/>
          </p:cNvSpPr>
          <p:nvPr/>
        </p:nvSpPr>
        <p:spPr bwMode="auto">
          <a:xfrm>
            <a:off x="539629" y="1389684"/>
            <a:ext cx="1751013" cy="2397125"/>
          </a:xfrm>
          <a:prstGeom prst="rect">
            <a:avLst/>
          </a:prstGeom>
          <a:noFill/>
          <a:ln w="6350">
            <a:solidFill>
              <a:srgbClr val="A5A5A5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grpSp>
        <p:nvGrpSpPr>
          <p:cNvPr id="486" name="Group 47"/>
          <p:cNvGrpSpPr>
            <a:grpSpLocks/>
          </p:cNvGrpSpPr>
          <p:nvPr/>
        </p:nvGrpSpPr>
        <p:grpSpPr bwMode="auto">
          <a:xfrm>
            <a:off x="725094" y="3536937"/>
            <a:ext cx="98425" cy="98425"/>
            <a:chOff x="3511" y="12476"/>
            <a:chExt cx="155" cy="155"/>
          </a:xfrm>
        </p:grpSpPr>
        <p:sp>
          <p:nvSpPr>
            <p:cNvPr id="487" name="Freeform 49"/>
            <p:cNvSpPr>
              <a:spLocks/>
            </p:cNvSpPr>
            <p:nvPr/>
          </p:nvSpPr>
          <p:spPr bwMode="auto">
            <a:xfrm>
              <a:off x="3511" y="12476"/>
              <a:ext cx="143" cy="155"/>
            </a:xfrm>
            <a:custGeom>
              <a:avLst/>
              <a:gdLst>
                <a:gd name="T0" fmla="*/ 0 w 143"/>
                <a:gd name="T1" fmla="*/ 0 h 155"/>
                <a:gd name="T2" fmla="*/ 143 w 143"/>
                <a:gd name="T3" fmla="*/ 155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43" h="155">
                  <a:moveTo>
                    <a:pt x="0" y="0"/>
                  </a:moveTo>
                  <a:cubicBezTo>
                    <a:pt x="48" y="52"/>
                    <a:pt x="95" y="103"/>
                    <a:pt x="143" y="155"/>
                  </a:cubicBezTo>
                </a:path>
              </a:pathLst>
            </a:custGeom>
            <a:noFill/>
            <a:ln w="9525">
              <a:solidFill>
                <a:schemeClr val="bg2">
                  <a:lumMod val="75000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chemeClr val="bg1">
                    <a:lumMod val="50000"/>
                  </a:schemeClr>
                </a:solidFill>
              </a:endParaRPr>
            </a:p>
          </p:txBody>
        </p:sp>
        <p:sp>
          <p:nvSpPr>
            <p:cNvPr id="488" name="Freeform 48"/>
            <p:cNvSpPr>
              <a:spLocks/>
            </p:cNvSpPr>
            <p:nvPr/>
          </p:nvSpPr>
          <p:spPr bwMode="auto">
            <a:xfrm rot="15936379">
              <a:off x="3517" y="12470"/>
              <a:ext cx="143" cy="155"/>
            </a:xfrm>
            <a:custGeom>
              <a:avLst/>
              <a:gdLst>
                <a:gd name="T0" fmla="*/ 0 w 143"/>
                <a:gd name="T1" fmla="*/ 0 h 155"/>
                <a:gd name="T2" fmla="*/ 143 w 143"/>
                <a:gd name="T3" fmla="*/ 155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43" h="155">
                  <a:moveTo>
                    <a:pt x="0" y="0"/>
                  </a:moveTo>
                  <a:cubicBezTo>
                    <a:pt x="48" y="52"/>
                    <a:pt x="95" y="103"/>
                    <a:pt x="143" y="155"/>
                  </a:cubicBezTo>
                </a:path>
              </a:pathLst>
            </a:custGeom>
            <a:noFill/>
            <a:ln w="9525">
              <a:solidFill>
                <a:schemeClr val="bg2">
                  <a:lumMod val="75000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chemeClr val="bg1">
                    <a:lumMod val="50000"/>
                  </a:schemeClr>
                </a:solidFill>
              </a:endParaRPr>
            </a:p>
          </p:txBody>
        </p:sp>
      </p:grpSp>
      <p:sp>
        <p:nvSpPr>
          <p:cNvPr id="489" name="Rectangle 135"/>
          <p:cNvSpPr>
            <a:spLocks noChangeArrowheads="1"/>
          </p:cNvSpPr>
          <p:nvPr/>
        </p:nvSpPr>
        <p:spPr bwMode="auto">
          <a:xfrm>
            <a:off x="701883" y="3511882"/>
            <a:ext cx="131763" cy="136525"/>
          </a:xfrm>
          <a:prstGeom prst="rect">
            <a:avLst/>
          </a:prstGeom>
          <a:noFill/>
          <a:ln w="3175">
            <a:solidFill>
              <a:schemeClr val="bg2">
                <a:lumMod val="75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90" name="ZoneTexte 489"/>
          <p:cNvSpPr txBox="1"/>
          <p:nvPr/>
        </p:nvSpPr>
        <p:spPr>
          <a:xfrm>
            <a:off x="962099" y="2324791"/>
            <a:ext cx="1173938" cy="230832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r>
              <a:rPr lang="fr-FR" sz="1500" dirty="0" smtClean="0">
                <a:solidFill>
                  <a:schemeClr val="bg2">
                    <a:lumMod val="75000"/>
                  </a:schemeClr>
                </a:solidFill>
                <a:latin typeface="Andika Basic Dig1 Dig4 Dig7" panose="02000000000000000000" pitchFamily="2" charset="0"/>
              </a:rPr>
              <a:t>co</a:t>
            </a:r>
            <a:r>
              <a:rPr lang="fr-FR" sz="1500" dirty="0" smtClean="0">
                <a:solidFill>
                  <a:srgbClr val="00B0F0"/>
                </a:solidFill>
                <a:latin typeface="Andika Basic Dig1 Dig4 Dig7" panose="02000000000000000000" pitchFamily="2" charset="0"/>
              </a:rPr>
              <a:t>m</a:t>
            </a:r>
            <a:r>
              <a:rPr lang="fr-FR" sz="1500" dirty="0" smtClean="0">
                <a:solidFill>
                  <a:schemeClr val="bg2">
                    <a:lumMod val="75000"/>
                  </a:schemeClr>
                </a:solidFill>
                <a:latin typeface="Andika Basic Dig1 Dig4 Dig7" panose="02000000000000000000" pitchFamily="2" charset="0"/>
              </a:rPr>
              <a:t>m</a:t>
            </a:r>
            <a:r>
              <a:rPr lang="fr-FR" sz="1500" dirty="0" smtClean="0">
                <a:solidFill>
                  <a:srgbClr val="FF3399"/>
                </a:solidFill>
                <a:latin typeface="Andika Basic Dig1 Dig4 Dig7" panose="02000000000000000000" pitchFamily="2" charset="0"/>
              </a:rPr>
              <a:t>e</a:t>
            </a:r>
            <a:r>
              <a:rPr lang="fr-FR" sz="1500" dirty="0" smtClean="0">
                <a:solidFill>
                  <a:schemeClr val="bg2">
                    <a:lumMod val="75000"/>
                  </a:schemeClr>
                </a:solidFill>
                <a:latin typeface="Andika Basic Dig1 Dig4 Dig7" panose="02000000000000000000" pitchFamily="2" charset="0"/>
              </a:rPr>
              <a:t>n</a:t>
            </a:r>
            <a:r>
              <a:rPr lang="fr-FR" sz="1500" dirty="0" smtClean="0">
                <a:solidFill>
                  <a:schemeClr val="accent6"/>
                </a:solidFill>
                <a:latin typeface="Andika Basic Dig1 Dig4 Dig7" panose="02000000000000000000" pitchFamily="2" charset="0"/>
              </a:rPr>
              <a:t>t</a:t>
            </a:r>
            <a:endParaRPr lang="fr-FR" sz="1500" dirty="0">
              <a:solidFill>
                <a:schemeClr val="accent6"/>
              </a:solidFill>
              <a:latin typeface="Andika Basic Dig1 Dig4 Dig7" panose="02000000000000000000" pitchFamily="2" charset="0"/>
            </a:endParaRPr>
          </a:p>
        </p:txBody>
      </p:sp>
      <p:sp>
        <p:nvSpPr>
          <p:cNvPr id="491" name="Text Box 122"/>
          <p:cNvSpPr txBox="1">
            <a:spLocks noChangeArrowheads="1"/>
          </p:cNvSpPr>
          <p:nvPr/>
        </p:nvSpPr>
        <p:spPr bwMode="auto">
          <a:xfrm rot="16200000" flipH="1">
            <a:off x="534067" y="1243511"/>
            <a:ext cx="119764" cy="91406"/>
          </a:xfrm>
          <a:prstGeom prst="rect">
            <a:avLst/>
          </a:prstGeom>
          <a:solidFill>
            <a:srgbClr val="FFFFFF"/>
          </a:solidFill>
          <a:ln w="9525">
            <a:solidFill>
              <a:srgbClr val="BFBFBF"/>
            </a:solidFill>
            <a:miter lim="800000"/>
            <a:headEnd/>
            <a:tailEnd/>
          </a:ln>
        </p:spPr>
        <p:txBody>
          <a:bodyPr vert="vert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7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Dekko" panose="02000600000000000000" pitchFamily="2" charset="0"/>
                <a:ea typeface="Calibri" panose="020F0502020204030204" pitchFamily="34" charset="0"/>
                <a:cs typeface="Dekko" panose="02000600000000000000" pitchFamily="2" charset="0"/>
              </a:rPr>
              <a:t>S</a:t>
            </a: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92" name="Text Box 121"/>
          <p:cNvSpPr txBox="1">
            <a:spLocks noChangeArrowheads="1"/>
          </p:cNvSpPr>
          <p:nvPr/>
        </p:nvSpPr>
        <p:spPr bwMode="auto">
          <a:xfrm rot="16200000" flipH="1">
            <a:off x="707993" y="1243511"/>
            <a:ext cx="119764" cy="91406"/>
          </a:xfrm>
          <a:prstGeom prst="rect">
            <a:avLst/>
          </a:prstGeom>
          <a:solidFill>
            <a:srgbClr val="FFFFFF"/>
          </a:solidFill>
          <a:ln w="9525">
            <a:solidFill>
              <a:srgbClr val="BFBFBF"/>
            </a:solidFill>
            <a:miter lim="800000"/>
            <a:headEnd/>
            <a:tailEnd/>
          </a:ln>
        </p:spPr>
        <p:txBody>
          <a:bodyPr vert="vert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7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Dekko" panose="02000600000000000000" pitchFamily="2" charset="0"/>
                <a:ea typeface="Calibri" panose="020F0502020204030204" pitchFamily="34" charset="0"/>
                <a:cs typeface="Dekko" panose="02000600000000000000" pitchFamily="2" charset="0"/>
              </a:rPr>
              <a:t>O</a:t>
            </a: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93" name="Text Box 120"/>
          <p:cNvSpPr txBox="1">
            <a:spLocks noChangeArrowheads="1"/>
          </p:cNvSpPr>
          <p:nvPr/>
        </p:nvSpPr>
        <p:spPr bwMode="auto">
          <a:xfrm rot="16200000" flipH="1">
            <a:off x="897788" y="1243511"/>
            <a:ext cx="119764" cy="91406"/>
          </a:xfrm>
          <a:prstGeom prst="rect">
            <a:avLst/>
          </a:prstGeom>
          <a:solidFill>
            <a:srgbClr val="FFFFFF"/>
          </a:solidFill>
          <a:ln w="9525">
            <a:solidFill>
              <a:srgbClr val="BFBFBF"/>
            </a:solidFill>
            <a:miter lim="800000"/>
            <a:headEnd/>
            <a:tailEnd/>
          </a:ln>
        </p:spPr>
        <p:txBody>
          <a:bodyPr vert="vert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7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Dekko" panose="02000600000000000000" pitchFamily="2" charset="0"/>
                <a:ea typeface="Calibri" panose="020F0502020204030204" pitchFamily="34" charset="0"/>
                <a:cs typeface="Dekko" panose="02000600000000000000" pitchFamily="2" charset="0"/>
              </a:rPr>
              <a:t>N</a:t>
            </a: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94" name="Text Box 119"/>
          <p:cNvSpPr txBox="1">
            <a:spLocks noChangeArrowheads="1"/>
          </p:cNvSpPr>
          <p:nvPr/>
        </p:nvSpPr>
        <p:spPr bwMode="auto">
          <a:xfrm rot="16200000" flipH="1">
            <a:off x="1075523" y="1243511"/>
            <a:ext cx="119764" cy="91406"/>
          </a:xfrm>
          <a:prstGeom prst="rect">
            <a:avLst/>
          </a:prstGeom>
          <a:solidFill>
            <a:srgbClr val="FFFFFF"/>
          </a:solidFill>
          <a:ln w="9525">
            <a:solidFill>
              <a:srgbClr val="BFBFBF"/>
            </a:solidFill>
            <a:miter lim="800000"/>
            <a:headEnd/>
            <a:tailEnd/>
          </a:ln>
        </p:spPr>
        <p:txBody>
          <a:bodyPr vert="vert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7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Dekko" panose="02000600000000000000" pitchFamily="2" charset="0"/>
                <a:ea typeface="Calibri" panose="020F0502020204030204" pitchFamily="34" charset="0"/>
                <a:cs typeface="Dekko" panose="02000600000000000000" pitchFamily="2" charset="0"/>
              </a:rPr>
              <a:t>D</a:t>
            </a: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95" name="Text Box 118"/>
          <p:cNvSpPr txBox="1">
            <a:spLocks noChangeArrowheads="1"/>
          </p:cNvSpPr>
          <p:nvPr/>
        </p:nvSpPr>
        <p:spPr bwMode="auto">
          <a:xfrm rot="16200000" flipH="1">
            <a:off x="1251353" y="1244235"/>
            <a:ext cx="119764" cy="91406"/>
          </a:xfrm>
          <a:prstGeom prst="rect">
            <a:avLst/>
          </a:prstGeom>
          <a:solidFill>
            <a:srgbClr val="FFFFFF"/>
          </a:solidFill>
          <a:ln w="9525">
            <a:solidFill>
              <a:srgbClr val="BFBFBF"/>
            </a:solidFill>
            <a:miter lim="800000"/>
            <a:headEnd/>
            <a:tailEnd/>
          </a:ln>
        </p:spPr>
        <p:txBody>
          <a:bodyPr vert="vert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7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Dekko" panose="02000600000000000000" pitchFamily="2" charset="0"/>
                <a:ea typeface="Calibri" panose="020F0502020204030204" pitchFamily="34" charset="0"/>
                <a:cs typeface="Dekko" panose="02000600000000000000" pitchFamily="2" charset="0"/>
              </a:rPr>
              <a:t>J</a:t>
            </a: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96" name="Text Box 117"/>
          <p:cNvSpPr txBox="1">
            <a:spLocks noChangeArrowheads="1"/>
          </p:cNvSpPr>
          <p:nvPr/>
        </p:nvSpPr>
        <p:spPr bwMode="auto">
          <a:xfrm rot="16200000" flipH="1">
            <a:off x="1439243" y="1242675"/>
            <a:ext cx="119764" cy="91406"/>
          </a:xfrm>
          <a:prstGeom prst="rect">
            <a:avLst/>
          </a:prstGeom>
          <a:solidFill>
            <a:srgbClr val="FFFFFF"/>
          </a:solidFill>
          <a:ln w="9525">
            <a:solidFill>
              <a:srgbClr val="BFBFBF"/>
            </a:solidFill>
            <a:miter lim="800000"/>
            <a:headEnd/>
            <a:tailEnd/>
          </a:ln>
        </p:spPr>
        <p:txBody>
          <a:bodyPr vert="vert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7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Dekko" panose="02000600000000000000" pitchFamily="2" charset="0"/>
                <a:ea typeface="Calibri" panose="020F0502020204030204" pitchFamily="34" charset="0"/>
                <a:cs typeface="Dekko" panose="02000600000000000000" pitchFamily="2" charset="0"/>
              </a:rPr>
              <a:t>F</a:t>
            </a: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97" name="Text Box 116"/>
          <p:cNvSpPr txBox="1">
            <a:spLocks noChangeArrowheads="1"/>
          </p:cNvSpPr>
          <p:nvPr/>
        </p:nvSpPr>
        <p:spPr bwMode="auto">
          <a:xfrm rot="16200000" flipH="1">
            <a:off x="1617612" y="1242675"/>
            <a:ext cx="119764" cy="91406"/>
          </a:xfrm>
          <a:prstGeom prst="rect">
            <a:avLst/>
          </a:prstGeom>
          <a:solidFill>
            <a:srgbClr val="FFFFFF"/>
          </a:solidFill>
          <a:ln w="9525">
            <a:solidFill>
              <a:srgbClr val="BFBFBF"/>
            </a:solidFill>
            <a:miter lim="800000"/>
            <a:headEnd/>
            <a:tailEnd/>
          </a:ln>
        </p:spPr>
        <p:txBody>
          <a:bodyPr vert="vert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7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Dekko" panose="02000600000000000000" pitchFamily="2" charset="0"/>
                <a:ea typeface="Calibri" panose="020F0502020204030204" pitchFamily="34" charset="0"/>
                <a:cs typeface="Dekko" panose="02000600000000000000" pitchFamily="2" charset="0"/>
              </a:rPr>
              <a:t>M</a:t>
            </a: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98" name="Text Box 115"/>
          <p:cNvSpPr txBox="1">
            <a:spLocks noChangeArrowheads="1"/>
          </p:cNvSpPr>
          <p:nvPr/>
        </p:nvSpPr>
        <p:spPr bwMode="auto">
          <a:xfrm rot="16200000" flipH="1">
            <a:off x="1803599" y="1243511"/>
            <a:ext cx="119764" cy="91406"/>
          </a:xfrm>
          <a:prstGeom prst="rect">
            <a:avLst/>
          </a:prstGeom>
          <a:solidFill>
            <a:srgbClr val="FFFFFF"/>
          </a:solidFill>
          <a:ln w="9525">
            <a:solidFill>
              <a:srgbClr val="BFBFBF"/>
            </a:solidFill>
            <a:miter lim="800000"/>
            <a:headEnd/>
            <a:tailEnd/>
          </a:ln>
        </p:spPr>
        <p:txBody>
          <a:bodyPr vert="vert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7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Dekko" panose="02000600000000000000" pitchFamily="2" charset="0"/>
                <a:ea typeface="Calibri" panose="020F0502020204030204" pitchFamily="34" charset="0"/>
                <a:cs typeface="Dekko" panose="02000600000000000000" pitchFamily="2" charset="0"/>
              </a:rPr>
              <a:t>A</a:t>
            </a: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99" name="Text Box 114"/>
          <p:cNvSpPr txBox="1">
            <a:spLocks noChangeArrowheads="1"/>
          </p:cNvSpPr>
          <p:nvPr/>
        </p:nvSpPr>
        <p:spPr bwMode="auto">
          <a:xfrm rot="16200000" flipH="1">
            <a:off x="1991490" y="1242675"/>
            <a:ext cx="119764" cy="91406"/>
          </a:xfrm>
          <a:prstGeom prst="rect">
            <a:avLst/>
          </a:prstGeom>
          <a:solidFill>
            <a:srgbClr val="FFFFFF"/>
          </a:solidFill>
          <a:ln w="9525">
            <a:solidFill>
              <a:srgbClr val="BFBFBF"/>
            </a:solidFill>
            <a:miter lim="800000"/>
            <a:headEnd/>
            <a:tailEnd/>
          </a:ln>
        </p:spPr>
        <p:txBody>
          <a:bodyPr vert="vert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7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Dekko" panose="02000600000000000000" pitchFamily="2" charset="0"/>
                <a:ea typeface="Calibri" panose="020F0502020204030204" pitchFamily="34" charset="0"/>
                <a:cs typeface="Dekko" panose="02000600000000000000" pitchFamily="2" charset="0"/>
              </a:rPr>
              <a:t>M</a:t>
            </a: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00" name="Text Box 113"/>
          <p:cNvSpPr txBox="1">
            <a:spLocks noChangeArrowheads="1"/>
          </p:cNvSpPr>
          <p:nvPr/>
        </p:nvSpPr>
        <p:spPr bwMode="auto">
          <a:xfrm rot="16200000" flipH="1">
            <a:off x="2163511" y="1242675"/>
            <a:ext cx="119764" cy="91406"/>
          </a:xfrm>
          <a:prstGeom prst="rect">
            <a:avLst/>
          </a:prstGeom>
          <a:solidFill>
            <a:srgbClr val="FFFFFF"/>
          </a:solidFill>
          <a:ln w="9525">
            <a:solidFill>
              <a:srgbClr val="BFBFBF"/>
            </a:solidFill>
            <a:miter lim="800000"/>
            <a:headEnd/>
            <a:tailEnd/>
          </a:ln>
        </p:spPr>
        <p:txBody>
          <a:bodyPr vert="vert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7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Dekko" panose="02000600000000000000" pitchFamily="2" charset="0"/>
                <a:ea typeface="Calibri" panose="020F0502020204030204" pitchFamily="34" charset="0"/>
                <a:cs typeface="Dekko" panose="02000600000000000000" pitchFamily="2" charset="0"/>
              </a:rPr>
              <a:t>J</a:t>
            </a: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01" name="Bulle ronde 26"/>
          <p:cNvSpPr/>
          <p:nvPr/>
        </p:nvSpPr>
        <p:spPr>
          <a:xfrm>
            <a:off x="898417" y="1449719"/>
            <a:ext cx="535476" cy="284233"/>
          </a:xfrm>
          <a:custGeom>
            <a:avLst/>
            <a:gdLst>
              <a:gd name="connsiteX0" fmla="*/ 22497 w 611508"/>
              <a:gd name="connsiteY0" fmla="*/ 251742 h 214533"/>
              <a:gd name="connsiteX1" fmla="*/ 87595 w 611508"/>
              <a:gd name="connsiteY1" fmla="*/ 182422 h 214533"/>
              <a:gd name="connsiteX2" fmla="*/ 258624 w 611508"/>
              <a:gd name="connsiteY2" fmla="*/ 1281 h 214533"/>
              <a:gd name="connsiteX3" fmla="*/ 469562 w 611508"/>
              <a:gd name="connsiteY3" fmla="*/ 16692 h 214533"/>
              <a:gd name="connsiteX4" fmla="*/ 375923 w 611508"/>
              <a:gd name="connsiteY4" fmla="*/ 211670 h 214533"/>
              <a:gd name="connsiteX5" fmla="*/ 183731 w 611508"/>
              <a:gd name="connsiteY5" fmla="*/ 205620 h 214533"/>
              <a:gd name="connsiteX6" fmla="*/ 22497 w 611508"/>
              <a:gd name="connsiteY6" fmla="*/ 251742 h 214533"/>
              <a:gd name="connsiteX0" fmla="*/ 22818 w 611965"/>
              <a:gd name="connsiteY0" fmla="*/ 251743 h 251743"/>
              <a:gd name="connsiteX1" fmla="*/ 91212 w 611965"/>
              <a:gd name="connsiteY1" fmla="*/ 199281 h 251743"/>
              <a:gd name="connsiteX2" fmla="*/ 87916 w 611965"/>
              <a:gd name="connsiteY2" fmla="*/ 182423 h 251743"/>
              <a:gd name="connsiteX3" fmla="*/ 258945 w 611965"/>
              <a:gd name="connsiteY3" fmla="*/ 1282 h 251743"/>
              <a:gd name="connsiteX4" fmla="*/ 469883 w 611965"/>
              <a:gd name="connsiteY4" fmla="*/ 16693 h 251743"/>
              <a:gd name="connsiteX5" fmla="*/ 376244 w 611965"/>
              <a:gd name="connsiteY5" fmla="*/ 211671 h 251743"/>
              <a:gd name="connsiteX6" fmla="*/ 184052 w 611965"/>
              <a:gd name="connsiteY6" fmla="*/ 205621 h 251743"/>
              <a:gd name="connsiteX7" fmla="*/ 22818 w 611965"/>
              <a:gd name="connsiteY7" fmla="*/ 251743 h 251743"/>
              <a:gd name="connsiteX0" fmla="*/ 22818 w 611965"/>
              <a:gd name="connsiteY0" fmla="*/ 251743 h 251743"/>
              <a:gd name="connsiteX1" fmla="*/ 91212 w 611965"/>
              <a:gd name="connsiteY1" fmla="*/ 199281 h 251743"/>
              <a:gd name="connsiteX2" fmla="*/ 87916 w 611965"/>
              <a:gd name="connsiteY2" fmla="*/ 182423 h 251743"/>
              <a:gd name="connsiteX3" fmla="*/ 258945 w 611965"/>
              <a:gd name="connsiteY3" fmla="*/ 1282 h 251743"/>
              <a:gd name="connsiteX4" fmla="*/ 469883 w 611965"/>
              <a:gd name="connsiteY4" fmla="*/ 16693 h 251743"/>
              <a:gd name="connsiteX5" fmla="*/ 376244 w 611965"/>
              <a:gd name="connsiteY5" fmla="*/ 211671 h 251743"/>
              <a:gd name="connsiteX6" fmla="*/ 184052 w 611965"/>
              <a:gd name="connsiteY6" fmla="*/ 205621 h 251743"/>
              <a:gd name="connsiteX7" fmla="*/ 107839 w 611965"/>
              <a:gd name="connsiteY7" fmla="*/ 245001 h 251743"/>
              <a:gd name="connsiteX8" fmla="*/ 22818 w 611965"/>
              <a:gd name="connsiteY8" fmla="*/ 251743 h 251743"/>
              <a:gd name="connsiteX0" fmla="*/ 14505 w 611965"/>
              <a:gd name="connsiteY0" fmla="*/ 237195 h 245001"/>
              <a:gd name="connsiteX1" fmla="*/ 91212 w 611965"/>
              <a:gd name="connsiteY1" fmla="*/ 199281 h 245001"/>
              <a:gd name="connsiteX2" fmla="*/ 87916 w 611965"/>
              <a:gd name="connsiteY2" fmla="*/ 182423 h 245001"/>
              <a:gd name="connsiteX3" fmla="*/ 258945 w 611965"/>
              <a:gd name="connsiteY3" fmla="*/ 1282 h 245001"/>
              <a:gd name="connsiteX4" fmla="*/ 469883 w 611965"/>
              <a:gd name="connsiteY4" fmla="*/ 16693 h 245001"/>
              <a:gd name="connsiteX5" fmla="*/ 376244 w 611965"/>
              <a:gd name="connsiteY5" fmla="*/ 211671 h 245001"/>
              <a:gd name="connsiteX6" fmla="*/ 184052 w 611965"/>
              <a:gd name="connsiteY6" fmla="*/ 205621 h 245001"/>
              <a:gd name="connsiteX7" fmla="*/ 107839 w 611965"/>
              <a:gd name="connsiteY7" fmla="*/ 245001 h 245001"/>
              <a:gd name="connsiteX8" fmla="*/ 14505 w 611965"/>
              <a:gd name="connsiteY8" fmla="*/ 237195 h 245001"/>
              <a:gd name="connsiteX0" fmla="*/ 14505 w 611965"/>
              <a:gd name="connsiteY0" fmla="*/ 237195 h 237195"/>
              <a:gd name="connsiteX1" fmla="*/ 91212 w 611965"/>
              <a:gd name="connsiteY1" fmla="*/ 199281 h 237195"/>
              <a:gd name="connsiteX2" fmla="*/ 87916 w 611965"/>
              <a:gd name="connsiteY2" fmla="*/ 182423 h 237195"/>
              <a:gd name="connsiteX3" fmla="*/ 258945 w 611965"/>
              <a:gd name="connsiteY3" fmla="*/ 1282 h 237195"/>
              <a:gd name="connsiteX4" fmla="*/ 469883 w 611965"/>
              <a:gd name="connsiteY4" fmla="*/ 16693 h 237195"/>
              <a:gd name="connsiteX5" fmla="*/ 376244 w 611965"/>
              <a:gd name="connsiteY5" fmla="*/ 211671 h 237195"/>
              <a:gd name="connsiteX6" fmla="*/ 184052 w 611965"/>
              <a:gd name="connsiteY6" fmla="*/ 205621 h 237195"/>
              <a:gd name="connsiteX7" fmla="*/ 103683 w 611965"/>
              <a:gd name="connsiteY7" fmla="*/ 236688 h 237195"/>
              <a:gd name="connsiteX8" fmla="*/ 14505 w 611965"/>
              <a:gd name="connsiteY8" fmla="*/ 237195 h 237195"/>
              <a:gd name="connsiteX0" fmla="*/ 14505 w 611965"/>
              <a:gd name="connsiteY0" fmla="*/ 237195 h 237195"/>
              <a:gd name="connsiteX1" fmla="*/ 91212 w 611965"/>
              <a:gd name="connsiteY1" fmla="*/ 199281 h 237195"/>
              <a:gd name="connsiteX2" fmla="*/ 87916 w 611965"/>
              <a:gd name="connsiteY2" fmla="*/ 182423 h 237195"/>
              <a:gd name="connsiteX3" fmla="*/ 258945 w 611965"/>
              <a:gd name="connsiteY3" fmla="*/ 1282 h 237195"/>
              <a:gd name="connsiteX4" fmla="*/ 469883 w 611965"/>
              <a:gd name="connsiteY4" fmla="*/ 16693 h 237195"/>
              <a:gd name="connsiteX5" fmla="*/ 376244 w 611965"/>
              <a:gd name="connsiteY5" fmla="*/ 211671 h 237195"/>
              <a:gd name="connsiteX6" fmla="*/ 184052 w 611965"/>
              <a:gd name="connsiteY6" fmla="*/ 205621 h 237195"/>
              <a:gd name="connsiteX7" fmla="*/ 155637 w 611965"/>
              <a:gd name="connsiteY7" fmla="*/ 222141 h 237195"/>
              <a:gd name="connsiteX8" fmla="*/ 103683 w 611965"/>
              <a:gd name="connsiteY8" fmla="*/ 236688 h 237195"/>
              <a:gd name="connsiteX9" fmla="*/ 14505 w 611965"/>
              <a:gd name="connsiteY9" fmla="*/ 237195 h 237195"/>
              <a:gd name="connsiteX0" fmla="*/ 14505 w 611965"/>
              <a:gd name="connsiteY0" fmla="*/ 237195 h 237195"/>
              <a:gd name="connsiteX1" fmla="*/ 60040 w 611965"/>
              <a:gd name="connsiteY1" fmla="*/ 220063 h 237195"/>
              <a:gd name="connsiteX2" fmla="*/ 91212 w 611965"/>
              <a:gd name="connsiteY2" fmla="*/ 199281 h 237195"/>
              <a:gd name="connsiteX3" fmla="*/ 87916 w 611965"/>
              <a:gd name="connsiteY3" fmla="*/ 182423 h 237195"/>
              <a:gd name="connsiteX4" fmla="*/ 258945 w 611965"/>
              <a:gd name="connsiteY4" fmla="*/ 1282 h 237195"/>
              <a:gd name="connsiteX5" fmla="*/ 469883 w 611965"/>
              <a:gd name="connsiteY5" fmla="*/ 16693 h 237195"/>
              <a:gd name="connsiteX6" fmla="*/ 376244 w 611965"/>
              <a:gd name="connsiteY6" fmla="*/ 211671 h 237195"/>
              <a:gd name="connsiteX7" fmla="*/ 184052 w 611965"/>
              <a:gd name="connsiteY7" fmla="*/ 205621 h 237195"/>
              <a:gd name="connsiteX8" fmla="*/ 155637 w 611965"/>
              <a:gd name="connsiteY8" fmla="*/ 222141 h 237195"/>
              <a:gd name="connsiteX9" fmla="*/ 103683 w 611965"/>
              <a:gd name="connsiteY9" fmla="*/ 236688 h 237195"/>
              <a:gd name="connsiteX10" fmla="*/ 14505 w 611965"/>
              <a:gd name="connsiteY10" fmla="*/ 237195 h 237195"/>
              <a:gd name="connsiteX0" fmla="*/ 14505 w 611965"/>
              <a:gd name="connsiteY0" fmla="*/ 237195 h 237195"/>
              <a:gd name="connsiteX1" fmla="*/ 60040 w 611965"/>
              <a:gd name="connsiteY1" fmla="*/ 220063 h 237195"/>
              <a:gd name="connsiteX2" fmla="*/ 91212 w 611965"/>
              <a:gd name="connsiteY2" fmla="*/ 199281 h 237195"/>
              <a:gd name="connsiteX3" fmla="*/ 87916 w 611965"/>
              <a:gd name="connsiteY3" fmla="*/ 182423 h 237195"/>
              <a:gd name="connsiteX4" fmla="*/ 258945 w 611965"/>
              <a:gd name="connsiteY4" fmla="*/ 1282 h 237195"/>
              <a:gd name="connsiteX5" fmla="*/ 469883 w 611965"/>
              <a:gd name="connsiteY5" fmla="*/ 16693 h 237195"/>
              <a:gd name="connsiteX6" fmla="*/ 376244 w 611965"/>
              <a:gd name="connsiteY6" fmla="*/ 211671 h 237195"/>
              <a:gd name="connsiteX7" fmla="*/ 184052 w 611965"/>
              <a:gd name="connsiteY7" fmla="*/ 205621 h 237195"/>
              <a:gd name="connsiteX8" fmla="*/ 141090 w 611965"/>
              <a:gd name="connsiteY8" fmla="*/ 222141 h 237195"/>
              <a:gd name="connsiteX9" fmla="*/ 103683 w 611965"/>
              <a:gd name="connsiteY9" fmla="*/ 236688 h 237195"/>
              <a:gd name="connsiteX10" fmla="*/ 14505 w 611965"/>
              <a:gd name="connsiteY10" fmla="*/ 237195 h 237195"/>
              <a:gd name="connsiteX0" fmla="*/ 14505 w 611965"/>
              <a:gd name="connsiteY0" fmla="*/ 237195 h 237195"/>
              <a:gd name="connsiteX1" fmla="*/ 60040 w 611965"/>
              <a:gd name="connsiteY1" fmla="*/ 220063 h 237195"/>
              <a:gd name="connsiteX2" fmla="*/ 78743 w 611965"/>
              <a:gd name="connsiteY2" fmla="*/ 199281 h 237195"/>
              <a:gd name="connsiteX3" fmla="*/ 87916 w 611965"/>
              <a:gd name="connsiteY3" fmla="*/ 182423 h 237195"/>
              <a:gd name="connsiteX4" fmla="*/ 258945 w 611965"/>
              <a:gd name="connsiteY4" fmla="*/ 1282 h 237195"/>
              <a:gd name="connsiteX5" fmla="*/ 469883 w 611965"/>
              <a:gd name="connsiteY5" fmla="*/ 16693 h 237195"/>
              <a:gd name="connsiteX6" fmla="*/ 376244 w 611965"/>
              <a:gd name="connsiteY6" fmla="*/ 211671 h 237195"/>
              <a:gd name="connsiteX7" fmla="*/ 184052 w 611965"/>
              <a:gd name="connsiteY7" fmla="*/ 205621 h 237195"/>
              <a:gd name="connsiteX8" fmla="*/ 141090 w 611965"/>
              <a:gd name="connsiteY8" fmla="*/ 222141 h 237195"/>
              <a:gd name="connsiteX9" fmla="*/ 103683 w 611965"/>
              <a:gd name="connsiteY9" fmla="*/ 236688 h 237195"/>
              <a:gd name="connsiteX10" fmla="*/ 14505 w 611965"/>
              <a:gd name="connsiteY10" fmla="*/ 237195 h 237195"/>
              <a:gd name="connsiteX0" fmla="*/ 14505 w 611965"/>
              <a:gd name="connsiteY0" fmla="*/ 237195 h 237195"/>
              <a:gd name="connsiteX1" fmla="*/ 49649 w 611965"/>
              <a:gd name="connsiteY1" fmla="*/ 215907 h 237195"/>
              <a:gd name="connsiteX2" fmla="*/ 78743 w 611965"/>
              <a:gd name="connsiteY2" fmla="*/ 199281 h 237195"/>
              <a:gd name="connsiteX3" fmla="*/ 87916 w 611965"/>
              <a:gd name="connsiteY3" fmla="*/ 182423 h 237195"/>
              <a:gd name="connsiteX4" fmla="*/ 258945 w 611965"/>
              <a:gd name="connsiteY4" fmla="*/ 1282 h 237195"/>
              <a:gd name="connsiteX5" fmla="*/ 469883 w 611965"/>
              <a:gd name="connsiteY5" fmla="*/ 16693 h 237195"/>
              <a:gd name="connsiteX6" fmla="*/ 376244 w 611965"/>
              <a:gd name="connsiteY6" fmla="*/ 211671 h 237195"/>
              <a:gd name="connsiteX7" fmla="*/ 184052 w 611965"/>
              <a:gd name="connsiteY7" fmla="*/ 205621 h 237195"/>
              <a:gd name="connsiteX8" fmla="*/ 141090 w 611965"/>
              <a:gd name="connsiteY8" fmla="*/ 222141 h 237195"/>
              <a:gd name="connsiteX9" fmla="*/ 103683 w 611965"/>
              <a:gd name="connsiteY9" fmla="*/ 236688 h 237195"/>
              <a:gd name="connsiteX10" fmla="*/ 14505 w 611965"/>
              <a:gd name="connsiteY10" fmla="*/ 237195 h 237195"/>
              <a:gd name="connsiteX0" fmla="*/ 14505 w 611965"/>
              <a:gd name="connsiteY0" fmla="*/ 237195 h 237195"/>
              <a:gd name="connsiteX1" fmla="*/ 49649 w 611965"/>
              <a:gd name="connsiteY1" fmla="*/ 215907 h 237195"/>
              <a:gd name="connsiteX2" fmla="*/ 87916 w 611965"/>
              <a:gd name="connsiteY2" fmla="*/ 182423 h 237195"/>
              <a:gd name="connsiteX3" fmla="*/ 258945 w 611965"/>
              <a:gd name="connsiteY3" fmla="*/ 1282 h 237195"/>
              <a:gd name="connsiteX4" fmla="*/ 469883 w 611965"/>
              <a:gd name="connsiteY4" fmla="*/ 16693 h 237195"/>
              <a:gd name="connsiteX5" fmla="*/ 376244 w 611965"/>
              <a:gd name="connsiteY5" fmla="*/ 211671 h 237195"/>
              <a:gd name="connsiteX6" fmla="*/ 184052 w 611965"/>
              <a:gd name="connsiteY6" fmla="*/ 205621 h 237195"/>
              <a:gd name="connsiteX7" fmla="*/ 141090 w 611965"/>
              <a:gd name="connsiteY7" fmla="*/ 222141 h 237195"/>
              <a:gd name="connsiteX8" fmla="*/ 103683 w 611965"/>
              <a:gd name="connsiteY8" fmla="*/ 236688 h 237195"/>
              <a:gd name="connsiteX9" fmla="*/ 14505 w 611965"/>
              <a:gd name="connsiteY9" fmla="*/ 237195 h 237195"/>
              <a:gd name="connsiteX0" fmla="*/ 14505 w 611965"/>
              <a:gd name="connsiteY0" fmla="*/ 237195 h 237195"/>
              <a:gd name="connsiteX1" fmla="*/ 99525 w 611965"/>
              <a:gd name="connsiteY1" fmla="*/ 201360 h 237195"/>
              <a:gd name="connsiteX2" fmla="*/ 87916 w 611965"/>
              <a:gd name="connsiteY2" fmla="*/ 182423 h 237195"/>
              <a:gd name="connsiteX3" fmla="*/ 258945 w 611965"/>
              <a:gd name="connsiteY3" fmla="*/ 1282 h 237195"/>
              <a:gd name="connsiteX4" fmla="*/ 469883 w 611965"/>
              <a:gd name="connsiteY4" fmla="*/ 16693 h 237195"/>
              <a:gd name="connsiteX5" fmla="*/ 376244 w 611965"/>
              <a:gd name="connsiteY5" fmla="*/ 211671 h 237195"/>
              <a:gd name="connsiteX6" fmla="*/ 184052 w 611965"/>
              <a:gd name="connsiteY6" fmla="*/ 205621 h 237195"/>
              <a:gd name="connsiteX7" fmla="*/ 141090 w 611965"/>
              <a:gd name="connsiteY7" fmla="*/ 222141 h 237195"/>
              <a:gd name="connsiteX8" fmla="*/ 103683 w 611965"/>
              <a:gd name="connsiteY8" fmla="*/ 236688 h 237195"/>
              <a:gd name="connsiteX9" fmla="*/ 14505 w 611965"/>
              <a:gd name="connsiteY9" fmla="*/ 237195 h 237195"/>
              <a:gd name="connsiteX0" fmla="*/ 14505 w 611965"/>
              <a:gd name="connsiteY0" fmla="*/ 237195 h 237195"/>
              <a:gd name="connsiteX1" fmla="*/ 99525 w 611965"/>
              <a:gd name="connsiteY1" fmla="*/ 201360 h 237195"/>
              <a:gd name="connsiteX2" fmla="*/ 87916 w 611965"/>
              <a:gd name="connsiteY2" fmla="*/ 182423 h 237195"/>
              <a:gd name="connsiteX3" fmla="*/ 258945 w 611965"/>
              <a:gd name="connsiteY3" fmla="*/ 1282 h 237195"/>
              <a:gd name="connsiteX4" fmla="*/ 469883 w 611965"/>
              <a:gd name="connsiteY4" fmla="*/ 16693 h 237195"/>
              <a:gd name="connsiteX5" fmla="*/ 376244 w 611965"/>
              <a:gd name="connsiteY5" fmla="*/ 211671 h 237195"/>
              <a:gd name="connsiteX6" fmla="*/ 184052 w 611965"/>
              <a:gd name="connsiteY6" fmla="*/ 205621 h 237195"/>
              <a:gd name="connsiteX7" fmla="*/ 141090 w 611965"/>
              <a:gd name="connsiteY7" fmla="*/ 222141 h 237195"/>
              <a:gd name="connsiteX8" fmla="*/ 70432 w 611965"/>
              <a:gd name="connsiteY8" fmla="*/ 234609 h 237195"/>
              <a:gd name="connsiteX9" fmla="*/ 14505 w 611965"/>
              <a:gd name="connsiteY9" fmla="*/ 237195 h 237195"/>
              <a:gd name="connsiteX0" fmla="*/ 14505 w 611965"/>
              <a:gd name="connsiteY0" fmla="*/ 237195 h 237195"/>
              <a:gd name="connsiteX1" fmla="*/ 99525 w 611965"/>
              <a:gd name="connsiteY1" fmla="*/ 201360 h 237195"/>
              <a:gd name="connsiteX2" fmla="*/ 87916 w 611965"/>
              <a:gd name="connsiteY2" fmla="*/ 182423 h 237195"/>
              <a:gd name="connsiteX3" fmla="*/ 258945 w 611965"/>
              <a:gd name="connsiteY3" fmla="*/ 1282 h 237195"/>
              <a:gd name="connsiteX4" fmla="*/ 469883 w 611965"/>
              <a:gd name="connsiteY4" fmla="*/ 16693 h 237195"/>
              <a:gd name="connsiteX5" fmla="*/ 376244 w 611965"/>
              <a:gd name="connsiteY5" fmla="*/ 211671 h 237195"/>
              <a:gd name="connsiteX6" fmla="*/ 184052 w 611965"/>
              <a:gd name="connsiteY6" fmla="*/ 205621 h 237195"/>
              <a:gd name="connsiteX7" fmla="*/ 134855 w 611965"/>
              <a:gd name="connsiteY7" fmla="*/ 217985 h 237195"/>
              <a:gd name="connsiteX8" fmla="*/ 70432 w 611965"/>
              <a:gd name="connsiteY8" fmla="*/ 234609 h 237195"/>
              <a:gd name="connsiteX9" fmla="*/ 14505 w 611965"/>
              <a:gd name="connsiteY9" fmla="*/ 237195 h 237195"/>
              <a:gd name="connsiteX0" fmla="*/ 14505 w 611965"/>
              <a:gd name="connsiteY0" fmla="*/ 237195 h 237195"/>
              <a:gd name="connsiteX1" fmla="*/ 87916 w 611965"/>
              <a:gd name="connsiteY1" fmla="*/ 182423 h 237195"/>
              <a:gd name="connsiteX2" fmla="*/ 258945 w 611965"/>
              <a:gd name="connsiteY2" fmla="*/ 1282 h 237195"/>
              <a:gd name="connsiteX3" fmla="*/ 469883 w 611965"/>
              <a:gd name="connsiteY3" fmla="*/ 16693 h 237195"/>
              <a:gd name="connsiteX4" fmla="*/ 376244 w 611965"/>
              <a:gd name="connsiteY4" fmla="*/ 211671 h 237195"/>
              <a:gd name="connsiteX5" fmla="*/ 184052 w 611965"/>
              <a:gd name="connsiteY5" fmla="*/ 205621 h 237195"/>
              <a:gd name="connsiteX6" fmla="*/ 134855 w 611965"/>
              <a:gd name="connsiteY6" fmla="*/ 217985 h 237195"/>
              <a:gd name="connsiteX7" fmla="*/ 70432 w 611965"/>
              <a:gd name="connsiteY7" fmla="*/ 234609 h 237195"/>
              <a:gd name="connsiteX8" fmla="*/ 14505 w 611965"/>
              <a:gd name="connsiteY8" fmla="*/ 237195 h 237195"/>
              <a:gd name="connsiteX0" fmla="*/ 14505 w 611965"/>
              <a:gd name="connsiteY0" fmla="*/ 237195 h 237195"/>
              <a:gd name="connsiteX1" fmla="*/ 87916 w 611965"/>
              <a:gd name="connsiteY1" fmla="*/ 182423 h 237195"/>
              <a:gd name="connsiteX2" fmla="*/ 258945 w 611965"/>
              <a:gd name="connsiteY2" fmla="*/ 1282 h 237195"/>
              <a:gd name="connsiteX3" fmla="*/ 469883 w 611965"/>
              <a:gd name="connsiteY3" fmla="*/ 16693 h 237195"/>
              <a:gd name="connsiteX4" fmla="*/ 376244 w 611965"/>
              <a:gd name="connsiteY4" fmla="*/ 211671 h 237195"/>
              <a:gd name="connsiteX5" fmla="*/ 184052 w 611965"/>
              <a:gd name="connsiteY5" fmla="*/ 205621 h 237195"/>
              <a:gd name="connsiteX6" fmla="*/ 134855 w 611965"/>
              <a:gd name="connsiteY6" fmla="*/ 217985 h 237195"/>
              <a:gd name="connsiteX7" fmla="*/ 70432 w 611965"/>
              <a:gd name="connsiteY7" fmla="*/ 234609 h 237195"/>
              <a:gd name="connsiteX8" fmla="*/ 14505 w 611965"/>
              <a:gd name="connsiteY8" fmla="*/ 237195 h 237195"/>
              <a:gd name="connsiteX0" fmla="*/ 14505 w 611965"/>
              <a:gd name="connsiteY0" fmla="*/ 237195 h 237195"/>
              <a:gd name="connsiteX1" fmla="*/ 87916 w 611965"/>
              <a:gd name="connsiteY1" fmla="*/ 182423 h 237195"/>
              <a:gd name="connsiteX2" fmla="*/ 258945 w 611965"/>
              <a:gd name="connsiteY2" fmla="*/ 1282 h 237195"/>
              <a:gd name="connsiteX3" fmla="*/ 469883 w 611965"/>
              <a:gd name="connsiteY3" fmla="*/ 16693 h 237195"/>
              <a:gd name="connsiteX4" fmla="*/ 376244 w 611965"/>
              <a:gd name="connsiteY4" fmla="*/ 211671 h 237195"/>
              <a:gd name="connsiteX5" fmla="*/ 184052 w 611965"/>
              <a:gd name="connsiteY5" fmla="*/ 205621 h 237195"/>
              <a:gd name="connsiteX6" fmla="*/ 134855 w 611965"/>
              <a:gd name="connsiteY6" fmla="*/ 217985 h 237195"/>
              <a:gd name="connsiteX7" fmla="*/ 70432 w 611965"/>
              <a:gd name="connsiteY7" fmla="*/ 234609 h 237195"/>
              <a:gd name="connsiteX8" fmla="*/ 14505 w 611965"/>
              <a:gd name="connsiteY8" fmla="*/ 237195 h 2371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611965" h="237195">
                <a:moveTo>
                  <a:pt x="14505" y="237195"/>
                </a:moveTo>
                <a:cubicBezTo>
                  <a:pt x="17419" y="228497"/>
                  <a:pt x="111599" y="207195"/>
                  <a:pt x="87916" y="182423"/>
                </a:cubicBezTo>
                <a:cubicBezTo>
                  <a:pt x="-86455" y="120125"/>
                  <a:pt x="13047" y="14741"/>
                  <a:pt x="258945" y="1282"/>
                </a:cubicBezTo>
                <a:cubicBezTo>
                  <a:pt x="332259" y="-2731"/>
                  <a:pt x="407230" y="2747"/>
                  <a:pt x="469883" y="16693"/>
                </a:cubicBezTo>
                <a:cubicBezTo>
                  <a:pt x="698453" y="67572"/>
                  <a:pt x="639716" y="189876"/>
                  <a:pt x="376244" y="211671"/>
                </a:cubicBezTo>
                <a:cubicBezTo>
                  <a:pt x="311998" y="216985"/>
                  <a:pt x="244575" y="214863"/>
                  <a:pt x="184052" y="205621"/>
                </a:cubicBezTo>
                <a:cubicBezTo>
                  <a:pt x="145899" y="207020"/>
                  <a:pt x="148250" y="212807"/>
                  <a:pt x="134855" y="217985"/>
                </a:cubicBezTo>
                <a:cubicBezTo>
                  <a:pt x="121460" y="223163"/>
                  <a:pt x="92569" y="231754"/>
                  <a:pt x="70432" y="234609"/>
                </a:cubicBezTo>
                <a:lnTo>
                  <a:pt x="14505" y="237195"/>
                </a:lnTo>
                <a:close/>
              </a:path>
            </a:pathLst>
          </a:cu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02" name="ZoneTexte 501"/>
          <p:cNvSpPr txBox="1"/>
          <p:nvPr/>
        </p:nvSpPr>
        <p:spPr>
          <a:xfrm>
            <a:off x="947008" y="1491807"/>
            <a:ext cx="486884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7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Dekko" panose="02000600000000000000" pitchFamily="2" charset="0"/>
                <a:cs typeface="Dekko" panose="02000600000000000000" pitchFamily="2" charset="0"/>
              </a:rPr>
              <a:t>adverbe</a:t>
            </a:r>
            <a:endParaRPr lang="fr-FR" sz="700" dirty="0">
              <a:solidFill>
                <a:schemeClr val="tx1">
                  <a:lumMod val="65000"/>
                  <a:lumOff val="35000"/>
                </a:schemeClr>
              </a:solidFill>
              <a:latin typeface="Dekko" panose="02000600000000000000" pitchFamily="2" charset="0"/>
              <a:cs typeface="Dekko" panose="02000600000000000000" pitchFamily="2" charset="0"/>
            </a:endParaRPr>
          </a:p>
        </p:txBody>
      </p:sp>
      <p:pic>
        <p:nvPicPr>
          <p:cNvPr id="503" name="Image 502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99146" y="1548655"/>
            <a:ext cx="279087" cy="276872"/>
          </a:xfrm>
          <a:prstGeom prst="rect">
            <a:avLst/>
          </a:prstGeom>
        </p:spPr>
      </p:pic>
      <p:grpSp>
        <p:nvGrpSpPr>
          <p:cNvPr id="504" name="Groupe 503"/>
          <p:cNvGrpSpPr/>
          <p:nvPr/>
        </p:nvGrpSpPr>
        <p:grpSpPr>
          <a:xfrm>
            <a:off x="1671260" y="2493201"/>
            <a:ext cx="123825" cy="241105"/>
            <a:chOff x="1984144" y="6393040"/>
            <a:chExt cx="123825" cy="241105"/>
          </a:xfrm>
        </p:grpSpPr>
        <p:sp>
          <p:nvSpPr>
            <p:cNvPr id="505" name="Oval 88"/>
            <p:cNvSpPr>
              <a:spLocks noChangeArrowheads="1"/>
            </p:cNvSpPr>
            <p:nvPr/>
          </p:nvSpPr>
          <p:spPr bwMode="auto">
            <a:xfrm>
              <a:off x="1984144" y="6503970"/>
              <a:ext cx="123825" cy="130175"/>
            </a:xfrm>
            <a:prstGeom prst="ellipse">
              <a:avLst/>
            </a:prstGeom>
            <a:solidFill>
              <a:srgbClr val="FFFFFF"/>
            </a:solidFill>
            <a:ln w="6350">
              <a:solidFill>
                <a:schemeClr val="accent6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grpSp>
          <p:nvGrpSpPr>
            <p:cNvPr id="506" name="Groupe 505"/>
            <p:cNvGrpSpPr/>
            <p:nvPr/>
          </p:nvGrpSpPr>
          <p:grpSpPr>
            <a:xfrm>
              <a:off x="2019124" y="6581658"/>
              <a:ext cx="45590" cy="23952"/>
              <a:chOff x="1962230" y="3347224"/>
              <a:chExt cx="45590" cy="23952"/>
            </a:xfrm>
          </p:grpSpPr>
          <p:cxnSp>
            <p:nvCxnSpPr>
              <p:cNvPr id="510" name="Connecteur droit 509"/>
              <p:cNvCxnSpPr/>
              <p:nvPr/>
            </p:nvCxnSpPr>
            <p:spPr>
              <a:xfrm>
                <a:off x="1962230" y="3347224"/>
                <a:ext cx="43215" cy="22815"/>
              </a:xfrm>
              <a:prstGeom prst="line">
                <a:avLst/>
              </a:prstGeom>
              <a:ln>
                <a:solidFill>
                  <a:schemeClr val="accent6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1" name="Connecteur droit 510"/>
              <p:cNvCxnSpPr/>
              <p:nvPr/>
            </p:nvCxnSpPr>
            <p:spPr>
              <a:xfrm flipH="1">
                <a:off x="1964605" y="3348361"/>
                <a:ext cx="43215" cy="22815"/>
              </a:xfrm>
              <a:prstGeom prst="line">
                <a:avLst/>
              </a:prstGeom>
              <a:ln>
                <a:solidFill>
                  <a:schemeClr val="accent6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507" name="Connecteur droit 506"/>
            <p:cNvCxnSpPr/>
            <p:nvPr/>
          </p:nvCxnSpPr>
          <p:spPr>
            <a:xfrm>
              <a:off x="2040731" y="6393040"/>
              <a:ext cx="0" cy="113576"/>
            </a:xfrm>
            <a:prstGeom prst="line">
              <a:avLst/>
            </a:prstGeom>
            <a:ln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08" name="Freeform 81"/>
            <p:cNvSpPr>
              <a:spLocks/>
            </p:cNvSpPr>
            <p:nvPr/>
          </p:nvSpPr>
          <p:spPr bwMode="auto">
            <a:xfrm>
              <a:off x="2020989" y="6551689"/>
              <a:ext cx="8836" cy="8787"/>
            </a:xfrm>
            <a:custGeom>
              <a:avLst/>
              <a:gdLst>
                <a:gd name="T0" fmla="*/ 3 w 14"/>
                <a:gd name="T1" fmla="*/ 1 h 14"/>
                <a:gd name="T2" fmla="*/ 14 w 14"/>
                <a:gd name="T3" fmla="*/ 5 h 14"/>
                <a:gd name="T4" fmla="*/ 3 w 14"/>
                <a:gd name="T5" fmla="*/ 12 h 14"/>
                <a:gd name="T6" fmla="*/ 7 w 14"/>
                <a:gd name="T7" fmla="*/ 1 h 14"/>
                <a:gd name="T8" fmla="*/ 3 w 14"/>
                <a:gd name="T9" fmla="*/ 1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" h="14">
                  <a:moveTo>
                    <a:pt x="3" y="1"/>
                  </a:moveTo>
                  <a:cubicBezTo>
                    <a:pt x="7" y="2"/>
                    <a:pt x="14" y="1"/>
                    <a:pt x="14" y="5"/>
                  </a:cubicBezTo>
                  <a:cubicBezTo>
                    <a:pt x="14" y="9"/>
                    <a:pt x="7" y="14"/>
                    <a:pt x="3" y="12"/>
                  </a:cubicBezTo>
                  <a:cubicBezTo>
                    <a:pt x="0" y="10"/>
                    <a:pt x="7" y="5"/>
                    <a:pt x="7" y="1"/>
                  </a:cubicBezTo>
                  <a:cubicBezTo>
                    <a:pt x="7" y="0"/>
                    <a:pt x="4" y="1"/>
                    <a:pt x="3" y="1"/>
                  </a:cubicBez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chemeClr val="accent6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509" name="Freeform 80"/>
            <p:cNvSpPr>
              <a:spLocks/>
            </p:cNvSpPr>
            <p:nvPr/>
          </p:nvSpPr>
          <p:spPr bwMode="auto">
            <a:xfrm>
              <a:off x="2061384" y="6551689"/>
              <a:ext cx="8836" cy="8787"/>
            </a:xfrm>
            <a:custGeom>
              <a:avLst/>
              <a:gdLst>
                <a:gd name="T0" fmla="*/ 3 w 14"/>
                <a:gd name="T1" fmla="*/ 1 h 14"/>
                <a:gd name="T2" fmla="*/ 14 w 14"/>
                <a:gd name="T3" fmla="*/ 5 h 14"/>
                <a:gd name="T4" fmla="*/ 3 w 14"/>
                <a:gd name="T5" fmla="*/ 12 h 14"/>
                <a:gd name="T6" fmla="*/ 7 w 14"/>
                <a:gd name="T7" fmla="*/ 1 h 14"/>
                <a:gd name="T8" fmla="*/ 3 w 14"/>
                <a:gd name="T9" fmla="*/ 1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" h="14">
                  <a:moveTo>
                    <a:pt x="3" y="1"/>
                  </a:moveTo>
                  <a:cubicBezTo>
                    <a:pt x="7" y="2"/>
                    <a:pt x="14" y="1"/>
                    <a:pt x="14" y="5"/>
                  </a:cubicBezTo>
                  <a:cubicBezTo>
                    <a:pt x="14" y="9"/>
                    <a:pt x="7" y="14"/>
                    <a:pt x="3" y="12"/>
                  </a:cubicBezTo>
                  <a:cubicBezTo>
                    <a:pt x="0" y="10"/>
                    <a:pt x="7" y="5"/>
                    <a:pt x="7" y="1"/>
                  </a:cubicBezTo>
                  <a:cubicBezTo>
                    <a:pt x="7" y="0"/>
                    <a:pt x="4" y="1"/>
                    <a:pt x="3" y="1"/>
                  </a:cubicBez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chemeClr val="accent6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</p:grpSp>
      <p:sp>
        <p:nvSpPr>
          <p:cNvPr id="512" name="ZoneTexte 511"/>
          <p:cNvSpPr txBox="1"/>
          <p:nvPr/>
        </p:nvSpPr>
        <p:spPr>
          <a:xfrm>
            <a:off x="1891815" y="3627005"/>
            <a:ext cx="379575" cy="107722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r>
              <a:rPr lang="fr-FR" sz="7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Dekko" panose="02000600000000000000" pitchFamily="2" charset="0"/>
                <a:cs typeface="Dekko" panose="02000600000000000000" pitchFamily="2" charset="0"/>
              </a:rPr>
              <a:t>invariable</a:t>
            </a:r>
            <a:endParaRPr lang="fr-FR" sz="600" dirty="0">
              <a:solidFill>
                <a:schemeClr val="tx1">
                  <a:lumMod val="65000"/>
                  <a:lumOff val="35000"/>
                </a:schemeClr>
              </a:solidFill>
              <a:latin typeface="Dekko" panose="02000600000000000000" pitchFamily="2" charset="0"/>
              <a:cs typeface="Dekko" panose="02000600000000000000" pitchFamily="2" charset="0"/>
            </a:endParaRPr>
          </a:p>
        </p:txBody>
      </p:sp>
      <p:pic>
        <p:nvPicPr>
          <p:cNvPr id="513" name="Image 512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891895" y="3396759"/>
            <a:ext cx="288178" cy="230245"/>
          </a:xfrm>
          <a:prstGeom prst="rect">
            <a:avLst/>
          </a:prstGeom>
        </p:spPr>
      </p:pic>
      <p:sp>
        <p:nvSpPr>
          <p:cNvPr id="543" name="Rectangle 34"/>
          <p:cNvSpPr>
            <a:spLocks noChangeArrowheads="1"/>
          </p:cNvSpPr>
          <p:nvPr/>
        </p:nvSpPr>
        <p:spPr bwMode="auto">
          <a:xfrm>
            <a:off x="5141431" y="1423756"/>
            <a:ext cx="1751013" cy="2397125"/>
          </a:xfrm>
          <a:prstGeom prst="rect">
            <a:avLst/>
          </a:prstGeom>
          <a:noFill/>
          <a:ln w="6350">
            <a:solidFill>
              <a:srgbClr val="A5A5A5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grpSp>
        <p:nvGrpSpPr>
          <p:cNvPr id="544" name="Group 47"/>
          <p:cNvGrpSpPr>
            <a:grpSpLocks/>
          </p:cNvGrpSpPr>
          <p:nvPr/>
        </p:nvGrpSpPr>
        <p:grpSpPr bwMode="auto">
          <a:xfrm>
            <a:off x="5326896" y="3571009"/>
            <a:ext cx="98425" cy="98425"/>
            <a:chOff x="3511" y="12476"/>
            <a:chExt cx="155" cy="155"/>
          </a:xfrm>
        </p:grpSpPr>
        <p:sp>
          <p:nvSpPr>
            <p:cNvPr id="545" name="Freeform 49"/>
            <p:cNvSpPr>
              <a:spLocks/>
            </p:cNvSpPr>
            <p:nvPr/>
          </p:nvSpPr>
          <p:spPr bwMode="auto">
            <a:xfrm>
              <a:off x="3511" y="12476"/>
              <a:ext cx="143" cy="155"/>
            </a:xfrm>
            <a:custGeom>
              <a:avLst/>
              <a:gdLst>
                <a:gd name="T0" fmla="*/ 0 w 143"/>
                <a:gd name="T1" fmla="*/ 0 h 155"/>
                <a:gd name="T2" fmla="*/ 143 w 143"/>
                <a:gd name="T3" fmla="*/ 155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43" h="155">
                  <a:moveTo>
                    <a:pt x="0" y="0"/>
                  </a:moveTo>
                  <a:cubicBezTo>
                    <a:pt x="48" y="52"/>
                    <a:pt x="95" y="103"/>
                    <a:pt x="143" y="155"/>
                  </a:cubicBezTo>
                </a:path>
              </a:pathLst>
            </a:custGeom>
            <a:noFill/>
            <a:ln w="9525">
              <a:solidFill>
                <a:schemeClr val="bg2">
                  <a:lumMod val="75000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chemeClr val="bg1">
                    <a:lumMod val="50000"/>
                  </a:schemeClr>
                </a:solidFill>
              </a:endParaRPr>
            </a:p>
          </p:txBody>
        </p:sp>
        <p:sp>
          <p:nvSpPr>
            <p:cNvPr id="546" name="Freeform 48"/>
            <p:cNvSpPr>
              <a:spLocks/>
            </p:cNvSpPr>
            <p:nvPr/>
          </p:nvSpPr>
          <p:spPr bwMode="auto">
            <a:xfrm rot="15936379">
              <a:off x="3517" y="12470"/>
              <a:ext cx="143" cy="155"/>
            </a:xfrm>
            <a:custGeom>
              <a:avLst/>
              <a:gdLst>
                <a:gd name="T0" fmla="*/ 0 w 143"/>
                <a:gd name="T1" fmla="*/ 0 h 155"/>
                <a:gd name="T2" fmla="*/ 143 w 143"/>
                <a:gd name="T3" fmla="*/ 155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43" h="155">
                  <a:moveTo>
                    <a:pt x="0" y="0"/>
                  </a:moveTo>
                  <a:cubicBezTo>
                    <a:pt x="48" y="52"/>
                    <a:pt x="95" y="103"/>
                    <a:pt x="143" y="155"/>
                  </a:cubicBezTo>
                </a:path>
              </a:pathLst>
            </a:custGeom>
            <a:noFill/>
            <a:ln w="9525">
              <a:solidFill>
                <a:schemeClr val="bg2">
                  <a:lumMod val="75000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chemeClr val="bg1">
                    <a:lumMod val="50000"/>
                  </a:schemeClr>
                </a:solidFill>
              </a:endParaRPr>
            </a:p>
          </p:txBody>
        </p:sp>
      </p:grpSp>
      <p:sp>
        <p:nvSpPr>
          <p:cNvPr id="547" name="Rectangle 135"/>
          <p:cNvSpPr>
            <a:spLocks noChangeArrowheads="1"/>
          </p:cNvSpPr>
          <p:nvPr/>
        </p:nvSpPr>
        <p:spPr bwMode="auto">
          <a:xfrm>
            <a:off x="5303685" y="3545954"/>
            <a:ext cx="131763" cy="136525"/>
          </a:xfrm>
          <a:prstGeom prst="rect">
            <a:avLst/>
          </a:prstGeom>
          <a:noFill/>
          <a:ln w="3175">
            <a:solidFill>
              <a:schemeClr val="bg2">
                <a:lumMod val="75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548" name="ZoneTexte 547"/>
          <p:cNvSpPr txBox="1"/>
          <p:nvPr/>
        </p:nvSpPr>
        <p:spPr>
          <a:xfrm>
            <a:off x="5915095" y="2437543"/>
            <a:ext cx="674223" cy="230832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r>
              <a:rPr lang="fr-FR" sz="1500" dirty="0" smtClean="0">
                <a:solidFill>
                  <a:schemeClr val="bg2">
                    <a:lumMod val="75000"/>
                  </a:schemeClr>
                </a:solidFill>
                <a:latin typeface="Andika Basic Dig1 Dig4 Dig7" panose="02000000000000000000" pitchFamily="2" charset="0"/>
              </a:rPr>
              <a:t>alor</a:t>
            </a:r>
            <a:r>
              <a:rPr lang="fr-FR" sz="1500" dirty="0" smtClean="0">
                <a:solidFill>
                  <a:srgbClr val="FF3399"/>
                </a:solidFill>
                <a:latin typeface="Andika Basic Dig1 Dig4 Dig7" panose="02000000000000000000" pitchFamily="2" charset="0"/>
              </a:rPr>
              <a:t>s</a:t>
            </a:r>
            <a:endParaRPr lang="fr-FR" sz="1500" dirty="0">
              <a:solidFill>
                <a:srgbClr val="FF3399"/>
              </a:solidFill>
              <a:latin typeface="Andika Basic Dig1 Dig4 Dig7" panose="02000000000000000000" pitchFamily="2" charset="0"/>
            </a:endParaRPr>
          </a:p>
        </p:txBody>
      </p:sp>
      <p:sp>
        <p:nvSpPr>
          <p:cNvPr id="549" name="Text Box 122"/>
          <p:cNvSpPr txBox="1">
            <a:spLocks noChangeArrowheads="1"/>
          </p:cNvSpPr>
          <p:nvPr/>
        </p:nvSpPr>
        <p:spPr bwMode="auto">
          <a:xfrm rot="16200000" flipH="1">
            <a:off x="5135869" y="1277583"/>
            <a:ext cx="119764" cy="91406"/>
          </a:xfrm>
          <a:prstGeom prst="rect">
            <a:avLst/>
          </a:prstGeom>
          <a:solidFill>
            <a:srgbClr val="FFFFFF"/>
          </a:solidFill>
          <a:ln w="9525">
            <a:solidFill>
              <a:srgbClr val="BFBFBF"/>
            </a:solidFill>
            <a:miter lim="800000"/>
            <a:headEnd/>
            <a:tailEnd/>
          </a:ln>
        </p:spPr>
        <p:txBody>
          <a:bodyPr vert="vert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7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Dekko" panose="02000600000000000000" pitchFamily="2" charset="0"/>
                <a:ea typeface="Calibri" panose="020F0502020204030204" pitchFamily="34" charset="0"/>
                <a:cs typeface="Dekko" panose="02000600000000000000" pitchFamily="2" charset="0"/>
              </a:rPr>
              <a:t>S</a:t>
            </a: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50" name="Text Box 121"/>
          <p:cNvSpPr txBox="1">
            <a:spLocks noChangeArrowheads="1"/>
          </p:cNvSpPr>
          <p:nvPr/>
        </p:nvSpPr>
        <p:spPr bwMode="auto">
          <a:xfrm rot="16200000" flipH="1">
            <a:off x="5309795" y="1277583"/>
            <a:ext cx="119764" cy="91406"/>
          </a:xfrm>
          <a:prstGeom prst="rect">
            <a:avLst/>
          </a:prstGeom>
          <a:solidFill>
            <a:srgbClr val="FFFFFF"/>
          </a:solidFill>
          <a:ln w="9525">
            <a:solidFill>
              <a:srgbClr val="BFBFBF"/>
            </a:solidFill>
            <a:miter lim="800000"/>
            <a:headEnd/>
            <a:tailEnd/>
          </a:ln>
        </p:spPr>
        <p:txBody>
          <a:bodyPr vert="vert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7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Dekko" panose="02000600000000000000" pitchFamily="2" charset="0"/>
                <a:ea typeface="Calibri" panose="020F0502020204030204" pitchFamily="34" charset="0"/>
                <a:cs typeface="Dekko" panose="02000600000000000000" pitchFamily="2" charset="0"/>
              </a:rPr>
              <a:t>O</a:t>
            </a: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51" name="Text Box 120"/>
          <p:cNvSpPr txBox="1">
            <a:spLocks noChangeArrowheads="1"/>
          </p:cNvSpPr>
          <p:nvPr/>
        </p:nvSpPr>
        <p:spPr bwMode="auto">
          <a:xfrm rot="16200000" flipH="1">
            <a:off x="5499590" y="1277583"/>
            <a:ext cx="119764" cy="91406"/>
          </a:xfrm>
          <a:prstGeom prst="rect">
            <a:avLst/>
          </a:prstGeom>
          <a:solidFill>
            <a:srgbClr val="FFFFFF"/>
          </a:solidFill>
          <a:ln w="9525">
            <a:solidFill>
              <a:srgbClr val="BFBFBF"/>
            </a:solidFill>
            <a:miter lim="800000"/>
            <a:headEnd/>
            <a:tailEnd/>
          </a:ln>
        </p:spPr>
        <p:txBody>
          <a:bodyPr vert="vert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7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Dekko" panose="02000600000000000000" pitchFamily="2" charset="0"/>
                <a:ea typeface="Calibri" panose="020F0502020204030204" pitchFamily="34" charset="0"/>
                <a:cs typeface="Dekko" panose="02000600000000000000" pitchFamily="2" charset="0"/>
              </a:rPr>
              <a:t>N</a:t>
            </a: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52" name="Text Box 119"/>
          <p:cNvSpPr txBox="1">
            <a:spLocks noChangeArrowheads="1"/>
          </p:cNvSpPr>
          <p:nvPr/>
        </p:nvSpPr>
        <p:spPr bwMode="auto">
          <a:xfrm rot="16200000" flipH="1">
            <a:off x="5677325" y="1277583"/>
            <a:ext cx="119764" cy="91406"/>
          </a:xfrm>
          <a:prstGeom prst="rect">
            <a:avLst/>
          </a:prstGeom>
          <a:solidFill>
            <a:srgbClr val="FFFFFF"/>
          </a:solidFill>
          <a:ln w="9525">
            <a:solidFill>
              <a:srgbClr val="BFBFBF"/>
            </a:solidFill>
            <a:miter lim="800000"/>
            <a:headEnd/>
            <a:tailEnd/>
          </a:ln>
        </p:spPr>
        <p:txBody>
          <a:bodyPr vert="vert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7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Dekko" panose="02000600000000000000" pitchFamily="2" charset="0"/>
                <a:ea typeface="Calibri" panose="020F0502020204030204" pitchFamily="34" charset="0"/>
                <a:cs typeface="Dekko" panose="02000600000000000000" pitchFamily="2" charset="0"/>
              </a:rPr>
              <a:t>D</a:t>
            </a: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53" name="Text Box 118"/>
          <p:cNvSpPr txBox="1">
            <a:spLocks noChangeArrowheads="1"/>
          </p:cNvSpPr>
          <p:nvPr/>
        </p:nvSpPr>
        <p:spPr bwMode="auto">
          <a:xfrm rot="16200000" flipH="1">
            <a:off x="5853155" y="1278307"/>
            <a:ext cx="119764" cy="91406"/>
          </a:xfrm>
          <a:prstGeom prst="rect">
            <a:avLst/>
          </a:prstGeom>
          <a:solidFill>
            <a:srgbClr val="FFFFFF"/>
          </a:solidFill>
          <a:ln w="9525">
            <a:solidFill>
              <a:srgbClr val="BFBFBF"/>
            </a:solidFill>
            <a:miter lim="800000"/>
            <a:headEnd/>
            <a:tailEnd/>
          </a:ln>
        </p:spPr>
        <p:txBody>
          <a:bodyPr vert="vert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7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Dekko" panose="02000600000000000000" pitchFamily="2" charset="0"/>
                <a:ea typeface="Calibri" panose="020F0502020204030204" pitchFamily="34" charset="0"/>
                <a:cs typeface="Dekko" panose="02000600000000000000" pitchFamily="2" charset="0"/>
              </a:rPr>
              <a:t>J</a:t>
            </a: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54" name="Text Box 117"/>
          <p:cNvSpPr txBox="1">
            <a:spLocks noChangeArrowheads="1"/>
          </p:cNvSpPr>
          <p:nvPr/>
        </p:nvSpPr>
        <p:spPr bwMode="auto">
          <a:xfrm rot="16200000" flipH="1">
            <a:off x="6041045" y="1276747"/>
            <a:ext cx="119764" cy="91406"/>
          </a:xfrm>
          <a:prstGeom prst="rect">
            <a:avLst/>
          </a:prstGeom>
          <a:solidFill>
            <a:srgbClr val="FFFFFF"/>
          </a:solidFill>
          <a:ln w="9525">
            <a:solidFill>
              <a:srgbClr val="BFBFBF"/>
            </a:solidFill>
            <a:miter lim="800000"/>
            <a:headEnd/>
            <a:tailEnd/>
          </a:ln>
        </p:spPr>
        <p:txBody>
          <a:bodyPr vert="vert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7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Dekko" panose="02000600000000000000" pitchFamily="2" charset="0"/>
                <a:ea typeface="Calibri" panose="020F0502020204030204" pitchFamily="34" charset="0"/>
                <a:cs typeface="Dekko" panose="02000600000000000000" pitchFamily="2" charset="0"/>
              </a:rPr>
              <a:t>F</a:t>
            </a: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55" name="Text Box 116"/>
          <p:cNvSpPr txBox="1">
            <a:spLocks noChangeArrowheads="1"/>
          </p:cNvSpPr>
          <p:nvPr/>
        </p:nvSpPr>
        <p:spPr bwMode="auto">
          <a:xfrm rot="16200000" flipH="1">
            <a:off x="6219414" y="1276747"/>
            <a:ext cx="119764" cy="91406"/>
          </a:xfrm>
          <a:prstGeom prst="rect">
            <a:avLst/>
          </a:prstGeom>
          <a:solidFill>
            <a:srgbClr val="FFFFFF"/>
          </a:solidFill>
          <a:ln w="9525">
            <a:solidFill>
              <a:srgbClr val="BFBFBF"/>
            </a:solidFill>
            <a:miter lim="800000"/>
            <a:headEnd/>
            <a:tailEnd/>
          </a:ln>
        </p:spPr>
        <p:txBody>
          <a:bodyPr vert="vert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7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Dekko" panose="02000600000000000000" pitchFamily="2" charset="0"/>
                <a:ea typeface="Calibri" panose="020F0502020204030204" pitchFamily="34" charset="0"/>
                <a:cs typeface="Dekko" panose="02000600000000000000" pitchFamily="2" charset="0"/>
              </a:rPr>
              <a:t>M</a:t>
            </a: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56" name="Text Box 115"/>
          <p:cNvSpPr txBox="1">
            <a:spLocks noChangeArrowheads="1"/>
          </p:cNvSpPr>
          <p:nvPr/>
        </p:nvSpPr>
        <p:spPr bwMode="auto">
          <a:xfrm rot="16200000" flipH="1">
            <a:off x="6405401" y="1277583"/>
            <a:ext cx="119764" cy="91406"/>
          </a:xfrm>
          <a:prstGeom prst="rect">
            <a:avLst/>
          </a:prstGeom>
          <a:solidFill>
            <a:srgbClr val="FFFFFF"/>
          </a:solidFill>
          <a:ln w="9525">
            <a:solidFill>
              <a:srgbClr val="BFBFBF"/>
            </a:solidFill>
            <a:miter lim="800000"/>
            <a:headEnd/>
            <a:tailEnd/>
          </a:ln>
        </p:spPr>
        <p:txBody>
          <a:bodyPr vert="vert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7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Dekko" panose="02000600000000000000" pitchFamily="2" charset="0"/>
                <a:ea typeface="Calibri" panose="020F0502020204030204" pitchFamily="34" charset="0"/>
                <a:cs typeface="Dekko" panose="02000600000000000000" pitchFamily="2" charset="0"/>
              </a:rPr>
              <a:t>A</a:t>
            </a: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57" name="Text Box 114"/>
          <p:cNvSpPr txBox="1">
            <a:spLocks noChangeArrowheads="1"/>
          </p:cNvSpPr>
          <p:nvPr/>
        </p:nvSpPr>
        <p:spPr bwMode="auto">
          <a:xfrm rot="16200000" flipH="1">
            <a:off x="6593292" y="1276747"/>
            <a:ext cx="119764" cy="91406"/>
          </a:xfrm>
          <a:prstGeom prst="rect">
            <a:avLst/>
          </a:prstGeom>
          <a:solidFill>
            <a:srgbClr val="FFFFFF"/>
          </a:solidFill>
          <a:ln w="9525">
            <a:solidFill>
              <a:srgbClr val="BFBFBF"/>
            </a:solidFill>
            <a:miter lim="800000"/>
            <a:headEnd/>
            <a:tailEnd/>
          </a:ln>
        </p:spPr>
        <p:txBody>
          <a:bodyPr vert="vert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7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Dekko" panose="02000600000000000000" pitchFamily="2" charset="0"/>
                <a:ea typeface="Calibri" panose="020F0502020204030204" pitchFamily="34" charset="0"/>
                <a:cs typeface="Dekko" panose="02000600000000000000" pitchFamily="2" charset="0"/>
              </a:rPr>
              <a:t>M</a:t>
            </a: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58" name="Text Box 113"/>
          <p:cNvSpPr txBox="1">
            <a:spLocks noChangeArrowheads="1"/>
          </p:cNvSpPr>
          <p:nvPr/>
        </p:nvSpPr>
        <p:spPr bwMode="auto">
          <a:xfrm rot="16200000" flipH="1">
            <a:off x="6765313" y="1276747"/>
            <a:ext cx="119764" cy="91406"/>
          </a:xfrm>
          <a:prstGeom prst="rect">
            <a:avLst/>
          </a:prstGeom>
          <a:solidFill>
            <a:srgbClr val="FFFFFF"/>
          </a:solidFill>
          <a:ln w="9525">
            <a:solidFill>
              <a:srgbClr val="BFBFBF"/>
            </a:solidFill>
            <a:miter lim="800000"/>
            <a:headEnd/>
            <a:tailEnd/>
          </a:ln>
        </p:spPr>
        <p:txBody>
          <a:bodyPr vert="vert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7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Dekko" panose="02000600000000000000" pitchFamily="2" charset="0"/>
                <a:ea typeface="Calibri" panose="020F0502020204030204" pitchFamily="34" charset="0"/>
                <a:cs typeface="Dekko" panose="02000600000000000000" pitchFamily="2" charset="0"/>
              </a:rPr>
              <a:t>J</a:t>
            </a: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59" name="Bulle ronde 26"/>
          <p:cNvSpPr/>
          <p:nvPr/>
        </p:nvSpPr>
        <p:spPr>
          <a:xfrm>
            <a:off x="5500219" y="1483791"/>
            <a:ext cx="535476" cy="284233"/>
          </a:xfrm>
          <a:custGeom>
            <a:avLst/>
            <a:gdLst>
              <a:gd name="connsiteX0" fmla="*/ 22497 w 611508"/>
              <a:gd name="connsiteY0" fmla="*/ 251742 h 214533"/>
              <a:gd name="connsiteX1" fmla="*/ 87595 w 611508"/>
              <a:gd name="connsiteY1" fmla="*/ 182422 h 214533"/>
              <a:gd name="connsiteX2" fmla="*/ 258624 w 611508"/>
              <a:gd name="connsiteY2" fmla="*/ 1281 h 214533"/>
              <a:gd name="connsiteX3" fmla="*/ 469562 w 611508"/>
              <a:gd name="connsiteY3" fmla="*/ 16692 h 214533"/>
              <a:gd name="connsiteX4" fmla="*/ 375923 w 611508"/>
              <a:gd name="connsiteY4" fmla="*/ 211670 h 214533"/>
              <a:gd name="connsiteX5" fmla="*/ 183731 w 611508"/>
              <a:gd name="connsiteY5" fmla="*/ 205620 h 214533"/>
              <a:gd name="connsiteX6" fmla="*/ 22497 w 611508"/>
              <a:gd name="connsiteY6" fmla="*/ 251742 h 214533"/>
              <a:gd name="connsiteX0" fmla="*/ 22818 w 611965"/>
              <a:gd name="connsiteY0" fmla="*/ 251743 h 251743"/>
              <a:gd name="connsiteX1" fmla="*/ 91212 w 611965"/>
              <a:gd name="connsiteY1" fmla="*/ 199281 h 251743"/>
              <a:gd name="connsiteX2" fmla="*/ 87916 w 611965"/>
              <a:gd name="connsiteY2" fmla="*/ 182423 h 251743"/>
              <a:gd name="connsiteX3" fmla="*/ 258945 w 611965"/>
              <a:gd name="connsiteY3" fmla="*/ 1282 h 251743"/>
              <a:gd name="connsiteX4" fmla="*/ 469883 w 611965"/>
              <a:gd name="connsiteY4" fmla="*/ 16693 h 251743"/>
              <a:gd name="connsiteX5" fmla="*/ 376244 w 611965"/>
              <a:gd name="connsiteY5" fmla="*/ 211671 h 251743"/>
              <a:gd name="connsiteX6" fmla="*/ 184052 w 611965"/>
              <a:gd name="connsiteY6" fmla="*/ 205621 h 251743"/>
              <a:gd name="connsiteX7" fmla="*/ 22818 w 611965"/>
              <a:gd name="connsiteY7" fmla="*/ 251743 h 251743"/>
              <a:gd name="connsiteX0" fmla="*/ 22818 w 611965"/>
              <a:gd name="connsiteY0" fmla="*/ 251743 h 251743"/>
              <a:gd name="connsiteX1" fmla="*/ 91212 w 611965"/>
              <a:gd name="connsiteY1" fmla="*/ 199281 h 251743"/>
              <a:gd name="connsiteX2" fmla="*/ 87916 w 611965"/>
              <a:gd name="connsiteY2" fmla="*/ 182423 h 251743"/>
              <a:gd name="connsiteX3" fmla="*/ 258945 w 611965"/>
              <a:gd name="connsiteY3" fmla="*/ 1282 h 251743"/>
              <a:gd name="connsiteX4" fmla="*/ 469883 w 611965"/>
              <a:gd name="connsiteY4" fmla="*/ 16693 h 251743"/>
              <a:gd name="connsiteX5" fmla="*/ 376244 w 611965"/>
              <a:gd name="connsiteY5" fmla="*/ 211671 h 251743"/>
              <a:gd name="connsiteX6" fmla="*/ 184052 w 611965"/>
              <a:gd name="connsiteY6" fmla="*/ 205621 h 251743"/>
              <a:gd name="connsiteX7" fmla="*/ 107839 w 611965"/>
              <a:gd name="connsiteY7" fmla="*/ 245001 h 251743"/>
              <a:gd name="connsiteX8" fmla="*/ 22818 w 611965"/>
              <a:gd name="connsiteY8" fmla="*/ 251743 h 251743"/>
              <a:gd name="connsiteX0" fmla="*/ 14505 w 611965"/>
              <a:gd name="connsiteY0" fmla="*/ 237195 h 245001"/>
              <a:gd name="connsiteX1" fmla="*/ 91212 w 611965"/>
              <a:gd name="connsiteY1" fmla="*/ 199281 h 245001"/>
              <a:gd name="connsiteX2" fmla="*/ 87916 w 611965"/>
              <a:gd name="connsiteY2" fmla="*/ 182423 h 245001"/>
              <a:gd name="connsiteX3" fmla="*/ 258945 w 611965"/>
              <a:gd name="connsiteY3" fmla="*/ 1282 h 245001"/>
              <a:gd name="connsiteX4" fmla="*/ 469883 w 611965"/>
              <a:gd name="connsiteY4" fmla="*/ 16693 h 245001"/>
              <a:gd name="connsiteX5" fmla="*/ 376244 w 611965"/>
              <a:gd name="connsiteY5" fmla="*/ 211671 h 245001"/>
              <a:gd name="connsiteX6" fmla="*/ 184052 w 611965"/>
              <a:gd name="connsiteY6" fmla="*/ 205621 h 245001"/>
              <a:gd name="connsiteX7" fmla="*/ 107839 w 611965"/>
              <a:gd name="connsiteY7" fmla="*/ 245001 h 245001"/>
              <a:gd name="connsiteX8" fmla="*/ 14505 w 611965"/>
              <a:gd name="connsiteY8" fmla="*/ 237195 h 245001"/>
              <a:gd name="connsiteX0" fmla="*/ 14505 w 611965"/>
              <a:gd name="connsiteY0" fmla="*/ 237195 h 237195"/>
              <a:gd name="connsiteX1" fmla="*/ 91212 w 611965"/>
              <a:gd name="connsiteY1" fmla="*/ 199281 h 237195"/>
              <a:gd name="connsiteX2" fmla="*/ 87916 w 611965"/>
              <a:gd name="connsiteY2" fmla="*/ 182423 h 237195"/>
              <a:gd name="connsiteX3" fmla="*/ 258945 w 611965"/>
              <a:gd name="connsiteY3" fmla="*/ 1282 h 237195"/>
              <a:gd name="connsiteX4" fmla="*/ 469883 w 611965"/>
              <a:gd name="connsiteY4" fmla="*/ 16693 h 237195"/>
              <a:gd name="connsiteX5" fmla="*/ 376244 w 611965"/>
              <a:gd name="connsiteY5" fmla="*/ 211671 h 237195"/>
              <a:gd name="connsiteX6" fmla="*/ 184052 w 611965"/>
              <a:gd name="connsiteY6" fmla="*/ 205621 h 237195"/>
              <a:gd name="connsiteX7" fmla="*/ 103683 w 611965"/>
              <a:gd name="connsiteY7" fmla="*/ 236688 h 237195"/>
              <a:gd name="connsiteX8" fmla="*/ 14505 w 611965"/>
              <a:gd name="connsiteY8" fmla="*/ 237195 h 237195"/>
              <a:gd name="connsiteX0" fmla="*/ 14505 w 611965"/>
              <a:gd name="connsiteY0" fmla="*/ 237195 h 237195"/>
              <a:gd name="connsiteX1" fmla="*/ 91212 w 611965"/>
              <a:gd name="connsiteY1" fmla="*/ 199281 h 237195"/>
              <a:gd name="connsiteX2" fmla="*/ 87916 w 611965"/>
              <a:gd name="connsiteY2" fmla="*/ 182423 h 237195"/>
              <a:gd name="connsiteX3" fmla="*/ 258945 w 611965"/>
              <a:gd name="connsiteY3" fmla="*/ 1282 h 237195"/>
              <a:gd name="connsiteX4" fmla="*/ 469883 w 611965"/>
              <a:gd name="connsiteY4" fmla="*/ 16693 h 237195"/>
              <a:gd name="connsiteX5" fmla="*/ 376244 w 611965"/>
              <a:gd name="connsiteY5" fmla="*/ 211671 h 237195"/>
              <a:gd name="connsiteX6" fmla="*/ 184052 w 611965"/>
              <a:gd name="connsiteY6" fmla="*/ 205621 h 237195"/>
              <a:gd name="connsiteX7" fmla="*/ 155637 w 611965"/>
              <a:gd name="connsiteY7" fmla="*/ 222141 h 237195"/>
              <a:gd name="connsiteX8" fmla="*/ 103683 w 611965"/>
              <a:gd name="connsiteY8" fmla="*/ 236688 h 237195"/>
              <a:gd name="connsiteX9" fmla="*/ 14505 w 611965"/>
              <a:gd name="connsiteY9" fmla="*/ 237195 h 237195"/>
              <a:gd name="connsiteX0" fmla="*/ 14505 w 611965"/>
              <a:gd name="connsiteY0" fmla="*/ 237195 h 237195"/>
              <a:gd name="connsiteX1" fmla="*/ 60040 w 611965"/>
              <a:gd name="connsiteY1" fmla="*/ 220063 h 237195"/>
              <a:gd name="connsiteX2" fmla="*/ 91212 w 611965"/>
              <a:gd name="connsiteY2" fmla="*/ 199281 h 237195"/>
              <a:gd name="connsiteX3" fmla="*/ 87916 w 611965"/>
              <a:gd name="connsiteY3" fmla="*/ 182423 h 237195"/>
              <a:gd name="connsiteX4" fmla="*/ 258945 w 611965"/>
              <a:gd name="connsiteY4" fmla="*/ 1282 h 237195"/>
              <a:gd name="connsiteX5" fmla="*/ 469883 w 611965"/>
              <a:gd name="connsiteY5" fmla="*/ 16693 h 237195"/>
              <a:gd name="connsiteX6" fmla="*/ 376244 w 611965"/>
              <a:gd name="connsiteY6" fmla="*/ 211671 h 237195"/>
              <a:gd name="connsiteX7" fmla="*/ 184052 w 611965"/>
              <a:gd name="connsiteY7" fmla="*/ 205621 h 237195"/>
              <a:gd name="connsiteX8" fmla="*/ 155637 w 611965"/>
              <a:gd name="connsiteY8" fmla="*/ 222141 h 237195"/>
              <a:gd name="connsiteX9" fmla="*/ 103683 w 611965"/>
              <a:gd name="connsiteY9" fmla="*/ 236688 h 237195"/>
              <a:gd name="connsiteX10" fmla="*/ 14505 w 611965"/>
              <a:gd name="connsiteY10" fmla="*/ 237195 h 237195"/>
              <a:gd name="connsiteX0" fmla="*/ 14505 w 611965"/>
              <a:gd name="connsiteY0" fmla="*/ 237195 h 237195"/>
              <a:gd name="connsiteX1" fmla="*/ 60040 w 611965"/>
              <a:gd name="connsiteY1" fmla="*/ 220063 h 237195"/>
              <a:gd name="connsiteX2" fmla="*/ 91212 w 611965"/>
              <a:gd name="connsiteY2" fmla="*/ 199281 h 237195"/>
              <a:gd name="connsiteX3" fmla="*/ 87916 w 611965"/>
              <a:gd name="connsiteY3" fmla="*/ 182423 h 237195"/>
              <a:gd name="connsiteX4" fmla="*/ 258945 w 611965"/>
              <a:gd name="connsiteY4" fmla="*/ 1282 h 237195"/>
              <a:gd name="connsiteX5" fmla="*/ 469883 w 611965"/>
              <a:gd name="connsiteY5" fmla="*/ 16693 h 237195"/>
              <a:gd name="connsiteX6" fmla="*/ 376244 w 611965"/>
              <a:gd name="connsiteY6" fmla="*/ 211671 h 237195"/>
              <a:gd name="connsiteX7" fmla="*/ 184052 w 611965"/>
              <a:gd name="connsiteY7" fmla="*/ 205621 h 237195"/>
              <a:gd name="connsiteX8" fmla="*/ 141090 w 611965"/>
              <a:gd name="connsiteY8" fmla="*/ 222141 h 237195"/>
              <a:gd name="connsiteX9" fmla="*/ 103683 w 611965"/>
              <a:gd name="connsiteY9" fmla="*/ 236688 h 237195"/>
              <a:gd name="connsiteX10" fmla="*/ 14505 w 611965"/>
              <a:gd name="connsiteY10" fmla="*/ 237195 h 237195"/>
              <a:gd name="connsiteX0" fmla="*/ 14505 w 611965"/>
              <a:gd name="connsiteY0" fmla="*/ 237195 h 237195"/>
              <a:gd name="connsiteX1" fmla="*/ 60040 w 611965"/>
              <a:gd name="connsiteY1" fmla="*/ 220063 h 237195"/>
              <a:gd name="connsiteX2" fmla="*/ 78743 w 611965"/>
              <a:gd name="connsiteY2" fmla="*/ 199281 h 237195"/>
              <a:gd name="connsiteX3" fmla="*/ 87916 w 611965"/>
              <a:gd name="connsiteY3" fmla="*/ 182423 h 237195"/>
              <a:gd name="connsiteX4" fmla="*/ 258945 w 611965"/>
              <a:gd name="connsiteY4" fmla="*/ 1282 h 237195"/>
              <a:gd name="connsiteX5" fmla="*/ 469883 w 611965"/>
              <a:gd name="connsiteY5" fmla="*/ 16693 h 237195"/>
              <a:gd name="connsiteX6" fmla="*/ 376244 w 611965"/>
              <a:gd name="connsiteY6" fmla="*/ 211671 h 237195"/>
              <a:gd name="connsiteX7" fmla="*/ 184052 w 611965"/>
              <a:gd name="connsiteY7" fmla="*/ 205621 h 237195"/>
              <a:gd name="connsiteX8" fmla="*/ 141090 w 611965"/>
              <a:gd name="connsiteY8" fmla="*/ 222141 h 237195"/>
              <a:gd name="connsiteX9" fmla="*/ 103683 w 611965"/>
              <a:gd name="connsiteY9" fmla="*/ 236688 h 237195"/>
              <a:gd name="connsiteX10" fmla="*/ 14505 w 611965"/>
              <a:gd name="connsiteY10" fmla="*/ 237195 h 237195"/>
              <a:gd name="connsiteX0" fmla="*/ 14505 w 611965"/>
              <a:gd name="connsiteY0" fmla="*/ 237195 h 237195"/>
              <a:gd name="connsiteX1" fmla="*/ 49649 w 611965"/>
              <a:gd name="connsiteY1" fmla="*/ 215907 h 237195"/>
              <a:gd name="connsiteX2" fmla="*/ 78743 w 611965"/>
              <a:gd name="connsiteY2" fmla="*/ 199281 h 237195"/>
              <a:gd name="connsiteX3" fmla="*/ 87916 w 611965"/>
              <a:gd name="connsiteY3" fmla="*/ 182423 h 237195"/>
              <a:gd name="connsiteX4" fmla="*/ 258945 w 611965"/>
              <a:gd name="connsiteY4" fmla="*/ 1282 h 237195"/>
              <a:gd name="connsiteX5" fmla="*/ 469883 w 611965"/>
              <a:gd name="connsiteY5" fmla="*/ 16693 h 237195"/>
              <a:gd name="connsiteX6" fmla="*/ 376244 w 611965"/>
              <a:gd name="connsiteY6" fmla="*/ 211671 h 237195"/>
              <a:gd name="connsiteX7" fmla="*/ 184052 w 611965"/>
              <a:gd name="connsiteY7" fmla="*/ 205621 h 237195"/>
              <a:gd name="connsiteX8" fmla="*/ 141090 w 611965"/>
              <a:gd name="connsiteY8" fmla="*/ 222141 h 237195"/>
              <a:gd name="connsiteX9" fmla="*/ 103683 w 611965"/>
              <a:gd name="connsiteY9" fmla="*/ 236688 h 237195"/>
              <a:gd name="connsiteX10" fmla="*/ 14505 w 611965"/>
              <a:gd name="connsiteY10" fmla="*/ 237195 h 237195"/>
              <a:gd name="connsiteX0" fmla="*/ 14505 w 611965"/>
              <a:gd name="connsiteY0" fmla="*/ 237195 h 237195"/>
              <a:gd name="connsiteX1" fmla="*/ 49649 w 611965"/>
              <a:gd name="connsiteY1" fmla="*/ 215907 h 237195"/>
              <a:gd name="connsiteX2" fmla="*/ 87916 w 611965"/>
              <a:gd name="connsiteY2" fmla="*/ 182423 h 237195"/>
              <a:gd name="connsiteX3" fmla="*/ 258945 w 611965"/>
              <a:gd name="connsiteY3" fmla="*/ 1282 h 237195"/>
              <a:gd name="connsiteX4" fmla="*/ 469883 w 611965"/>
              <a:gd name="connsiteY4" fmla="*/ 16693 h 237195"/>
              <a:gd name="connsiteX5" fmla="*/ 376244 w 611965"/>
              <a:gd name="connsiteY5" fmla="*/ 211671 h 237195"/>
              <a:gd name="connsiteX6" fmla="*/ 184052 w 611965"/>
              <a:gd name="connsiteY6" fmla="*/ 205621 h 237195"/>
              <a:gd name="connsiteX7" fmla="*/ 141090 w 611965"/>
              <a:gd name="connsiteY7" fmla="*/ 222141 h 237195"/>
              <a:gd name="connsiteX8" fmla="*/ 103683 w 611965"/>
              <a:gd name="connsiteY8" fmla="*/ 236688 h 237195"/>
              <a:gd name="connsiteX9" fmla="*/ 14505 w 611965"/>
              <a:gd name="connsiteY9" fmla="*/ 237195 h 237195"/>
              <a:gd name="connsiteX0" fmla="*/ 14505 w 611965"/>
              <a:gd name="connsiteY0" fmla="*/ 237195 h 237195"/>
              <a:gd name="connsiteX1" fmla="*/ 99525 w 611965"/>
              <a:gd name="connsiteY1" fmla="*/ 201360 h 237195"/>
              <a:gd name="connsiteX2" fmla="*/ 87916 w 611965"/>
              <a:gd name="connsiteY2" fmla="*/ 182423 h 237195"/>
              <a:gd name="connsiteX3" fmla="*/ 258945 w 611965"/>
              <a:gd name="connsiteY3" fmla="*/ 1282 h 237195"/>
              <a:gd name="connsiteX4" fmla="*/ 469883 w 611965"/>
              <a:gd name="connsiteY4" fmla="*/ 16693 h 237195"/>
              <a:gd name="connsiteX5" fmla="*/ 376244 w 611965"/>
              <a:gd name="connsiteY5" fmla="*/ 211671 h 237195"/>
              <a:gd name="connsiteX6" fmla="*/ 184052 w 611965"/>
              <a:gd name="connsiteY6" fmla="*/ 205621 h 237195"/>
              <a:gd name="connsiteX7" fmla="*/ 141090 w 611965"/>
              <a:gd name="connsiteY7" fmla="*/ 222141 h 237195"/>
              <a:gd name="connsiteX8" fmla="*/ 103683 w 611965"/>
              <a:gd name="connsiteY8" fmla="*/ 236688 h 237195"/>
              <a:gd name="connsiteX9" fmla="*/ 14505 w 611965"/>
              <a:gd name="connsiteY9" fmla="*/ 237195 h 237195"/>
              <a:gd name="connsiteX0" fmla="*/ 14505 w 611965"/>
              <a:gd name="connsiteY0" fmla="*/ 237195 h 237195"/>
              <a:gd name="connsiteX1" fmla="*/ 99525 w 611965"/>
              <a:gd name="connsiteY1" fmla="*/ 201360 h 237195"/>
              <a:gd name="connsiteX2" fmla="*/ 87916 w 611965"/>
              <a:gd name="connsiteY2" fmla="*/ 182423 h 237195"/>
              <a:gd name="connsiteX3" fmla="*/ 258945 w 611965"/>
              <a:gd name="connsiteY3" fmla="*/ 1282 h 237195"/>
              <a:gd name="connsiteX4" fmla="*/ 469883 w 611965"/>
              <a:gd name="connsiteY4" fmla="*/ 16693 h 237195"/>
              <a:gd name="connsiteX5" fmla="*/ 376244 w 611965"/>
              <a:gd name="connsiteY5" fmla="*/ 211671 h 237195"/>
              <a:gd name="connsiteX6" fmla="*/ 184052 w 611965"/>
              <a:gd name="connsiteY6" fmla="*/ 205621 h 237195"/>
              <a:gd name="connsiteX7" fmla="*/ 141090 w 611965"/>
              <a:gd name="connsiteY7" fmla="*/ 222141 h 237195"/>
              <a:gd name="connsiteX8" fmla="*/ 70432 w 611965"/>
              <a:gd name="connsiteY8" fmla="*/ 234609 h 237195"/>
              <a:gd name="connsiteX9" fmla="*/ 14505 w 611965"/>
              <a:gd name="connsiteY9" fmla="*/ 237195 h 237195"/>
              <a:gd name="connsiteX0" fmla="*/ 14505 w 611965"/>
              <a:gd name="connsiteY0" fmla="*/ 237195 h 237195"/>
              <a:gd name="connsiteX1" fmla="*/ 99525 w 611965"/>
              <a:gd name="connsiteY1" fmla="*/ 201360 h 237195"/>
              <a:gd name="connsiteX2" fmla="*/ 87916 w 611965"/>
              <a:gd name="connsiteY2" fmla="*/ 182423 h 237195"/>
              <a:gd name="connsiteX3" fmla="*/ 258945 w 611965"/>
              <a:gd name="connsiteY3" fmla="*/ 1282 h 237195"/>
              <a:gd name="connsiteX4" fmla="*/ 469883 w 611965"/>
              <a:gd name="connsiteY4" fmla="*/ 16693 h 237195"/>
              <a:gd name="connsiteX5" fmla="*/ 376244 w 611965"/>
              <a:gd name="connsiteY5" fmla="*/ 211671 h 237195"/>
              <a:gd name="connsiteX6" fmla="*/ 184052 w 611965"/>
              <a:gd name="connsiteY6" fmla="*/ 205621 h 237195"/>
              <a:gd name="connsiteX7" fmla="*/ 134855 w 611965"/>
              <a:gd name="connsiteY7" fmla="*/ 217985 h 237195"/>
              <a:gd name="connsiteX8" fmla="*/ 70432 w 611965"/>
              <a:gd name="connsiteY8" fmla="*/ 234609 h 237195"/>
              <a:gd name="connsiteX9" fmla="*/ 14505 w 611965"/>
              <a:gd name="connsiteY9" fmla="*/ 237195 h 237195"/>
              <a:gd name="connsiteX0" fmla="*/ 14505 w 611965"/>
              <a:gd name="connsiteY0" fmla="*/ 237195 h 237195"/>
              <a:gd name="connsiteX1" fmla="*/ 87916 w 611965"/>
              <a:gd name="connsiteY1" fmla="*/ 182423 h 237195"/>
              <a:gd name="connsiteX2" fmla="*/ 258945 w 611965"/>
              <a:gd name="connsiteY2" fmla="*/ 1282 h 237195"/>
              <a:gd name="connsiteX3" fmla="*/ 469883 w 611965"/>
              <a:gd name="connsiteY3" fmla="*/ 16693 h 237195"/>
              <a:gd name="connsiteX4" fmla="*/ 376244 w 611965"/>
              <a:gd name="connsiteY4" fmla="*/ 211671 h 237195"/>
              <a:gd name="connsiteX5" fmla="*/ 184052 w 611965"/>
              <a:gd name="connsiteY5" fmla="*/ 205621 h 237195"/>
              <a:gd name="connsiteX6" fmla="*/ 134855 w 611965"/>
              <a:gd name="connsiteY6" fmla="*/ 217985 h 237195"/>
              <a:gd name="connsiteX7" fmla="*/ 70432 w 611965"/>
              <a:gd name="connsiteY7" fmla="*/ 234609 h 237195"/>
              <a:gd name="connsiteX8" fmla="*/ 14505 w 611965"/>
              <a:gd name="connsiteY8" fmla="*/ 237195 h 237195"/>
              <a:gd name="connsiteX0" fmla="*/ 14505 w 611965"/>
              <a:gd name="connsiteY0" fmla="*/ 237195 h 237195"/>
              <a:gd name="connsiteX1" fmla="*/ 87916 w 611965"/>
              <a:gd name="connsiteY1" fmla="*/ 182423 h 237195"/>
              <a:gd name="connsiteX2" fmla="*/ 258945 w 611965"/>
              <a:gd name="connsiteY2" fmla="*/ 1282 h 237195"/>
              <a:gd name="connsiteX3" fmla="*/ 469883 w 611965"/>
              <a:gd name="connsiteY3" fmla="*/ 16693 h 237195"/>
              <a:gd name="connsiteX4" fmla="*/ 376244 w 611965"/>
              <a:gd name="connsiteY4" fmla="*/ 211671 h 237195"/>
              <a:gd name="connsiteX5" fmla="*/ 184052 w 611965"/>
              <a:gd name="connsiteY5" fmla="*/ 205621 h 237195"/>
              <a:gd name="connsiteX6" fmla="*/ 134855 w 611965"/>
              <a:gd name="connsiteY6" fmla="*/ 217985 h 237195"/>
              <a:gd name="connsiteX7" fmla="*/ 70432 w 611965"/>
              <a:gd name="connsiteY7" fmla="*/ 234609 h 237195"/>
              <a:gd name="connsiteX8" fmla="*/ 14505 w 611965"/>
              <a:gd name="connsiteY8" fmla="*/ 237195 h 237195"/>
              <a:gd name="connsiteX0" fmla="*/ 14505 w 611965"/>
              <a:gd name="connsiteY0" fmla="*/ 237195 h 237195"/>
              <a:gd name="connsiteX1" fmla="*/ 87916 w 611965"/>
              <a:gd name="connsiteY1" fmla="*/ 182423 h 237195"/>
              <a:gd name="connsiteX2" fmla="*/ 258945 w 611965"/>
              <a:gd name="connsiteY2" fmla="*/ 1282 h 237195"/>
              <a:gd name="connsiteX3" fmla="*/ 469883 w 611965"/>
              <a:gd name="connsiteY3" fmla="*/ 16693 h 237195"/>
              <a:gd name="connsiteX4" fmla="*/ 376244 w 611965"/>
              <a:gd name="connsiteY4" fmla="*/ 211671 h 237195"/>
              <a:gd name="connsiteX5" fmla="*/ 184052 w 611965"/>
              <a:gd name="connsiteY5" fmla="*/ 205621 h 237195"/>
              <a:gd name="connsiteX6" fmla="*/ 134855 w 611965"/>
              <a:gd name="connsiteY6" fmla="*/ 217985 h 237195"/>
              <a:gd name="connsiteX7" fmla="*/ 70432 w 611965"/>
              <a:gd name="connsiteY7" fmla="*/ 234609 h 237195"/>
              <a:gd name="connsiteX8" fmla="*/ 14505 w 611965"/>
              <a:gd name="connsiteY8" fmla="*/ 237195 h 2371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611965" h="237195">
                <a:moveTo>
                  <a:pt x="14505" y="237195"/>
                </a:moveTo>
                <a:cubicBezTo>
                  <a:pt x="17419" y="228497"/>
                  <a:pt x="111599" y="207195"/>
                  <a:pt x="87916" y="182423"/>
                </a:cubicBezTo>
                <a:cubicBezTo>
                  <a:pt x="-86455" y="120125"/>
                  <a:pt x="13047" y="14741"/>
                  <a:pt x="258945" y="1282"/>
                </a:cubicBezTo>
                <a:cubicBezTo>
                  <a:pt x="332259" y="-2731"/>
                  <a:pt x="407230" y="2747"/>
                  <a:pt x="469883" y="16693"/>
                </a:cubicBezTo>
                <a:cubicBezTo>
                  <a:pt x="698453" y="67572"/>
                  <a:pt x="639716" y="189876"/>
                  <a:pt x="376244" y="211671"/>
                </a:cubicBezTo>
                <a:cubicBezTo>
                  <a:pt x="311998" y="216985"/>
                  <a:pt x="244575" y="214863"/>
                  <a:pt x="184052" y="205621"/>
                </a:cubicBezTo>
                <a:cubicBezTo>
                  <a:pt x="145899" y="207020"/>
                  <a:pt x="148250" y="212807"/>
                  <a:pt x="134855" y="217985"/>
                </a:cubicBezTo>
                <a:cubicBezTo>
                  <a:pt x="121460" y="223163"/>
                  <a:pt x="92569" y="231754"/>
                  <a:pt x="70432" y="234609"/>
                </a:cubicBezTo>
                <a:lnTo>
                  <a:pt x="14505" y="237195"/>
                </a:lnTo>
                <a:close/>
              </a:path>
            </a:pathLst>
          </a:cu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60" name="ZoneTexte 559"/>
          <p:cNvSpPr txBox="1"/>
          <p:nvPr/>
        </p:nvSpPr>
        <p:spPr>
          <a:xfrm>
            <a:off x="5548810" y="1525879"/>
            <a:ext cx="486884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7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Dekko" panose="02000600000000000000" pitchFamily="2" charset="0"/>
                <a:cs typeface="Dekko" panose="02000600000000000000" pitchFamily="2" charset="0"/>
              </a:rPr>
              <a:t>adverbe</a:t>
            </a:r>
            <a:endParaRPr lang="fr-FR" sz="700" dirty="0">
              <a:solidFill>
                <a:schemeClr val="tx1">
                  <a:lumMod val="65000"/>
                  <a:lumOff val="35000"/>
                </a:schemeClr>
              </a:solidFill>
              <a:latin typeface="Dekko" panose="02000600000000000000" pitchFamily="2" charset="0"/>
              <a:cs typeface="Dekko" panose="02000600000000000000" pitchFamily="2" charset="0"/>
            </a:endParaRPr>
          </a:p>
        </p:txBody>
      </p:sp>
      <p:pic>
        <p:nvPicPr>
          <p:cNvPr id="561" name="Image 560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200948" y="1582727"/>
            <a:ext cx="279087" cy="276872"/>
          </a:xfrm>
          <a:prstGeom prst="rect">
            <a:avLst/>
          </a:prstGeom>
        </p:spPr>
      </p:pic>
      <p:sp>
        <p:nvSpPr>
          <p:cNvPr id="562" name="ZoneTexte 561"/>
          <p:cNvSpPr txBox="1"/>
          <p:nvPr/>
        </p:nvSpPr>
        <p:spPr>
          <a:xfrm>
            <a:off x="6493617" y="3661077"/>
            <a:ext cx="379575" cy="107722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r>
              <a:rPr lang="fr-FR" sz="7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Dekko" panose="02000600000000000000" pitchFamily="2" charset="0"/>
                <a:cs typeface="Dekko" panose="02000600000000000000" pitchFamily="2" charset="0"/>
              </a:rPr>
              <a:t>invariable</a:t>
            </a:r>
            <a:endParaRPr lang="fr-FR" sz="600" dirty="0">
              <a:solidFill>
                <a:schemeClr val="tx1">
                  <a:lumMod val="65000"/>
                  <a:lumOff val="35000"/>
                </a:schemeClr>
              </a:solidFill>
              <a:latin typeface="Dekko" panose="02000600000000000000" pitchFamily="2" charset="0"/>
              <a:cs typeface="Dekko" panose="02000600000000000000" pitchFamily="2" charset="0"/>
            </a:endParaRPr>
          </a:p>
        </p:txBody>
      </p:sp>
      <p:pic>
        <p:nvPicPr>
          <p:cNvPr id="563" name="Image 562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493697" y="3430831"/>
            <a:ext cx="288178" cy="230245"/>
          </a:xfrm>
          <a:prstGeom prst="rect">
            <a:avLst/>
          </a:prstGeom>
        </p:spPr>
      </p:pic>
      <p:grpSp>
        <p:nvGrpSpPr>
          <p:cNvPr id="564" name="Groupe 563"/>
          <p:cNvGrpSpPr/>
          <p:nvPr/>
        </p:nvGrpSpPr>
        <p:grpSpPr>
          <a:xfrm>
            <a:off x="6262007" y="2599736"/>
            <a:ext cx="123825" cy="241105"/>
            <a:chOff x="1984144" y="6393040"/>
            <a:chExt cx="123825" cy="241105"/>
          </a:xfrm>
        </p:grpSpPr>
        <p:sp>
          <p:nvSpPr>
            <p:cNvPr id="565" name="Oval 88"/>
            <p:cNvSpPr>
              <a:spLocks noChangeArrowheads="1"/>
            </p:cNvSpPr>
            <p:nvPr/>
          </p:nvSpPr>
          <p:spPr bwMode="auto">
            <a:xfrm>
              <a:off x="1984144" y="6503970"/>
              <a:ext cx="123825" cy="130175"/>
            </a:xfrm>
            <a:prstGeom prst="ellipse">
              <a:avLst/>
            </a:prstGeom>
            <a:solidFill>
              <a:srgbClr val="FFFFFF"/>
            </a:solidFill>
            <a:ln w="6350">
              <a:solidFill>
                <a:srgbClr val="FF3399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grpSp>
          <p:nvGrpSpPr>
            <p:cNvPr id="566" name="Groupe 565"/>
            <p:cNvGrpSpPr/>
            <p:nvPr/>
          </p:nvGrpSpPr>
          <p:grpSpPr>
            <a:xfrm>
              <a:off x="2019124" y="6581658"/>
              <a:ext cx="45590" cy="23952"/>
              <a:chOff x="1962230" y="3347224"/>
              <a:chExt cx="45590" cy="23952"/>
            </a:xfrm>
          </p:grpSpPr>
          <p:cxnSp>
            <p:nvCxnSpPr>
              <p:cNvPr id="570" name="Connecteur droit 569"/>
              <p:cNvCxnSpPr/>
              <p:nvPr/>
            </p:nvCxnSpPr>
            <p:spPr>
              <a:xfrm>
                <a:off x="1962230" y="3347224"/>
                <a:ext cx="43215" cy="22815"/>
              </a:xfrm>
              <a:prstGeom prst="line">
                <a:avLst/>
              </a:prstGeom>
              <a:ln>
                <a:solidFill>
                  <a:srgbClr val="FF3399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71" name="Connecteur droit 570"/>
              <p:cNvCxnSpPr/>
              <p:nvPr/>
            </p:nvCxnSpPr>
            <p:spPr>
              <a:xfrm flipH="1">
                <a:off x="1964605" y="3348361"/>
                <a:ext cx="43215" cy="22815"/>
              </a:xfrm>
              <a:prstGeom prst="line">
                <a:avLst/>
              </a:prstGeom>
              <a:ln>
                <a:solidFill>
                  <a:srgbClr val="FF3399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567" name="Connecteur droit 566"/>
            <p:cNvCxnSpPr/>
            <p:nvPr/>
          </p:nvCxnSpPr>
          <p:spPr>
            <a:xfrm>
              <a:off x="2040731" y="6393040"/>
              <a:ext cx="0" cy="113576"/>
            </a:xfrm>
            <a:prstGeom prst="line">
              <a:avLst/>
            </a:prstGeom>
            <a:ln>
              <a:solidFill>
                <a:srgbClr val="FF33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68" name="Freeform 81"/>
            <p:cNvSpPr>
              <a:spLocks/>
            </p:cNvSpPr>
            <p:nvPr/>
          </p:nvSpPr>
          <p:spPr bwMode="auto">
            <a:xfrm>
              <a:off x="2020989" y="6551689"/>
              <a:ext cx="8836" cy="8787"/>
            </a:xfrm>
            <a:custGeom>
              <a:avLst/>
              <a:gdLst>
                <a:gd name="T0" fmla="*/ 3 w 14"/>
                <a:gd name="T1" fmla="*/ 1 h 14"/>
                <a:gd name="T2" fmla="*/ 14 w 14"/>
                <a:gd name="T3" fmla="*/ 5 h 14"/>
                <a:gd name="T4" fmla="*/ 3 w 14"/>
                <a:gd name="T5" fmla="*/ 12 h 14"/>
                <a:gd name="T6" fmla="*/ 7 w 14"/>
                <a:gd name="T7" fmla="*/ 1 h 14"/>
                <a:gd name="T8" fmla="*/ 3 w 14"/>
                <a:gd name="T9" fmla="*/ 1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" h="14">
                  <a:moveTo>
                    <a:pt x="3" y="1"/>
                  </a:moveTo>
                  <a:cubicBezTo>
                    <a:pt x="7" y="2"/>
                    <a:pt x="14" y="1"/>
                    <a:pt x="14" y="5"/>
                  </a:cubicBezTo>
                  <a:cubicBezTo>
                    <a:pt x="14" y="9"/>
                    <a:pt x="7" y="14"/>
                    <a:pt x="3" y="12"/>
                  </a:cubicBezTo>
                  <a:cubicBezTo>
                    <a:pt x="0" y="10"/>
                    <a:pt x="7" y="5"/>
                    <a:pt x="7" y="1"/>
                  </a:cubicBezTo>
                  <a:cubicBezTo>
                    <a:pt x="7" y="0"/>
                    <a:pt x="4" y="1"/>
                    <a:pt x="3" y="1"/>
                  </a:cubicBez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FF3399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569" name="Freeform 80"/>
            <p:cNvSpPr>
              <a:spLocks/>
            </p:cNvSpPr>
            <p:nvPr/>
          </p:nvSpPr>
          <p:spPr bwMode="auto">
            <a:xfrm>
              <a:off x="2061384" y="6551689"/>
              <a:ext cx="8836" cy="8787"/>
            </a:xfrm>
            <a:custGeom>
              <a:avLst/>
              <a:gdLst>
                <a:gd name="T0" fmla="*/ 3 w 14"/>
                <a:gd name="T1" fmla="*/ 1 h 14"/>
                <a:gd name="T2" fmla="*/ 14 w 14"/>
                <a:gd name="T3" fmla="*/ 5 h 14"/>
                <a:gd name="T4" fmla="*/ 3 w 14"/>
                <a:gd name="T5" fmla="*/ 12 h 14"/>
                <a:gd name="T6" fmla="*/ 7 w 14"/>
                <a:gd name="T7" fmla="*/ 1 h 14"/>
                <a:gd name="T8" fmla="*/ 3 w 14"/>
                <a:gd name="T9" fmla="*/ 1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" h="14">
                  <a:moveTo>
                    <a:pt x="3" y="1"/>
                  </a:moveTo>
                  <a:cubicBezTo>
                    <a:pt x="7" y="2"/>
                    <a:pt x="14" y="1"/>
                    <a:pt x="14" y="5"/>
                  </a:cubicBezTo>
                  <a:cubicBezTo>
                    <a:pt x="14" y="9"/>
                    <a:pt x="7" y="14"/>
                    <a:pt x="3" y="12"/>
                  </a:cubicBezTo>
                  <a:cubicBezTo>
                    <a:pt x="0" y="10"/>
                    <a:pt x="7" y="5"/>
                    <a:pt x="7" y="1"/>
                  </a:cubicBezTo>
                  <a:cubicBezTo>
                    <a:pt x="7" y="0"/>
                    <a:pt x="4" y="1"/>
                    <a:pt x="3" y="1"/>
                  </a:cubicBez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FF3399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</p:grpSp>
      <p:sp>
        <p:nvSpPr>
          <p:cNvPr id="572" name="Rectangle 70"/>
          <p:cNvSpPr>
            <a:spLocks noChangeArrowheads="1"/>
          </p:cNvSpPr>
          <p:nvPr/>
        </p:nvSpPr>
        <p:spPr bwMode="auto">
          <a:xfrm>
            <a:off x="2812286" y="1408214"/>
            <a:ext cx="1709737" cy="2397125"/>
          </a:xfrm>
          <a:prstGeom prst="rect">
            <a:avLst/>
          </a:prstGeom>
          <a:noFill/>
          <a:ln w="6350">
            <a:solidFill>
              <a:srgbClr val="A5A5A5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grpSp>
        <p:nvGrpSpPr>
          <p:cNvPr id="573" name="Group 112"/>
          <p:cNvGrpSpPr>
            <a:grpSpLocks/>
          </p:cNvGrpSpPr>
          <p:nvPr/>
        </p:nvGrpSpPr>
        <p:grpSpPr bwMode="auto">
          <a:xfrm rot="16200000" flipH="1">
            <a:off x="3613191" y="447477"/>
            <a:ext cx="131740" cy="1720850"/>
            <a:chOff x="7435" y="9002"/>
            <a:chExt cx="165" cy="2711"/>
          </a:xfrm>
        </p:grpSpPr>
        <p:sp>
          <p:nvSpPr>
            <p:cNvPr id="574" name="Text Box 122"/>
            <p:cNvSpPr txBox="1">
              <a:spLocks noChangeArrowheads="1"/>
            </p:cNvSpPr>
            <p:nvPr/>
          </p:nvSpPr>
          <p:spPr bwMode="auto">
            <a:xfrm>
              <a:off x="7450" y="9002"/>
              <a:ext cx="150" cy="14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S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75" name="Text Box 121"/>
            <p:cNvSpPr txBox="1">
              <a:spLocks noChangeArrowheads="1"/>
            </p:cNvSpPr>
            <p:nvPr/>
          </p:nvSpPr>
          <p:spPr bwMode="auto">
            <a:xfrm>
              <a:off x="7450" y="9276"/>
              <a:ext cx="150" cy="14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O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76" name="Text Box 120"/>
            <p:cNvSpPr txBox="1">
              <a:spLocks noChangeArrowheads="1"/>
            </p:cNvSpPr>
            <p:nvPr/>
          </p:nvSpPr>
          <p:spPr bwMode="auto">
            <a:xfrm>
              <a:off x="7450" y="9575"/>
              <a:ext cx="150" cy="14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N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77" name="Text Box 119"/>
            <p:cNvSpPr txBox="1">
              <a:spLocks noChangeArrowheads="1"/>
            </p:cNvSpPr>
            <p:nvPr/>
          </p:nvSpPr>
          <p:spPr bwMode="auto">
            <a:xfrm>
              <a:off x="7450" y="9855"/>
              <a:ext cx="150" cy="14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D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78" name="Text Box 118"/>
            <p:cNvSpPr txBox="1">
              <a:spLocks noChangeArrowheads="1"/>
            </p:cNvSpPr>
            <p:nvPr/>
          </p:nvSpPr>
          <p:spPr bwMode="auto">
            <a:xfrm>
              <a:off x="7435" y="10132"/>
              <a:ext cx="150" cy="14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J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79" name="Text Box 117"/>
            <p:cNvSpPr txBox="1">
              <a:spLocks noChangeArrowheads="1"/>
            </p:cNvSpPr>
            <p:nvPr/>
          </p:nvSpPr>
          <p:spPr bwMode="auto">
            <a:xfrm>
              <a:off x="7441" y="10428"/>
              <a:ext cx="150" cy="14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F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80" name="Text Box 116"/>
            <p:cNvSpPr txBox="1">
              <a:spLocks noChangeArrowheads="1"/>
            </p:cNvSpPr>
            <p:nvPr/>
          </p:nvSpPr>
          <p:spPr bwMode="auto">
            <a:xfrm>
              <a:off x="7441" y="10709"/>
              <a:ext cx="150" cy="14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M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81" name="Text Box 115"/>
            <p:cNvSpPr txBox="1">
              <a:spLocks noChangeArrowheads="1"/>
            </p:cNvSpPr>
            <p:nvPr/>
          </p:nvSpPr>
          <p:spPr bwMode="auto">
            <a:xfrm>
              <a:off x="7450" y="11002"/>
              <a:ext cx="150" cy="14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A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82" name="Text Box 114"/>
            <p:cNvSpPr txBox="1">
              <a:spLocks noChangeArrowheads="1"/>
            </p:cNvSpPr>
            <p:nvPr/>
          </p:nvSpPr>
          <p:spPr bwMode="auto">
            <a:xfrm>
              <a:off x="7441" y="11298"/>
              <a:ext cx="150" cy="14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M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83" name="Text Box 113"/>
            <p:cNvSpPr txBox="1">
              <a:spLocks noChangeArrowheads="1"/>
            </p:cNvSpPr>
            <p:nvPr/>
          </p:nvSpPr>
          <p:spPr bwMode="auto">
            <a:xfrm>
              <a:off x="7441" y="11569"/>
              <a:ext cx="150" cy="14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J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sp>
        <p:nvSpPr>
          <p:cNvPr id="584" name="ZoneTexte 583"/>
          <p:cNvSpPr txBox="1"/>
          <p:nvPr/>
        </p:nvSpPr>
        <p:spPr>
          <a:xfrm>
            <a:off x="3488805" y="2408020"/>
            <a:ext cx="397296" cy="230397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r>
              <a:rPr lang="fr-FR" sz="1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ndika Basic Dig1 Dig4 Dig7" panose="02000000000000000000" pitchFamily="2" charset="0"/>
              </a:rPr>
              <a:t>é</a:t>
            </a:r>
            <a:r>
              <a:rPr lang="fr-FR" sz="1500" dirty="0" smtClean="0">
                <a:solidFill>
                  <a:schemeClr val="bg2">
                    <a:lumMod val="75000"/>
                  </a:schemeClr>
                </a:solidFill>
                <a:latin typeface="Andika Basic Dig1 Dig4 Dig7" panose="02000000000000000000" pitchFamily="2" charset="0"/>
              </a:rPr>
              <a:t>mu</a:t>
            </a:r>
            <a:endParaRPr lang="fr-FR" sz="1500" dirty="0">
              <a:solidFill>
                <a:srgbClr val="E45585"/>
              </a:solidFill>
              <a:latin typeface="Andika Basic Dig1 Dig4 Dig7" panose="02000000000000000000" pitchFamily="2" charset="0"/>
            </a:endParaRPr>
          </a:p>
        </p:txBody>
      </p:sp>
      <p:grpSp>
        <p:nvGrpSpPr>
          <p:cNvPr id="585" name="Groupe 584"/>
          <p:cNvGrpSpPr/>
          <p:nvPr/>
        </p:nvGrpSpPr>
        <p:grpSpPr>
          <a:xfrm>
            <a:off x="2949741" y="3499977"/>
            <a:ext cx="131763" cy="136525"/>
            <a:chOff x="634123" y="4838678"/>
            <a:chExt cx="131763" cy="136525"/>
          </a:xfrm>
        </p:grpSpPr>
        <p:grpSp>
          <p:nvGrpSpPr>
            <p:cNvPr id="586" name="Group 67"/>
            <p:cNvGrpSpPr>
              <a:grpSpLocks/>
            </p:cNvGrpSpPr>
            <p:nvPr/>
          </p:nvGrpSpPr>
          <p:grpSpPr bwMode="auto">
            <a:xfrm>
              <a:off x="654603" y="4864168"/>
              <a:ext cx="98425" cy="98425"/>
              <a:chOff x="3511" y="12476"/>
              <a:chExt cx="155" cy="155"/>
            </a:xfrm>
          </p:grpSpPr>
          <p:sp>
            <p:nvSpPr>
              <p:cNvPr id="588" name="Freeform 69"/>
              <p:cNvSpPr>
                <a:spLocks/>
              </p:cNvSpPr>
              <p:nvPr/>
            </p:nvSpPr>
            <p:spPr bwMode="auto">
              <a:xfrm>
                <a:off x="3511" y="12476"/>
                <a:ext cx="143" cy="155"/>
              </a:xfrm>
              <a:custGeom>
                <a:avLst/>
                <a:gdLst>
                  <a:gd name="T0" fmla="*/ 0 w 143"/>
                  <a:gd name="T1" fmla="*/ 0 h 155"/>
                  <a:gd name="T2" fmla="*/ 143 w 143"/>
                  <a:gd name="T3" fmla="*/ 155 h 1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43" h="155">
                    <a:moveTo>
                      <a:pt x="0" y="0"/>
                    </a:moveTo>
                    <a:cubicBezTo>
                      <a:pt x="48" y="52"/>
                      <a:pt x="95" y="103"/>
                      <a:pt x="143" y="155"/>
                    </a:cubicBezTo>
                  </a:path>
                </a:pathLst>
              </a:custGeom>
              <a:noFill/>
              <a:ln w="9525">
                <a:solidFill>
                  <a:schemeClr val="bg2">
                    <a:lumMod val="75000"/>
                  </a:schemeClr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>
                  <a:solidFill>
                    <a:schemeClr val="bg1">
                      <a:lumMod val="50000"/>
                    </a:schemeClr>
                  </a:solidFill>
                </a:endParaRPr>
              </a:p>
            </p:txBody>
          </p:sp>
          <p:sp>
            <p:nvSpPr>
              <p:cNvPr id="589" name="Freeform 68"/>
              <p:cNvSpPr>
                <a:spLocks/>
              </p:cNvSpPr>
              <p:nvPr/>
            </p:nvSpPr>
            <p:spPr bwMode="auto">
              <a:xfrm rot="15936379">
                <a:off x="3517" y="12470"/>
                <a:ext cx="143" cy="155"/>
              </a:xfrm>
              <a:custGeom>
                <a:avLst/>
                <a:gdLst>
                  <a:gd name="T0" fmla="*/ 0 w 143"/>
                  <a:gd name="T1" fmla="*/ 0 h 155"/>
                  <a:gd name="T2" fmla="*/ 143 w 143"/>
                  <a:gd name="T3" fmla="*/ 155 h 1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43" h="155">
                    <a:moveTo>
                      <a:pt x="0" y="0"/>
                    </a:moveTo>
                    <a:cubicBezTo>
                      <a:pt x="48" y="52"/>
                      <a:pt x="95" y="103"/>
                      <a:pt x="143" y="155"/>
                    </a:cubicBezTo>
                  </a:path>
                </a:pathLst>
              </a:custGeom>
              <a:noFill/>
              <a:ln w="9525">
                <a:solidFill>
                  <a:schemeClr val="bg2">
                    <a:lumMod val="75000"/>
                  </a:schemeClr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>
                  <a:solidFill>
                    <a:schemeClr val="bg1">
                      <a:lumMod val="50000"/>
                    </a:schemeClr>
                  </a:solidFill>
                </a:endParaRPr>
              </a:p>
            </p:txBody>
          </p:sp>
        </p:grpSp>
        <p:sp>
          <p:nvSpPr>
            <p:cNvPr id="587" name="Rectangle 135"/>
            <p:cNvSpPr>
              <a:spLocks noChangeArrowheads="1"/>
            </p:cNvSpPr>
            <p:nvPr/>
          </p:nvSpPr>
          <p:spPr bwMode="auto">
            <a:xfrm>
              <a:off x="634123" y="4838678"/>
              <a:ext cx="131763" cy="136525"/>
            </a:xfrm>
            <a:prstGeom prst="rect">
              <a:avLst/>
            </a:prstGeom>
            <a:noFill/>
            <a:ln w="317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chemeClr val="bg1">
                    <a:lumMod val="50000"/>
                  </a:schemeClr>
                </a:solidFill>
              </a:endParaRPr>
            </a:p>
          </p:txBody>
        </p:sp>
      </p:grpSp>
      <p:sp>
        <p:nvSpPr>
          <p:cNvPr id="590" name="ZoneTexte 589"/>
          <p:cNvSpPr txBox="1"/>
          <p:nvPr/>
        </p:nvSpPr>
        <p:spPr>
          <a:xfrm>
            <a:off x="3205708" y="2897216"/>
            <a:ext cx="575459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7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ndika Basic Dig1 Dig4 Dig7" panose="02000000000000000000" pitchFamily="2" charset="0"/>
                <a:cs typeface="Dekko" panose="02000600000000000000" pitchFamily="2" charset="0"/>
              </a:rPr>
              <a:t>Féminin</a:t>
            </a:r>
            <a:r>
              <a:rPr lang="fr-FR" sz="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ndika Basic Dig1 Dig4 Dig7" panose="02000000000000000000" pitchFamily="2" charset="0"/>
                <a:cs typeface="Dekko" panose="02000600000000000000" pitchFamily="2" charset="0"/>
              </a:rPr>
              <a:t> </a:t>
            </a:r>
            <a:r>
              <a:rPr lang="fr-FR" sz="7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ndika Basic Dig1 Dig4 Dig7" panose="02000000000000000000" pitchFamily="2" charset="0"/>
                <a:cs typeface="Dekko" panose="02000600000000000000" pitchFamily="2" charset="0"/>
              </a:rPr>
              <a:t>:</a:t>
            </a:r>
            <a:endParaRPr lang="fr-FR" sz="900" dirty="0">
              <a:solidFill>
                <a:schemeClr val="tx1">
                  <a:lumMod val="65000"/>
                  <a:lumOff val="35000"/>
                </a:schemeClr>
              </a:solidFill>
              <a:latin typeface="Dekko" panose="02000600000000000000" pitchFamily="2" charset="0"/>
              <a:cs typeface="Dekko" panose="02000600000000000000" pitchFamily="2" charset="0"/>
            </a:endParaRPr>
          </a:p>
        </p:txBody>
      </p:sp>
      <p:sp>
        <p:nvSpPr>
          <p:cNvPr id="591" name="ZoneTexte 590"/>
          <p:cNvSpPr txBox="1"/>
          <p:nvPr/>
        </p:nvSpPr>
        <p:spPr>
          <a:xfrm>
            <a:off x="3681004" y="2897843"/>
            <a:ext cx="748668" cy="161583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r>
              <a:rPr lang="fr-FR" sz="1050" dirty="0" smtClean="0">
                <a:solidFill>
                  <a:schemeClr val="bg2">
                    <a:lumMod val="75000"/>
                  </a:schemeClr>
                </a:solidFill>
                <a:latin typeface="Andika Basic Dig1 Dig4 Dig7" panose="02000000000000000000" pitchFamily="2" charset="0"/>
              </a:rPr>
              <a:t>ém</a:t>
            </a:r>
            <a:r>
              <a:rPr lang="fr-FR" sz="1050" dirty="0">
                <a:solidFill>
                  <a:schemeClr val="bg2">
                    <a:lumMod val="75000"/>
                  </a:schemeClr>
                </a:solidFill>
                <a:latin typeface="Andika Basic Dig1 Dig4 Dig7" panose="02000000000000000000" pitchFamily="2" charset="0"/>
              </a:rPr>
              <a:t>u</a:t>
            </a:r>
            <a:r>
              <a:rPr lang="fr-FR" sz="1050" dirty="0" smtClean="0">
                <a:solidFill>
                  <a:schemeClr val="bg1">
                    <a:lumMod val="50000"/>
                  </a:schemeClr>
                </a:solidFill>
                <a:latin typeface="Andika Basic Dig1 Dig4 Dig7" panose="02000000000000000000" pitchFamily="2" charset="0"/>
              </a:rPr>
              <a:t>e</a:t>
            </a:r>
            <a:endParaRPr lang="fr-FR" sz="1050" dirty="0">
              <a:solidFill>
                <a:schemeClr val="bg1">
                  <a:lumMod val="50000"/>
                </a:schemeClr>
              </a:solidFill>
              <a:latin typeface="Andika Basic Dig1 Dig4 Dig7" panose="02000000000000000000" pitchFamily="2" charset="0"/>
            </a:endParaRPr>
          </a:p>
        </p:txBody>
      </p:sp>
      <p:pic>
        <p:nvPicPr>
          <p:cNvPr id="592" name="Image 591"/>
          <p:cNvPicPr>
            <a:picLocks noChangeAspect="1"/>
          </p:cNvPicPr>
          <p:nvPr/>
        </p:nvPicPr>
        <p:blipFill rotWithShape="1">
          <a:blip r:embed="rId9" cstate="print">
            <a:extLst>
              <a:ext uri="{BEBA8EAE-BF5A-486C-A8C5-ECC9F3942E4B}">
                <a14:imgProps xmlns:a14="http://schemas.microsoft.com/office/drawing/2010/main">
                  <a14:imgLayer r:embed="rId10">
                    <a14:imgEffect>
                      <a14:sharpenSoften amount="50000"/>
                    </a14:imgEffect>
                    <a14:imgEffect>
                      <a14:brightnessContrast bright="4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50575" t="76551" r="40059" b="14404"/>
          <a:stretch/>
        </p:blipFill>
        <p:spPr>
          <a:xfrm>
            <a:off x="3933561" y="3035482"/>
            <a:ext cx="100326" cy="53623"/>
          </a:xfrm>
          <a:prstGeom prst="rect">
            <a:avLst/>
          </a:prstGeom>
        </p:spPr>
      </p:pic>
      <p:pic>
        <p:nvPicPr>
          <p:cNvPr id="593" name="Image 592"/>
          <p:cNvPicPr>
            <a:picLocks noChangeAspect="1"/>
          </p:cNvPicPr>
          <p:nvPr/>
        </p:nvPicPr>
        <p:blipFill rotWithShape="1">
          <a:blip r:embed="rId5" cstate="print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sharpenSoften amount="50000"/>
                    </a14:imgEffect>
                    <a14:imgEffect>
                      <a14:brightnessContrast bright="4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0228" t="14664" r="79558" b="70548"/>
          <a:stretch/>
        </p:blipFill>
        <p:spPr>
          <a:xfrm>
            <a:off x="2890427" y="1494715"/>
            <a:ext cx="366643" cy="315458"/>
          </a:xfrm>
          <a:prstGeom prst="rect">
            <a:avLst/>
          </a:prstGeom>
        </p:spPr>
      </p:pic>
      <p:sp>
        <p:nvSpPr>
          <p:cNvPr id="594" name="Bulle ronde 26"/>
          <p:cNvSpPr/>
          <p:nvPr/>
        </p:nvSpPr>
        <p:spPr>
          <a:xfrm>
            <a:off x="3249352" y="1500705"/>
            <a:ext cx="734861" cy="271578"/>
          </a:xfrm>
          <a:custGeom>
            <a:avLst/>
            <a:gdLst>
              <a:gd name="connsiteX0" fmla="*/ 22497 w 611508"/>
              <a:gd name="connsiteY0" fmla="*/ 251742 h 214533"/>
              <a:gd name="connsiteX1" fmla="*/ 87595 w 611508"/>
              <a:gd name="connsiteY1" fmla="*/ 182422 h 214533"/>
              <a:gd name="connsiteX2" fmla="*/ 258624 w 611508"/>
              <a:gd name="connsiteY2" fmla="*/ 1281 h 214533"/>
              <a:gd name="connsiteX3" fmla="*/ 469562 w 611508"/>
              <a:gd name="connsiteY3" fmla="*/ 16692 h 214533"/>
              <a:gd name="connsiteX4" fmla="*/ 375923 w 611508"/>
              <a:gd name="connsiteY4" fmla="*/ 211670 h 214533"/>
              <a:gd name="connsiteX5" fmla="*/ 183731 w 611508"/>
              <a:gd name="connsiteY5" fmla="*/ 205620 h 214533"/>
              <a:gd name="connsiteX6" fmla="*/ 22497 w 611508"/>
              <a:gd name="connsiteY6" fmla="*/ 251742 h 214533"/>
              <a:gd name="connsiteX0" fmla="*/ 22818 w 611965"/>
              <a:gd name="connsiteY0" fmla="*/ 251743 h 251743"/>
              <a:gd name="connsiteX1" fmla="*/ 91212 w 611965"/>
              <a:gd name="connsiteY1" fmla="*/ 199281 h 251743"/>
              <a:gd name="connsiteX2" fmla="*/ 87916 w 611965"/>
              <a:gd name="connsiteY2" fmla="*/ 182423 h 251743"/>
              <a:gd name="connsiteX3" fmla="*/ 258945 w 611965"/>
              <a:gd name="connsiteY3" fmla="*/ 1282 h 251743"/>
              <a:gd name="connsiteX4" fmla="*/ 469883 w 611965"/>
              <a:gd name="connsiteY4" fmla="*/ 16693 h 251743"/>
              <a:gd name="connsiteX5" fmla="*/ 376244 w 611965"/>
              <a:gd name="connsiteY5" fmla="*/ 211671 h 251743"/>
              <a:gd name="connsiteX6" fmla="*/ 184052 w 611965"/>
              <a:gd name="connsiteY6" fmla="*/ 205621 h 251743"/>
              <a:gd name="connsiteX7" fmla="*/ 22818 w 611965"/>
              <a:gd name="connsiteY7" fmla="*/ 251743 h 251743"/>
              <a:gd name="connsiteX0" fmla="*/ 22818 w 611965"/>
              <a:gd name="connsiteY0" fmla="*/ 251743 h 251743"/>
              <a:gd name="connsiteX1" fmla="*/ 91212 w 611965"/>
              <a:gd name="connsiteY1" fmla="*/ 199281 h 251743"/>
              <a:gd name="connsiteX2" fmla="*/ 87916 w 611965"/>
              <a:gd name="connsiteY2" fmla="*/ 182423 h 251743"/>
              <a:gd name="connsiteX3" fmla="*/ 258945 w 611965"/>
              <a:gd name="connsiteY3" fmla="*/ 1282 h 251743"/>
              <a:gd name="connsiteX4" fmla="*/ 469883 w 611965"/>
              <a:gd name="connsiteY4" fmla="*/ 16693 h 251743"/>
              <a:gd name="connsiteX5" fmla="*/ 376244 w 611965"/>
              <a:gd name="connsiteY5" fmla="*/ 211671 h 251743"/>
              <a:gd name="connsiteX6" fmla="*/ 184052 w 611965"/>
              <a:gd name="connsiteY6" fmla="*/ 205621 h 251743"/>
              <a:gd name="connsiteX7" fmla="*/ 107839 w 611965"/>
              <a:gd name="connsiteY7" fmla="*/ 245001 h 251743"/>
              <a:gd name="connsiteX8" fmla="*/ 22818 w 611965"/>
              <a:gd name="connsiteY8" fmla="*/ 251743 h 251743"/>
              <a:gd name="connsiteX0" fmla="*/ 14505 w 611965"/>
              <a:gd name="connsiteY0" fmla="*/ 237195 h 245001"/>
              <a:gd name="connsiteX1" fmla="*/ 91212 w 611965"/>
              <a:gd name="connsiteY1" fmla="*/ 199281 h 245001"/>
              <a:gd name="connsiteX2" fmla="*/ 87916 w 611965"/>
              <a:gd name="connsiteY2" fmla="*/ 182423 h 245001"/>
              <a:gd name="connsiteX3" fmla="*/ 258945 w 611965"/>
              <a:gd name="connsiteY3" fmla="*/ 1282 h 245001"/>
              <a:gd name="connsiteX4" fmla="*/ 469883 w 611965"/>
              <a:gd name="connsiteY4" fmla="*/ 16693 h 245001"/>
              <a:gd name="connsiteX5" fmla="*/ 376244 w 611965"/>
              <a:gd name="connsiteY5" fmla="*/ 211671 h 245001"/>
              <a:gd name="connsiteX6" fmla="*/ 184052 w 611965"/>
              <a:gd name="connsiteY6" fmla="*/ 205621 h 245001"/>
              <a:gd name="connsiteX7" fmla="*/ 107839 w 611965"/>
              <a:gd name="connsiteY7" fmla="*/ 245001 h 245001"/>
              <a:gd name="connsiteX8" fmla="*/ 14505 w 611965"/>
              <a:gd name="connsiteY8" fmla="*/ 237195 h 245001"/>
              <a:gd name="connsiteX0" fmla="*/ 14505 w 611965"/>
              <a:gd name="connsiteY0" fmla="*/ 237195 h 237195"/>
              <a:gd name="connsiteX1" fmla="*/ 91212 w 611965"/>
              <a:gd name="connsiteY1" fmla="*/ 199281 h 237195"/>
              <a:gd name="connsiteX2" fmla="*/ 87916 w 611965"/>
              <a:gd name="connsiteY2" fmla="*/ 182423 h 237195"/>
              <a:gd name="connsiteX3" fmla="*/ 258945 w 611965"/>
              <a:gd name="connsiteY3" fmla="*/ 1282 h 237195"/>
              <a:gd name="connsiteX4" fmla="*/ 469883 w 611965"/>
              <a:gd name="connsiteY4" fmla="*/ 16693 h 237195"/>
              <a:gd name="connsiteX5" fmla="*/ 376244 w 611965"/>
              <a:gd name="connsiteY5" fmla="*/ 211671 h 237195"/>
              <a:gd name="connsiteX6" fmla="*/ 184052 w 611965"/>
              <a:gd name="connsiteY6" fmla="*/ 205621 h 237195"/>
              <a:gd name="connsiteX7" fmla="*/ 103683 w 611965"/>
              <a:gd name="connsiteY7" fmla="*/ 236688 h 237195"/>
              <a:gd name="connsiteX8" fmla="*/ 14505 w 611965"/>
              <a:gd name="connsiteY8" fmla="*/ 237195 h 237195"/>
              <a:gd name="connsiteX0" fmla="*/ 14505 w 611965"/>
              <a:gd name="connsiteY0" fmla="*/ 237195 h 237195"/>
              <a:gd name="connsiteX1" fmla="*/ 91212 w 611965"/>
              <a:gd name="connsiteY1" fmla="*/ 199281 h 237195"/>
              <a:gd name="connsiteX2" fmla="*/ 87916 w 611965"/>
              <a:gd name="connsiteY2" fmla="*/ 182423 h 237195"/>
              <a:gd name="connsiteX3" fmla="*/ 258945 w 611965"/>
              <a:gd name="connsiteY3" fmla="*/ 1282 h 237195"/>
              <a:gd name="connsiteX4" fmla="*/ 469883 w 611965"/>
              <a:gd name="connsiteY4" fmla="*/ 16693 h 237195"/>
              <a:gd name="connsiteX5" fmla="*/ 376244 w 611965"/>
              <a:gd name="connsiteY5" fmla="*/ 211671 h 237195"/>
              <a:gd name="connsiteX6" fmla="*/ 184052 w 611965"/>
              <a:gd name="connsiteY6" fmla="*/ 205621 h 237195"/>
              <a:gd name="connsiteX7" fmla="*/ 155637 w 611965"/>
              <a:gd name="connsiteY7" fmla="*/ 222141 h 237195"/>
              <a:gd name="connsiteX8" fmla="*/ 103683 w 611965"/>
              <a:gd name="connsiteY8" fmla="*/ 236688 h 237195"/>
              <a:gd name="connsiteX9" fmla="*/ 14505 w 611965"/>
              <a:gd name="connsiteY9" fmla="*/ 237195 h 237195"/>
              <a:gd name="connsiteX0" fmla="*/ 14505 w 611965"/>
              <a:gd name="connsiteY0" fmla="*/ 237195 h 237195"/>
              <a:gd name="connsiteX1" fmla="*/ 60040 w 611965"/>
              <a:gd name="connsiteY1" fmla="*/ 220063 h 237195"/>
              <a:gd name="connsiteX2" fmla="*/ 91212 w 611965"/>
              <a:gd name="connsiteY2" fmla="*/ 199281 h 237195"/>
              <a:gd name="connsiteX3" fmla="*/ 87916 w 611965"/>
              <a:gd name="connsiteY3" fmla="*/ 182423 h 237195"/>
              <a:gd name="connsiteX4" fmla="*/ 258945 w 611965"/>
              <a:gd name="connsiteY4" fmla="*/ 1282 h 237195"/>
              <a:gd name="connsiteX5" fmla="*/ 469883 w 611965"/>
              <a:gd name="connsiteY5" fmla="*/ 16693 h 237195"/>
              <a:gd name="connsiteX6" fmla="*/ 376244 w 611965"/>
              <a:gd name="connsiteY6" fmla="*/ 211671 h 237195"/>
              <a:gd name="connsiteX7" fmla="*/ 184052 w 611965"/>
              <a:gd name="connsiteY7" fmla="*/ 205621 h 237195"/>
              <a:gd name="connsiteX8" fmla="*/ 155637 w 611965"/>
              <a:gd name="connsiteY8" fmla="*/ 222141 h 237195"/>
              <a:gd name="connsiteX9" fmla="*/ 103683 w 611965"/>
              <a:gd name="connsiteY9" fmla="*/ 236688 h 237195"/>
              <a:gd name="connsiteX10" fmla="*/ 14505 w 611965"/>
              <a:gd name="connsiteY10" fmla="*/ 237195 h 237195"/>
              <a:gd name="connsiteX0" fmla="*/ 14505 w 611965"/>
              <a:gd name="connsiteY0" fmla="*/ 237195 h 237195"/>
              <a:gd name="connsiteX1" fmla="*/ 60040 w 611965"/>
              <a:gd name="connsiteY1" fmla="*/ 220063 h 237195"/>
              <a:gd name="connsiteX2" fmla="*/ 91212 w 611965"/>
              <a:gd name="connsiteY2" fmla="*/ 199281 h 237195"/>
              <a:gd name="connsiteX3" fmla="*/ 87916 w 611965"/>
              <a:gd name="connsiteY3" fmla="*/ 182423 h 237195"/>
              <a:gd name="connsiteX4" fmla="*/ 258945 w 611965"/>
              <a:gd name="connsiteY4" fmla="*/ 1282 h 237195"/>
              <a:gd name="connsiteX5" fmla="*/ 469883 w 611965"/>
              <a:gd name="connsiteY5" fmla="*/ 16693 h 237195"/>
              <a:gd name="connsiteX6" fmla="*/ 376244 w 611965"/>
              <a:gd name="connsiteY6" fmla="*/ 211671 h 237195"/>
              <a:gd name="connsiteX7" fmla="*/ 184052 w 611965"/>
              <a:gd name="connsiteY7" fmla="*/ 205621 h 237195"/>
              <a:gd name="connsiteX8" fmla="*/ 141090 w 611965"/>
              <a:gd name="connsiteY8" fmla="*/ 222141 h 237195"/>
              <a:gd name="connsiteX9" fmla="*/ 103683 w 611965"/>
              <a:gd name="connsiteY9" fmla="*/ 236688 h 237195"/>
              <a:gd name="connsiteX10" fmla="*/ 14505 w 611965"/>
              <a:gd name="connsiteY10" fmla="*/ 237195 h 237195"/>
              <a:gd name="connsiteX0" fmla="*/ 14505 w 611965"/>
              <a:gd name="connsiteY0" fmla="*/ 237195 h 237195"/>
              <a:gd name="connsiteX1" fmla="*/ 60040 w 611965"/>
              <a:gd name="connsiteY1" fmla="*/ 220063 h 237195"/>
              <a:gd name="connsiteX2" fmla="*/ 78743 w 611965"/>
              <a:gd name="connsiteY2" fmla="*/ 199281 h 237195"/>
              <a:gd name="connsiteX3" fmla="*/ 87916 w 611965"/>
              <a:gd name="connsiteY3" fmla="*/ 182423 h 237195"/>
              <a:gd name="connsiteX4" fmla="*/ 258945 w 611965"/>
              <a:gd name="connsiteY4" fmla="*/ 1282 h 237195"/>
              <a:gd name="connsiteX5" fmla="*/ 469883 w 611965"/>
              <a:gd name="connsiteY5" fmla="*/ 16693 h 237195"/>
              <a:gd name="connsiteX6" fmla="*/ 376244 w 611965"/>
              <a:gd name="connsiteY6" fmla="*/ 211671 h 237195"/>
              <a:gd name="connsiteX7" fmla="*/ 184052 w 611965"/>
              <a:gd name="connsiteY7" fmla="*/ 205621 h 237195"/>
              <a:gd name="connsiteX8" fmla="*/ 141090 w 611965"/>
              <a:gd name="connsiteY8" fmla="*/ 222141 h 237195"/>
              <a:gd name="connsiteX9" fmla="*/ 103683 w 611965"/>
              <a:gd name="connsiteY9" fmla="*/ 236688 h 237195"/>
              <a:gd name="connsiteX10" fmla="*/ 14505 w 611965"/>
              <a:gd name="connsiteY10" fmla="*/ 237195 h 237195"/>
              <a:gd name="connsiteX0" fmla="*/ 14505 w 611965"/>
              <a:gd name="connsiteY0" fmla="*/ 237195 h 237195"/>
              <a:gd name="connsiteX1" fmla="*/ 49649 w 611965"/>
              <a:gd name="connsiteY1" fmla="*/ 215907 h 237195"/>
              <a:gd name="connsiteX2" fmla="*/ 78743 w 611965"/>
              <a:gd name="connsiteY2" fmla="*/ 199281 h 237195"/>
              <a:gd name="connsiteX3" fmla="*/ 87916 w 611965"/>
              <a:gd name="connsiteY3" fmla="*/ 182423 h 237195"/>
              <a:gd name="connsiteX4" fmla="*/ 258945 w 611965"/>
              <a:gd name="connsiteY4" fmla="*/ 1282 h 237195"/>
              <a:gd name="connsiteX5" fmla="*/ 469883 w 611965"/>
              <a:gd name="connsiteY5" fmla="*/ 16693 h 237195"/>
              <a:gd name="connsiteX6" fmla="*/ 376244 w 611965"/>
              <a:gd name="connsiteY6" fmla="*/ 211671 h 237195"/>
              <a:gd name="connsiteX7" fmla="*/ 184052 w 611965"/>
              <a:gd name="connsiteY7" fmla="*/ 205621 h 237195"/>
              <a:gd name="connsiteX8" fmla="*/ 141090 w 611965"/>
              <a:gd name="connsiteY8" fmla="*/ 222141 h 237195"/>
              <a:gd name="connsiteX9" fmla="*/ 103683 w 611965"/>
              <a:gd name="connsiteY9" fmla="*/ 236688 h 237195"/>
              <a:gd name="connsiteX10" fmla="*/ 14505 w 611965"/>
              <a:gd name="connsiteY10" fmla="*/ 237195 h 237195"/>
              <a:gd name="connsiteX0" fmla="*/ 14505 w 611965"/>
              <a:gd name="connsiteY0" fmla="*/ 237195 h 237195"/>
              <a:gd name="connsiteX1" fmla="*/ 49649 w 611965"/>
              <a:gd name="connsiteY1" fmla="*/ 215907 h 237195"/>
              <a:gd name="connsiteX2" fmla="*/ 87916 w 611965"/>
              <a:gd name="connsiteY2" fmla="*/ 182423 h 237195"/>
              <a:gd name="connsiteX3" fmla="*/ 258945 w 611965"/>
              <a:gd name="connsiteY3" fmla="*/ 1282 h 237195"/>
              <a:gd name="connsiteX4" fmla="*/ 469883 w 611965"/>
              <a:gd name="connsiteY4" fmla="*/ 16693 h 237195"/>
              <a:gd name="connsiteX5" fmla="*/ 376244 w 611965"/>
              <a:gd name="connsiteY5" fmla="*/ 211671 h 237195"/>
              <a:gd name="connsiteX6" fmla="*/ 184052 w 611965"/>
              <a:gd name="connsiteY6" fmla="*/ 205621 h 237195"/>
              <a:gd name="connsiteX7" fmla="*/ 141090 w 611965"/>
              <a:gd name="connsiteY7" fmla="*/ 222141 h 237195"/>
              <a:gd name="connsiteX8" fmla="*/ 103683 w 611965"/>
              <a:gd name="connsiteY8" fmla="*/ 236688 h 237195"/>
              <a:gd name="connsiteX9" fmla="*/ 14505 w 611965"/>
              <a:gd name="connsiteY9" fmla="*/ 237195 h 237195"/>
              <a:gd name="connsiteX0" fmla="*/ 14505 w 611965"/>
              <a:gd name="connsiteY0" fmla="*/ 237195 h 237195"/>
              <a:gd name="connsiteX1" fmla="*/ 99525 w 611965"/>
              <a:gd name="connsiteY1" fmla="*/ 201360 h 237195"/>
              <a:gd name="connsiteX2" fmla="*/ 87916 w 611965"/>
              <a:gd name="connsiteY2" fmla="*/ 182423 h 237195"/>
              <a:gd name="connsiteX3" fmla="*/ 258945 w 611965"/>
              <a:gd name="connsiteY3" fmla="*/ 1282 h 237195"/>
              <a:gd name="connsiteX4" fmla="*/ 469883 w 611965"/>
              <a:gd name="connsiteY4" fmla="*/ 16693 h 237195"/>
              <a:gd name="connsiteX5" fmla="*/ 376244 w 611965"/>
              <a:gd name="connsiteY5" fmla="*/ 211671 h 237195"/>
              <a:gd name="connsiteX6" fmla="*/ 184052 w 611965"/>
              <a:gd name="connsiteY6" fmla="*/ 205621 h 237195"/>
              <a:gd name="connsiteX7" fmla="*/ 141090 w 611965"/>
              <a:gd name="connsiteY7" fmla="*/ 222141 h 237195"/>
              <a:gd name="connsiteX8" fmla="*/ 103683 w 611965"/>
              <a:gd name="connsiteY8" fmla="*/ 236688 h 237195"/>
              <a:gd name="connsiteX9" fmla="*/ 14505 w 611965"/>
              <a:gd name="connsiteY9" fmla="*/ 237195 h 237195"/>
              <a:gd name="connsiteX0" fmla="*/ 14505 w 611965"/>
              <a:gd name="connsiteY0" fmla="*/ 237195 h 237195"/>
              <a:gd name="connsiteX1" fmla="*/ 99525 w 611965"/>
              <a:gd name="connsiteY1" fmla="*/ 201360 h 237195"/>
              <a:gd name="connsiteX2" fmla="*/ 87916 w 611965"/>
              <a:gd name="connsiteY2" fmla="*/ 182423 h 237195"/>
              <a:gd name="connsiteX3" fmla="*/ 258945 w 611965"/>
              <a:gd name="connsiteY3" fmla="*/ 1282 h 237195"/>
              <a:gd name="connsiteX4" fmla="*/ 469883 w 611965"/>
              <a:gd name="connsiteY4" fmla="*/ 16693 h 237195"/>
              <a:gd name="connsiteX5" fmla="*/ 376244 w 611965"/>
              <a:gd name="connsiteY5" fmla="*/ 211671 h 237195"/>
              <a:gd name="connsiteX6" fmla="*/ 184052 w 611965"/>
              <a:gd name="connsiteY6" fmla="*/ 205621 h 237195"/>
              <a:gd name="connsiteX7" fmla="*/ 141090 w 611965"/>
              <a:gd name="connsiteY7" fmla="*/ 222141 h 237195"/>
              <a:gd name="connsiteX8" fmla="*/ 70432 w 611965"/>
              <a:gd name="connsiteY8" fmla="*/ 234609 h 237195"/>
              <a:gd name="connsiteX9" fmla="*/ 14505 w 611965"/>
              <a:gd name="connsiteY9" fmla="*/ 237195 h 237195"/>
              <a:gd name="connsiteX0" fmla="*/ 14505 w 611965"/>
              <a:gd name="connsiteY0" fmla="*/ 237195 h 237195"/>
              <a:gd name="connsiteX1" fmla="*/ 99525 w 611965"/>
              <a:gd name="connsiteY1" fmla="*/ 201360 h 237195"/>
              <a:gd name="connsiteX2" fmla="*/ 87916 w 611965"/>
              <a:gd name="connsiteY2" fmla="*/ 182423 h 237195"/>
              <a:gd name="connsiteX3" fmla="*/ 258945 w 611965"/>
              <a:gd name="connsiteY3" fmla="*/ 1282 h 237195"/>
              <a:gd name="connsiteX4" fmla="*/ 469883 w 611965"/>
              <a:gd name="connsiteY4" fmla="*/ 16693 h 237195"/>
              <a:gd name="connsiteX5" fmla="*/ 376244 w 611965"/>
              <a:gd name="connsiteY5" fmla="*/ 211671 h 237195"/>
              <a:gd name="connsiteX6" fmla="*/ 184052 w 611965"/>
              <a:gd name="connsiteY6" fmla="*/ 205621 h 237195"/>
              <a:gd name="connsiteX7" fmla="*/ 134855 w 611965"/>
              <a:gd name="connsiteY7" fmla="*/ 217985 h 237195"/>
              <a:gd name="connsiteX8" fmla="*/ 70432 w 611965"/>
              <a:gd name="connsiteY8" fmla="*/ 234609 h 237195"/>
              <a:gd name="connsiteX9" fmla="*/ 14505 w 611965"/>
              <a:gd name="connsiteY9" fmla="*/ 237195 h 237195"/>
              <a:gd name="connsiteX0" fmla="*/ 14505 w 611965"/>
              <a:gd name="connsiteY0" fmla="*/ 237195 h 237195"/>
              <a:gd name="connsiteX1" fmla="*/ 87916 w 611965"/>
              <a:gd name="connsiteY1" fmla="*/ 182423 h 237195"/>
              <a:gd name="connsiteX2" fmla="*/ 258945 w 611965"/>
              <a:gd name="connsiteY2" fmla="*/ 1282 h 237195"/>
              <a:gd name="connsiteX3" fmla="*/ 469883 w 611965"/>
              <a:gd name="connsiteY3" fmla="*/ 16693 h 237195"/>
              <a:gd name="connsiteX4" fmla="*/ 376244 w 611965"/>
              <a:gd name="connsiteY4" fmla="*/ 211671 h 237195"/>
              <a:gd name="connsiteX5" fmla="*/ 184052 w 611965"/>
              <a:gd name="connsiteY5" fmla="*/ 205621 h 237195"/>
              <a:gd name="connsiteX6" fmla="*/ 134855 w 611965"/>
              <a:gd name="connsiteY6" fmla="*/ 217985 h 237195"/>
              <a:gd name="connsiteX7" fmla="*/ 70432 w 611965"/>
              <a:gd name="connsiteY7" fmla="*/ 234609 h 237195"/>
              <a:gd name="connsiteX8" fmla="*/ 14505 w 611965"/>
              <a:gd name="connsiteY8" fmla="*/ 237195 h 237195"/>
              <a:gd name="connsiteX0" fmla="*/ 14505 w 611965"/>
              <a:gd name="connsiteY0" fmla="*/ 237195 h 237195"/>
              <a:gd name="connsiteX1" fmla="*/ 87916 w 611965"/>
              <a:gd name="connsiteY1" fmla="*/ 182423 h 237195"/>
              <a:gd name="connsiteX2" fmla="*/ 258945 w 611965"/>
              <a:gd name="connsiteY2" fmla="*/ 1282 h 237195"/>
              <a:gd name="connsiteX3" fmla="*/ 469883 w 611965"/>
              <a:gd name="connsiteY3" fmla="*/ 16693 h 237195"/>
              <a:gd name="connsiteX4" fmla="*/ 376244 w 611965"/>
              <a:gd name="connsiteY4" fmla="*/ 211671 h 237195"/>
              <a:gd name="connsiteX5" fmla="*/ 184052 w 611965"/>
              <a:gd name="connsiteY5" fmla="*/ 205621 h 237195"/>
              <a:gd name="connsiteX6" fmla="*/ 134855 w 611965"/>
              <a:gd name="connsiteY6" fmla="*/ 217985 h 237195"/>
              <a:gd name="connsiteX7" fmla="*/ 70432 w 611965"/>
              <a:gd name="connsiteY7" fmla="*/ 234609 h 237195"/>
              <a:gd name="connsiteX8" fmla="*/ 14505 w 611965"/>
              <a:gd name="connsiteY8" fmla="*/ 237195 h 237195"/>
              <a:gd name="connsiteX0" fmla="*/ 14505 w 611965"/>
              <a:gd name="connsiteY0" fmla="*/ 237195 h 237195"/>
              <a:gd name="connsiteX1" fmla="*/ 87916 w 611965"/>
              <a:gd name="connsiteY1" fmla="*/ 182423 h 237195"/>
              <a:gd name="connsiteX2" fmla="*/ 258945 w 611965"/>
              <a:gd name="connsiteY2" fmla="*/ 1282 h 237195"/>
              <a:gd name="connsiteX3" fmla="*/ 469883 w 611965"/>
              <a:gd name="connsiteY3" fmla="*/ 16693 h 237195"/>
              <a:gd name="connsiteX4" fmla="*/ 376244 w 611965"/>
              <a:gd name="connsiteY4" fmla="*/ 211671 h 237195"/>
              <a:gd name="connsiteX5" fmla="*/ 184052 w 611965"/>
              <a:gd name="connsiteY5" fmla="*/ 205621 h 237195"/>
              <a:gd name="connsiteX6" fmla="*/ 134855 w 611965"/>
              <a:gd name="connsiteY6" fmla="*/ 217985 h 237195"/>
              <a:gd name="connsiteX7" fmla="*/ 70432 w 611965"/>
              <a:gd name="connsiteY7" fmla="*/ 234609 h 237195"/>
              <a:gd name="connsiteX8" fmla="*/ 14505 w 611965"/>
              <a:gd name="connsiteY8" fmla="*/ 237195 h 237195"/>
              <a:gd name="connsiteX0" fmla="*/ 14505 w 611965"/>
              <a:gd name="connsiteY0" fmla="*/ 237195 h 237195"/>
              <a:gd name="connsiteX1" fmla="*/ 60299 w 611965"/>
              <a:gd name="connsiteY1" fmla="*/ 212429 h 237195"/>
              <a:gd name="connsiteX2" fmla="*/ 87916 w 611965"/>
              <a:gd name="connsiteY2" fmla="*/ 182423 h 237195"/>
              <a:gd name="connsiteX3" fmla="*/ 258945 w 611965"/>
              <a:gd name="connsiteY3" fmla="*/ 1282 h 237195"/>
              <a:gd name="connsiteX4" fmla="*/ 469883 w 611965"/>
              <a:gd name="connsiteY4" fmla="*/ 16693 h 237195"/>
              <a:gd name="connsiteX5" fmla="*/ 376244 w 611965"/>
              <a:gd name="connsiteY5" fmla="*/ 211671 h 237195"/>
              <a:gd name="connsiteX6" fmla="*/ 184052 w 611965"/>
              <a:gd name="connsiteY6" fmla="*/ 205621 h 237195"/>
              <a:gd name="connsiteX7" fmla="*/ 134855 w 611965"/>
              <a:gd name="connsiteY7" fmla="*/ 217985 h 237195"/>
              <a:gd name="connsiteX8" fmla="*/ 70432 w 611965"/>
              <a:gd name="connsiteY8" fmla="*/ 234609 h 237195"/>
              <a:gd name="connsiteX9" fmla="*/ 14505 w 611965"/>
              <a:gd name="connsiteY9" fmla="*/ 237195 h 237195"/>
              <a:gd name="connsiteX0" fmla="*/ 6192 w 611965"/>
              <a:gd name="connsiteY0" fmla="*/ 220569 h 234609"/>
              <a:gd name="connsiteX1" fmla="*/ 60299 w 611965"/>
              <a:gd name="connsiteY1" fmla="*/ 212429 h 234609"/>
              <a:gd name="connsiteX2" fmla="*/ 87916 w 611965"/>
              <a:gd name="connsiteY2" fmla="*/ 182423 h 234609"/>
              <a:gd name="connsiteX3" fmla="*/ 258945 w 611965"/>
              <a:gd name="connsiteY3" fmla="*/ 1282 h 234609"/>
              <a:gd name="connsiteX4" fmla="*/ 469883 w 611965"/>
              <a:gd name="connsiteY4" fmla="*/ 16693 h 234609"/>
              <a:gd name="connsiteX5" fmla="*/ 376244 w 611965"/>
              <a:gd name="connsiteY5" fmla="*/ 211671 h 234609"/>
              <a:gd name="connsiteX6" fmla="*/ 184052 w 611965"/>
              <a:gd name="connsiteY6" fmla="*/ 205621 h 234609"/>
              <a:gd name="connsiteX7" fmla="*/ 134855 w 611965"/>
              <a:gd name="connsiteY7" fmla="*/ 217985 h 234609"/>
              <a:gd name="connsiteX8" fmla="*/ 70432 w 611965"/>
              <a:gd name="connsiteY8" fmla="*/ 234609 h 234609"/>
              <a:gd name="connsiteX9" fmla="*/ 6192 w 611965"/>
              <a:gd name="connsiteY9" fmla="*/ 220569 h 234609"/>
              <a:gd name="connsiteX0" fmla="*/ 6192 w 611965"/>
              <a:gd name="connsiteY0" fmla="*/ 220569 h 234609"/>
              <a:gd name="connsiteX1" fmla="*/ 54065 w 611965"/>
              <a:gd name="connsiteY1" fmla="*/ 206194 h 234609"/>
              <a:gd name="connsiteX2" fmla="*/ 87916 w 611965"/>
              <a:gd name="connsiteY2" fmla="*/ 182423 h 234609"/>
              <a:gd name="connsiteX3" fmla="*/ 258945 w 611965"/>
              <a:gd name="connsiteY3" fmla="*/ 1282 h 234609"/>
              <a:gd name="connsiteX4" fmla="*/ 469883 w 611965"/>
              <a:gd name="connsiteY4" fmla="*/ 16693 h 234609"/>
              <a:gd name="connsiteX5" fmla="*/ 376244 w 611965"/>
              <a:gd name="connsiteY5" fmla="*/ 211671 h 234609"/>
              <a:gd name="connsiteX6" fmla="*/ 184052 w 611965"/>
              <a:gd name="connsiteY6" fmla="*/ 205621 h 234609"/>
              <a:gd name="connsiteX7" fmla="*/ 134855 w 611965"/>
              <a:gd name="connsiteY7" fmla="*/ 217985 h 234609"/>
              <a:gd name="connsiteX8" fmla="*/ 70432 w 611965"/>
              <a:gd name="connsiteY8" fmla="*/ 234609 h 234609"/>
              <a:gd name="connsiteX9" fmla="*/ 6192 w 611965"/>
              <a:gd name="connsiteY9" fmla="*/ 220569 h 234609"/>
              <a:gd name="connsiteX0" fmla="*/ 6192 w 611965"/>
              <a:gd name="connsiteY0" fmla="*/ 220569 h 228374"/>
              <a:gd name="connsiteX1" fmla="*/ 54065 w 611965"/>
              <a:gd name="connsiteY1" fmla="*/ 206194 h 228374"/>
              <a:gd name="connsiteX2" fmla="*/ 87916 w 611965"/>
              <a:gd name="connsiteY2" fmla="*/ 182423 h 228374"/>
              <a:gd name="connsiteX3" fmla="*/ 258945 w 611965"/>
              <a:gd name="connsiteY3" fmla="*/ 1282 h 228374"/>
              <a:gd name="connsiteX4" fmla="*/ 469883 w 611965"/>
              <a:gd name="connsiteY4" fmla="*/ 16693 h 228374"/>
              <a:gd name="connsiteX5" fmla="*/ 376244 w 611965"/>
              <a:gd name="connsiteY5" fmla="*/ 211671 h 228374"/>
              <a:gd name="connsiteX6" fmla="*/ 184052 w 611965"/>
              <a:gd name="connsiteY6" fmla="*/ 205621 h 228374"/>
              <a:gd name="connsiteX7" fmla="*/ 134855 w 611965"/>
              <a:gd name="connsiteY7" fmla="*/ 217985 h 228374"/>
              <a:gd name="connsiteX8" fmla="*/ 80823 w 611965"/>
              <a:gd name="connsiteY8" fmla="*/ 228374 h 228374"/>
              <a:gd name="connsiteX9" fmla="*/ 6192 w 611965"/>
              <a:gd name="connsiteY9" fmla="*/ 220569 h 228374"/>
              <a:gd name="connsiteX0" fmla="*/ 6192 w 611965"/>
              <a:gd name="connsiteY0" fmla="*/ 220569 h 228374"/>
              <a:gd name="connsiteX1" fmla="*/ 54065 w 611965"/>
              <a:gd name="connsiteY1" fmla="*/ 206194 h 228374"/>
              <a:gd name="connsiteX2" fmla="*/ 87916 w 611965"/>
              <a:gd name="connsiteY2" fmla="*/ 182423 h 228374"/>
              <a:gd name="connsiteX3" fmla="*/ 258945 w 611965"/>
              <a:gd name="connsiteY3" fmla="*/ 1282 h 228374"/>
              <a:gd name="connsiteX4" fmla="*/ 469883 w 611965"/>
              <a:gd name="connsiteY4" fmla="*/ 16693 h 228374"/>
              <a:gd name="connsiteX5" fmla="*/ 376244 w 611965"/>
              <a:gd name="connsiteY5" fmla="*/ 211671 h 228374"/>
              <a:gd name="connsiteX6" fmla="*/ 184052 w 611965"/>
              <a:gd name="connsiteY6" fmla="*/ 205621 h 228374"/>
              <a:gd name="connsiteX7" fmla="*/ 132776 w 611965"/>
              <a:gd name="connsiteY7" fmla="*/ 215907 h 228374"/>
              <a:gd name="connsiteX8" fmla="*/ 80823 w 611965"/>
              <a:gd name="connsiteY8" fmla="*/ 228374 h 228374"/>
              <a:gd name="connsiteX9" fmla="*/ 6192 w 611965"/>
              <a:gd name="connsiteY9" fmla="*/ 220569 h 228374"/>
              <a:gd name="connsiteX0" fmla="*/ 6192 w 611965"/>
              <a:gd name="connsiteY0" fmla="*/ 220569 h 226296"/>
              <a:gd name="connsiteX1" fmla="*/ 54065 w 611965"/>
              <a:gd name="connsiteY1" fmla="*/ 206194 h 226296"/>
              <a:gd name="connsiteX2" fmla="*/ 87916 w 611965"/>
              <a:gd name="connsiteY2" fmla="*/ 182423 h 226296"/>
              <a:gd name="connsiteX3" fmla="*/ 258945 w 611965"/>
              <a:gd name="connsiteY3" fmla="*/ 1282 h 226296"/>
              <a:gd name="connsiteX4" fmla="*/ 469883 w 611965"/>
              <a:gd name="connsiteY4" fmla="*/ 16693 h 226296"/>
              <a:gd name="connsiteX5" fmla="*/ 376244 w 611965"/>
              <a:gd name="connsiteY5" fmla="*/ 211671 h 226296"/>
              <a:gd name="connsiteX6" fmla="*/ 184052 w 611965"/>
              <a:gd name="connsiteY6" fmla="*/ 205621 h 226296"/>
              <a:gd name="connsiteX7" fmla="*/ 132776 w 611965"/>
              <a:gd name="connsiteY7" fmla="*/ 215907 h 226296"/>
              <a:gd name="connsiteX8" fmla="*/ 74589 w 611965"/>
              <a:gd name="connsiteY8" fmla="*/ 226296 h 226296"/>
              <a:gd name="connsiteX9" fmla="*/ 6192 w 611965"/>
              <a:gd name="connsiteY9" fmla="*/ 220569 h 226296"/>
              <a:gd name="connsiteX0" fmla="*/ 6192 w 611965"/>
              <a:gd name="connsiteY0" fmla="*/ 220569 h 226296"/>
              <a:gd name="connsiteX1" fmla="*/ 54065 w 611965"/>
              <a:gd name="connsiteY1" fmla="*/ 206194 h 226296"/>
              <a:gd name="connsiteX2" fmla="*/ 68612 w 611965"/>
              <a:gd name="connsiteY2" fmla="*/ 195803 h 226296"/>
              <a:gd name="connsiteX3" fmla="*/ 87916 w 611965"/>
              <a:gd name="connsiteY3" fmla="*/ 182423 h 226296"/>
              <a:gd name="connsiteX4" fmla="*/ 258945 w 611965"/>
              <a:gd name="connsiteY4" fmla="*/ 1282 h 226296"/>
              <a:gd name="connsiteX5" fmla="*/ 469883 w 611965"/>
              <a:gd name="connsiteY5" fmla="*/ 16693 h 226296"/>
              <a:gd name="connsiteX6" fmla="*/ 376244 w 611965"/>
              <a:gd name="connsiteY6" fmla="*/ 211671 h 226296"/>
              <a:gd name="connsiteX7" fmla="*/ 184052 w 611965"/>
              <a:gd name="connsiteY7" fmla="*/ 205621 h 226296"/>
              <a:gd name="connsiteX8" fmla="*/ 132776 w 611965"/>
              <a:gd name="connsiteY8" fmla="*/ 215907 h 226296"/>
              <a:gd name="connsiteX9" fmla="*/ 74589 w 611965"/>
              <a:gd name="connsiteY9" fmla="*/ 226296 h 226296"/>
              <a:gd name="connsiteX10" fmla="*/ 6192 w 611965"/>
              <a:gd name="connsiteY10" fmla="*/ 220569 h 226296"/>
              <a:gd name="connsiteX0" fmla="*/ 6192 w 611965"/>
              <a:gd name="connsiteY0" fmla="*/ 220569 h 226296"/>
              <a:gd name="connsiteX1" fmla="*/ 54065 w 611965"/>
              <a:gd name="connsiteY1" fmla="*/ 206194 h 226296"/>
              <a:gd name="connsiteX2" fmla="*/ 87916 w 611965"/>
              <a:gd name="connsiteY2" fmla="*/ 182423 h 226296"/>
              <a:gd name="connsiteX3" fmla="*/ 258945 w 611965"/>
              <a:gd name="connsiteY3" fmla="*/ 1282 h 226296"/>
              <a:gd name="connsiteX4" fmla="*/ 469883 w 611965"/>
              <a:gd name="connsiteY4" fmla="*/ 16693 h 226296"/>
              <a:gd name="connsiteX5" fmla="*/ 376244 w 611965"/>
              <a:gd name="connsiteY5" fmla="*/ 211671 h 226296"/>
              <a:gd name="connsiteX6" fmla="*/ 184052 w 611965"/>
              <a:gd name="connsiteY6" fmla="*/ 205621 h 226296"/>
              <a:gd name="connsiteX7" fmla="*/ 132776 w 611965"/>
              <a:gd name="connsiteY7" fmla="*/ 215907 h 226296"/>
              <a:gd name="connsiteX8" fmla="*/ 74589 w 611965"/>
              <a:gd name="connsiteY8" fmla="*/ 226296 h 226296"/>
              <a:gd name="connsiteX9" fmla="*/ 6192 w 611965"/>
              <a:gd name="connsiteY9" fmla="*/ 220569 h 226296"/>
              <a:gd name="connsiteX0" fmla="*/ 6192 w 611965"/>
              <a:gd name="connsiteY0" fmla="*/ 220569 h 226296"/>
              <a:gd name="connsiteX1" fmla="*/ 54065 w 611965"/>
              <a:gd name="connsiteY1" fmla="*/ 202037 h 226296"/>
              <a:gd name="connsiteX2" fmla="*/ 87916 w 611965"/>
              <a:gd name="connsiteY2" fmla="*/ 182423 h 226296"/>
              <a:gd name="connsiteX3" fmla="*/ 258945 w 611965"/>
              <a:gd name="connsiteY3" fmla="*/ 1282 h 226296"/>
              <a:gd name="connsiteX4" fmla="*/ 469883 w 611965"/>
              <a:gd name="connsiteY4" fmla="*/ 16693 h 226296"/>
              <a:gd name="connsiteX5" fmla="*/ 376244 w 611965"/>
              <a:gd name="connsiteY5" fmla="*/ 211671 h 226296"/>
              <a:gd name="connsiteX6" fmla="*/ 184052 w 611965"/>
              <a:gd name="connsiteY6" fmla="*/ 205621 h 226296"/>
              <a:gd name="connsiteX7" fmla="*/ 132776 w 611965"/>
              <a:gd name="connsiteY7" fmla="*/ 215907 h 226296"/>
              <a:gd name="connsiteX8" fmla="*/ 74589 w 611965"/>
              <a:gd name="connsiteY8" fmla="*/ 226296 h 226296"/>
              <a:gd name="connsiteX9" fmla="*/ 6192 w 611965"/>
              <a:gd name="connsiteY9" fmla="*/ 220569 h 226296"/>
              <a:gd name="connsiteX0" fmla="*/ 6192 w 611965"/>
              <a:gd name="connsiteY0" fmla="*/ 220569 h 226296"/>
              <a:gd name="connsiteX1" fmla="*/ 87916 w 611965"/>
              <a:gd name="connsiteY1" fmla="*/ 182423 h 226296"/>
              <a:gd name="connsiteX2" fmla="*/ 258945 w 611965"/>
              <a:gd name="connsiteY2" fmla="*/ 1282 h 226296"/>
              <a:gd name="connsiteX3" fmla="*/ 469883 w 611965"/>
              <a:gd name="connsiteY3" fmla="*/ 16693 h 226296"/>
              <a:gd name="connsiteX4" fmla="*/ 376244 w 611965"/>
              <a:gd name="connsiteY4" fmla="*/ 211671 h 226296"/>
              <a:gd name="connsiteX5" fmla="*/ 184052 w 611965"/>
              <a:gd name="connsiteY5" fmla="*/ 205621 h 226296"/>
              <a:gd name="connsiteX6" fmla="*/ 132776 w 611965"/>
              <a:gd name="connsiteY6" fmla="*/ 215907 h 226296"/>
              <a:gd name="connsiteX7" fmla="*/ 74589 w 611965"/>
              <a:gd name="connsiteY7" fmla="*/ 226296 h 226296"/>
              <a:gd name="connsiteX8" fmla="*/ 6192 w 611965"/>
              <a:gd name="connsiteY8" fmla="*/ 220569 h 2262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611965" h="226296">
                <a:moveTo>
                  <a:pt x="6192" y="220569"/>
                </a:moveTo>
                <a:cubicBezTo>
                  <a:pt x="8413" y="213257"/>
                  <a:pt x="45791" y="218971"/>
                  <a:pt x="87916" y="182423"/>
                </a:cubicBezTo>
                <a:cubicBezTo>
                  <a:pt x="-86455" y="120125"/>
                  <a:pt x="13047" y="14741"/>
                  <a:pt x="258945" y="1282"/>
                </a:cubicBezTo>
                <a:cubicBezTo>
                  <a:pt x="332259" y="-2731"/>
                  <a:pt x="407230" y="2747"/>
                  <a:pt x="469883" y="16693"/>
                </a:cubicBezTo>
                <a:cubicBezTo>
                  <a:pt x="698453" y="67572"/>
                  <a:pt x="639716" y="189876"/>
                  <a:pt x="376244" y="211671"/>
                </a:cubicBezTo>
                <a:cubicBezTo>
                  <a:pt x="311998" y="216985"/>
                  <a:pt x="244575" y="214863"/>
                  <a:pt x="184052" y="205621"/>
                </a:cubicBezTo>
                <a:cubicBezTo>
                  <a:pt x="145899" y="207020"/>
                  <a:pt x="146171" y="210729"/>
                  <a:pt x="132776" y="215907"/>
                </a:cubicBezTo>
                <a:cubicBezTo>
                  <a:pt x="119381" y="221085"/>
                  <a:pt x="96726" y="223441"/>
                  <a:pt x="74589" y="226296"/>
                </a:cubicBezTo>
                <a:lnTo>
                  <a:pt x="6192" y="220569"/>
                </a:lnTo>
                <a:close/>
              </a:path>
            </a:pathLst>
          </a:cu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595" name="ZoneTexte 594"/>
          <p:cNvSpPr txBox="1"/>
          <p:nvPr/>
        </p:nvSpPr>
        <p:spPr>
          <a:xfrm>
            <a:off x="3235245" y="1552323"/>
            <a:ext cx="803019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ndika Basic Dig1 Dig4 Dig7" panose="02000000000000000000" pitchFamily="2" charset="0"/>
                <a:cs typeface="Dekko" panose="02000600000000000000" pitchFamily="2" charset="0"/>
              </a:rPr>
              <a:t> </a:t>
            </a:r>
            <a:r>
              <a:rPr lang="fr-FR" sz="700" dirty="0">
                <a:solidFill>
                  <a:schemeClr val="tx1">
                    <a:lumMod val="65000"/>
                    <a:lumOff val="35000"/>
                  </a:schemeClr>
                </a:solidFill>
                <a:latin typeface="Dekko" panose="02000600000000000000" pitchFamily="2" charset="0"/>
                <a:cs typeface="Dekko" panose="02000600000000000000" pitchFamily="2" charset="0"/>
              </a:rPr>
              <a:t>Adjectif masculin</a:t>
            </a:r>
          </a:p>
        </p:txBody>
      </p:sp>
      <p:pic>
        <p:nvPicPr>
          <p:cNvPr id="596" name="Image 595"/>
          <p:cNvPicPr>
            <a:picLocks noChangeAspect="1"/>
          </p:cNvPicPr>
          <p:nvPr/>
        </p:nvPicPr>
        <p:blipFill rotWithShape="1">
          <a:blip r:embed="rId11" cstate="print">
            <a:extLst>
              <a:ext uri="{BEBA8EAE-BF5A-486C-A8C5-ECC9F3942E4B}">
                <a14:imgProps xmlns:a14="http://schemas.microsoft.com/office/drawing/2010/main">
                  <a14:imgLayer r:embed="rId12">
                    <a14:imgEffect>
                      <a14:sharpenSoften amount="50000"/>
                    </a14:imgEffect>
                    <a14:imgEffect>
                      <a14:brightnessContrast bright="4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63792" t="76076" r="26479" b="15767"/>
          <a:stretch/>
        </p:blipFill>
        <p:spPr>
          <a:xfrm>
            <a:off x="2937011" y="1808363"/>
            <a:ext cx="279703" cy="139351"/>
          </a:xfrm>
          <a:prstGeom prst="rect">
            <a:avLst/>
          </a:prstGeom>
        </p:spPr>
      </p:pic>
      <p:pic>
        <p:nvPicPr>
          <p:cNvPr id="605" name="Image 604"/>
          <p:cNvPicPr>
            <a:picLocks noChangeAspect="1"/>
          </p:cNvPicPr>
          <p:nvPr/>
        </p:nvPicPr>
        <p:blipFill rotWithShape="1">
          <a:blip r:embed="rId5" cstate="print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sharpenSoften amount="50000"/>
                    </a14:imgEffect>
                    <a14:imgEffect>
                      <a14:brightnessContrast bright="4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4328" t="39390" r="87555" b="46973"/>
          <a:stretch/>
        </p:blipFill>
        <p:spPr>
          <a:xfrm>
            <a:off x="627828" y="4528638"/>
            <a:ext cx="274320" cy="273838"/>
          </a:xfrm>
          <a:prstGeom prst="rect">
            <a:avLst/>
          </a:prstGeom>
        </p:spPr>
      </p:pic>
      <p:sp>
        <p:nvSpPr>
          <p:cNvPr id="606" name="Bulle ronde 26"/>
          <p:cNvSpPr/>
          <p:nvPr/>
        </p:nvSpPr>
        <p:spPr>
          <a:xfrm>
            <a:off x="930219" y="4531210"/>
            <a:ext cx="611965" cy="237195"/>
          </a:xfrm>
          <a:custGeom>
            <a:avLst/>
            <a:gdLst>
              <a:gd name="connsiteX0" fmla="*/ 22497 w 611508"/>
              <a:gd name="connsiteY0" fmla="*/ 251742 h 214533"/>
              <a:gd name="connsiteX1" fmla="*/ 87595 w 611508"/>
              <a:gd name="connsiteY1" fmla="*/ 182422 h 214533"/>
              <a:gd name="connsiteX2" fmla="*/ 258624 w 611508"/>
              <a:gd name="connsiteY2" fmla="*/ 1281 h 214533"/>
              <a:gd name="connsiteX3" fmla="*/ 469562 w 611508"/>
              <a:gd name="connsiteY3" fmla="*/ 16692 h 214533"/>
              <a:gd name="connsiteX4" fmla="*/ 375923 w 611508"/>
              <a:gd name="connsiteY4" fmla="*/ 211670 h 214533"/>
              <a:gd name="connsiteX5" fmla="*/ 183731 w 611508"/>
              <a:gd name="connsiteY5" fmla="*/ 205620 h 214533"/>
              <a:gd name="connsiteX6" fmla="*/ 22497 w 611508"/>
              <a:gd name="connsiteY6" fmla="*/ 251742 h 214533"/>
              <a:gd name="connsiteX0" fmla="*/ 22818 w 611965"/>
              <a:gd name="connsiteY0" fmla="*/ 251743 h 251743"/>
              <a:gd name="connsiteX1" fmla="*/ 91212 w 611965"/>
              <a:gd name="connsiteY1" fmla="*/ 199281 h 251743"/>
              <a:gd name="connsiteX2" fmla="*/ 87916 w 611965"/>
              <a:gd name="connsiteY2" fmla="*/ 182423 h 251743"/>
              <a:gd name="connsiteX3" fmla="*/ 258945 w 611965"/>
              <a:gd name="connsiteY3" fmla="*/ 1282 h 251743"/>
              <a:gd name="connsiteX4" fmla="*/ 469883 w 611965"/>
              <a:gd name="connsiteY4" fmla="*/ 16693 h 251743"/>
              <a:gd name="connsiteX5" fmla="*/ 376244 w 611965"/>
              <a:gd name="connsiteY5" fmla="*/ 211671 h 251743"/>
              <a:gd name="connsiteX6" fmla="*/ 184052 w 611965"/>
              <a:gd name="connsiteY6" fmla="*/ 205621 h 251743"/>
              <a:gd name="connsiteX7" fmla="*/ 22818 w 611965"/>
              <a:gd name="connsiteY7" fmla="*/ 251743 h 251743"/>
              <a:gd name="connsiteX0" fmla="*/ 22818 w 611965"/>
              <a:gd name="connsiteY0" fmla="*/ 251743 h 251743"/>
              <a:gd name="connsiteX1" fmla="*/ 91212 w 611965"/>
              <a:gd name="connsiteY1" fmla="*/ 199281 h 251743"/>
              <a:gd name="connsiteX2" fmla="*/ 87916 w 611965"/>
              <a:gd name="connsiteY2" fmla="*/ 182423 h 251743"/>
              <a:gd name="connsiteX3" fmla="*/ 258945 w 611965"/>
              <a:gd name="connsiteY3" fmla="*/ 1282 h 251743"/>
              <a:gd name="connsiteX4" fmla="*/ 469883 w 611965"/>
              <a:gd name="connsiteY4" fmla="*/ 16693 h 251743"/>
              <a:gd name="connsiteX5" fmla="*/ 376244 w 611965"/>
              <a:gd name="connsiteY5" fmla="*/ 211671 h 251743"/>
              <a:gd name="connsiteX6" fmla="*/ 184052 w 611965"/>
              <a:gd name="connsiteY6" fmla="*/ 205621 h 251743"/>
              <a:gd name="connsiteX7" fmla="*/ 107839 w 611965"/>
              <a:gd name="connsiteY7" fmla="*/ 245001 h 251743"/>
              <a:gd name="connsiteX8" fmla="*/ 22818 w 611965"/>
              <a:gd name="connsiteY8" fmla="*/ 251743 h 251743"/>
              <a:gd name="connsiteX0" fmla="*/ 14505 w 611965"/>
              <a:gd name="connsiteY0" fmla="*/ 237195 h 245001"/>
              <a:gd name="connsiteX1" fmla="*/ 91212 w 611965"/>
              <a:gd name="connsiteY1" fmla="*/ 199281 h 245001"/>
              <a:gd name="connsiteX2" fmla="*/ 87916 w 611965"/>
              <a:gd name="connsiteY2" fmla="*/ 182423 h 245001"/>
              <a:gd name="connsiteX3" fmla="*/ 258945 w 611965"/>
              <a:gd name="connsiteY3" fmla="*/ 1282 h 245001"/>
              <a:gd name="connsiteX4" fmla="*/ 469883 w 611965"/>
              <a:gd name="connsiteY4" fmla="*/ 16693 h 245001"/>
              <a:gd name="connsiteX5" fmla="*/ 376244 w 611965"/>
              <a:gd name="connsiteY5" fmla="*/ 211671 h 245001"/>
              <a:gd name="connsiteX6" fmla="*/ 184052 w 611965"/>
              <a:gd name="connsiteY6" fmla="*/ 205621 h 245001"/>
              <a:gd name="connsiteX7" fmla="*/ 107839 w 611965"/>
              <a:gd name="connsiteY7" fmla="*/ 245001 h 245001"/>
              <a:gd name="connsiteX8" fmla="*/ 14505 w 611965"/>
              <a:gd name="connsiteY8" fmla="*/ 237195 h 245001"/>
              <a:gd name="connsiteX0" fmla="*/ 14505 w 611965"/>
              <a:gd name="connsiteY0" fmla="*/ 237195 h 237195"/>
              <a:gd name="connsiteX1" fmla="*/ 91212 w 611965"/>
              <a:gd name="connsiteY1" fmla="*/ 199281 h 237195"/>
              <a:gd name="connsiteX2" fmla="*/ 87916 w 611965"/>
              <a:gd name="connsiteY2" fmla="*/ 182423 h 237195"/>
              <a:gd name="connsiteX3" fmla="*/ 258945 w 611965"/>
              <a:gd name="connsiteY3" fmla="*/ 1282 h 237195"/>
              <a:gd name="connsiteX4" fmla="*/ 469883 w 611965"/>
              <a:gd name="connsiteY4" fmla="*/ 16693 h 237195"/>
              <a:gd name="connsiteX5" fmla="*/ 376244 w 611965"/>
              <a:gd name="connsiteY5" fmla="*/ 211671 h 237195"/>
              <a:gd name="connsiteX6" fmla="*/ 184052 w 611965"/>
              <a:gd name="connsiteY6" fmla="*/ 205621 h 237195"/>
              <a:gd name="connsiteX7" fmla="*/ 103683 w 611965"/>
              <a:gd name="connsiteY7" fmla="*/ 236688 h 237195"/>
              <a:gd name="connsiteX8" fmla="*/ 14505 w 611965"/>
              <a:gd name="connsiteY8" fmla="*/ 237195 h 237195"/>
              <a:gd name="connsiteX0" fmla="*/ 14505 w 611965"/>
              <a:gd name="connsiteY0" fmla="*/ 237195 h 237195"/>
              <a:gd name="connsiteX1" fmla="*/ 91212 w 611965"/>
              <a:gd name="connsiteY1" fmla="*/ 199281 h 237195"/>
              <a:gd name="connsiteX2" fmla="*/ 87916 w 611965"/>
              <a:gd name="connsiteY2" fmla="*/ 182423 h 237195"/>
              <a:gd name="connsiteX3" fmla="*/ 258945 w 611965"/>
              <a:gd name="connsiteY3" fmla="*/ 1282 h 237195"/>
              <a:gd name="connsiteX4" fmla="*/ 469883 w 611965"/>
              <a:gd name="connsiteY4" fmla="*/ 16693 h 237195"/>
              <a:gd name="connsiteX5" fmla="*/ 376244 w 611965"/>
              <a:gd name="connsiteY5" fmla="*/ 211671 h 237195"/>
              <a:gd name="connsiteX6" fmla="*/ 184052 w 611965"/>
              <a:gd name="connsiteY6" fmla="*/ 205621 h 237195"/>
              <a:gd name="connsiteX7" fmla="*/ 155637 w 611965"/>
              <a:gd name="connsiteY7" fmla="*/ 222141 h 237195"/>
              <a:gd name="connsiteX8" fmla="*/ 103683 w 611965"/>
              <a:gd name="connsiteY8" fmla="*/ 236688 h 237195"/>
              <a:gd name="connsiteX9" fmla="*/ 14505 w 611965"/>
              <a:gd name="connsiteY9" fmla="*/ 237195 h 237195"/>
              <a:gd name="connsiteX0" fmla="*/ 14505 w 611965"/>
              <a:gd name="connsiteY0" fmla="*/ 237195 h 237195"/>
              <a:gd name="connsiteX1" fmla="*/ 60040 w 611965"/>
              <a:gd name="connsiteY1" fmla="*/ 220063 h 237195"/>
              <a:gd name="connsiteX2" fmla="*/ 91212 w 611965"/>
              <a:gd name="connsiteY2" fmla="*/ 199281 h 237195"/>
              <a:gd name="connsiteX3" fmla="*/ 87916 w 611965"/>
              <a:gd name="connsiteY3" fmla="*/ 182423 h 237195"/>
              <a:gd name="connsiteX4" fmla="*/ 258945 w 611965"/>
              <a:gd name="connsiteY4" fmla="*/ 1282 h 237195"/>
              <a:gd name="connsiteX5" fmla="*/ 469883 w 611965"/>
              <a:gd name="connsiteY5" fmla="*/ 16693 h 237195"/>
              <a:gd name="connsiteX6" fmla="*/ 376244 w 611965"/>
              <a:gd name="connsiteY6" fmla="*/ 211671 h 237195"/>
              <a:gd name="connsiteX7" fmla="*/ 184052 w 611965"/>
              <a:gd name="connsiteY7" fmla="*/ 205621 h 237195"/>
              <a:gd name="connsiteX8" fmla="*/ 155637 w 611965"/>
              <a:gd name="connsiteY8" fmla="*/ 222141 h 237195"/>
              <a:gd name="connsiteX9" fmla="*/ 103683 w 611965"/>
              <a:gd name="connsiteY9" fmla="*/ 236688 h 237195"/>
              <a:gd name="connsiteX10" fmla="*/ 14505 w 611965"/>
              <a:gd name="connsiteY10" fmla="*/ 237195 h 237195"/>
              <a:gd name="connsiteX0" fmla="*/ 14505 w 611965"/>
              <a:gd name="connsiteY0" fmla="*/ 237195 h 237195"/>
              <a:gd name="connsiteX1" fmla="*/ 60040 w 611965"/>
              <a:gd name="connsiteY1" fmla="*/ 220063 h 237195"/>
              <a:gd name="connsiteX2" fmla="*/ 91212 w 611965"/>
              <a:gd name="connsiteY2" fmla="*/ 199281 h 237195"/>
              <a:gd name="connsiteX3" fmla="*/ 87916 w 611965"/>
              <a:gd name="connsiteY3" fmla="*/ 182423 h 237195"/>
              <a:gd name="connsiteX4" fmla="*/ 258945 w 611965"/>
              <a:gd name="connsiteY4" fmla="*/ 1282 h 237195"/>
              <a:gd name="connsiteX5" fmla="*/ 469883 w 611965"/>
              <a:gd name="connsiteY5" fmla="*/ 16693 h 237195"/>
              <a:gd name="connsiteX6" fmla="*/ 376244 w 611965"/>
              <a:gd name="connsiteY6" fmla="*/ 211671 h 237195"/>
              <a:gd name="connsiteX7" fmla="*/ 184052 w 611965"/>
              <a:gd name="connsiteY7" fmla="*/ 205621 h 237195"/>
              <a:gd name="connsiteX8" fmla="*/ 141090 w 611965"/>
              <a:gd name="connsiteY8" fmla="*/ 222141 h 237195"/>
              <a:gd name="connsiteX9" fmla="*/ 103683 w 611965"/>
              <a:gd name="connsiteY9" fmla="*/ 236688 h 237195"/>
              <a:gd name="connsiteX10" fmla="*/ 14505 w 611965"/>
              <a:gd name="connsiteY10" fmla="*/ 237195 h 237195"/>
              <a:gd name="connsiteX0" fmla="*/ 14505 w 611965"/>
              <a:gd name="connsiteY0" fmla="*/ 237195 h 237195"/>
              <a:gd name="connsiteX1" fmla="*/ 60040 w 611965"/>
              <a:gd name="connsiteY1" fmla="*/ 220063 h 237195"/>
              <a:gd name="connsiteX2" fmla="*/ 78743 w 611965"/>
              <a:gd name="connsiteY2" fmla="*/ 199281 h 237195"/>
              <a:gd name="connsiteX3" fmla="*/ 87916 w 611965"/>
              <a:gd name="connsiteY3" fmla="*/ 182423 h 237195"/>
              <a:gd name="connsiteX4" fmla="*/ 258945 w 611965"/>
              <a:gd name="connsiteY4" fmla="*/ 1282 h 237195"/>
              <a:gd name="connsiteX5" fmla="*/ 469883 w 611965"/>
              <a:gd name="connsiteY5" fmla="*/ 16693 h 237195"/>
              <a:gd name="connsiteX6" fmla="*/ 376244 w 611965"/>
              <a:gd name="connsiteY6" fmla="*/ 211671 h 237195"/>
              <a:gd name="connsiteX7" fmla="*/ 184052 w 611965"/>
              <a:gd name="connsiteY7" fmla="*/ 205621 h 237195"/>
              <a:gd name="connsiteX8" fmla="*/ 141090 w 611965"/>
              <a:gd name="connsiteY8" fmla="*/ 222141 h 237195"/>
              <a:gd name="connsiteX9" fmla="*/ 103683 w 611965"/>
              <a:gd name="connsiteY9" fmla="*/ 236688 h 237195"/>
              <a:gd name="connsiteX10" fmla="*/ 14505 w 611965"/>
              <a:gd name="connsiteY10" fmla="*/ 237195 h 237195"/>
              <a:gd name="connsiteX0" fmla="*/ 14505 w 611965"/>
              <a:gd name="connsiteY0" fmla="*/ 237195 h 237195"/>
              <a:gd name="connsiteX1" fmla="*/ 49649 w 611965"/>
              <a:gd name="connsiteY1" fmla="*/ 215907 h 237195"/>
              <a:gd name="connsiteX2" fmla="*/ 78743 w 611965"/>
              <a:gd name="connsiteY2" fmla="*/ 199281 h 237195"/>
              <a:gd name="connsiteX3" fmla="*/ 87916 w 611965"/>
              <a:gd name="connsiteY3" fmla="*/ 182423 h 237195"/>
              <a:gd name="connsiteX4" fmla="*/ 258945 w 611965"/>
              <a:gd name="connsiteY4" fmla="*/ 1282 h 237195"/>
              <a:gd name="connsiteX5" fmla="*/ 469883 w 611965"/>
              <a:gd name="connsiteY5" fmla="*/ 16693 h 237195"/>
              <a:gd name="connsiteX6" fmla="*/ 376244 w 611965"/>
              <a:gd name="connsiteY6" fmla="*/ 211671 h 237195"/>
              <a:gd name="connsiteX7" fmla="*/ 184052 w 611965"/>
              <a:gd name="connsiteY7" fmla="*/ 205621 h 237195"/>
              <a:gd name="connsiteX8" fmla="*/ 141090 w 611965"/>
              <a:gd name="connsiteY8" fmla="*/ 222141 h 237195"/>
              <a:gd name="connsiteX9" fmla="*/ 103683 w 611965"/>
              <a:gd name="connsiteY9" fmla="*/ 236688 h 237195"/>
              <a:gd name="connsiteX10" fmla="*/ 14505 w 611965"/>
              <a:gd name="connsiteY10" fmla="*/ 237195 h 237195"/>
              <a:gd name="connsiteX0" fmla="*/ 14505 w 611965"/>
              <a:gd name="connsiteY0" fmla="*/ 237195 h 237195"/>
              <a:gd name="connsiteX1" fmla="*/ 49649 w 611965"/>
              <a:gd name="connsiteY1" fmla="*/ 215907 h 237195"/>
              <a:gd name="connsiteX2" fmla="*/ 87916 w 611965"/>
              <a:gd name="connsiteY2" fmla="*/ 182423 h 237195"/>
              <a:gd name="connsiteX3" fmla="*/ 258945 w 611965"/>
              <a:gd name="connsiteY3" fmla="*/ 1282 h 237195"/>
              <a:gd name="connsiteX4" fmla="*/ 469883 w 611965"/>
              <a:gd name="connsiteY4" fmla="*/ 16693 h 237195"/>
              <a:gd name="connsiteX5" fmla="*/ 376244 w 611965"/>
              <a:gd name="connsiteY5" fmla="*/ 211671 h 237195"/>
              <a:gd name="connsiteX6" fmla="*/ 184052 w 611965"/>
              <a:gd name="connsiteY6" fmla="*/ 205621 h 237195"/>
              <a:gd name="connsiteX7" fmla="*/ 141090 w 611965"/>
              <a:gd name="connsiteY7" fmla="*/ 222141 h 237195"/>
              <a:gd name="connsiteX8" fmla="*/ 103683 w 611965"/>
              <a:gd name="connsiteY8" fmla="*/ 236688 h 237195"/>
              <a:gd name="connsiteX9" fmla="*/ 14505 w 611965"/>
              <a:gd name="connsiteY9" fmla="*/ 237195 h 237195"/>
              <a:gd name="connsiteX0" fmla="*/ 14505 w 611965"/>
              <a:gd name="connsiteY0" fmla="*/ 237195 h 237195"/>
              <a:gd name="connsiteX1" fmla="*/ 99525 w 611965"/>
              <a:gd name="connsiteY1" fmla="*/ 201360 h 237195"/>
              <a:gd name="connsiteX2" fmla="*/ 87916 w 611965"/>
              <a:gd name="connsiteY2" fmla="*/ 182423 h 237195"/>
              <a:gd name="connsiteX3" fmla="*/ 258945 w 611965"/>
              <a:gd name="connsiteY3" fmla="*/ 1282 h 237195"/>
              <a:gd name="connsiteX4" fmla="*/ 469883 w 611965"/>
              <a:gd name="connsiteY4" fmla="*/ 16693 h 237195"/>
              <a:gd name="connsiteX5" fmla="*/ 376244 w 611965"/>
              <a:gd name="connsiteY5" fmla="*/ 211671 h 237195"/>
              <a:gd name="connsiteX6" fmla="*/ 184052 w 611965"/>
              <a:gd name="connsiteY6" fmla="*/ 205621 h 237195"/>
              <a:gd name="connsiteX7" fmla="*/ 141090 w 611965"/>
              <a:gd name="connsiteY7" fmla="*/ 222141 h 237195"/>
              <a:gd name="connsiteX8" fmla="*/ 103683 w 611965"/>
              <a:gd name="connsiteY8" fmla="*/ 236688 h 237195"/>
              <a:gd name="connsiteX9" fmla="*/ 14505 w 611965"/>
              <a:gd name="connsiteY9" fmla="*/ 237195 h 237195"/>
              <a:gd name="connsiteX0" fmla="*/ 14505 w 611965"/>
              <a:gd name="connsiteY0" fmla="*/ 237195 h 237195"/>
              <a:gd name="connsiteX1" fmla="*/ 99525 w 611965"/>
              <a:gd name="connsiteY1" fmla="*/ 201360 h 237195"/>
              <a:gd name="connsiteX2" fmla="*/ 87916 w 611965"/>
              <a:gd name="connsiteY2" fmla="*/ 182423 h 237195"/>
              <a:gd name="connsiteX3" fmla="*/ 258945 w 611965"/>
              <a:gd name="connsiteY3" fmla="*/ 1282 h 237195"/>
              <a:gd name="connsiteX4" fmla="*/ 469883 w 611965"/>
              <a:gd name="connsiteY4" fmla="*/ 16693 h 237195"/>
              <a:gd name="connsiteX5" fmla="*/ 376244 w 611965"/>
              <a:gd name="connsiteY5" fmla="*/ 211671 h 237195"/>
              <a:gd name="connsiteX6" fmla="*/ 184052 w 611965"/>
              <a:gd name="connsiteY6" fmla="*/ 205621 h 237195"/>
              <a:gd name="connsiteX7" fmla="*/ 141090 w 611965"/>
              <a:gd name="connsiteY7" fmla="*/ 222141 h 237195"/>
              <a:gd name="connsiteX8" fmla="*/ 70432 w 611965"/>
              <a:gd name="connsiteY8" fmla="*/ 234609 h 237195"/>
              <a:gd name="connsiteX9" fmla="*/ 14505 w 611965"/>
              <a:gd name="connsiteY9" fmla="*/ 237195 h 237195"/>
              <a:gd name="connsiteX0" fmla="*/ 14505 w 611965"/>
              <a:gd name="connsiteY0" fmla="*/ 237195 h 237195"/>
              <a:gd name="connsiteX1" fmla="*/ 99525 w 611965"/>
              <a:gd name="connsiteY1" fmla="*/ 201360 h 237195"/>
              <a:gd name="connsiteX2" fmla="*/ 87916 w 611965"/>
              <a:gd name="connsiteY2" fmla="*/ 182423 h 237195"/>
              <a:gd name="connsiteX3" fmla="*/ 258945 w 611965"/>
              <a:gd name="connsiteY3" fmla="*/ 1282 h 237195"/>
              <a:gd name="connsiteX4" fmla="*/ 469883 w 611965"/>
              <a:gd name="connsiteY4" fmla="*/ 16693 h 237195"/>
              <a:gd name="connsiteX5" fmla="*/ 376244 w 611965"/>
              <a:gd name="connsiteY5" fmla="*/ 211671 h 237195"/>
              <a:gd name="connsiteX6" fmla="*/ 184052 w 611965"/>
              <a:gd name="connsiteY6" fmla="*/ 205621 h 237195"/>
              <a:gd name="connsiteX7" fmla="*/ 134855 w 611965"/>
              <a:gd name="connsiteY7" fmla="*/ 217985 h 237195"/>
              <a:gd name="connsiteX8" fmla="*/ 70432 w 611965"/>
              <a:gd name="connsiteY8" fmla="*/ 234609 h 237195"/>
              <a:gd name="connsiteX9" fmla="*/ 14505 w 611965"/>
              <a:gd name="connsiteY9" fmla="*/ 237195 h 237195"/>
              <a:gd name="connsiteX0" fmla="*/ 14505 w 611965"/>
              <a:gd name="connsiteY0" fmla="*/ 237195 h 237195"/>
              <a:gd name="connsiteX1" fmla="*/ 87916 w 611965"/>
              <a:gd name="connsiteY1" fmla="*/ 182423 h 237195"/>
              <a:gd name="connsiteX2" fmla="*/ 258945 w 611965"/>
              <a:gd name="connsiteY2" fmla="*/ 1282 h 237195"/>
              <a:gd name="connsiteX3" fmla="*/ 469883 w 611965"/>
              <a:gd name="connsiteY3" fmla="*/ 16693 h 237195"/>
              <a:gd name="connsiteX4" fmla="*/ 376244 w 611965"/>
              <a:gd name="connsiteY4" fmla="*/ 211671 h 237195"/>
              <a:gd name="connsiteX5" fmla="*/ 184052 w 611965"/>
              <a:gd name="connsiteY5" fmla="*/ 205621 h 237195"/>
              <a:gd name="connsiteX6" fmla="*/ 134855 w 611965"/>
              <a:gd name="connsiteY6" fmla="*/ 217985 h 237195"/>
              <a:gd name="connsiteX7" fmla="*/ 70432 w 611965"/>
              <a:gd name="connsiteY7" fmla="*/ 234609 h 237195"/>
              <a:gd name="connsiteX8" fmla="*/ 14505 w 611965"/>
              <a:gd name="connsiteY8" fmla="*/ 237195 h 237195"/>
              <a:gd name="connsiteX0" fmla="*/ 14505 w 611965"/>
              <a:gd name="connsiteY0" fmla="*/ 237195 h 237195"/>
              <a:gd name="connsiteX1" fmla="*/ 87916 w 611965"/>
              <a:gd name="connsiteY1" fmla="*/ 182423 h 237195"/>
              <a:gd name="connsiteX2" fmla="*/ 258945 w 611965"/>
              <a:gd name="connsiteY2" fmla="*/ 1282 h 237195"/>
              <a:gd name="connsiteX3" fmla="*/ 469883 w 611965"/>
              <a:gd name="connsiteY3" fmla="*/ 16693 h 237195"/>
              <a:gd name="connsiteX4" fmla="*/ 376244 w 611965"/>
              <a:gd name="connsiteY4" fmla="*/ 211671 h 237195"/>
              <a:gd name="connsiteX5" fmla="*/ 184052 w 611965"/>
              <a:gd name="connsiteY5" fmla="*/ 205621 h 237195"/>
              <a:gd name="connsiteX6" fmla="*/ 134855 w 611965"/>
              <a:gd name="connsiteY6" fmla="*/ 217985 h 237195"/>
              <a:gd name="connsiteX7" fmla="*/ 70432 w 611965"/>
              <a:gd name="connsiteY7" fmla="*/ 234609 h 237195"/>
              <a:gd name="connsiteX8" fmla="*/ 14505 w 611965"/>
              <a:gd name="connsiteY8" fmla="*/ 237195 h 237195"/>
              <a:gd name="connsiteX0" fmla="*/ 14505 w 611965"/>
              <a:gd name="connsiteY0" fmla="*/ 237195 h 237195"/>
              <a:gd name="connsiteX1" fmla="*/ 87916 w 611965"/>
              <a:gd name="connsiteY1" fmla="*/ 182423 h 237195"/>
              <a:gd name="connsiteX2" fmla="*/ 258945 w 611965"/>
              <a:gd name="connsiteY2" fmla="*/ 1282 h 237195"/>
              <a:gd name="connsiteX3" fmla="*/ 469883 w 611965"/>
              <a:gd name="connsiteY3" fmla="*/ 16693 h 237195"/>
              <a:gd name="connsiteX4" fmla="*/ 376244 w 611965"/>
              <a:gd name="connsiteY4" fmla="*/ 211671 h 237195"/>
              <a:gd name="connsiteX5" fmla="*/ 184052 w 611965"/>
              <a:gd name="connsiteY5" fmla="*/ 205621 h 237195"/>
              <a:gd name="connsiteX6" fmla="*/ 134855 w 611965"/>
              <a:gd name="connsiteY6" fmla="*/ 217985 h 237195"/>
              <a:gd name="connsiteX7" fmla="*/ 70432 w 611965"/>
              <a:gd name="connsiteY7" fmla="*/ 234609 h 237195"/>
              <a:gd name="connsiteX8" fmla="*/ 14505 w 611965"/>
              <a:gd name="connsiteY8" fmla="*/ 237195 h 2371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611965" h="237195">
                <a:moveTo>
                  <a:pt x="14505" y="237195"/>
                </a:moveTo>
                <a:cubicBezTo>
                  <a:pt x="17419" y="228497"/>
                  <a:pt x="111599" y="207195"/>
                  <a:pt x="87916" y="182423"/>
                </a:cubicBezTo>
                <a:cubicBezTo>
                  <a:pt x="-86455" y="120125"/>
                  <a:pt x="13047" y="14741"/>
                  <a:pt x="258945" y="1282"/>
                </a:cubicBezTo>
                <a:cubicBezTo>
                  <a:pt x="332259" y="-2731"/>
                  <a:pt x="407230" y="2747"/>
                  <a:pt x="469883" y="16693"/>
                </a:cubicBezTo>
                <a:cubicBezTo>
                  <a:pt x="698453" y="67572"/>
                  <a:pt x="639716" y="189876"/>
                  <a:pt x="376244" y="211671"/>
                </a:cubicBezTo>
                <a:cubicBezTo>
                  <a:pt x="311998" y="216985"/>
                  <a:pt x="244575" y="214863"/>
                  <a:pt x="184052" y="205621"/>
                </a:cubicBezTo>
                <a:cubicBezTo>
                  <a:pt x="145899" y="207020"/>
                  <a:pt x="148250" y="212807"/>
                  <a:pt x="134855" y="217985"/>
                </a:cubicBezTo>
                <a:cubicBezTo>
                  <a:pt x="121460" y="223163"/>
                  <a:pt x="92569" y="231754"/>
                  <a:pt x="70432" y="234609"/>
                </a:cubicBezTo>
                <a:lnTo>
                  <a:pt x="14505" y="237195"/>
                </a:lnTo>
                <a:close/>
              </a:path>
            </a:pathLst>
          </a:cu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07" name="ZoneTexte 606"/>
          <p:cNvSpPr txBox="1"/>
          <p:nvPr/>
        </p:nvSpPr>
        <p:spPr>
          <a:xfrm>
            <a:off x="978796" y="4568914"/>
            <a:ext cx="703543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ndika Basic Dig1 Dig4 Dig7" panose="02000000000000000000" pitchFamily="2" charset="0"/>
                <a:cs typeface="Dekko" panose="02000600000000000000" pitchFamily="2" charset="0"/>
              </a:rPr>
              <a:t>préposition</a:t>
            </a:r>
            <a:endParaRPr lang="fr-FR" sz="500" dirty="0">
              <a:solidFill>
                <a:schemeClr val="tx1">
                  <a:lumMod val="65000"/>
                  <a:lumOff val="35000"/>
                </a:schemeClr>
              </a:solidFill>
              <a:latin typeface="Andika Basic Dig1 Dig4 Dig7" panose="02000000000000000000" pitchFamily="2" charset="0"/>
              <a:cs typeface="Dekko" panose="02000600000000000000" pitchFamily="2" charset="0"/>
            </a:endParaRPr>
          </a:p>
        </p:txBody>
      </p:sp>
      <p:sp>
        <p:nvSpPr>
          <p:cNvPr id="608" name="Rectangle 34"/>
          <p:cNvSpPr>
            <a:spLocks noChangeArrowheads="1"/>
          </p:cNvSpPr>
          <p:nvPr/>
        </p:nvSpPr>
        <p:spPr bwMode="auto">
          <a:xfrm>
            <a:off x="548245" y="4429278"/>
            <a:ext cx="1751013" cy="2397125"/>
          </a:xfrm>
          <a:prstGeom prst="rect">
            <a:avLst/>
          </a:prstGeom>
          <a:noFill/>
          <a:ln w="6350">
            <a:solidFill>
              <a:srgbClr val="A5A5A5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grpSp>
        <p:nvGrpSpPr>
          <p:cNvPr id="609" name="Group 47"/>
          <p:cNvGrpSpPr>
            <a:grpSpLocks/>
          </p:cNvGrpSpPr>
          <p:nvPr/>
        </p:nvGrpSpPr>
        <p:grpSpPr bwMode="auto">
          <a:xfrm>
            <a:off x="733710" y="6576531"/>
            <a:ext cx="98425" cy="98425"/>
            <a:chOff x="3511" y="12476"/>
            <a:chExt cx="155" cy="155"/>
          </a:xfrm>
        </p:grpSpPr>
        <p:sp>
          <p:nvSpPr>
            <p:cNvPr id="610" name="Freeform 49"/>
            <p:cNvSpPr>
              <a:spLocks/>
            </p:cNvSpPr>
            <p:nvPr/>
          </p:nvSpPr>
          <p:spPr bwMode="auto">
            <a:xfrm>
              <a:off x="3511" y="12476"/>
              <a:ext cx="143" cy="155"/>
            </a:xfrm>
            <a:custGeom>
              <a:avLst/>
              <a:gdLst>
                <a:gd name="T0" fmla="*/ 0 w 143"/>
                <a:gd name="T1" fmla="*/ 0 h 155"/>
                <a:gd name="T2" fmla="*/ 143 w 143"/>
                <a:gd name="T3" fmla="*/ 155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43" h="155">
                  <a:moveTo>
                    <a:pt x="0" y="0"/>
                  </a:moveTo>
                  <a:cubicBezTo>
                    <a:pt x="48" y="52"/>
                    <a:pt x="95" y="103"/>
                    <a:pt x="143" y="155"/>
                  </a:cubicBezTo>
                </a:path>
              </a:pathLst>
            </a:custGeom>
            <a:noFill/>
            <a:ln w="9525">
              <a:solidFill>
                <a:schemeClr val="bg2">
                  <a:lumMod val="75000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chemeClr val="bg1">
                    <a:lumMod val="50000"/>
                  </a:schemeClr>
                </a:solidFill>
              </a:endParaRPr>
            </a:p>
          </p:txBody>
        </p:sp>
        <p:sp>
          <p:nvSpPr>
            <p:cNvPr id="611" name="Freeform 48"/>
            <p:cNvSpPr>
              <a:spLocks/>
            </p:cNvSpPr>
            <p:nvPr/>
          </p:nvSpPr>
          <p:spPr bwMode="auto">
            <a:xfrm rot="15936379">
              <a:off x="3517" y="12470"/>
              <a:ext cx="143" cy="155"/>
            </a:xfrm>
            <a:custGeom>
              <a:avLst/>
              <a:gdLst>
                <a:gd name="T0" fmla="*/ 0 w 143"/>
                <a:gd name="T1" fmla="*/ 0 h 155"/>
                <a:gd name="T2" fmla="*/ 143 w 143"/>
                <a:gd name="T3" fmla="*/ 155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43" h="155">
                  <a:moveTo>
                    <a:pt x="0" y="0"/>
                  </a:moveTo>
                  <a:cubicBezTo>
                    <a:pt x="48" y="52"/>
                    <a:pt x="95" y="103"/>
                    <a:pt x="143" y="155"/>
                  </a:cubicBezTo>
                </a:path>
              </a:pathLst>
            </a:custGeom>
            <a:noFill/>
            <a:ln w="9525">
              <a:solidFill>
                <a:schemeClr val="bg2">
                  <a:lumMod val="75000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chemeClr val="bg1">
                    <a:lumMod val="50000"/>
                  </a:schemeClr>
                </a:solidFill>
              </a:endParaRPr>
            </a:p>
          </p:txBody>
        </p:sp>
      </p:grpSp>
      <p:sp>
        <p:nvSpPr>
          <p:cNvPr id="612" name="Rectangle 135"/>
          <p:cNvSpPr>
            <a:spLocks noChangeArrowheads="1"/>
          </p:cNvSpPr>
          <p:nvPr/>
        </p:nvSpPr>
        <p:spPr bwMode="auto">
          <a:xfrm>
            <a:off x="710499" y="6551476"/>
            <a:ext cx="131763" cy="136525"/>
          </a:xfrm>
          <a:prstGeom prst="rect">
            <a:avLst/>
          </a:prstGeom>
          <a:noFill/>
          <a:ln w="3175">
            <a:solidFill>
              <a:schemeClr val="bg2">
                <a:lumMod val="75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613" name="ZoneTexte 612"/>
          <p:cNvSpPr txBox="1"/>
          <p:nvPr/>
        </p:nvSpPr>
        <p:spPr>
          <a:xfrm>
            <a:off x="1264931" y="5512424"/>
            <a:ext cx="303568" cy="230832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r>
              <a:rPr lang="fr-FR" sz="1500" dirty="0" smtClean="0">
                <a:solidFill>
                  <a:schemeClr val="bg2">
                    <a:lumMod val="75000"/>
                  </a:schemeClr>
                </a:solidFill>
                <a:latin typeface="Andika Basic Dig1 Dig4 Dig7" panose="02000000000000000000" pitchFamily="2" charset="0"/>
              </a:rPr>
              <a:t>par</a:t>
            </a:r>
            <a:endParaRPr lang="fr-FR" sz="1500" dirty="0">
              <a:solidFill>
                <a:schemeClr val="accent6"/>
              </a:solidFill>
              <a:latin typeface="Andika Basic Dig1 Dig4 Dig7" panose="02000000000000000000" pitchFamily="2" charset="0"/>
            </a:endParaRPr>
          </a:p>
        </p:txBody>
      </p:sp>
      <p:sp>
        <p:nvSpPr>
          <p:cNvPr id="614" name="Text Box 122"/>
          <p:cNvSpPr txBox="1">
            <a:spLocks noChangeArrowheads="1"/>
          </p:cNvSpPr>
          <p:nvPr/>
        </p:nvSpPr>
        <p:spPr bwMode="auto">
          <a:xfrm rot="16200000" flipH="1">
            <a:off x="529670" y="4288619"/>
            <a:ext cx="119764" cy="91406"/>
          </a:xfrm>
          <a:prstGeom prst="rect">
            <a:avLst/>
          </a:prstGeom>
          <a:solidFill>
            <a:srgbClr val="FFFFFF"/>
          </a:solidFill>
          <a:ln w="9525">
            <a:solidFill>
              <a:srgbClr val="BFBFBF"/>
            </a:solidFill>
            <a:miter lim="800000"/>
            <a:headEnd/>
            <a:tailEnd/>
          </a:ln>
        </p:spPr>
        <p:txBody>
          <a:bodyPr vert="vert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7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Dekko" panose="02000600000000000000" pitchFamily="2" charset="0"/>
                <a:ea typeface="Calibri" panose="020F0502020204030204" pitchFamily="34" charset="0"/>
                <a:cs typeface="Dekko" panose="02000600000000000000" pitchFamily="2" charset="0"/>
              </a:rPr>
              <a:t>S</a:t>
            </a: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15" name="Text Box 121"/>
          <p:cNvSpPr txBox="1">
            <a:spLocks noChangeArrowheads="1"/>
          </p:cNvSpPr>
          <p:nvPr/>
        </p:nvSpPr>
        <p:spPr bwMode="auto">
          <a:xfrm rot="16200000" flipH="1">
            <a:off x="716609" y="4283105"/>
            <a:ext cx="119764" cy="91406"/>
          </a:xfrm>
          <a:prstGeom prst="rect">
            <a:avLst/>
          </a:prstGeom>
          <a:solidFill>
            <a:srgbClr val="FFFFFF"/>
          </a:solidFill>
          <a:ln w="9525">
            <a:solidFill>
              <a:srgbClr val="BFBFBF"/>
            </a:solidFill>
            <a:miter lim="800000"/>
            <a:headEnd/>
            <a:tailEnd/>
          </a:ln>
        </p:spPr>
        <p:txBody>
          <a:bodyPr vert="vert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7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Dekko" panose="02000600000000000000" pitchFamily="2" charset="0"/>
                <a:ea typeface="Calibri" panose="020F0502020204030204" pitchFamily="34" charset="0"/>
                <a:cs typeface="Dekko" panose="02000600000000000000" pitchFamily="2" charset="0"/>
              </a:rPr>
              <a:t>O</a:t>
            </a: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16" name="Text Box 120"/>
          <p:cNvSpPr txBox="1">
            <a:spLocks noChangeArrowheads="1"/>
          </p:cNvSpPr>
          <p:nvPr/>
        </p:nvSpPr>
        <p:spPr bwMode="auto">
          <a:xfrm rot="16200000" flipH="1">
            <a:off x="906404" y="4283105"/>
            <a:ext cx="119764" cy="91406"/>
          </a:xfrm>
          <a:prstGeom prst="rect">
            <a:avLst/>
          </a:prstGeom>
          <a:solidFill>
            <a:srgbClr val="FFFFFF"/>
          </a:solidFill>
          <a:ln w="9525">
            <a:solidFill>
              <a:srgbClr val="BFBFBF"/>
            </a:solidFill>
            <a:miter lim="800000"/>
            <a:headEnd/>
            <a:tailEnd/>
          </a:ln>
        </p:spPr>
        <p:txBody>
          <a:bodyPr vert="vert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7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Dekko" panose="02000600000000000000" pitchFamily="2" charset="0"/>
                <a:ea typeface="Calibri" panose="020F0502020204030204" pitchFamily="34" charset="0"/>
                <a:cs typeface="Dekko" panose="02000600000000000000" pitchFamily="2" charset="0"/>
              </a:rPr>
              <a:t>N</a:t>
            </a: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17" name="Text Box 119"/>
          <p:cNvSpPr txBox="1">
            <a:spLocks noChangeArrowheads="1"/>
          </p:cNvSpPr>
          <p:nvPr/>
        </p:nvSpPr>
        <p:spPr bwMode="auto">
          <a:xfrm rot="16200000" flipH="1">
            <a:off x="1084139" y="4283105"/>
            <a:ext cx="119764" cy="91406"/>
          </a:xfrm>
          <a:prstGeom prst="rect">
            <a:avLst/>
          </a:prstGeom>
          <a:solidFill>
            <a:srgbClr val="FFFFFF"/>
          </a:solidFill>
          <a:ln w="9525">
            <a:solidFill>
              <a:srgbClr val="BFBFBF"/>
            </a:solidFill>
            <a:miter lim="800000"/>
            <a:headEnd/>
            <a:tailEnd/>
          </a:ln>
        </p:spPr>
        <p:txBody>
          <a:bodyPr vert="vert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7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Dekko" panose="02000600000000000000" pitchFamily="2" charset="0"/>
                <a:ea typeface="Calibri" panose="020F0502020204030204" pitchFamily="34" charset="0"/>
                <a:cs typeface="Dekko" panose="02000600000000000000" pitchFamily="2" charset="0"/>
              </a:rPr>
              <a:t>D</a:t>
            </a: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18" name="Text Box 118"/>
          <p:cNvSpPr txBox="1">
            <a:spLocks noChangeArrowheads="1"/>
          </p:cNvSpPr>
          <p:nvPr/>
        </p:nvSpPr>
        <p:spPr bwMode="auto">
          <a:xfrm rot="16200000" flipH="1">
            <a:off x="1259969" y="4283829"/>
            <a:ext cx="119764" cy="91406"/>
          </a:xfrm>
          <a:prstGeom prst="rect">
            <a:avLst/>
          </a:prstGeom>
          <a:solidFill>
            <a:srgbClr val="FFFFFF"/>
          </a:solidFill>
          <a:ln w="9525">
            <a:solidFill>
              <a:srgbClr val="BFBFBF"/>
            </a:solidFill>
            <a:miter lim="800000"/>
            <a:headEnd/>
            <a:tailEnd/>
          </a:ln>
        </p:spPr>
        <p:txBody>
          <a:bodyPr vert="vert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7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Dekko" panose="02000600000000000000" pitchFamily="2" charset="0"/>
                <a:ea typeface="Calibri" panose="020F0502020204030204" pitchFamily="34" charset="0"/>
                <a:cs typeface="Dekko" panose="02000600000000000000" pitchFamily="2" charset="0"/>
              </a:rPr>
              <a:t>J</a:t>
            </a: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19" name="Text Box 117"/>
          <p:cNvSpPr txBox="1">
            <a:spLocks noChangeArrowheads="1"/>
          </p:cNvSpPr>
          <p:nvPr/>
        </p:nvSpPr>
        <p:spPr bwMode="auto">
          <a:xfrm rot="16200000" flipH="1">
            <a:off x="1447859" y="4282269"/>
            <a:ext cx="119764" cy="91406"/>
          </a:xfrm>
          <a:prstGeom prst="rect">
            <a:avLst/>
          </a:prstGeom>
          <a:solidFill>
            <a:srgbClr val="FFFFFF"/>
          </a:solidFill>
          <a:ln w="9525">
            <a:solidFill>
              <a:srgbClr val="BFBFBF"/>
            </a:solidFill>
            <a:miter lim="800000"/>
            <a:headEnd/>
            <a:tailEnd/>
          </a:ln>
        </p:spPr>
        <p:txBody>
          <a:bodyPr vert="vert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7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Dekko" panose="02000600000000000000" pitchFamily="2" charset="0"/>
                <a:ea typeface="Calibri" panose="020F0502020204030204" pitchFamily="34" charset="0"/>
                <a:cs typeface="Dekko" panose="02000600000000000000" pitchFamily="2" charset="0"/>
              </a:rPr>
              <a:t>F</a:t>
            </a: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20" name="Text Box 116"/>
          <p:cNvSpPr txBox="1">
            <a:spLocks noChangeArrowheads="1"/>
          </p:cNvSpPr>
          <p:nvPr/>
        </p:nvSpPr>
        <p:spPr bwMode="auto">
          <a:xfrm rot="16200000" flipH="1">
            <a:off x="1626228" y="4282269"/>
            <a:ext cx="119764" cy="91406"/>
          </a:xfrm>
          <a:prstGeom prst="rect">
            <a:avLst/>
          </a:prstGeom>
          <a:solidFill>
            <a:srgbClr val="FFFFFF"/>
          </a:solidFill>
          <a:ln w="9525">
            <a:solidFill>
              <a:srgbClr val="BFBFBF"/>
            </a:solidFill>
            <a:miter lim="800000"/>
            <a:headEnd/>
            <a:tailEnd/>
          </a:ln>
        </p:spPr>
        <p:txBody>
          <a:bodyPr vert="vert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7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Dekko" panose="02000600000000000000" pitchFamily="2" charset="0"/>
                <a:ea typeface="Calibri" panose="020F0502020204030204" pitchFamily="34" charset="0"/>
                <a:cs typeface="Dekko" panose="02000600000000000000" pitchFamily="2" charset="0"/>
              </a:rPr>
              <a:t>M</a:t>
            </a: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21" name="Text Box 115"/>
          <p:cNvSpPr txBox="1">
            <a:spLocks noChangeArrowheads="1"/>
          </p:cNvSpPr>
          <p:nvPr/>
        </p:nvSpPr>
        <p:spPr bwMode="auto">
          <a:xfrm rot="16200000" flipH="1">
            <a:off x="1812215" y="4283105"/>
            <a:ext cx="119764" cy="91406"/>
          </a:xfrm>
          <a:prstGeom prst="rect">
            <a:avLst/>
          </a:prstGeom>
          <a:solidFill>
            <a:srgbClr val="FFFFFF"/>
          </a:solidFill>
          <a:ln w="9525">
            <a:solidFill>
              <a:srgbClr val="BFBFBF"/>
            </a:solidFill>
            <a:miter lim="800000"/>
            <a:headEnd/>
            <a:tailEnd/>
          </a:ln>
        </p:spPr>
        <p:txBody>
          <a:bodyPr vert="vert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7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Dekko" panose="02000600000000000000" pitchFamily="2" charset="0"/>
                <a:ea typeface="Calibri" panose="020F0502020204030204" pitchFamily="34" charset="0"/>
                <a:cs typeface="Dekko" panose="02000600000000000000" pitchFamily="2" charset="0"/>
              </a:rPr>
              <a:t>A</a:t>
            </a: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22" name="Text Box 114"/>
          <p:cNvSpPr txBox="1">
            <a:spLocks noChangeArrowheads="1"/>
          </p:cNvSpPr>
          <p:nvPr/>
        </p:nvSpPr>
        <p:spPr bwMode="auto">
          <a:xfrm rot="16200000" flipH="1">
            <a:off x="2000106" y="4282269"/>
            <a:ext cx="119764" cy="91406"/>
          </a:xfrm>
          <a:prstGeom prst="rect">
            <a:avLst/>
          </a:prstGeom>
          <a:solidFill>
            <a:srgbClr val="FFFFFF"/>
          </a:solidFill>
          <a:ln w="9525">
            <a:solidFill>
              <a:srgbClr val="BFBFBF"/>
            </a:solidFill>
            <a:miter lim="800000"/>
            <a:headEnd/>
            <a:tailEnd/>
          </a:ln>
        </p:spPr>
        <p:txBody>
          <a:bodyPr vert="vert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7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Dekko" panose="02000600000000000000" pitchFamily="2" charset="0"/>
                <a:ea typeface="Calibri" panose="020F0502020204030204" pitchFamily="34" charset="0"/>
                <a:cs typeface="Dekko" panose="02000600000000000000" pitchFamily="2" charset="0"/>
              </a:rPr>
              <a:t>M</a:t>
            </a: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23" name="Text Box 113"/>
          <p:cNvSpPr txBox="1">
            <a:spLocks noChangeArrowheads="1"/>
          </p:cNvSpPr>
          <p:nvPr/>
        </p:nvSpPr>
        <p:spPr bwMode="auto">
          <a:xfrm rot="16200000" flipH="1">
            <a:off x="2172127" y="4282269"/>
            <a:ext cx="119764" cy="91406"/>
          </a:xfrm>
          <a:prstGeom prst="rect">
            <a:avLst/>
          </a:prstGeom>
          <a:solidFill>
            <a:srgbClr val="FFFFFF"/>
          </a:solidFill>
          <a:ln w="9525">
            <a:solidFill>
              <a:srgbClr val="BFBFBF"/>
            </a:solidFill>
            <a:miter lim="800000"/>
            <a:headEnd/>
            <a:tailEnd/>
          </a:ln>
        </p:spPr>
        <p:txBody>
          <a:bodyPr vert="vert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7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Dekko" panose="02000600000000000000" pitchFamily="2" charset="0"/>
                <a:ea typeface="Calibri" panose="020F0502020204030204" pitchFamily="34" charset="0"/>
                <a:cs typeface="Dekko" panose="02000600000000000000" pitchFamily="2" charset="0"/>
              </a:rPr>
              <a:t>J</a:t>
            </a: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24" name="ZoneTexte 623"/>
          <p:cNvSpPr txBox="1"/>
          <p:nvPr/>
        </p:nvSpPr>
        <p:spPr>
          <a:xfrm>
            <a:off x="1900431" y="6666599"/>
            <a:ext cx="379575" cy="107722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r>
              <a:rPr lang="fr-FR" sz="7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Dekko" panose="02000600000000000000" pitchFamily="2" charset="0"/>
                <a:cs typeface="Dekko" panose="02000600000000000000" pitchFamily="2" charset="0"/>
              </a:rPr>
              <a:t>invariable</a:t>
            </a:r>
            <a:endParaRPr lang="fr-FR" sz="600" dirty="0">
              <a:solidFill>
                <a:schemeClr val="tx1">
                  <a:lumMod val="65000"/>
                  <a:lumOff val="35000"/>
                </a:schemeClr>
              </a:solidFill>
              <a:latin typeface="Dekko" panose="02000600000000000000" pitchFamily="2" charset="0"/>
              <a:cs typeface="Dekko" panose="02000600000000000000" pitchFamily="2" charset="0"/>
            </a:endParaRPr>
          </a:p>
        </p:txBody>
      </p:sp>
      <p:pic>
        <p:nvPicPr>
          <p:cNvPr id="625" name="Image 624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900511" y="6436353"/>
            <a:ext cx="288178" cy="230245"/>
          </a:xfrm>
          <a:prstGeom prst="rect">
            <a:avLst/>
          </a:prstGeom>
        </p:spPr>
      </p:pic>
      <p:sp>
        <p:nvSpPr>
          <p:cNvPr id="626" name="Rectangle 34"/>
          <p:cNvSpPr>
            <a:spLocks noChangeArrowheads="1"/>
          </p:cNvSpPr>
          <p:nvPr/>
        </p:nvSpPr>
        <p:spPr bwMode="auto">
          <a:xfrm>
            <a:off x="2823000" y="4430512"/>
            <a:ext cx="1751013" cy="2397125"/>
          </a:xfrm>
          <a:prstGeom prst="rect">
            <a:avLst/>
          </a:prstGeom>
          <a:noFill/>
          <a:ln w="6350">
            <a:solidFill>
              <a:srgbClr val="A5A5A5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627" name="Text Box 122"/>
          <p:cNvSpPr txBox="1">
            <a:spLocks noChangeArrowheads="1"/>
          </p:cNvSpPr>
          <p:nvPr/>
        </p:nvSpPr>
        <p:spPr bwMode="auto">
          <a:xfrm rot="16200000" flipH="1">
            <a:off x="2809327" y="4284111"/>
            <a:ext cx="119764" cy="91406"/>
          </a:xfrm>
          <a:prstGeom prst="rect">
            <a:avLst/>
          </a:prstGeom>
          <a:solidFill>
            <a:srgbClr val="FFFFFF"/>
          </a:solidFill>
          <a:ln w="9525">
            <a:solidFill>
              <a:srgbClr val="BFBFBF"/>
            </a:solidFill>
            <a:miter lim="800000"/>
            <a:headEnd/>
            <a:tailEnd/>
          </a:ln>
        </p:spPr>
        <p:txBody>
          <a:bodyPr vert="vert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7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Dekko" panose="02000600000000000000" pitchFamily="2" charset="0"/>
                <a:ea typeface="Calibri" panose="020F0502020204030204" pitchFamily="34" charset="0"/>
                <a:cs typeface="Dekko" panose="02000600000000000000" pitchFamily="2" charset="0"/>
              </a:rPr>
              <a:t>S</a:t>
            </a: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28" name="Text Box 121"/>
          <p:cNvSpPr txBox="1">
            <a:spLocks noChangeArrowheads="1"/>
          </p:cNvSpPr>
          <p:nvPr/>
        </p:nvSpPr>
        <p:spPr bwMode="auto">
          <a:xfrm rot="16200000" flipH="1">
            <a:off x="2996266" y="4278597"/>
            <a:ext cx="119764" cy="91406"/>
          </a:xfrm>
          <a:prstGeom prst="rect">
            <a:avLst/>
          </a:prstGeom>
          <a:solidFill>
            <a:srgbClr val="FFFFFF"/>
          </a:solidFill>
          <a:ln w="9525">
            <a:solidFill>
              <a:srgbClr val="BFBFBF"/>
            </a:solidFill>
            <a:miter lim="800000"/>
            <a:headEnd/>
            <a:tailEnd/>
          </a:ln>
        </p:spPr>
        <p:txBody>
          <a:bodyPr vert="vert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7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Dekko" panose="02000600000000000000" pitchFamily="2" charset="0"/>
                <a:ea typeface="Calibri" panose="020F0502020204030204" pitchFamily="34" charset="0"/>
                <a:cs typeface="Dekko" panose="02000600000000000000" pitchFamily="2" charset="0"/>
              </a:rPr>
              <a:t>O</a:t>
            </a: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29" name="Text Box 120"/>
          <p:cNvSpPr txBox="1">
            <a:spLocks noChangeArrowheads="1"/>
          </p:cNvSpPr>
          <p:nvPr/>
        </p:nvSpPr>
        <p:spPr bwMode="auto">
          <a:xfrm rot="16200000" flipH="1">
            <a:off x="3186061" y="4278597"/>
            <a:ext cx="119764" cy="91406"/>
          </a:xfrm>
          <a:prstGeom prst="rect">
            <a:avLst/>
          </a:prstGeom>
          <a:solidFill>
            <a:srgbClr val="FFFFFF"/>
          </a:solidFill>
          <a:ln w="9525">
            <a:solidFill>
              <a:srgbClr val="BFBFBF"/>
            </a:solidFill>
            <a:miter lim="800000"/>
            <a:headEnd/>
            <a:tailEnd/>
          </a:ln>
        </p:spPr>
        <p:txBody>
          <a:bodyPr vert="vert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7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Dekko" panose="02000600000000000000" pitchFamily="2" charset="0"/>
                <a:ea typeface="Calibri" panose="020F0502020204030204" pitchFamily="34" charset="0"/>
                <a:cs typeface="Dekko" panose="02000600000000000000" pitchFamily="2" charset="0"/>
              </a:rPr>
              <a:t>N</a:t>
            </a: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30" name="Text Box 119"/>
          <p:cNvSpPr txBox="1">
            <a:spLocks noChangeArrowheads="1"/>
          </p:cNvSpPr>
          <p:nvPr/>
        </p:nvSpPr>
        <p:spPr bwMode="auto">
          <a:xfrm rot="16200000" flipH="1">
            <a:off x="3363796" y="4278597"/>
            <a:ext cx="119764" cy="91406"/>
          </a:xfrm>
          <a:prstGeom prst="rect">
            <a:avLst/>
          </a:prstGeom>
          <a:solidFill>
            <a:srgbClr val="FFFFFF"/>
          </a:solidFill>
          <a:ln w="9525">
            <a:solidFill>
              <a:srgbClr val="BFBFBF"/>
            </a:solidFill>
            <a:miter lim="800000"/>
            <a:headEnd/>
            <a:tailEnd/>
          </a:ln>
        </p:spPr>
        <p:txBody>
          <a:bodyPr vert="vert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7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Dekko" panose="02000600000000000000" pitchFamily="2" charset="0"/>
                <a:ea typeface="Calibri" panose="020F0502020204030204" pitchFamily="34" charset="0"/>
                <a:cs typeface="Dekko" panose="02000600000000000000" pitchFamily="2" charset="0"/>
              </a:rPr>
              <a:t>D</a:t>
            </a: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31" name="Text Box 118"/>
          <p:cNvSpPr txBox="1">
            <a:spLocks noChangeArrowheads="1"/>
          </p:cNvSpPr>
          <p:nvPr/>
        </p:nvSpPr>
        <p:spPr bwMode="auto">
          <a:xfrm rot="16200000" flipH="1">
            <a:off x="3539626" y="4279321"/>
            <a:ext cx="119764" cy="91406"/>
          </a:xfrm>
          <a:prstGeom prst="rect">
            <a:avLst/>
          </a:prstGeom>
          <a:solidFill>
            <a:srgbClr val="FFFFFF"/>
          </a:solidFill>
          <a:ln w="9525">
            <a:solidFill>
              <a:srgbClr val="BFBFBF"/>
            </a:solidFill>
            <a:miter lim="800000"/>
            <a:headEnd/>
            <a:tailEnd/>
          </a:ln>
        </p:spPr>
        <p:txBody>
          <a:bodyPr vert="vert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7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Dekko" panose="02000600000000000000" pitchFamily="2" charset="0"/>
                <a:ea typeface="Calibri" panose="020F0502020204030204" pitchFamily="34" charset="0"/>
                <a:cs typeface="Dekko" panose="02000600000000000000" pitchFamily="2" charset="0"/>
              </a:rPr>
              <a:t>J</a:t>
            </a: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32" name="Text Box 117"/>
          <p:cNvSpPr txBox="1">
            <a:spLocks noChangeArrowheads="1"/>
          </p:cNvSpPr>
          <p:nvPr/>
        </p:nvSpPr>
        <p:spPr bwMode="auto">
          <a:xfrm rot="16200000" flipH="1">
            <a:off x="3727516" y="4277761"/>
            <a:ext cx="119764" cy="91406"/>
          </a:xfrm>
          <a:prstGeom prst="rect">
            <a:avLst/>
          </a:prstGeom>
          <a:solidFill>
            <a:srgbClr val="FFFFFF"/>
          </a:solidFill>
          <a:ln w="9525">
            <a:solidFill>
              <a:srgbClr val="BFBFBF"/>
            </a:solidFill>
            <a:miter lim="800000"/>
            <a:headEnd/>
            <a:tailEnd/>
          </a:ln>
        </p:spPr>
        <p:txBody>
          <a:bodyPr vert="vert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7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Dekko" panose="02000600000000000000" pitchFamily="2" charset="0"/>
                <a:ea typeface="Calibri" panose="020F0502020204030204" pitchFamily="34" charset="0"/>
                <a:cs typeface="Dekko" panose="02000600000000000000" pitchFamily="2" charset="0"/>
              </a:rPr>
              <a:t>F</a:t>
            </a: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33" name="Text Box 116"/>
          <p:cNvSpPr txBox="1">
            <a:spLocks noChangeArrowheads="1"/>
          </p:cNvSpPr>
          <p:nvPr/>
        </p:nvSpPr>
        <p:spPr bwMode="auto">
          <a:xfrm rot="16200000" flipH="1">
            <a:off x="3905885" y="4277761"/>
            <a:ext cx="119764" cy="91406"/>
          </a:xfrm>
          <a:prstGeom prst="rect">
            <a:avLst/>
          </a:prstGeom>
          <a:solidFill>
            <a:srgbClr val="FFFFFF"/>
          </a:solidFill>
          <a:ln w="9525">
            <a:solidFill>
              <a:srgbClr val="BFBFBF"/>
            </a:solidFill>
            <a:miter lim="800000"/>
            <a:headEnd/>
            <a:tailEnd/>
          </a:ln>
        </p:spPr>
        <p:txBody>
          <a:bodyPr vert="vert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7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Dekko" panose="02000600000000000000" pitchFamily="2" charset="0"/>
                <a:ea typeface="Calibri" panose="020F0502020204030204" pitchFamily="34" charset="0"/>
                <a:cs typeface="Dekko" panose="02000600000000000000" pitchFamily="2" charset="0"/>
              </a:rPr>
              <a:t>M</a:t>
            </a: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34" name="Text Box 115"/>
          <p:cNvSpPr txBox="1">
            <a:spLocks noChangeArrowheads="1"/>
          </p:cNvSpPr>
          <p:nvPr/>
        </p:nvSpPr>
        <p:spPr bwMode="auto">
          <a:xfrm rot="16200000" flipH="1">
            <a:off x="4091872" y="4278597"/>
            <a:ext cx="119764" cy="91406"/>
          </a:xfrm>
          <a:prstGeom prst="rect">
            <a:avLst/>
          </a:prstGeom>
          <a:solidFill>
            <a:srgbClr val="FFFFFF"/>
          </a:solidFill>
          <a:ln w="9525">
            <a:solidFill>
              <a:srgbClr val="BFBFBF"/>
            </a:solidFill>
            <a:miter lim="800000"/>
            <a:headEnd/>
            <a:tailEnd/>
          </a:ln>
        </p:spPr>
        <p:txBody>
          <a:bodyPr vert="vert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7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Dekko" panose="02000600000000000000" pitchFamily="2" charset="0"/>
                <a:ea typeface="Calibri" panose="020F0502020204030204" pitchFamily="34" charset="0"/>
                <a:cs typeface="Dekko" panose="02000600000000000000" pitchFamily="2" charset="0"/>
              </a:rPr>
              <a:t>A</a:t>
            </a: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35" name="Text Box 114"/>
          <p:cNvSpPr txBox="1">
            <a:spLocks noChangeArrowheads="1"/>
          </p:cNvSpPr>
          <p:nvPr/>
        </p:nvSpPr>
        <p:spPr bwMode="auto">
          <a:xfrm rot="16200000" flipH="1">
            <a:off x="4279763" y="4277761"/>
            <a:ext cx="119764" cy="91406"/>
          </a:xfrm>
          <a:prstGeom prst="rect">
            <a:avLst/>
          </a:prstGeom>
          <a:solidFill>
            <a:srgbClr val="FFFFFF"/>
          </a:solidFill>
          <a:ln w="9525">
            <a:solidFill>
              <a:srgbClr val="BFBFBF"/>
            </a:solidFill>
            <a:miter lim="800000"/>
            <a:headEnd/>
            <a:tailEnd/>
          </a:ln>
        </p:spPr>
        <p:txBody>
          <a:bodyPr vert="vert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7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Dekko" panose="02000600000000000000" pitchFamily="2" charset="0"/>
                <a:ea typeface="Calibri" panose="020F0502020204030204" pitchFamily="34" charset="0"/>
                <a:cs typeface="Dekko" panose="02000600000000000000" pitchFamily="2" charset="0"/>
              </a:rPr>
              <a:t>M</a:t>
            </a: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36" name="Text Box 113"/>
          <p:cNvSpPr txBox="1">
            <a:spLocks noChangeArrowheads="1"/>
          </p:cNvSpPr>
          <p:nvPr/>
        </p:nvSpPr>
        <p:spPr bwMode="auto">
          <a:xfrm rot="16200000" flipH="1">
            <a:off x="4451784" y="4277761"/>
            <a:ext cx="119764" cy="91406"/>
          </a:xfrm>
          <a:prstGeom prst="rect">
            <a:avLst/>
          </a:prstGeom>
          <a:solidFill>
            <a:srgbClr val="FFFFFF"/>
          </a:solidFill>
          <a:ln w="9525">
            <a:solidFill>
              <a:srgbClr val="BFBFBF"/>
            </a:solidFill>
            <a:miter lim="800000"/>
            <a:headEnd/>
            <a:tailEnd/>
          </a:ln>
        </p:spPr>
        <p:txBody>
          <a:bodyPr vert="vert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7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Dekko" panose="02000600000000000000" pitchFamily="2" charset="0"/>
                <a:ea typeface="Calibri" panose="020F0502020204030204" pitchFamily="34" charset="0"/>
                <a:cs typeface="Dekko" panose="02000600000000000000" pitchFamily="2" charset="0"/>
              </a:rPr>
              <a:t>J</a:t>
            </a: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37" name="ZoneTexte 636"/>
          <p:cNvSpPr txBox="1"/>
          <p:nvPr/>
        </p:nvSpPr>
        <p:spPr>
          <a:xfrm>
            <a:off x="3580504" y="5474182"/>
            <a:ext cx="430966" cy="2308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fr-FR" sz="1500" dirty="0" smtClean="0">
                <a:solidFill>
                  <a:schemeClr val="bg2">
                    <a:lumMod val="75000"/>
                  </a:schemeClr>
                </a:solidFill>
                <a:latin typeface="Andika Basic Dig1 Dig4 Dig7" panose="02000000000000000000" pitchFamily="2" charset="0"/>
              </a:rPr>
              <a:t>lui</a:t>
            </a:r>
            <a:endParaRPr lang="fr-FR" sz="1500" dirty="0">
              <a:solidFill>
                <a:srgbClr val="FF3399"/>
              </a:solidFill>
              <a:latin typeface="Andika Basic Dig1 Dig4 Dig7" panose="02000000000000000000" pitchFamily="2" charset="0"/>
            </a:endParaRPr>
          </a:p>
        </p:txBody>
      </p:sp>
      <p:grpSp>
        <p:nvGrpSpPr>
          <p:cNvPr id="638" name="Group 67"/>
          <p:cNvGrpSpPr>
            <a:grpSpLocks/>
          </p:cNvGrpSpPr>
          <p:nvPr/>
        </p:nvGrpSpPr>
        <p:grpSpPr bwMode="auto">
          <a:xfrm>
            <a:off x="2972370" y="6606601"/>
            <a:ext cx="96436" cy="98425"/>
            <a:chOff x="3511" y="12476"/>
            <a:chExt cx="155" cy="155"/>
          </a:xfrm>
        </p:grpSpPr>
        <p:sp>
          <p:nvSpPr>
            <p:cNvPr id="639" name="Freeform 69"/>
            <p:cNvSpPr>
              <a:spLocks/>
            </p:cNvSpPr>
            <p:nvPr/>
          </p:nvSpPr>
          <p:spPr bwMode="auto">
            <a:xfrm>
              <a:off x="3511" y="12476"/>
              <a:ext cx="143" cy="155"/>
            </a:xfrm>
            <a:custGeom>
              <a:avLst/>
              <a:gdLst>
                <a:gd name="T0" fmla="*/ 0 w 143"/>
                <a:gd name="T1" fmla="*/ 0 h 155"/>
                <a:gd name="T2" fmla="*/ 143 w 143"/>
                <a:gd name="T3" fmla="*/ 155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43" h="155">
                  <a:moveTo>
                    <a:pt x="0" y="0"/>
                  </a:moveTo>
                  <a:cubicBezTo>
                    <a:pt x="48" y="52"/>
                    <a:pt x="95" y="103"/>
                    <a:pt x="143" y="155"/>
                  </a:cubicBezTo>
                </a:path>
              </a:pathLst>
            </a:custGeom>
            <a:noFill/>
            <a:ln w="9525">
              <a:solidFill>
                <a:schemeClr val="bg2">
                  <a:lumMod val="50000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640" name="Freeform 68"/>
            <p:cNvSpPr>
              <a:spLocks/>
            </p:cNvSpPr>
            <p:nvPr/>
          </p:nvSpPr>
          <p:spPr bwMode="auto">
            <a:xfrm rot="15936379">
              <a:off x="3517" y="12470"/>
              <a:ext cx="143" cy="155"/>
            </a:xfrm>
            <a:custGeom>
              <a:avLst/>
              <a:gdLst>
                <a:gd name="T0" fmla="*/ 0 w 143"/>
                <a:gd name="T1" fmla="*/ 0 h 155"/>
                <a:gd name="T2" fmla="*/ 143 w 143"/>
                <a:gd name="T3" fmla="*/ 155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43" h="155">
                  <a:moveTo>
                    <a:pt x="0" y="0"/>
                  </a:moveTo>
                  <a:cubicBezTo>
                    <a:pt x="48" y="52"/>
                    <a:pt x="95" y="103"/>
                    <a:pt x="143" y="155"/>
                  </a:cubicBezTo>
                </a:path>
              </a:pathLst>
            </a:custGeom>
            <a:noFill/>
            <a:ln w="9525">
              <a:solidFill>
                <a:schemeClr val="bg2">
                  <a:lumMod val="50000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</p:grpSp>
      <p:sp>
        <p:nvSpPr>
          <p:cNvPr id="641" name="Rectangle 135"/>
          <p:cNvSpPr>
            <a:spLocks noChangeArrowheads="1"/>
          </p:cNvSpPr>
          <p:nvPr/>
        </p:nvSpPr>
        <p:spPr bwMode="auto">
          <a:xfrm>
            <a:off x="2943123" y="6582491"/>
            <a:ext cx="129100" cy="136525"/>
          </a:xfrm>
          <a:prstGeom prst="rect">
            <a:avLst/>
          </a:prstGeom>
          <a:noFill/>
          <a:ln w="3175">
            <a:solidFill>
              <a:srgbClr val="CFCDCD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642" name="Bulle ronde 26"/>
          <p:cNvSpPr/>
          <p:nvPr/>
        </p:nvSpPr>
        <p:spPr>
          <a:xfrm>
            <a:off x="3181565" y="4480452"/>
            <a:ext cx="506886" cy="237195"/>
          </a:xfrm>
          <a:custGeom>
            <a:avLst/>
            <a:gdLst>
              <a:gd name="connsiteX0" fmla="*/ 22497 w 611508"/>
              <a:gd name="connsiteY0" fmla="*/ 251742 h 214533"/>
              <a:gd name="connsiteX1" fmla="*/ 87595 w 611508"/>
              <a:gd name="connsiteY1" fmla="*/ 182422 h 214533"/>
              <a:gd name="connsiteX2" fmla="*/ 258624 w 611508"/>
              <a:gd name="connsiteY2" fmla="*/ 1281 h 214533"/>
              <a:gd name="connsiteX3" fmla="*/ 469562 w 611508"/>
              <a:gd name="connsiteY3" fmla="*/ 16692 h 214533"/>
              <a:gd name="connsiteX4" fmla="*/ 375923 w 611508"/>
              <a:gd name="connsiteY4" fmla="*/ 211670 h 214533"/>
              <a:gd name="connsiteX5" fmla="*/ 183731 w 611508"/>
              <a:gd name="connsiteY5" fmla="*/ 205620 h 214533"/>
              <a:gd name="connsiteX6" fmla="*/ 22497 w 611508"/>
              <a:gd name="connsiteY6" fmla="*/ 251742 h 214533"/>
              <a:gd name="connsiteX0" fmla="*/ 22818 w 611965"/>
              <a:gd name="connsiteY0" fmla="*/ 251743 h 251743"/>
              <a:gd name="connsiteX1" fmla="*/ 91212 w 611965"/>
              <a:gd name="connsiteY1" fmla="*/ 199281 h 251743"/>
              <a:gd name="connsiteX2" fmla="*/ 87916 w 611965"/>
              <a:gd name="connsiteY2" fmla="*/ 182423 h 251743"/>
              <a:gd name="connsiteX3" fmla="*/ 258945 w 611965"/>
              <a:gd name="connsiteY3" fmla="*/ 1282 h 251743"/>
              <a:gd name="connsiteX4" fmla="*/ 469883 w 611965"/>
              <a:gd name="connsiteY4" fmla="*/ 16693 h 251743"/>
              <a:gd name="connsiteX5" fmla="*/ 376244 w 611965"/>
              <a:gd name="connsiteY5" fmla="*/ 211671 h 251743"/>
              <a:gd name="connsiteX6" fmla="*/ 184052 w 611965"/>
              <a:gd name="connsiteY6" fmla="*/ 205621 h 251743"/>
              <a:gd name="connsiteX7" fmla="*/ 22818 w 611965"/>
              <a:gd name="connsiteY7" fmla="*/ 251743 h 251743"/>
              <a:gd name="connsiteX0" fmla="*/ 22818 w 611965"/>
              <a:gd name="connsiteY0" fmla="*/ 251743 h 251743"/>
              <a:gd name="connsiteX1" fmla="*/ 91212 w 611965"/>
              <a:gd name="connsiteY1" fmla="*/ 199281 h 251743"/>
              <a:gd name="connsiteX2" fmla="*/ 87916 w 611965"/>
              <a:gd name="connsiteY2" fmla="*/ 182423 h 251743"/>
              <a:gd name="connsiteX3" fmla="*/ 258945 w 611965"/>
              <a:gd name="connsiteY3" fmla="*/ 1282 h 251743"/>
              <a:gd name="connsiteX4" fmla="*/ 469883 w 611965"/>
              <a:gd name="connsiteY4" fmla="*/ 16693 h 251743"/>
              <a:gd name="connsiteX5" fmla="*/ 376244 w 611965"/>
              <a:gd name="connsiteY5" fmla="*/ 211671 h 251743"/>
              <a:gd name="connsiteX6" fmla="*/ 184052 w 611965"/>
              <a:gd name="connsiteY6" fmla="*/ 205621 h 251743"/>
              <a:gd name="connsiteX7" fmla="*/ 107839 w 611965"/>
              <a:gd name="connsiteY7" fmla="*/ 245001 h 251743"/>
              <a:gd name="connsiteX8" fmla="*/ 22818 w 611965"/>
              <a:gd name="connsiteY8" fmla="*/ 251743 h 251743"/>
              <a:gd name="connsiteX0" fmla="*/ 14505 w 611965"/>
              <a:gd name="connsiteY0" fmla="*/ 237195 h 245001"/>
              <a:gd name="connsiteX1" fmla="*/ 91212 w 611965"/>
              <a:gd name="connsiteY1" fmla="*/ 199281 h 245001"/>
              <a:gd name="connsiteX2" fmla="*/ 87916 w 611965"/>
              <a:gd name="connsiteY2" fmla="*/ 182423 h 245001"/>
              <a:gd name="connsiteX3" fmla="*/ 258945 w 611965"/>
              <a:gd name="connsiteY3" fmla="*/ 1282 h 245001"/>
              <a:gd name="connsiteX4" fmla="*/ 469883 w 611965"/>
              <a:gd name="connsiteY4" fmla="*/ 16693 h 245001"/>
              <a:gd name="connsiteX5" fmla="*/ 376244 w 611965"/>
              <a:gd name="connsiteY5" fmla="*/ 211671 h 245001"/>
              <a:gd name="connsiteX6" fmla="*/ 184052 w 611965"/>
              <a:gd name="connsiteY6" fmla="*/ 205621 h 245001"/>
              <a:gd name="connsiteX7" fmla="*/ 107839 w 611965"/>
              <a:gd name="connsiteY7" fmla="*/ 245001 h 245001"/>
              <a:gd name="connsiteX8" fmla="*/ 14505 w 611965"/>
              <a:gd name="connsiteY8" fmla="*/ 237195 h 245001"/>
              <a:gd name="connsiteX0" fmla="*/ 14505 w 611965"/>
              <a:gd name="connsiteY0" fmla="*/ 237195 h 237195"/>
              <a:gd name="connsiteX1" fmla="*/ 91212 w 611965"/>
              <a:gd name="connsiteY1" fmla="*/ 199281 h 237195"/>
              <a:gd name="connsiteX2" fmla="*/ 87916 w 611965"/>
              <a:gd name="connsiteY2" fmla="*/ 182423 h 237195"/>
              <a:gd name="connsiteX3" fmla="*/ 258945 w 611965"/>
              <a:gd name="connsiteY3" fmla="*/ 1282 h 237195"/>
              <a:gd name="connsiteX4" fmla="*/ 469883 w 611965"/>
              <a:gd name="connsiteY4" fmla="*/ 16693 h 237195"/>
              <a:gd name="connsiteX5" fmla="*/ 376244 w 611965"/>
              <a:gd name="connsiteY5" fmla="*/ 211671 h 237195"/>
              <a:gd name="connsiteX6" fmla="*/ 184052 w 611965"/>
              <a:gd name="connsiteY6" fmla="*/ 205621 h 237195"/>
              <a:gd name="connsiteX7" fmla="*/ 103683 w 611965"/>
              <a:gd name="connsiteY7" fmla="*/ 236688 h 237195"/>
              <a:gd name="connsiteX8" fmla="*/ 14505 w 611965"/>
              <a:gd name="connsiteY8" fmla="*/ 237195 h 237195"/>
              <a:gd name="connsiteX0" fmla="*/ 14505 w 611965"/>
              <a:gd name="connsiteY0" fmla="*/ 237195 h 237195"/>
              <a:gd name="connsiteX1" fmla="*/ 91212 w 611965"/>
              <a:gd name="connsiteY1" fmla="*/ 199281 h 237195"/>
              <a:gd name="connsiteX2" fmla="*/ 87916 w 611965"/>
              <a:gd name="connsiteY2" fmla="*/ 182423 h 237195"/>
              <a:gd name="connsiteX3" fmla="*/ 258945 w 611965"/>
              <a:gd name="connsiteY3" fmla="*/ 1282 h 237195"/>
              <a:gd name="connsiteX4" fmla="*/ 469883 w 611965"/>
              <a:gd name="connsiteY4" fmla="*/ 16693 h 237195"/>
              <a:gd name="connsiteX5" fmla="*/ 376244 w 611965"/>
              <a:gd name="connsiteY5" fmla="*/ 211671 h 237195"/>
              <a:gd name="connsiteX6" fmla="*/ 184052 w 611965"/>
              <a:gd name="connsiteY6" fmla="*/ 205621 h 237195"/>
              <a:gd name="connsiteX7" fmla="*/ 155637 w 611965"/>
              <a:gd name="connsiteY7" fmla="*/ 222141 h 237195"/>
              <a:gd name="connsiteX8" fmla="*/ 103683 w 611965"/>
              <a:gd name="connsiteY8" fmla="*/ 236688 h 237195"/>
              <a:gd name="connsiteX9" fmla="*/ 14505 w 611965"/>
              <a:gd name="connsiteY9" fmla="*/ 237195 h 237195"/>
              <a:gd name="connsiteX0" fmla="*/ 14505 w 611965"/>
              <a:gd name="connsiteY0" fmla="*/ 237195 h 237195"/>
              <a:gd name="connsiteX1" fmla="*/ 60040 w 611965"/>
              <a:gd name="connsiteY1" fmla="*/ 220063 h 237195"/>
              <a:gd name="connsiteX2" fmla="*/ 91212 w 611965"/>
              <a:gd name="connsiteY2" fmla="*/ 199281 h 237195"/>
              <a:gd name="connsiteX3" fmla="*/ 87916 w 611965"/>
              <a:gd name="connsiteY3" fmla="*/ 182423 h 237195"/>
              <a:gd name="connsiteX4" fmla="*/ 258945 w 611965"/>
              <a:gd name="connsiteY4" fmla="*/ 1282 h 237195"/>
              <a:gd name="connsiteX5" fmla="*/ 469883 w 611965"/>
              <a:gd name="connsiteY5" fmla="*/ 16693 h 237195"/>
              <a:gd name="connsiteX6" fmla="*/ 376244 w 611965"/>
              <a:gd name="connsiteY6" fmla="*/ 211671 h 237195"/>
              <a:gd name="connsiteX7" fmla="*/ 184052 w 611965"/>
              <a:gd name="connsiteY7" fmla="*/ 205621 h 237195"/>
              <a:gd name="connsiteX8" fmla="*/ 155637 w 611965"/>
              <a:gd name="connsiteY8" fmla="*/ 222141 h 237195"/>
              <a:gd name="connsiteX9" fmla="*/ 103683 w 611965"/>
              <a:gd name="connsiteY9" fmla="*/ 236688 h 237195"/>
              <a:gd name="connsiteX10" fmla="*/ 14505 w 611965"/>
              <a:gd name="connsiteY10" fmla="*/ 237195 h 237195"/>
              <a:gd name="connsiteX0" fmla="*/ 14505 w 611965"/>
              <a:gd name="connsiteY0" fmla="*/ 237195 h 237195"/>
              <a:gd name="connsiteX1" fmla="*/ 60040 w 611965"/>
              <a:gd name="connsiteY1" fmla="*/ 220063 h 237195"/>
              <a:gd name="connsiteX2" fmla="*/ 91212 w 611965"/>
              <a:gd name="connsiteY2" fmla="*/ 199281 h 237195"/>
              <a:gd name="connsiteX3" fmla="*/ 87916 w 611965"/>
              <a:gd name="connsiteY3" fmla="*/ 182423 h 237195"/>
              <a:gd name="connsiteX4" fmla="*/ 258945 w 611965"/>
              <a:gd name="connsiteY4" fmla="*/ 1282 h 237195"/>
              <a:gd name="connsiteX5" fmla="*/ 469883 w 611965"/>
              <a:gd name="connsiteY5" fmla="*/ 16693 h 237195"/>
              <a:gd name="connsiteX6" fmla="*/ 376244 w 611965"/>
              <a:gd name="connsiteY6" fmla="*/ 211671 h 237195"/>
              <a:gd name="connsiteX7" fmla="*/ 184052 w 611965"/>
              <a:gd name="connsiteY7" fmla="*/ 205621 h 237195"/>
              <a:gd name="connsiteX8" fmla="*/ 141090 w 611965"/>
              <a:gd name="connsiteY8" fmla="*/ 222141 h 237195"/>
              <a:gd name="connsiteX9" fmla="*/ 103683 w 611965"/>
              <a:gd name="connsiteY9" fmla="*/ 236688 h 237195"/>
              <a:gd name="connsiteX10" fmla="*/ 14505 w 611965"/>
              <a:gd name="connsiteY10" fmla="*/ 237195 h 237195"/>
              <a:gd name="connsiteX0" fmla="*/ 14505 w 611965"/>
              <a:gd name="connsiteY0" fmla="*/ 237195 h 237195"/>
              <a:gd name="connsiteX1" fmla="*/ 60040 w 611965"/>
              <a:gd name="connsiteY1" fmla="*/ 220063 h 237195"/>
              <a:gd name="connsiteX2" fmla="*/ 78743 w 611965"/>
              <a:gd name="connsiteY2" fmla="*/ 199281 h 237195"/>
              <a:gd name="connsiteX3" fmla="*/ 87916 w 611965"/>
              <a:gd name="connsiteY3" fmla="*/ 182423 h 237195"/>
              <a:gd name="connsiteX4" fmla="*/ 258945 w 611965"/>
              <a:gd name="connsiteY4" fmla="*/ 1282 h 237195"/>
              <a:gd name="connsiteX5" fmla="*/ 469883 w 611965"/>
              <a:gd name="connsiteY5" fmla="*/ 16693 h 237195"/>
              <a:gd name="connsiteX6" fmla="*/ 376244 w 611965"/>
              <a:gd name="connsiteY6" fmla="*/ 211671 h 237195"/>
              <a:gd name="connsiteX7" fmla="*/ 184052 w 611965"/>
              <a:gd name="connsiteY7" fmla="*/ 205621 h 237195"/>
              <a:gd name="connsiteX8" fmla="*/ 141090 w 611965"/>
              <a:gd name="connsiteY8" fmla="*/ 222141 h 237195"/>
              <a:gd name="connsiteX9" fmla="*/ 103683 w 611965"/>
              <a:gd name="connsiteY9" fmla="*/ 236688 h 237195"/>
              <a:gd name="connsiteX10" fmla="*/ 14505 w 611965"/>
              <a:gd name="connsiteY10" fmla="*/ 237195 h 237195"/>
              <a:gd name="connsiteX0" fmla="*/ 14505 w 611965"/>
              <a:gd name="connsiteY0" fmla="*/ 237195 h 237195"/>
              <a:gd name="connsiteX1" fmla="*/ 49649 w 611965"/>
              <a:gd name="connsiteY1" fmla="*/ 215907 h 237195"/>
              <a:gd name="connsiteX2" fmla="*/ 78743 w 611965"/>
              <a:gd name="connsiteY2" fmla="*/ 199281 h 237195"/>
              <a:gd name="connsiteX3" fmla="*/ 87916 w 611965"/>
              <a:gd name="connsiteY3" fmla="*/ 182423 h 237195"/>
              <a:gd name="connsiteX4" fmla="*/ 258945 w 611965"/>
              <a:gd name="connsiteY4" fmla="*/ 1282 h 237195"/>
              <a:gd name="connsiteX5" fmla="*/ 469883 w 611965"/>
              <a:gd name="connsiteY5" fmla="*/ 16693 h 237195"/>
              <a:gd name="connsiteX6" fmla="*/ 376244 w 611965"/>
              <a:gd name="connsiteY6" fmla="*/ 211671 h 237195"/>
              <a:gd name="connsiteX7" fmla="*/ 184052 w 611965"/>
              <a:gd name="connsiteY7" fmla="*/ 205621 h 237195"/>
              <a:gd name="connsiteX8" fmla="*/ 141090 w 611965"/>
              <a:gd name="connsiteY8" fmla="*/ 222141 h 237195"/>
              <a:gd name="connsiteX9" fmla="*/ 103683 w 611965"/>
              <a:gd name="connsiteY9" fmla="*/ 236688 h 237195"/>
              <a:gd name="connsiteX10" fmla="*/ 14505 w 611965"/>
              <a:gd name="connsiteY10" fmla="*/ 237195 h 237195"/>
              <a:gd name="connsiteX0" fmla="*/ 14505 w 611965"/>
              <a:gd name="connsiteY0" fmla="*/ 237195 h 237195"/>
              <a:gd name="connsiteX1" fmla="*/ 49649 w 611965"/>
              <a:gd name="connsiteY1" fmla="*/ 215907 h 237195"/>
              <a:gd name="connsiteX2" fmla="*/ 87916 w 611965"/>
              <a:gd name="connsiteY2" fmla="*/ 182423 h 237195"/>
              <a:gd name="connsiteX3" fmla="*/ 258945 w 611965"/>
              <a:gd name="connsiteY3" fmla="*/ 1282 h 237195"/>
              <a:gd name="connsiteX4" fmla="*/ 469883 w 611965"/>
              <a:gd name="connsiteY4" fmla="*/ 16693 h 237195"/>
              <a:gd name="connsiteX5" fmla="*/ 376244 w 611965"/>
              <a:gd name="connsiteY5" fmla="*/ 211671 h 237195"/>
              <a:gd name="connsiteX6" fmla="*/ 184052 w 611965"/>
              <a:gd name="connsiteY6" fmla="*/ 205621 h 237195"/>
              <a:gd name="connsiteX7" fmla="*/ 141090 w 611965"/>
              <a:gd name="connsiteY7" fmla="*/ 222141 h 237195"/>
              <a:gd name="connsiteX8" fmla="*/ 103683 w 611965"/>
              <a:gd name="connsiteY8" fmla="*/ 236688 h 237195"/>
              <a:gd name="connsiteX9" fmla="*/ 14505 w 611965"/>
              <a:gd name="connsiteY9" fmla="*/ 237195 h 237195"/>
              <a:gd name="connsiteX0" fmla="*/ 14505 w 611965"/>
              <a:gd name="connsiteY0" fmla="*/ 237195 h 237195"/>
              <a:gd name="connsiteX1" fmla="*/ 99525 w 611965"/>
              <a:gd name="connsiteY1" fmla="*/ 201360 h 237195"/>
              <a:gd name="connsiteX2" fmla="*/ 87916 w 611965"/>
              <a:gd name="connsiteY2" fmla="*/ 182423 h 237195"/>
              <a:gd name="connsiteX3" fmla="*/ 258945 w 611965"/>
              <a:gd name="connsiteY3" fmla="*/ 1282 h 237195"/>
              <a:gd name="connsiteX4" fmla="*/ 469883 w 611965"/>
              <a:gd name="connsiteY4" fmla="*/ 16693 h 237195"/>
              <a:gd name="connsiteX5" fmla="*/ 376244 w 611965"/>
              <a:gd name="connsiteY5" fmla="*/ 211671 h 237195"/>
              <a:gd name="connsiteX6" fmla="*/ 184052 w 611965"/>
              <a:gd name="connsiteY6" fmla="*/ 205621 h 237195"/>
              <a:gd name="connsiteX7" fmla="*/ 141090 w 611965"/>
              <a:gd name="connsiteY7" fmla="*/ 222141 h 237195"/>
              <a:gd name="connsiteX8" fmla="*/ 103683 w 611965"/>
              <a:gd name="connsiteY8" fmla="*/ 236688 h 237195"/>
              <a:gd name="connsiteX9" fmla="*/ 14505 w 611965"/>
              <a:gd name="connsiteY9" fmla="*/ 237195 h 237195"/>
              <a:gd name="connsiteX0" fmla="*/ 14505 w 611965"/>
              <a:gd name="connsiteY0" fmla="*/ 237195 h 237195"/>
              <a:gd name="connsiteX1" fmla="*/ 99525 w 611965"/>
              <a:gd name="connsiteY1" fmla="*/ 201360 h 237195"/>
              <a:gd name="connsiteX2" fmla="*/ 87916 w 611965"/>
              <a:gd name="connsiteY2" fmla="*/ 182423 h 237195"/>
              <a:gd name="connsiteX3" fmla="*/ 258945 w 611965"/>
              <a:gd name="connsiteY3" fmla="*/ 1282 h 237195"/>
              <a:gd name="connsiteX4" fmla="*/ 469883 w 611965"/>
              <a:gd name="connsiteY4" fmla="*/ 16693 h 237195"/>
              <a:gd name="connsiteX5" fmla="*/ 376244 w 611965"/>
              <a:gd name="connsiteY5" fmla="*/ 211671 h 237195"/>
              <a:gd name="connsiteX6" fmla="*/ 184052 w 611965"/>
              <a:gd name="connsiteY6" fmla="*/ 205621 h 237195"/>
              <a:gd name="connsiteX7" fmla="*/ 141090 w 611965"/>
              <a:gd name="connsiteY7" fmla="*/ 222141 h 237195"/>
              <a:gd name="connsiteX8" fmla="*/ 70432 w 611965"/>
              <a:gd name="connsiteY8" fmla="*/ 234609 h 237195"/>
              <a:gd name="connsiteX9" fmla="*/ 14505 w 611965"/>
              <a:gd name="connsiteY9" fmla="*/ 237195 h 237195"/>
              <a:gd name="connsiteX0" fmla="*/ 14505 w 611965"/>
              <a:gd name="connsiteY0" fmla="*/ 237195 h 237195"/>
              <a:gd name="connsiteX1" fmla="*/ 99525 w 611965"/>
              <a:gd name="connsiteY1" fmla="*/ 201360 h 237195"/>
              <a:gd name="connsiteX2" fmla="*/ 87916 w 611965"/>
              <a:gd name="connsiteY2" fmla="*/ 182423 h 237195"/>
              <a:gd name="connsiteX3" fmla="*/ 258945 w 611965"/>
              <a:gd name="connsiteY3" fmla="*/ 1282 h 237195"/>
              <a:gd name="connsiteX4" fmla="*/ 469883 w 611965"/>
              <a:gd name="connsiteY4" fmla="*/ 16693 h 237195"/>
              <a:gd name="connsiteX5" fmla="*/ 376244 w 611965"/>
              <a:gd name="connsiteY5" fmla="*/ 211671 h 237195"/>
              <a:gd name="connsiteX6" fmla="*/ 184052 w 611965"/>
              <a:gd name="connsiteY6" fmla="*/ 205621 h 237195"/>
              <a:gd name="connsiteX7" fmla="*/ 134855 w 611965"/>
              <a:gd name="connsiteY7" fmla="*/ 217985 h 237195"/>
              <a:gd name="connsiteX8" fmla="*/ 70432 w 611965"/>
              <a:gd name="connsiteY8" fmla="*/ 234609 h 237195"/>
              <a:gd name="connsiteX9" fmla="*/ 14505 w 611965"/>
              <a:gd name="connsiteY9" fmla="*/ 237195 h 237195"/>
              <a:gd name="connsiteX0" fmla="*/ 14505 w 611965"/>
              <a:gd name="connsiteY0" fmla="*/ 237195 h 237195"/>
              <a:gd name="connsiteX1" fmla="*/ 87916 w 611965"/>
              <a:gd name="connsiteY1" fmla="*/ 182423 h 237195"/>
              <a:gd name="connsiteX2" fmla="*/ 258945 w 611965"/>
              <a:gd name="connsiteY2" fmla="*/ 1282 h 237195"/>
              <a:gd name="connsiteX3" fmla="*/ 469883 w 611965"/>
              <a:gd name="connsiteY3" fmla="*/ 16693 h 237195"/>
              <a:gd name="connsiteX4" fmla="*/ 376244 w 611965"/>
              <a:gd name="connsiteY4" fmla="*/ 211671 h 237195"/>
              <a:gd name="connsiteX5" fmla="*/ 184052 w 611965"/>
              <a:gd name="connsiteY5" fmla="*/ 205621 h 237195"/>
              <a:gd name="connsiteX6" fmla="*/ 134855 w 611965"/>
              <a:gd name="connsiteY6" fmla="*/ 217985 h 237195"/>
              <a:gd name="connsiteX7" fmla="*/ 70432 w 611965"/>
              <a:gd name="connsiteY7" fmla="*/ 234609 h 237195"/>
              <a:gd name="connsiteX8" fmla="*/ 14505 w 611965"/>
              <a:gd name="connsiteY8" fmla="*/ 237195 h 237195"/>
              <a:gd name="connsiteX0" fmla="*/ 14505 w 611965"/>
              <a:gd name="connsiteY0" fmla="*/ 237195 h 237195"/>
              <a:gd name="connsiteX1" fmla="*/ 87916 w 611965"/>
              <a:gd name="connsiteY1" fmla="*/ 182423 h 237195"/>
              <a:gd name="connsiteX2" fmla="*/ 258945 w 611965"/>
              <a:gd name="connsiteY2" fmla="*/ 1282 h 237195"/>
              <a:gd name="connsiteX3" fmla="*/ 469883 w 611965"/>
              <a:gd name="connsiteY3" fmla="*/ 16693 h 237195"/>
              <a:gd name="connsiteX4" fmla="*/ 376244 w 611965"/>
              <a:gd name="connsiteY4" fmla="*/ 211671 h 237195"/>
              <a:gd name="connsiteX5" fmla="*/ 184052 w 611965"/>
              <a:gd name="connsiteY5" fmla="*/ 205621 h 237195"/>
              <a:gd name="connsiteX6" fmla="*/ 134855 w 611965"/>
              <a:gd name="connsiteY6" fmla="*/ 217985 h 237195"/>
              <a:gd name="connsiteX7" fmla="*/ 70432 w 611965"/>
              <a:gd name="connsiteY7" fmla="*/ 234609 h 237195"/>
              <a:gd name="connsiteX8" fmla="*/ 14505 w 611965"/>
              <a:gd name="connsiteY8" fmla="*/ 237195 h 237195"/>
              <a:gd name="connsiteX0" fmla="*/ 14505 w 611965"/>
              <a:gd name="connsiteY0" fmla="*/ 237195 h 237195"/>
              <a:gd name="connsiteX1" fmla="*/ 87916 w 611965"/>
              <a:gd name="connsiteY1" fmla="*/ 182423 h 237195"/>
              <a:gd name="connsiteX2" fmla="*/ 258945 w 611965"/>
              <a:gd name="connsiteY2" fmla="*/ 1282 h 237195"/>
              <a:gd name="connsiteX3" fmla="*/ 469883 w 611965"/>
              <a:gd name="connsiteY3" fmla="*/ 16693 h 237195"/>
              <a:gd name="connsiteX4" fmla="*/ 376244 w 611965"/>
              <a:gd name="connsiteY4" fmla="*/ 211671 h 237195"/>
              <a:gd name="connsiteX5" fmla="*/ 184052 w 611965"/>
              <a:gd name="connsiteY5" fmla="*/ 205621 h 237195"/>
              <a:gd name="connsiteX6" fmla="*/ 134855 w 611965"/>
              <a:gd name="connsiteY6" fmla="*/ 217985 h 237195"/>
              <a:gd name="connsiteX7" fmla="*/ 70432 w 611965"/>
              <a:gd name="connsiteY7" fmla="*/ 234609 h 237195"/>
              <a:gd name="connsiteX8" fmla="*/ 14505 w 611965"/>
              <a:gd name="connsiteY8" fmla="*/ 237195 h 2371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611965" h="237195">
                <a:moveTo>
                  <a:pt x="14505" y="237195"/>
                </a:moveTo>
                <a:cubicBezTo>
                  <a:pt x="17419" y="228497"/>
                  <a:pt x="111599" y="207195"/>
                  <a:pt x="87916" y="182423"/>
                </a:cubicBezTo>
                <a:cubicBezTo>
                  <a:pt x="-86455" y="120125"/>
                  <a:pt x="13047" y="14741"/>
                  <a:pt x="258945" y="1282"/>
                </a:cubicBezTo>
                <a:cubicBezTo>
                  <a:pt x="332259" y="-2731"/>
                  <a:pt x="407230" y="2747"/>
                  <a:pt x="469883" y="16693"/>
                </a:cubicBezTo>
                <a:cubicBezTo>
                  <a:pt x="698453" y="67572"/>
                  <a:pt x="639716" y="189876"/>
                  <a:pt x="376244" y="211671"/>
                </a:cubicBezTo>
                <a:cubicBezTo>
                  <a:pt x="311998" y="216985"/>
                  <a:pt x="244575" y="214863"/>
                  <a:pt x="184052" y="205621"/>
                </a:cubicBezTo>
                <a:cubicBezTo>
                  <a:pt x="145899" y="207020"/>
                  <a:pt x="148250" y="212807"/>
                  <a:pt x="134855" y="217985"/>
                </a:cubicBezTo>
                <a:cubicBezTo>
                  <a:pt x="121460" y="223163"/>
                  <a:pt x="92569" y="231754"/>
                  <a:pt x="70432" y="234609"/>
                </a:cubicBezTo>
                <a:lnTo>
                  <a:pt x="14505" y="237195"/>
                </a:lnTo>
                <a:close/>
              </a:path>
            </a:pathLst>
          </a:cu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43" name="ZoneTexte 642"/>
          <p:cNvSpPr txBox="1"/>
          <p:nvPr/>
        </p:nvSpPr>
        <p:spPr>
          <a:xfrm>
            <a:off x="3230141" y="4518156"/>
            <a:ext cx="409615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ndika Basic Dig1 Dig4 Dig7" panose="02000000000000000000" pitchFamily="2" charset="0"/>
                <a:cs typeface="Dekko" panose="02000600000000000000" pitchFamily="2" charset="0"/>
              </a:rPr>
              <a:t>pronom</a:t>
            </a:r>
            <a:endParaRPr lang="fr-FR" sz="500" dirty="0">
              <a:solidFill>
                <a:schemeClr val="tx1">
                  <a:lumMod val="65000"/>
                  <a:lumOff val="35000"/>
                </a:schemeClr>
              </a:solidFill>
              <a:latin typeface="Andika Basic Dig1 Dig4 Dig7" panose="02000000000000000000" pitchFamily="2" charset="0"/>
              <a:cs typeface="Dekko" panose="02000600000000000000" pitchFamily="2" charset="0"/>
            </a:endParaRPr>
          </a:p>
        </p:txBody>
      </p:sp>
      <p:pic>
        <p:nvPicPr>
          <p:cNvPr id="644" name="Image 643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 rot="5400000">
            <a:off x="2843350" y="4538403"/>
            <a:ext cx="352415" cy="293314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215513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4" name="Rectangle 160"/>
          <p:cNvSpPr>
            <a:spLocks noChangeArrowheads="1"/>
          </p:cNvSpPr>
          <p:nvPr/>
        </p:nvSpPr>
        <p:spPr bwMode="auto">
          <a:xfrm>
            <a:off x="1212592" y="590704"/>
            <a:ext cx="75596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2275" name="Rectangle 161"/>
          <p:cNvSpPr>
            <a:spLocks noChangeArrowheads="1"/>
          </p:cNvSpPr>
          <p:nvPr/>
        </p:nvSpPr>
        <p:spPr bwMode="auto">
          <a:xfrm>
            <a:off x="1285163" y="1190288"/>
            <a:ext cx="7559675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r>
              <a: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276" name="Rectangle 258"/>
          <p:cNvSpPr>
            <a:spLocks noChangeArrowheads="1"/>
          </p:cNvSpPr>
          <p:nvPr/>
        </p:nvSpPr>
        <p:spPr bwMode="auto">
          <a:xfrm>
            <a:off x="1285163" y="1190288"/>
            <a:ext cx="7559675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kumimoji="0" lang="fr-FR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62" name="ZoneTexte 461"/>
          <p:cNvSpPr txBox="1"/>
          <p:nvPr/>
        </p:nvSpPr>
        <p:spPr>
          <a:xfrm>
            <a:off x="6813863" y="10289791"/>
            <a:ext cx="946797" cy="2700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solidFill>
                  <a:srgbClr val="00B050"/>
                </a:solidFill>
                <a:latin typeface="Andika Basic Dig1 Dig4 Dig7" panose="02000000000000000000" pitchFamily="2" charset="0"/>
              </a:rPr>
              <a:t>Page 3</a:t>
            </a:r>
            <a:endParaRPr lang="fr-FR" b="1" dirty="0">
              <a:solidFill>
                <a:srgbClr val="00B050"/>
              </a:solidFill>
              <a:latin typeface="Andika Basic Dig1 Dig4 Dig7" panose="02000000000000000000" pitchFamily="2" charset="0"/>
            </a:endParaRPr>
          </a:p>
        </p:txBody>
      </p:sp>
      <p:sp>
        <p:nvSpPr>
          <p:cNvPr id="127" name="ZoneTexte 126"/>
          <p:cNvSpPr txBox="1"/>
          <p:nvPr/>
        </p:nvSpPr>
        <p:spPr>
          <a:xfrm>
            <a:off x="333004" y="313028"/>
            <a:ext cx="1245546" cy="4478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solidFill>
                  <a:srgbClr val="00B050"/>
                </a:solidFill>
                <a:latin typeface="Andika Basic Dig1 Dig4 Dig7" panose="02000000000000000000" pitchFamily="2" charset="0"/>
              </a:rPr>
              <a:t>Groupe vert</a:t>
            </a:r>
          </a:p>
          <a:p>
            <a:r>
              <a:rPr lang="fr-FR" b="1" dirty="0" smtClean="0">
                <a:solidFill>
                  <a:srgbClr val="00B050"/>
                </a:solidFill>
                <a:latin typeface="Andika Basic Dig1 Dig4 Dig7" panose="02000000000000000000" pitchFamily="2" charset="0"/>
              </a:rPr>
              <a:t>23 </a:t>
            </a:r>
            <a:r>
              <a:rPr lang="fr-FR" b="1" dirty="0" smtClean="0">
                <a:solidFill>
                  <a:srgbClr val="00B050"/>
                </a:solidFill>
                <a:latin typeface="Andika Basic Dig1 Dig4 Dig7" panose="02000000000000000000" pitchFamily="2" charset="0"/>
              </a:rPr>
              <a:t>mots</a:t>
            </a:r>
            <a:endParaRPr lang="fr-FR" b="1" dirty="0">
              <a:solidFill>
                <a:srgbClr val="00B050"/>
              </a:solidFill>
              <a:latin typeface="Andika Basic Dig1 Dig4 Dig7" panose="02000000000000000000" pitchFamily="2" charset="0"/>
            </a:endParaRPr>
          </a:p>
        </p:txBody>
      </p:sp>
      <p:pic>
        <p:nvPicPr>
          <p:cNvPr id="128" name="Image 127"/>
          <p:cNvPicPr>
            <a:picLocks noChangeAspect="1"/>
          </p:cNvPicPr>
          <p:nvPr/>
        </p:nvPicPr>
        <p:blipFill>
          <a:blip r:embed="rId4">
            <a:grayscl/>
          </a:blip>
          <a:stretch>
            <a:fillRect/>
          </a:stretch>
        </p:blipFill>
        <p:spPr>
          <a:xfrm>
            <a:off x="6209329" y="42692"/>
            <a:ext cx="1349760" cy="569016"/>
          </a:xfrm>
          <a:prstGeom prst="rect">
            <a:avLst/>
          </a:prstGeom>
        </p:spPr>
      </p:pic>
      <p:sp>
        <p:nvSpPr>
          <p:cNvPr id="181" name="Rectangle 50"/>
          <p:cNvSpPr>
            <a:spLocks noChangeArrowheads="1"/>
          </p:cNvSpPr>
          <p:nvPr/>
        </p:nvSpPr>
        <p:spPr bwMode="auto">
          <a:xfrm>
            <a:off x="2957748" y="1351476"/>
            <a:ext cx="1709737" cy="2397125"/>
          </a:xfrm>
          <a:prstGeom prst="rect">
            <a:avLst/>
          </a:prstGeom>
          <a:noFill/>
          <a:ln w="6350">
            <a:solidFill>
              <a:srgbClr val="A5A5A5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82" name="ZoneTexte 181"/>
          <p:cNvSpPr txBox="1"/>
          <p:nvPr/>
        </p:nvSpPr>
        <p:spPr>
          <a:xfrm>
            <a:off x="3492374" y="2452540"/>
            <a:ext cx="911676" cy="230832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r>
              <a:rPr lang="fr-FR" sz="1500" dirty="0" smtClean="0">
                <a:solidFill>
                  <a:schemeClr val="bg2">
                    <a:lumMod val="75000"/>
                  </a:schemeClr>
                </a:solidFill>
                <a:latin typeface="Andika Basic Dig1 Dig4 Dig7" panose="02000000000000000000" pitchFamily="2" charset="0"/>
              </a:rPr>
              <a:t> </a:t>
            </a:r>
            <a:r>
              <a:rPr lang="fr-FR" sz="1500" dirty="0" smtClean="0">
                <a:solidFill>
                  <a:schemeClr val="bg2">
                    <a:lumMod val="75000"/>
                  </a:schemeClr>
                </a:solidFill>
                <a:latin typeface="Andika Basic Dig1 Dig4 Dig7" panose="02000000000000000000" pitchFamily="2" charset="0"/>
              </a:rPr>
              <a:t>guér</a:t>
            </a:r>
            <a:r>
              <a:rPr lang="fr-FR" sz="1500" dirty="0" smtClean="0">
                <a:latin typeface="Andika Basic Dig1 Dig4 Dig7" panose="02000000000000000000" pitchFamily="2" charset="0"/>
              </a:rPr>
              <a:t>ir</a:t>
            </a:r>
            <a:endParaRPr lang="fr-FR" sz="1500" dirty="0">
              <a:latin typeface="Andika Basic Dig1 Dig4 Dig7" panose="02000000000000000000" pitchFamily="2" charset="0"/>
            </a:endParaRPr>
          </a:p>
        </p:txBody>
      </p:sp>
      <p:grpSp>
        <p:nvGrpSpPr>
          <p:cNvPr id="183" name="Groupe 182"/>
          <p:cNvGrpSpPr/>
          <p:nvPr/>
        </p:nvGrpSpPr>
        <p:grpSpPr>
          <a:xfrm>
            <a:off x="2949166" y="1205916"/>
            <a:ext cx="1720850" cy="124569"/>
            <a:chOff x="5500651" y="4343109"/>
            <a:chExt cx="1720850" cy="124569"/>
          </a:xfrm>
        </p:grpSpPr>
        <p:sp>
          <p:nvSpPr>
            <p:cNvPr id="184" name="Text Box 122"/>
            <p:cNvSpPr txBox="1">
              <a:spLocks noChangeArrowheads="1"/>
            </p:cNvSpPr>
            <p:nvPr/>
          </p:nvSpPr>
          <p:spPr bwMode="auto">
            <a:xfrm rot="16200000" flipH="1">
              <a:off x="5486472" y="4362093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S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85" name="Text Box 121"/>
            <p:cNvSpPr txBox="1">
              <a:spLocks noChangeArrowheads="1"/>
            </p:cNvSpPr>
            <p:nvPr/>
          </p:nvSpPr>
          <p:spPr bwMode="auto">
            <a:xfrm rot="16200000" flipH="1">
              <a:off x="5660398" y="4362093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O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86" name="Text Box 120"/>
            <p:cNvSpPr txBox="1">
              <a:spLocks noChangeArrowheads="1"/>
            </p:cNvSpPr>
            <p:nvPr/>
          </p:nvSpPr>
          <p:spPr bwMode="auto">
            <a:xfrm rot="16200000" flipH="1">
              <a:off x="5850193" y="4362093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N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87" name="Text Box 119"/>
            <p:cNvSpPr txBox="1">
              <a:spLocks noChangeArrowheads="1"/>
            </p:cNvSpPr>
            <p:nvPr/>
          </p:nvSpPr>
          <p:spPr bwMode="auto">
            <a:xfrm rot="16200000" flipH="1">
              <a:off x="6027928" y="4362093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D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88" name="Text Box 118"/>
            <p:cNvSpPr txBox="1">
              <a:spLocks noChangeArrowheads="1"/>
            </p:cNvSpPr>
            <p:nvPr/>
          </p:nvSpPr>
          <p:spPr bwMode="auto">
            <a:xfrm rot="16200000" flipH="1">
              <a:off x="6203758" y="4362024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J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89" name="Text Box 117"/>
            <p:cNvSpPr txBox="1">
              <a:spLocks noChangeArrowheads="1"/>
            </p:cNvSpPr>
            <p:nvPr/>
          </p:nvSpPr>
          <p:spPr bwMode="auto">
            <a:xfrm rot="16200000" flipH="1">
              <a:off x="6391648" y="4362051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F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90" name="Text Box 116"/>
            <p:cNvSpPr txBox="1">
              <a:spLocks noChangeArrowheads="1"/>
            </p:cNvSpPr>
            <p:nvPr/>
          </p:nvSpPr>
          <p:spPr bwMode="auto">
            <a:xfrm rot="16200000" flipH="1">
              <a:off x="6570017" y="4359669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M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91" name="Text Box 115"/>
            <p:cNvSpPr txBox="1">
              <a:spLocks noChangeArrowheads="1"/>
            </p:cNvSpPr>
            <p:nvPr/>
          </p:nvSpPr>
          <p:spPr bwMode="auto">
            <a:xfrm rot="16200000" flipH="1">
              <a:off x="6756004" y="4359712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A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92" name="Text Box 114"/>
            <p:cNvSpPr txBox="1">
              <a:spLocks noChangeArrowheads="1"/>
            </p:cNvSpPr>
            <p:nvPr/>
          </p:nvSpPr>
          <p:spPr bwMode="auto">
            <a:xfrm rot="16200000" flipH="1">
              <a:off x="6943895" y="4357288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M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93" name="Text Box 113"/>
            <p:cNvSpPr txBox="1">
              <a:spLocks noChangeArrowheads="1"/>
            </p:cNvSpPr>
            <p:nvPr/>
          </p:nvSpPr>
          <p:spPr bwMode="auto">
            <a:xfrm rot="16200000" flipH="1">
              <a:off x="7115916" y="4357288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J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grpSp>
        <p:nvGrpSpPr>
          <p:cNvPr id="194" name="Group 47"/>
          <p:cNvGrpSpPr>
            <a:grpSpLocks/>
          </p:cNvGrpSpPr>
          <p:nvPr/>
        </p:nvGrpSpPr>
        <p:grpSpPr bwMode="auto">
          <a:xfrm>
            <a:off x="3159539" y="3506572"/>
            <a:ext cx="98425" cy="98425"/>
            <a:chOff x="3511" y="12476"/>
            <a:chExt cx="155" cy="155"/>
          </a:xfrm>
        </p:grpSpPr>
        <p:sp>
          <p:nvSpPr>
            <p:cNvPr id="195" name="Freeform 49"/>
            <p:cNvSpPr>
              <a:spLocks/>
            </p:cNvSpPr>
            <p:nvPr/>
          </p:nvSpPr>
          <p:spPr bwMode="auto">
            <a:xfrm>
              <a:off x="3511" y="12476"/>
              <a:ext cx="143" cy="155"/>
            </a:xfrm>
            <a:custGeom>
              <a:avLst/>
              <a:gdLst>
                <a:gd name="T0" fmla="*/ 0 w 143"/>
                <a:gd name="T1" fmla="*/ 0 h 155"/>
                <a:gd name="T2" fmla="*/ 143 w 143"/>
                <a:gd name="T3" fmla="*/ 155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43" h="155">
                  <a:moveTo>
                    <a:pt x="0" y="0"/>
                  </a:moveTo>
                  <a:cubicBezTo>
                    <a:pt x="48" y="52"/>
                    <a:pt x="95" y="103"/>
                    <a:pt x="143" y="155"/>
                  </a:cubicBezTo>
                </a:path>
              </a:pathLst>
            </a:custGeom>
            <a:noFill/>
            <a:ln w="9525">
              <a:solidFill>
                <a:schemeClr val="bg2">
                  <a:lumMod val="75000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chemeClr val="bg1">
                    <a:lumMod val="50000"/>
                  </a:schemeClr>
                </a:solidFill>
              </a:endParaRPr>
            </a:p>
          </p:txBody>
        </p:sp>
        <p:sp>
          <p:nvSpPr>
            <p:cNvPr id="196" name="Freeform 48"/>
            <p:cNvSpPr>
              <a:spLocks/>
            </p:cNvSpPr>
            <p:nvPr/>
          </p:nvSpPr>
          <p:spPr bwMode="auto">
            <a:xfrm rot="15936379">
              <a:off x="3517" y="12470"/>
              <a:ext cx="143" cy="155"/>
            </a:xfrm>
            <a:custGeom>
              <a:avLst/>
              <a:gdLst>
                <a:gd name="T0" fmla="*/ 0 w 143"/>
                <a:gd name="T1" fmla="*/ 0 h 155"/>
                <a:gd name="T2" fmla="*/ 143 w 143"/>
                <a:gd name="T3" fmla="*/ 155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43" h="155">
                  <a:moveTo>
                    <a:pt x="0" y="0"/>
                  </a:moveTo>
                  <a:cubicBezTo>
                    <a:pt x="48" y="52"/>
                    <a:pt x="95" y="103"/>
                    <a:pt x="143" y="155"/>
                  </a:cubicBezTo>
                </a:path>
              </a:pathLst>
            </a:custGeom>
            <a:noFill/>
            <a:ln w="9525">
              <a:solidFill>
                <a:schemeClr val="bg2">
                  <a:lumMod val="75000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chemeClr val="bg1">
                    <a:lumMod val="50000"/>
                  </a:schemeClr>
                </a:solidFill>
              </a:endParaRPr>
            </a:p>
          </p:txBody>
        </p:sp>
      </p:grpSp>
      <p:sp>
        <p:nvSpPr>
          <p:cNvPr id="197" name="Rectangle 135"/>
          <p:cNvSpPr>
            <a:spLocks noChangeArrowheads="1"/>
          </p:cNvSpPr>
          <p:nvPr/>
        </p:nvSpPr>
        <p:spPr bwMode="auto">
          <a:xfrm>
            <a:off x="3137780" y="3485480"/>
            <a:ext cx="131763" cy="136525"/>
          </a:xfrm>
          <a:prstGeom prst="rect">
            <a:avLst/>
          </a:prstGeom>
          <a:noFill/>
          <a:ln w="3175">
            <a:solidFill>
              <a:schemeClr val="bg2">
                <a:lumMod val="75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98" name="Bulle ronde 26"/>
          <p:cNvSpPr/>
          <p:nvPr/>
        </p:nvSpPr>
        <p:spPr>
          <a:xfrm>
            <a:off x="3382632" y="1415206"/>
            <a:ext cx="877104" cy="284233"/>
          </a:xfrm>
          <a:custGeom>
            <a:avLst/>
            <a:gdLst>
              <a:gd name="connsiteX0" fmla="*/ 22497 w 611508"/>
              <a:gd name="connsiteY0" fmla="*/ 251742 h 214533"/>
              <a:gd name="connsiteX1" fmla="*/ 87595 w 611508"/>
              <a:gd name="connsiteY1" fmla="*/ 182422 h 214533"/>
              <a:gd name="connsiteX2" fmla="*/ 258624 w 611508"/>
              <a:gd name="connsiteY2" fmla="*/ 1281 h 214533"/>
              <a:gd name="connsiteX3" fmla="*/ 469562 w 611508"/>
              <a:gd name="connsiteY3" fmla="*/ 16692 h 214533"/>
              <a:gd name="connsiteX4" fmla="*/ 375923 w 611508"/>
              <a:gd name="connsiteY4" fmla="*/ 211670 h 214533"/>
              <a:gd name="connsiteX5" fmla="*/ 183731 w 611508"/>
              <a:gd name="connsiteY5" fmla="*/ 205620 h 214533"/>
              <a:gd name="connsiteX6" fmla="*/ 22497 w 611508"/>
              <a:gd name="connsiteY6" fmla="*/ 251742 h 214533"/>
              <a:gd name="connsiteX0" fmla="*/ 22818 w 611965"/>
              <a:gd name="connsiteY0" fmla="*/ 251743 h 251743"/>
              <a:gd name="connsiteX1" fmla="*/ 91212 w 611965"/>
              <a:gd name="connsiteY1" fmla="*/ 199281 h 251743"/>
              <a:gd name="connsiteX2" fmla="*/ 87916 w 611965"/>
              <a:gd name="connsiteY2" fmla="*/ 182423 h 251743"/>
              <a:gd name="connsiteX3" fmla="*/ 258945 w 611965"/>
              <a:gd name="connsiteY3" fmla="*/ 1282 h 251743"/>
              <a:gd name="connsiteX4" fmla="*/ 469883 w 611965"/>
              <a:gd name="connsiteY4" fmla="*/ 16693 h 251743"/>
              <a:gd name="connsiteX5" fmla="*/ 376244 w 611965"/>
              <a:gd name="connsiteY5" fmla="*/ 211671 h 251743"/>
              <a:gd name="connsiteX6" fmla="*/ 184052 w 611965"/>
              <a:gd name="connsiteY6" fmla="*/ 205621 h 251743"/>
              <a:gd name="connsiteX7" fmla="*/ 22818 w 611965"/>
              <a:gd name="connsiteY7" fmla="*/ 251743 h 251743"/>
              <a:gd name="connsiteX0" fmla="*/ 22818 w 611965"/>
              <a:gd name="connsiteY0" fmla="*/ 251743 h 251743"/>
              <a:gd name="connsiteX1" fmla="*/ 91212 w 611965"/>
              <a:gd name="connsiteY1" fmla="*/ 199281 h 251743"/>
              <a:gd name="connsiteX2" fmla="*/ 87916 w 611965"/>
              <a:gd name="connsiteY2" fmla="*/ 182423 h 251743"/>
              <a:gd name="connsiteX3" fmla="*/ 258945 w 611965"/>
              <a:gd name="connsiteY3" fmla="*/ 1282 h 251743"/>
              <a:gd name="connsiteX4" fmla="*/ 469883 w 611965"/>
              <a:gd name="connsiteY4" fmla="*/ 16693 h 251743"/>
              <a:gd name="connsiteX5" fmla="*/ 376244 w 611965"/>
              <a:gd name="connsiteY5" fmla="*/ 211671 h 251743"/>
              <a:gd name="connsiteX6" fmla="*/ 184052 w 611965"/>
              <a:gd name="connsiteY6" fmla="*/ 205621 h 251743"/>
              <a:gd name="connsiteX7" fmla="*/ 107839 w 611965"/>
              <a:gd name="connsiteY7" fmla="*/ 245001 h 251743"/>
              <a:gd name="connsiteX8" fmla="*/ 22818 w 611965"/>
              <a:gd name="connsiteY8" fmla="*/ 251743 h 251743"/>
              <a:gd name="connsiteX0" fmla="*/ 14505 w 611965"/>
              <a:gd name="connsiteY0" fmla="*/ 237195 h 245001"/>
              <a:gd name="connsiteX1" fmla="*/ 91212 w 611965"/>
              <a:gd name="connsiteY1" fmla="*/ 199281 h 245001"/>
              <a:gd name="connsiteX2" fmla="*/ 87916 w 611965"/>
              <a:gd name="connsiteY2" fmla="*/ 182423 h 245001"/>
              <a:gd name="connsiteX3" fmla="*/ 258945 w 611965"/>
              <a:gd name="connsiteY3" fmla="*/ 1282 h 245001"/>
              <a:gd name="connsiteX4" fmla="*/ 469883 w 611965"/>
              <a:gd name="connsiteY4" fmla="*/ 16693 h 245001"/>
              <a:gd name="connsiteX5" fmla="*/ 376244 w 611965"/>
              <a:gd name="connsiteY5" fmla="*/ 211671 h 245001"/>
              <a:gd name="connsiteX6" fmla="*/ 184052 w 611965"/>
              <a:gd name="connsiteY6" fmla="*/ 205621 h 245001"/>
              <a:gd name="connsiteX7" fmla="*/ 107839 w 611965"/>
              <a:gd name="connsiteY7" fmla="*/ 245001 h 245001"/>
              <a:gd name="connsiteX8" fmla="*/ 14505 w 611965"/>
              <a:gd name="connsiteY8" fmla="*/ 237195 h 245001"/>
              <a:gd name="connsiteX0" fmla="*/ 14505 w 611965"/>
              <a:gd name="connsiteY0" fmla="*/ 237195 h 237195"/>
              <a:gd name="connsiteX1" fmla="*/ 91212 w 611965"/>
              <a:gd name="connsiteY1" fmla="*/ 199281 h 237195"/>
              <a:gd name="connsiteX2" fmla="*/ 87916 w 611965"/>
              <a:gd name="connsiteY2" fmla="*/ 182423 h 237195"/>
              <a:gd name="connsiteX3" fmla="*/ 258945 w 611965"/>
              <a:gd name="connsiteY3" fmla="*/ 1282 h 237195"/>
              <a:gd name="connsiteX4" fmla="*/ 469883 w 611965"/>
              <a:gd name="connsiteY4" fmla="*/ 16693 h 237195"/>
              <a:gd name="connsiteX5" fmla="*/ 376244 w 611965"/>
              <a:gd name="connsiteY5" fmla="*/ 211671 h 237195"/>
              <a:gd name="connsiteX6" fmla="*/ 184052 w 611965"/>
              <a:gd name="connsiteY6" fmla="*/ 205621 h 237195"/>
              <a:gd name="connsiteX7" fmla="*/ 103683 w 611965"/>
              <a:gd name="connsiteY7" fmla="*/ 236688 h 237195"/>
              <a:gd name="connsiteX8" fmla="*/ 14505 w 611965"/>
              <a:gd name="connsiteY8" fmla="*/ 237195 h 237195"/>
              <a:gd name="connsiteX0" fmla="*/ 14505 w 611965"/>
              <a:gd name="connsiteY0" fmla="*/ 237195 h 237195"/>
              <a:gd name="connsiteX1" fmla="*/ 91212 w 611965"/>
              <a:gd name="connsiteY1" fmla="*/ 199281 h 237195"/>
              <a:gd name="connsiteX2" fmla="*/ 87916 w 611965"/>
              <a:gd name="connsiteY2" fmla="*/ 182423 h 237195"/>
              <a:gd name="connsiteX3" fmla="*/ 258945 w 611965"/>
              <a:gd name="connsiteY3" fmla="*/ 1282 h 237195"/>
              <a:gd name="connsiteX4" fmla="*/ 469883 w 611965"/>
              <a:gd name="connsiteY4" fmla="*/ 16693 h 237195"/>
              <a:gd name="connsiteX5" fmla="*/ 376244 w 611965"/>
              <a:gd name="connsiteY5" fmla="*/ 211671 h 237195"/>
              <a:gd name="connsiteX6" fmla="*/ 184052 w 611965"/>
              <a:gd name="connsiteY6" fmla="*/ 205621 h 237195"/>
              <a:gd name="connsiteX7" fmla="*/ 155637 w 611965"/>
              <a:gd name="connsiteY7" fmla="*/ 222141 h 237195"/>
              <a:gd name="connsiteX8" fmla="*/ 103683 w 611965"/>
              <a:gd name="connsiteY8" fmla="*/ 236688 h 237195"/>
              <a:gd name="connsiteX9" fmla="*/ 14505 w 611965"/>
              <a:gd name="connsiteY9" fmla="*/ 237195 h 237195"/>
              <a:gd name="connsiteX0" fmla="*/ 14505 w 611965"/>
              <a:gd name="connsiteY0" fmla="*/ 237195 h 237195"/>
              <a:gd name="connsiteX1" fmla="*/ 60040 w 611965"/>
              <a:gd name="connsiteY1" fmla="*/ 220063 h 237195"/>
              <a:gd name="connsiteX2" fmla="*/ 91212 w 611965"/>
              <a:gd name="connsiteY2" fmla="*/ 199281 h 237195"/>
              <a:gd name="connsiteX3" fmla="*/ 87916 w 611965"/>
              <a:gd name="connsiteY3" fmla="*/ 182423 h 237195"/>
              <a:gd name="connsiteX4" fmla="*/ 258945 w 611965"/>
              <a:gd name="connsiteY4" fmla="*/ 1282 h 237195"/>
              <a:gd name="connsiteX5" fmla="*/ 469883 w 611965"/>
              <a:gd name="connsiteY5" fmla="*/ 16693 h 237195"/>
              <a:gd name="connsiteX6" fmla="*/ 376244 w 611965"/>
              <a:gd name="connsiteY6" fmla="*/ 211671 h 237195"/>
              <a:gd name="connsiteX7" fmla="*/ 184052 w 611965"/>
              <a:gd name="connsiteY7" fmla="*/ 205621 h 237195"/>
              <a:gd name="connsiteX8" fmla="*/ 155637 w 611965"/>
              <a:gd name="connsiteY8" fmla="*/ 222141 h 237195"/>
              <a:gd name="connsiteX9" fmla="*/ 103683 w 611965"/>
              <a:gd name="connsiteY9" fmla="*/ 236688 h 237195"/>
              <a:gd name="connsiteX10" fmla="*/ 14505 w 611965"/>
              <a:gd name="connsiteY10" fmla="*/ 237195 h 237195"/>
              <a:gd name="connsiteX0" fmla="*/ 14505 w 611965"/>
              <a:gd name="connsiteY0" fmla="*/ 237195 h 237195"/>
              <a:gd name="connsiteX1" fmla="*/ 60040 w 611965"/>
              <a:gd name="connsiteY1" fmla="*/ 220063 h 237195"/>
              <a:gd name="connsiteX2" fmla="*/ 91212 w 611965"/>
              <a:gd name="connsiteY2" fmla="*/ 199281 h 237195"/>
              <a:gd name="connsiteX3" fmla="*/ 87916 w 611965"/>
              <a:gd name="connsiteY3" fmla="*/ 182423 h 237195"/>
              <a:gd name="connsiteX4" fmla="*/ 258945 w 611965"/>
              <a:gd name="connsiteY4" fmla="*/ 1282 h 237195"/>
              <a:gd name="connsiteX5" fmla="*/ 469883 w 611965"/>
              <a:gd name="connsiteY5" fmla="*/ 16693 h 237195"/>
              <a:gd name="connsiteX6" fmla="*/ 376244 w 611965"/>
              <a:gd name="connsiteY6" fmla="*/ 211671 h 237195"/>
              <a:gd name="connsiteX7" fmla="*/ 184052 w 611965"/>
              <a:gd name="connsiteY7" fmla="*/ 205621 h 237195"/>
              <a:gd name="connsiteX8" fmla="*/ 141090 w 611965"/>
              <a:gd name="connsiteY8" fmla="*/ 222141 h 237195"/>
              <a:gd name="connsiteX9" fmla="*/ 103683 w 611965"/>
              <a:gd name="connsiteY9" fmla="*/ 236688 h 237195"/>
              <a:gd name="connsiteX10" fmla="*/ 14505 w 611965"/>
              <a:gd name="connsiteY10" fmla="*/ 237195 h 237195"/>
              <a:gd name="connsiteX0" fmla="*/ 14505 w 611965"/>
              <a:gd name="connsiteY0" fmla="*/ 237195 h 237195"/>
              <a:gd name="connsiteX1" fmla="*/ 60040 w 611965"/>
              <a:gd name="connsiteY1" fmla="*/ 220063 h 237195"/>
              <a:gd name="connsiteX2" fmla="*/ 78743 w 611965"/>
              <a:gd name="connsiteY2" fmla="*/ 199281 h 237195"/>
              <a:gd name="connsiteX3" fmla="*/ 87916 w 611965"/>
              <a:gd name="connsiteY3" fmla="*/ 182423 h 237195"/>
              <a:gd name="connsiteX4" fmla="*/ 258945 w 611965"/>
              <a:gd name="connsiteY4" fmla="*/ 1282 h 237195"/>
              <a:gd name="connsiteX5" fmla="*/ 469883 w 611965"/>
              <a:gd name="connsiteY5" fmla="*/ 16693 h 237195"/>
              <a:gd name="connsiteX6" fmla="*/ 376244 w 611965"/>
              <a:gd name="connsiteY6" fmla="*/ 211671 h 237195"/>
              <a:gd name="connsiteX7" fmla="*/ 184052 w 611965"/>
              <a:gd name="connsiteY7" fmla="*/ 205621 h 237195"/>
              <a:gd name="connsiteX8" fmla="*/ 141090 w 611965"/>
              <a:gd name="connsiteY8" fmla="*/ 222141 h 237195"/>
              <a:gd name="connsiteX9" fmla="*/ 103683 w 611965"/>
              <a:gd name="connsiteY9" fmla="*/ 236688 h 237195"/>
              <a:gd name="connsiteX10" fmla="*/ 14505 w 611965"/>
              <a:gd name="connsiteY10" fmla="*/ 237195 h 237195"/>
              <a:gd name="connsiteX0" fmla="*/ 14505 w 611965"/>
              <a:gd name="connsiteY0" fmla="*/ 237195 h 237195"/>
              <a:gd name="connsiteX1" fmla="*/ 49649 w 611965"/>
              <a:gd name="connsiteY1" fmla="*/ 215907 h 237195"/>
              <a:gd name="connsiteX2" fmla="*/ 78743 w 611965"/>
              <a:gd name="connsiteY2" fmla="*/ 199281 h 237195"/>
              <a:gd name="connsiteX3" fmla="*/ 87916 w 611965"/>
              <a:gd name="connsiteY3" fmla="*/ 182423 h 237195"/>
              <a:gd name="connsiteX4" fmla="*/ 258945 w 611965"/>
              <a:gd name="connsiteY4" fmla="*/ 1282 h 237195"/>
              <a:gd name="connsiteX5" fmla="*/ 469883 w 611965"/>
              <a:gd name="connsiteY5" fmla="*/ 16693 h 237195"/>
              <a:gd name="connsiteX6" fmla="*/ 376244 w 611965"/>
              <a:gd name="connsiteY6" fmla="*/ 211671 h 237195"/>
              <a:gd name="connsiteX7" fmla="*/ 184052 w 611965"/>
              <a:gd name="connsiteY7" fmla="*/ 205621 h 237195"/>
              <a:gd name="connsiteX8" fmla="*/ 141090 w 611965"/>
              <a:gd name="connsiteY8" fmla="*/ 222141 h 237195"/>
              <a:gd name="connsiteX9" fmla="*/ 103683 w 611965"/>
              <a:gd name="connsiteY9" fmla="*/ 236688 h 237195"/>
              <a:gd name="connsiteX10" fmla="*/ 14505 w 611965"/>
              <a:gd name="connsiteY10" fmla="*/ 237195 h 237195"/>
              <a:gd name="connsiteX0" fmla="*/ 14505 w 611965"/>
              <a:gd name="connsiteY0" fmla="*/ 237195 h 237195"/>
              <a:gd name="connsiteX1" fmla="*/ 49649 w 611965"/>
              <a:gd name="connsiteY1" fmla="*/ 215907 h 237195"/>
              <a:gd name="connsiteX2" fmla="*/ 87916 w 611965"/>
              <a:gd name="connsiteY2" fmla="*/ 182423 h 237195"/>
              <a:gd name="connsiteX3" fmla="*/ 258945 w 611965"/>
              <a:gd name="connsiteY3" fmla="*/ 1282 h 237195"/>
              <a:gd name="connsiteX4" fmla="*/ 469883 w 611965"/>
              <a:gd name="connsiteY4" fmla="*/ 16693 h 237195"/>
              <a:gd name="connsiteX5" fmla="*/ 376244 w 611965"/>
              <a:gd name="connsiteY5" fmla="*/ 211671 h 237195"/>
              <a:gd name="connsiteX6" fmla="*/ 184052 w 611965"/>
              <a:gd name="connsiteY6" fmla="*/ 205621 h 237195"/>
              <a:gd name="connsiteX7" fmla="*/ 141090 w 611965"/>
              <a:gd name="connsiteY7" fmla="*/ 222141 h 237195"/>
              <a:gd name="connsiteX8" fmla="*/ 103683 w 611965"/>
              <a:gd name="connsiteY8" fmla="*/ 236688 h 237195"/>
              <a:gd name="connsiteX9" fmla="*/ 14505 w 611965"/>
              <a:gd name="connsiteY9" fmla="*/ 237195 h 237195"/>
              <a:gd name="connsiteX0" fmla="*/ 14505 w 611965"/>
              <a:gd name="connsiteY0" fmla="*/ 237195 h 237195"/>
              <a:gd name="connsiteX1" fmla="*/ 99525 w 611965"/>
              <a:gd name="connsiteY1" fmla="*/ 201360 h 237195"/>
              <a:gd name="connsiteX2" fmla="*/ 87916 w 611965"/>
              <a:gd name="connsiteY2" fmla="*/ 182423 h 237195"/>
              <a:gd name="connsiteX3" fmla="*/ 258945 w 611965"/>
              <a:gd name="connsiteY3" fmla="*/ 1282 h 237195"/>
              <a:gd name="connsiteX4" fmla="*/ 469883 w 611965"/>
              <a:gd name="connsiteY4" fmla="*/ 16693 h 237195"/>
              <a:gd name="connsiteX5" fmla="*/ 376244 w 611965"/>
              <a:gd name="connsiteY5" fmla="*/ 211671 h 237195"/>
              <a:gd name="connsiteX6" fmla="*/ 184052 w 611965"/>
              <a:gd name="connsiteY6" fmla="*/ 205621 h 237195"/>
              <a:gd name="connsiteX7" fmla="*/ 141090 w 611965"/>
              <a:gd name="connsiteY7" fmla="*/ 222141 h 237195"/>
              <a:gd name="connsiteX8" fmla="*/ 103683 w 611965"/>
              <a:gd name="connsiteY8" fmla="*/ 236688 h 237195"/>
              <a:gd name="connsiteX9" fmla="*/ 14505 w 611965"/>
              <a:gd name="connsiteY9" fmla="*/ 237195 h 237195"/>
              <a:gd name="connsiteX0" fmla="*/ 14505 w 611965"/>
              <a:gd name="connsiteY0" fmla="*/ 237195 h 237195"/>
              <a:gd name="connsiteX1" fmla="*/ 99525 w 611965"/>
              <a:gd name="connsiteY1" fmla="*/ 201360 h 237195"/>
              <a:gd name="connsiteX2" fmla="*/ 87916 w 611965"/>
              <a:gd name="connsiteY2" fmla="*/ 182423 h 237195"/>
              <a:gd name="connsiteX3" fmla="*/ 258945 w 611965"/>
              <a:gd name="connsiteY3" fmla="*/ 1282 h 237195"/>
              <a:gd name="connsiteX4" fmla="*/ 469883 w 611965"/>
              <a:gd name="connsiteY4" fmla="*/ 16693 h 237195"/>
              <a:gd name="connsiteX5" fmla="*/ 376244 w 611965"/>
              <a:gd name="connsiteY5" fmla="*/ 211671 h 237195"/>
              <a:gd name="connsiteX6" fmla="*/ 184052 w 611965"/>
              <a:gd name="connsiteY6" fmla="*/ 205621 h 237195"/>
              <a:gd name="connsiteX7" fmla="*/ 141090 w 611965"/>
              <a:gd name="connsiteY7" fmla="*/ 222141 h 237195"/>
              <a:gd name="connsiteX8" fmla="*/ 70432 w 611965"/>
              <a:gd name="connsiteY8" fmla="*/ 234609 h 237195"/>
              <a:gd name="connsiteX9" fmla="*/ 14505 w 611965"/>
              <a:gd name="connsiteY9" fmla="*/ 237195 h 237195"/>
              <a:gd name="connsiteX0" fmla="*/ 14505 w 611965"/>
              <a:gd name="connsiteY0" fmla="*/ 237195 h 237195"/>
              <a:gd name="connsiteX1" fmla="*/ 99525 w 611965"/>
              <a:gd name="connsiteY1" fmla="*/ 201360 h 237195"/>
              <a:gd name="connsiteX2" fmla="*/ 87916 w 611965"/>
              <a:gd name="connsiteY2" fmla="*/ 182423 h 237195"/>
              <a:gd name="connsiteX3" fmla="*/ 258945 w 611965"/>
              <a:gd name="connsiteY3" fmla="*/ 1282 h 237195"/>
              <a:gd name="connsiteX4" fmla="*/ 469883 w 611965"/>
              <a:gd name="connsiteY4" fmla="*/ 16693 h 237195"/>
              <a:gd name="connsiteX5" fmla="*/ 376244 w 611965"/>
              <a:gd name="connsiteY5" fmla="*/ 211671 h 237195"/>
              <a:gd name="connsiteX6" fmla="*/ 184052 w 611965"/>
              <a:gd name="connsiteY6" fmla="*/ 205621 h 237195"/>
              <a:gd name="connsiteX7" fmla="*/ 134855 w 611965"/>
              <a:gd name="connsiteY7" fmla="*/ 217985 h 237195"/>
              <a:gd name="connsiteX8" fmla="*/ 70432 w 611965"/>
              <a:gd name="connsiteY8" fmla="*/ 234609 h 237195"/>
              <a:gd name="connsiteX9" fmla="*/ 14505 w 611965"/>
              <a:gd name="connsiteY9" fmla="*/ 237195 h 237195"/>
              <a:gd name="connsiteX0" fmla="*/ 14505 w 611965"/>
              <a:gd name="connsiteY0" fmla="*/ 237195 h 237195"/>
              <a:gd name="connsiteX1" fmla="*/ 87916 w 611965"/>
              <a:gd name="connsiteY1" fmla="*/ 182423 h 237195"/>
              <a:gd name="connsiteX2" fmla="*/ 258945 w 611965"/>
              <a:gd name="connsiteY2" fmla="*/ 1282 h 237195"/>
              <a:gd name="connsiteX3" fmla="*/ 469883 w 611965"/>
              <a:gd name="connsiteY3" fmla="*/ 16693 h 237195"/>
              <a:gd name="connsiteX4" fmla="*/ 376244 w 611965"/>
              <a:gd name="connsiteY4" fmla="*/ 211671 h 237195"/>
              <a:gd name="connsiteX5" fmla="*/ 184052 w 611965"/>
              <a:gd name="connsiteY5" fmla="*/ 205621 h 237195"/>
              <a:gd name="connsiteX6" fmla="*/ 134855 w 611965"/>
              <a:gd name="connsiteY6" fmla="*/ 217985 h 237195"/>
              <a:gd name="connsiteX7" fmla="*/ 70432 w 611965"/>
              <a:gd name="connsiteY7" fmla="*/ 234609 h 237195"/>
              <a:gd name="connsiteX8" fmla="*/ 14505 w 611965"/>
              <a:gd name="connsiteY8" fmla="*/ 237195 h 237195"/>
              <a:gd name="connsiteX0" fmla="*/ 14505 w 611965"/>
              <a:gd name="connsiteY0" fmla="*/ 237195 h 237195"/>
              <a:gd name="connsiteX1" fmla="*/ 87916 w 611965"/>
              <a:gd name="connsiteY1" fmla="*/ 182423 h 237195"/>
              <a:gd name="connsiteX2" fmla="*/ 258945 w 611965"/>
              <a:gd name="connsiteY2" fmla="*/ 1282 h 237195"/>
              <a:gd name="connsiteX3" fmla="*/ 469883 w 611965"/>
              <a:gd name="connsiteY3" fmla="*/ 16693 h 237195"/>
              <a:gd name="connsiteX4" fmla="*/ 376244 w 611965"/>
              <a:gd name="connsiteY4" fmla="*/ 211671 h 237195"/>
              <a:gd name="connsiteX5" fmla="*/ 184052 w 611965"/>
              <a:gd name="connsiteY5" fmla="*/ 205621 h 237195"/>
              <a:gd name="connsiteX6" fmla="*/ 134855 w 611965"/>
              <a:gd name="connsiteY6" fmla="*/ 217985 h 237195"/>
              <a:gd name="connsiteX7" fmla="*/ 70432 w 611965"/>
              <a:gd name="connsiteY7" fmla="*/ 234609 h 237195"/>
              <a:gd name="connsiteX8" fmla="*/ 14505 w 611965"/>
              <a:gd name="connsiteY8" fmla="*/ 237195 h 237195"/>
              <a:gd name="connsiteX0" fmla="*/ 14505 w 611965"/>
              <a:gd name="connsiteY0" fmla="*/ 237195 h 237195"/>
              <a:gd name="connsiteX1" fmla="*/ 87916 w 611965"/>
              <a:gd name="connsiteY1" fmla="*/ 182423 h 237195"/>
              <a:gd name="connsiteX2" fmla="*/ 258945 w 611965"/>
              <a:gd name="connsiteY2" fmla="*/ 1282 h 237195"/>
              <a:gd name="connsiteX3" fmla="*/ 469883 w 611965"/>
              <a:gd name="connsiteY3" fmla="*/ 16693 h 237195"/>
              <a:gd name="connsiteX4" fmla="*/ 376244 w 611965"/>
              <a:gd name="connsiteY4" fmla="*/ 211671 h 237195"/>
              <a:gd name="connsiteX5" fmla="*/ 184052 w 611965"/>
              <a:gd name="connsiteY5" fmla="*/ 205621 h 237195"/>
              <a:gd name="connsiteX6" fmla="*/ 134855 w 611965"/>
              <a:gd name="connsiteY6" fmla="*/ 217985 h 237195"/>
              <a:gd name="connsiteX7" fmla="*/ 70432 w 611965"/>
              <a:gd name="connsiteY7" fmla="*/ 234609 h 237195"/>
              <a:gd name="connsiteX8" fmla="*/ 14505 w 611965"/>
              <a:gd name="connsiteY8" fmla="*/ 237195 h 2371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611965" h="237195">
                <a:moveTo>
                  <a:pt x="14505" y="237195"/>
                </a:moveTo>
                <a:cubicBezTo>
                  <a:pt x="17419" y="228497"/>
                  <a:pt x="111599" y="207195"/>
                  <a:pt x="87916" y="182423"/>
                </a:cubicBezTo>
                <a:cubicBezTo>
                  <a:pt x="-86455" y="120125"/>
                  <a:pt x="13047" y="14741"/>
                  <a:pt x="258945" y="1282"/>
                </a:cubicBezTo>
                <a:cubicBezTo>
                  <a:pt x="332259" y="-2731"/>
                  <a:pt x="407230" y="2747"/>
                  <a:pt x="469883" y="16693"/>
                </a:cubicBezTo>
                <a:cubicBezTo>
                  <a:pt x="698453" y="67572"/>
                  <a:pt x="639716" y="189876"/>
                  <a:pt x="376244" y="211671"/>
                </a:cubicBezTo>
                <a:cubicBezTo>
                  <a:pt x="311998" y="216985"/>
                  <a:pt x="244575" y="214863"/>
                  <a:pt x="184052" y="205621"/>
                </a:cubicBezTo>
                <a:cubicBezTo>
                  <a:pt x="145899" y="207020"/>
                  <a:pt x="148250" y="212807"/>
                  <a:pt x="134855" y="217985"/>
                </a:cubicBezTo>
                <a:cubicBezTo>
                  <a:pt x="121460" y="223163"/>
                  <a:pt x="92569" y="231754"/>
                  <a:pt x="70432" y="234609"/>
                </a:cubicBezTo>
                <a:lnTo>
                  <a:pt x="14505" y="237195"/>
                </a:lnTo>
                <a:close/>
              </a:path>
            </a:pathLst>
          </a:cu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9" name="ZoneTexte 198"/>
          <p:cNvSpPr txBox="1"/>
          <p:nvPr/>
        </p:nvSpPr>
        <p:spPr>
          <a:xfrm>
            <a:off x="3431224" y="1457294"/>
            <a:ext cx="828512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7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Dekko" panose="02000600000000000000" pitchFamily="2" charset="0"/>
                <a:cs typeface="Dekko" panose="02000600000000000000" pitchFamily="2" charset="0"/>
              </a:rPr>
              <a:t>verbe </a:t>
            </a:r>
            <a:r>
              <a:rPr lang="fr-FR" sz="7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Dekko" panose="02000600000000000000" pitchFamily="2" charset="0"/>
                <a:cs typeface="Dekko" panose="02000600000000000000" pitchFamily="2" charset="0"/>
              </a:rPr>
              <a:t>2</a:t>
            </a:r>
            <a:r>
              <a:rPr lang="fr-FR" sz="700" baseline="30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Dekko" panose="02000600000000000000" pitchFamily="2" charset="0"/>
                <a:cs typeface="Dekko" panose="02000600000000000000" pitchFamily="2" charset="0"/>
              </a:rPr>
              <a:t>e</a:t>
            </a:r>
            <a:r>
              <a:rPr lang="fr-FR" sz="7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Dekko" panose="02000600000000000000" pitchFamily="2" charset="0"/>
                <a:cs typeface="Dekko" panose="02000600000000000000" pitchFamily="2" charset="0"/>
              </a:rPr>
              <a:t> </a:t>
            </a:r>
            <a:r>
              <a:rPr lang="fr-FR" sz="7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Dekko" panose="02000600000000000000" pitchFamily="2" charset="0"/>
                <a:cs typeface="Dekko" panose="02000600000000000000" pitchFamily="2" charset="0"/>
              </a:rPr>
              <a:t>groupe</a:t>
            </a:r>
            <a:endParaRPr lang="fr-FR" sz="700" dirty="0">
              <a:solidFill>
                <a:schemeClr val="tx1">
                  <a:lumMod val="65000"/>
                  <a:lumOff val="35000"/>
                </a:schemeClr>
              </a:solidFill>
              <a:latin typeface="Dekko" panose="02000600000000000000" pitchFamily="2" charset="0"/>
              <a:cs typeface="Dekko" panose="02000600000000000000" pitchFamily="2" charset="0"/>
            </a:endParaRPr>
          </a:p>
        </p:txBody>
      </p:sp>
      <p:pic>
        <p:nvPicPr>
          <p:cNvPr id="200" name="Image 19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 rot="5400000">
            <a:off x="3005513" y="1446991"/>
            <a:ext cx="317727" cy="334577"/>
          </a:xfrm>
          <a:prstGeom prst="rect">
            <a:avLst/>
          </a:prstGeom>
        </p:spPr>
      </p:pic>
      <p:sp>
        <p:nvSpPr>
          <p:cNvPr id="201" name="Rectangle 50"/>
          <p:cNvSpPr>
            <a:spLocks noChangeArrowheads="1"/>
          </p:cNvSpPr>
          <p:nvPr/>
        </p:nvSpPr>
        <p:spPr bwMode="auto">
          <a:xfrm>
            <a:off x="658970" y="1351476"/>
            <a:ext cx="1709737" cy="2397125"/>
          </a:xfrm>
          <a:prstGeom prst="rect">
            <a:avLst/>
          </a:prstGeom>
          <a:noFill/>
          <a:ln w="6350">
            <a:solidFill>
              <a:srgbClr val="A5A5A5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202" name="ZoneTexte 201"/>
          <p:cNvSpPr txBox="1"/>
          <p:nvPr/>
        </p:nvSpPr>
        <p:spPr>
          <a:xfrm>
            <a:off x="1072213" y="2439708"/>
            <a:ext cx="911676" cy="230832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r>
              <a:rPr lang="fr-FR" sz="1500" dirty="0" smtClean="0">
                <a:solidFill>
                  <a:schemeClr val="bg2">
                    <a:lumMod val="75000"/>
                  </a:schemeClr>
                </a:solidFill>
                <a:latin typeface="Andika Basic Dig1 Dig4 Dig7" panose="02000000000000000000" pitchFamily="2" charset="0"/>
              </a:rPr>
              <a:t> </a:t>
            </a:r>
            <a:r>
              <a:rPr lang="fr-FR" sz="1500" dirty="0" smtClean="0">
                <a:solidFill>
                  <a:schemeClr val="bg2">
                    <a:lumMod val="75000"/>
                  </a:schemeClr>
                </a:solidFill>
                <a:latin typeface="Andika Basic Dig1 Dig4 Dig7" panose="02000000000000000000" pitchFamily="2" charset="0"/>
              </a:rPr>
              <a:t>cherch</a:t>
            </a:r>
            <a:r>
              <a:rPr lang="fr-FR" sz="1500" dirty="0" smtClean="0">
                <a:latin typeface="Andika Basic Dig1 Dig4 Dig7" panose="02000000000000000000" pitchFamily="2" charset="0"/>
              </a:rPr>
              <a:t>er</a:t>
            </a:r>
            <a:endParaRPr lang="fr-FR" sz="1500" dirty="0">
              <a:latin typeface="Andika Basic Dig1 Dig4 Dig7" panose="02000000000000000000" pitchFamily="2" charset="0"/>
            </a:endParaRPr>
          </a:p>
        </p:txBody>
      </p:sp>
      <p:grpSp>
        <p:nvGrpSpPr>
          <p:cNvPr id="203" name="Groupe 202"/>
          <p:cNvGrpSpPr/>
          <p:nvPr/>
        </p:nvGrpSpPr>
        <p:grpSpPr>
          <a:xfrm>
            <a:off x="650388" y="1205916"/>
            <a:ext cx="1720850" cy="124569"/>
            <a:chOff x="5500651" y="4343109"/>
            <a:chExt cx="1720850" cy="124569"/>
          </a:xfrm>
        </p:grpSpPr>
        <p:sp>
          <p:nvSpPr>
            <p:cNvPr id="204" name="Text Box 122"/>
            <p:cNvSpPr txBox="1">
              <a:spLocks noChangeArrowheads="1"/>
            </p:cNvSpPr>
            <p:nvPr/>
          </p:nvSpPr>
          <p:spPr bwMode="auto">
            <a:xfrm rot="16200000" flipH="1">
              <a:off x="5486472" y="4362093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S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05" name="Text Box 121"/>
            <p:cNvSpPr txBox="1">
              <a:spLocks noChangeArrowheads="1"/>
            </p:cNvSpPr>
            <p:nvPr/>
          </p:nvSpPr>
          <p:spPr bwMode="auto">
            <a:xfrm rot="16200000" flipH="1">
              <a:off x="5660398" y="4362093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O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06" name="Text Box 120"/>
            <p:cNvSpPr txBox="1">
              <a:spLocks noChangeArrowheads="1"/>
            </p:cNvSpPr>
            <p:nvPr/>
          </p:nvSpPr>
          <p:spPr bwMode="auto">
            <a:xfrm rot="16200000" flipH="1">
              <a:off x="5850193" y="4362093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N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07" name="Text Box 119"/>
            <p:cNvSpPr txBox="1">
              <a:spLocks noChangeArrowheads="1"/>
            </p:cNvSpPr>
            <p:nvPr/>
          </p:nvSpPr>
          <p:spPr bwMode="auto">
            <a:xfrm rot="16200000" flipH="1">
              <a:off x="6027928" y="4362093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D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08" name="Text Box 118"/>
            <p:cNvSpPr txBox="1">
              <a:spLocks noChangeArrowheads="1"/>
            </p:cNvSpPr>
            <p:nvPr/>
          </p:nvSpPr>
          <p:spPr bwMode="auto">
            <a:xfrm rot="16200000" flipH="1">
              <a:off x="6203758" y="4362024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J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09" name="Text Box 117"/>
            <p:cNvSpPr txBox="1">
              <a:spLocks noChangeArrowheads="1"/>
            </p:cNvSpPr>
            <p:nvPr/>
          </p:nvSpPr>
          <p:spPr bwMode="auto">
            <a:xfrm rot="16200000" flipH="1">
              <a:off x="6391648" y="4362051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F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10" name="Text Box 116"/>
            <p:cNvSpPr txBox="1">
              <a:spLocks noChangeArrowheads="1"/>
            </p:cNvSpPr>
            <p:nvPr/>
          </p:nvSpPr>
          <p:spPr bwMode="auto">
            <a:xfrm rot="16200000" flipH="1">
              <a:off x="6570017" y="4359669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M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11" name="Text Box 115"/>
            <p:cNvSpPr txBox="1">
              <a:spLocks noChangeArrowheads="1"/>
            </p:cNvSpPr>
            <p:nvPr/>
          </p:nvSpPr>
          <p:spPr bwMode="auto">
            <a:xfrm rot="16200000" flipH="1">
              <a:off x="6756004" y="4359712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A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12" name="Text Box 114"/>
            <p:cNvSpPr txBox="1">
              <a:spLocks noChangeArrowheads="1"/>
            </p:cNvSpPr>
            <p:nvPr/>
          </p:nvSpPr>
          <p:spPr bwMode="auto">
            <a:xfrm rot="16200000" flipH="1">
              <a:off x="6943895" y="4357288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M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13" name="Text Box 113"/>
            <p:cNvSpPr txBox="1">
              <a:spLocks noChangeArrowheads="1"/>
            </p:cNvSpPr>
            <p:nvPr/>
          </p:nvSpPr>
          <p:spPr bwMode="auto">
            <a:xfrm rot="16200000" flipH="1">
              <a:off x="7115916" y="4357288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J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grpSp>
        <p:nvGrpSpPr>
          <p:cNvPr id="214" name="Group 47"/>
          <p:cNvGrpSpPr>
            <a:grpSpLocks/>
          </p:cNvGrpSpPr>
          <p:nvPr/>
        </p:nvGrpSpPr>
        <p:grpSpPr bwMode="auto">
          <a:xfrm>
            <a:off x="860761" y="3506572"/>
            <a:ext cx="98425" cy="98425"/>
            <a:chOff x="3511" y="12476"/>
            <a:chExt cx="155" cy="155"/>
          </a:xfrm>
        </p:grpSpPr>
        <p:sp>
          <p:nvSpPr>
            <p:cNvPr id="215" name="Freeform 49"/>
            <p:cNvSpPr>
              <a:spLocks/>
            </p:cNvSpPr>
            <p:nvPr/>
          </p:nvSpPr>
          <p:spPr bwMode="auto">
            <a:xfrm>
              <a:off x="3511" y="12476"/>
              <a:ext cx="143" cy="155"/>
            </a:xfrm>
            <a:custGeom>
              <a:avLst/>
              <a:gdLst>
                <a:gd name="T0" fmla="*/ 0 w 143"/>
                <a:gd name="T1" fmla="*/ 0 h 155"/>
                <a:gd name="T2" fmla="*/ 143 w 143"/>
                <a:gd name="T3" fmla="*/ 155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43" h="155">
                  <a:moveTo>
                    <a:pt x="0" y="0"/>
                  </a:moveTo>
                  <a:cubicBezTo>
                    <a:pt x="48" y="52"/>
                    <a:pt x="95" y="103"/>
                    <a:pt x="143" y="155"/>
                  </a:cubicBezTo>
                </a:path>
              </a:pathLst>
            </a:custGeom>
            <a:noFill/>
            <a:ln w="9525">
              <a:solidFill>
                <a:schemeClr val="bg2">
                  <a:lumMod val="75000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chemeClr val="bg1">
                    <a:lumMod val="50000"/>
                  </a:schemeClr>
                </a:solidFill>
              </a:endParaRPr>
            </a:p>
          </p:txBody>
        </p:sp>
        <p:sp>
          <p:nvSpPr>
            <p:cNvPr id="216" name="Freeform 48"/>
            <p:cNvSpPr>
              <a:spLocks/>
            </p:cNvSpPr>
            <p:nvPr/>
          </p:nvSpPr>
          <p:spPr bwMode="auto">
            <a:xfrm rot="15936379">
              <a:off x="3517" y="12470"/>
              <a:ext cx="143" cy="155"/>
            </a:xfrm>
            <a:custGeom>
              <a:avLst/>
              <a:gdLst>
                <a:gd name="T0" fmla="*/ 0 w 143"/>
                <a:gd name="T1" fmla="*/ 0 h 155"/>
                <a:gd name="T2" fmla="*/ 143 w 143"/>
                <a:gd name="T3" fmla="*/ 155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43" h="155">
                  <a:moveTo>
                    <a:pt x="0" y="0"/>
                  </a:moveTo>
                  <a:cubicBezTo>
                    <a:pt x="48" y="52"/>
                    <a:pt x="95" y="103"/>
                    <a:pt x="143" y="155"/>
                  </a:cubicBezTo>
                </a:path>
              </a:pathLst>
            </a:custGeom>
            <a:noFill/>
            <a:ln w="9525">
              <a:solidFill>
                <a:schemeClr val="bg2">
                  <a:lumMod val="75000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chemeClr val="bg1">
                    <a:lumMod val="50000"/>
                  </a:schemeClr>
                </a:solidFill>
              </a:endParaRPr>
            </a:p>
          </p:txBody>
        </p:sp>
      </p:grpSp>
      <p:sp>
        <p:nvSpPr>
          <p:cNvPr id="217" name="Rectangle 135"/>
          <p:cNvSpPr>
            <a:spLocks noChangeArrowheads="1"/>
          </p:cNvSpPr>
          <p:nvPr/>
        </p:nvSpPr>
        <p:spPr bwMode="auto">
          <a:xfrm>
            <a:off x="839002" y="3485480"/>
            <a:ext cx="131763" cy="136525"/>
          </a:xfrm>
          <a:prstGeom prst="rect">
            <a:avLst/>
          </a:prstGeom>
          <a:noFill/>
          <a:ln w="3175">
            <a:solidFill>
              <a:schemeClr val="bg2">
                <a:lumMod val="75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18" name="Bulle ronde 26"/>
          <p:cNvSpPr/>
          <p:nvPr/>
        </p:nvSpPr>
        <p:spPr>
          <a:xfrm>
            <a:off x="1083854" y="1415206"/>
            <a:ext cx="737255" cy="284233"/>
          </a:xfrm>
          <a:custGeom>
            <a:avLst/>
            <a:gdLst>
              <a:gd name="connsiteX0" fmla="*/ 22497 w 611508"/>
              <a:gd name="connsiteY0" fmla="*/ 251742 h 214533"/>
              <a:gd name="connsiteX1" fmla="*/ 87595 w 611508"/>
              <a:gd name="connsiteY1" fmla="*/ 182422 h 214533"/>
              <a:gd name="connsiteX2" fmla="*/ 258624 w 611508"/>
              <a:gd name="connsiteY2" fmla="*/ 1281 h 214533"/>
              <a:gd name="connsiteX3" fmla="*/ 469562 w 611508"/>
              <a:gd name="connsiteY3" fmla="*/ 16692 h 214533"/>
              <a:gd name="connsiteX4" fmla="*/ 375923 w 611508"/>
              <a:gd name="connsiteY4" fmla="*/ 211670 h 214533"/>
              <a:gd name="connsiteX5" fmla="*/ 183731 w 611508"/>
              <a:gd name="connsiteY5" fmla="*/ 205620 h 214533"/>
              <a:gd name="connsiteX6" fmla="*/ 22497 w 611508"/>
              <a:gd name="connsiteY6" fmla="*/ 251742 h 214533"/>
              <a:gd name="connsiteX0" fmla="*/ 22818 w 611965"/>
              <a:gd name="connsiteY0" fmla="*/ 251743 h 251743"/>
              <a:gd name="connsiteX1" fmla="*/ 91212 w 611965"/>
              <a:gd name="connsiteY1" fmla="*/ 199281 h 251743"/>
              <a:gd name="connsiteX2" fmla="*/ 87916 w 611965"/>
              <a:gd name="connsiteY2" fmla="*/ 182423 h 251743"/>
              <a:gd name="connsiteX3" fmla="*/ 258945 w 611965"/>
              <a:gd name="connsiteY3" fmla="*/ 1282 h 251743"/>
              <a:gd name="connsiteX4" fmla="*/ 469883 w 611965"/>
              <a:gd name="connsiteY4" fmla="*/ 16693 h 251743"/>
              <a:gd name="connsiteX5" fmla="*/ 376244 w 611965"/>
              <a:gd name="connsiteY5" fmla="*/ 211671 h 251743"/>
              <a:gd name="connsiteX6" fmla="*/ 184052 w 611965"/>
              <a:gd name="connsiteY6" fmla="*/ 205621 h 251743"/>
              <a:gd name="connsiteX7" fmla="*/ 22818 w 611965"/>
              <a:gd name="connsiteY7" fmla="*/ 251743 h 251743"/>
              <a:gd name="connsiteX0" fmla="*/ 22818 w 611965"/>
              <a:gd name="connsiteY0" fmla="*/ 251743 h 251743"/>
              <a:gd name="connsiteX1" fmla="*/ 91212 w 611965"/>
              <a:gd name="connsiteY1" fmla="*/ 199281 h 251743"/>
              <a:gd name="connsiteX2" fmla="*/ 87916 w 611965"/>
              <a:gd name="connsiteY2" fmla="*/ 182423 h 251743"/>
              <a:gd name="connsiteX3" fmla="*/ 258945 w 611965"/>
              <a:gd name="connsiteY3" fmla="*/ 1282 h 251743"/>
              <a:gd name="connsiteX4" fmla="*/ 469883 w 611965"/>
              <a:gd name="connsiteY4" fmla="*/ 16693 h 251743"/>
              <a:gd name="connsiteX5" fmla="*/ 376244 w 611965"/>
              <a:gd name="connsiteY5" fmla="*/ 211671 h 251743"/>
              <a:gd name="connsiteX6" fmla="*/ 184052 w 611965"/>
              <a:gd name="connsiteY6" fmla="*/ 205621 h 251743"/>
              <a:gd name="connsiteX7" fmla="*/ 107839 w 611965"/>
              <a:gd name="connsiteY7" fmla="*/ 245001 h 251743"/>
              <a:gd name="connsiteX8" fmla="*/ 22818 w 611965"/>
              <a:gd name="connsiteY8" fmla="*/ 251743 h 251743"/>
              <a:gd name="connsiteX0" fmla="*/ 14505 w 611965"/>
              <a:gd name="connsiteY0" fmla="*/ 237195 h 245001"/>
              <a:gd name="connsiteX1" fmla="*/ 91212 w 611965"/>
              <a:gd name="connsiteY1" fmla="*/ 199281 h 245001"/>
              <a:gd name="connsiteX2" fmla="*/ 87916 w 611965"/>
              <a:gd name="connsiteY2" fmla="*/ 182423 h 245001"/>
              <a:gd name="connsiteX3" fmla="*/ 258945 w 611965"/>
              <a:gd name="connsiteY3" fmla="*/ 1282 h 245001"/>
              <a:gd name="connsiteX4" fmla="*/ 469883 w 611965"/>
              <a:gd name="connsiteY4" fmla="*/ 16693 h 245001"/>
              <a:gd name="connsiteX5" fmla="*/ 376244 w 611965"/>
              <a:gd name="connsiteY5" fmla="*/ 211671 h 245001"/>
              <a:gd name="connsiteX6" fmla="*/ 184052 w 611965"/>
              <a:gd name="connsiteY6" fmla="*/ 205621 h 245001"/>
              <a:gd name="connsiteX7" fmla="*/ 107839 w 611965"/>
              <a:gd name="connsiteY7" fmla="*/ 245001 h 245001"/>
              <a:gd name="connsiteX8" fmla="*/ 14505 w 611965"/>
              <a:gd name="connsiteY8" fmla="*/ 237195 h 245001"/>
              <a:gd name="connsiteX0" fmla="*/ 14505 w 611965"/>
              <a:gd name="connsiteY0" fmla="*/ 237195 h 237195"/>
              <a:gd name="connsiteX1" fmla="*/ 91212 w 611965"/>
              <a:gd name="connsiteY1" fmla="*/ 199281 h 237195"/>
              <a:gd name="connsiteX2" fmla="*/ 87916 w 611965"/>
              <a:gd name="connsiteY2" fmla="*/ 182423 h 237195"/>
              <a:gd name="connsiteX3" fmla="*/ 258945 w 611965"/>
              <a:gd name="connsiteY3" fmla="*/ 1282 h 237195"/>
              <a:gd name="connsiteX4" fmla="*/ 469883 w 611965"/>
              <a:gd name="connsiteY4" fmla="*/ 16693 h 237195"/>
              <a:gd name="connsiteX5" fmla="*/ 376244 w 611965"/>
              <a:gd name="connsiteY5" fmla="*/ 211671 h 237195"/>
              <a:gd name="connsiteX6" fmla="*/ 184052 w 611965"/>
              <a:gd name="connsiteY6" fmla="*/ 205621 h 237195"/>
              <a:gd name="connsiteX7" fmla="*/ 103683 w 611965"/>
              <a:gd name="connsiteY7" fmla="*/ 236688 h 237195"/>
              <a:gd name="connsiteX8" fmla="*/ 14505 w 611965"/>
              <a:gd name="connsiteY8" fmla="*/ 237195 h 237195"/>
              <a:gd name="connsiteX0" fmla="*/ 14505 w 611965"/>
              <a:gd name="connsiteY0" fmla="*/ 237195 h 237195"/>
              <a:gd name="connsiteX1" fmla="*/ 91212 w 611965"/>
              <a:gd name="connsiteY1" fmla="*/ 199281 h 237195"/>
              <a:gd name="connsiteX2" fmla="*/ 87916 w 611965"/>
              <a:gd name="connsiteY2" fmla="*/ 182423 h 237195"/>
              <a:gd name="connsiteX3" fmla="*/ 258945 w 611965"/>
              <a:gd name="connsiteY3" fmla="*/ 1282 h 237195"/>
              <a:gd name="connsiteX4" fmla="*/ 469883 w 611965"/>
              <a:gd name="connsiteY4" fmla="*/ 16693 h 237195"/>
              <a:gd name="connsiteX5" fmla="*/ 376244 w 611965"/>
              <a:gd name="connsiteY5" fmla="*/ 211671 h 237195"/>
              <a:gd name="connsiteX6" fmla="*/ 184052 w 611965"/>
              <a:gd name="connsiteY6" fmla="*/ 205621 h 237195"/>
              <a:gd name="connsiteX7" fmla="*/ 155637 w 611965"/>
              <a:gd name="connsiteY7" fmla="*/ 222141 h 237195"/>
              <a:gd name="connsiteX8" fmla="*/ 103683 w 611965"/>
              <a:gd name="connsiteY8" fmla="*/ 236688 h 237195"/>
              <a:gd name="connsiteX9" fmla="*/ 14505 w 611965"/>
              <a:gd name="connsiteY9" fmla="*/ 237195 h 237195"/>
              <a:gd name="connsiteX0" fmla="*/ 14505 w 611965"/>
              <a:gd name="connsiteY0" fmla="*/ 237195 h 237195"/>
              <a:gd name="connsiteX1" fmla="*/ 60040 w 611965"/>
              <a:gd name="connsiteY1" fmla="*/ 220063 h 237195"/>
              <a:gd name="connsiteX2" fmla="*/ 91212 w 611965"/>
              <a:gd name="connsiteY2" fmla="*/ 199281 h 237195"/>
              <a:gd name="connsiteX3" fmla="*/ 87916 w 611965"/>
              <a:gd name="connsiteY3" fmla="*/ 182423 h 237195"/>
              <a:gd name="connsiteX4" fmla="*/ 258945 w 611965"/>
              <a:gd name="connsiteY4" fmla="*/ 1282 h 237195"/>
              <a:gd name="connsiteX5" fmla="*/ 469883 w 611965"/>
              <a:gd name="connsiteY5" fmla="*/ 16693 h 237195"/>
              <a:gd name="connsiteX6" fmla="*/ 376244 w 611965"/>
              <a:gd name="connsiteY6" fmla="*/ 211671 h 237195"/>
              <a:gd name="connsiteX7" fmla="*/ 184052 w 611965"/>
              <a:gd name="connsiteY7" fmla="*/ 205621 h 237195"/>
              <a:gd name="connsiteX8" fmla="*/ 155637 w 611965"/>
              <a:gd name="connsiteY8" fmla="*/ 222141 h 237195"/>
              <a:gd name="connsiteX9" fmla="*/ 103683 w 611965"/>
              <a:gd name="connsiteY9" fmla="*/ 236688 h 237195"/>
              <a:gd name="connsiteX10" fmla="*/ 14505 w 611965"/>
              <a:gd name="connsiteY10" fmla="*/ 237195 h 237195"/>
              <a:gd name="connsiteX0" fmla="*/ 14505 w 611965"/>
              <a:gd name="connsiteY0" fmla="*/ 237195 h 237195"/>
              <a:gd name="connsiteX1" fmla="*/ 60040 w 611965"/>
              <a:gd name="connsiteY1" fmla="*/ 220063 h 237195"/>
              <a:gd name="connsiteX2" fmla="*/ 91212 w 611965"/>
              <a:gd name="connsiteY2" fmla="*/ 199281 h 237195"/>
              <a:gd name="connsiteX3" fmla="*/ 87916 w 611965"/>
              <a:gd name="connsiteY3" fmla="*/ 182423 h 237195"/>
              <a:gd name="connsiteX4" fmla="*/ 258945 w 611965"/>
              <a:gd name="connsiteY4" fmla="*/ 1282 h 237195"/>
              <a:gd name="connsiteX5" fmla="*/ 469883 w 611965"/>
              <a:gd name="connsiteY5" fmla="*/ 16693 h 237195"/>
              <a:gd name="connsiteX6" fmla="*/ 376244 w 611965"/>
              <a:gd name="connsiteY6" fmla="*/ 211671 h 237195"/>
              <a:gd name="connsiteX7" fmla="*/ 184052 w 611965"/>
              <a:gd name="connsiteY7" fmla="*/ 205621 h 237195"/>
              <a:gd name="connsiteX8" fmla="*/ 141090 w 611965"/>
              <a:gd name="connsiteY8" fmla="*/ 222141 h 237195"/>
              <a:gd name="connsiteX9" fmla="*/ 103683 w 611965"/>
              <a:gd name="connsiteY9" fmla="*/ 236688 h 237195"/>
              <a:gd name="connsiteX10" fmla="*/ 14505 w 611965"/>
              <a:gd name="connsiteY10" fmla="*/ 237195 h 237195"/>
              <a:gd name="connsiteX0" fmla="*/ 14505 w 611965"/>
              <a:gd name="connsiteY0" fmla="*/ 237195 h 237195"/>
              <a:gd name="connsiteX1" fmla="*/ 60040 w 611965"/>
              <a:gd name="connsiteY1" fmla="*/ 220063 h 237195"/>
              <a:gd name="connsiteX2" fmla="*/ 78743 w 611965"/>
              <a:gd name="connsiteY2" fmla="*/ 199281 h 237195"/>
              <a:gd name="connsiteX3" fmla="*/ 87916 w 611965"/>
              <a:gd name="connsiteY3" fmla="*/ 182423 h 237195"/>
              <a:gd name="connsiteX4" fmla="*/ 258945 w 611965"/>
              <a:gd name="connsiteY4" fmla="*/ 1282 h 237195"/>
              <a:gd name="connsiteX5" fmla="*/ 469883 w 611965"/>
              <a:gd name="connsiteY5" fmla="*/ 16693 h 237195"/>
              <a:gd name="connsiteX6" fmla="*/ 376244 w 611965"/>
              <a:gd name="connsiteY6" fmla="*/ 211671 h 237195"/>
              <a:gd name="connsiteX7" fmla="*/ 184052 w 611965"/>
              <a:gd name="connsiteY7" fmla="*/ 205621 h 237195"/>
              <a:gd name="connsiteX8" fmla="*/ 141090 w 611965"/>
              <a:gd name="connsiteY8" fmla="*/ 222141 h 237195"/>
              <a:gd name="connsiteX9" fmla="*/ 103683 w 611965"/>
              <a:gd name="connsiteY9" fmla="*/ 236688 h 237195"/>
              <a:gd name="connsiteX10" fmla="*/ 14505 w 611965"/>
              <a:gd name="connsiteY10" fmla="*/ 237195 h 237195"/>
              <a:gd name="connsiteX0" fmla="*/ 14505 w 611965"/>
              <a:gd name="connsiteY0" fmla="*/ 237195 h 237195"/>
              <a:gd name="connsiteX1" fmla="*/ 49649 w 611965"/>
              <a:gd name="connsiteY1" fmla="*/ 215907 h 237195"/>
              <a:gd name="connsiteX2" fmla="*/ 78743 w 611965"/>
              <a:gd name="connsiteY2" fmla="*/ 199281 h 237195"/>
              <a:gd name="connsiteX3" fmla="*/ 87916 w 611965"/>
              <a:gd name="connsiteY3" fmla="*/ 182423 h 237195"/>
              <a:gd name="connsiteX4" fmla="*/ 258945 w 611965"/>
              <a:gd name="connsiteY4" fmla="*/ 1282 h 237195"/>
              <a:gd name="connsiteX5" fmla="*/ 469883 w 611965"/>
              <a:gd name="connsiteY5" fmla="*/ 16693 h 237195"/>
              <a:gd name="connsiteX6" fmla="*/ 376244 w 611965"/>
              <a:gd name="connsiteY6" fmla="*/ 211671 h 237195"/>
              <a:gd name="connsiteX7" fmla="*/ 184052 w 611965"/>
              <a:gd name="connsiteY7" fmla="*/ 205621 h 237195"/>
              <a:gd name="connsiteX8" fmla="*/ 141090 w 611965"/>
              <a:gd name="connsiteY8" fmla="*/ 222141 h 237195"/>
              <a:gd name="connsiteX9" fmla="*/ 103683 w 611965"/>
              <a:gd name="connsiteY9" fmla="*/ 236688 h 237195"/>
              <a:gd name="connsiteX10" fmla="*/ 14505 w 611965"/>
              <a:gd name="connsiteY10" fmla="*/ 237195 h 237195"/>
              <a:gd name="connsiteX0" fmla="*/ 14505 w 611965"/>
              <a:gd name="connsiteY0" fmla="*/ 237195 h 237195"/>
              <a:gd name="connsiteX1" fmla="*/ 49649 w 611965"/>
              <a:gd name="connsiteY1" fmla="*/ 215907 h 237195"/>
              <a:gd name="connsiteX2" fmla="*/ 87916 w 611965"/>
              <a:gd name="connsiteY2" fmla="*/ 182423 h 237195"/>
              <a:gd name="connsiteX3" fmla="*/ 258945 w 611965"/>
              <a:gd name="connsiteY3" fmla="*/ 1282 h 237195"/>
              <a:gd name="connsiteX4" fmla="*/ 469883 w 611965"/>
              <a:gd name="connsiteY4" fmla="*/ 16693 h 237195"/>
              <a:gd name="connsiteX5" fmla="*/ 376244 w 611965"/>
              <a:gd name="connsiteY5" fmla="*/ 211671 h 237195"/>
              <a:gd name="connsiteX6" fmla="*/ 184052 w 611965"/>
              <a:gd name="connsiteY6" fmla="*/ 205621 h 237195"/>
              <a:gd name="connsiteX7" fmla="*/ 141090 w 611965"/>
              <a:gd name="connsiteY7" fmla="*/ 222141 h 237195"/>
              <a:gd name="connsiteX8" fmla="*/ 103683 w 611965"/>
              <a:gd name="connsiteY8" fmla="*/ 236688 h 237195"/>
              <a:gd name="connsiteX9" fmla="*/ 14505 w 611965"/>
              <a:gd name="connsiteY9" fmla="*/ 237195 h 237195"/>
              <a:gd name="connsiteX0" fmla="*/ 14505 w 611965"/>
              <a:gd name="connsiteY0" fmla="*/ 237195 h 237195"/>
              <a:gd name="connsiteX1" fmla="*/ 99525 w 611965"/>
              <a:gd name="connsiteY1" fmla="*/ 201360 h 237195"/>
              <a:gd name="connsiteX2" fmla="*/ 87916 w 611965"/>
              <a:gd name="connsiteY2" fmla="*/ 182423 h 237195"/>
              <a:gd name="connsiteX3" fmla="*/ 258945 w 611965"/>
              <a:gd name="connsiteY3" fmla="*/ 1282 h 237195"/>
              <a:gd name="connsiteX4" fmla="*/ 469883 w 611965"/>
              <a:gd name="connsiteY4" fmla="*/ 16693 h 237195"/>
              <a:gd name="connsiteX5" fmla="*/ 376244 w 611965"/>
              <a:gd name="connsiteY5" fmla="*/ 211671 h 237195"/>
              <a:gd name="connsiteX6" fmla="*/ 184052 w 611965"/>
              <a:gd name="connsiteY6" fmla="*/ 205621 h 237195"/>
              <a:gd name="connsiteX7" fmla="*/ 141090 w 611965"/>
              <a:gd name="connsiteY7" fmla="*/ 222141 h 237195"/>
              <a:gd name="connsiteX8" fmla="*/ 103683 w 611965"/>
              <a:gd name="connsiteY8" fmla="*/ 236688 h 237195"/>
              <a:gd name="connsiteX9" fmla="*/ 14505 w 611965"/>
              <a:gd name="connsiteY9" fmla="*/ 237195 h 237195"/>
              <a:gd name="connsiteX0" fmla="*/ 14505 w 611965"/>
              <a:gd name="connsiteY0" fmla="*/ 237195 h 237195"/>
              <a:gd name="connsiteX1" fmla="*/ 99525 w 611965"/>
              <a:gd name="connsiteY1" fmla="*/ 201360 h 237195"/>
              <a:gd name="connsiteX2" fmla="*/ 87916 w 611965"/>
              <a:gd name="connsiteY2" fmla="*/ 182423 h 237195"/>
              <a:gd name="connsiteX3" fmla="*/ 258945 w 611965"/>
              <a:gd name="connsiteY3" fmla="*/ 1282 h 237195"/>
              <a:gd name="connsiteX4" fmla="*/ 469883 w 611965"/>
              <a:gd name="connsiteY4" fmla="*/ 16693 h 237195"/>
              <a:gd name="connsiteX5" fmla="*/ 376244 w 611965"/>
              <a:gd name="connsiteY5" fmla="*/ 211671 h 237195"/>
              <a:gd name="connsiteX6" fmla="*/ 184052 w 611965"/>
              <a:gd name="connsiteY6" fmla="*/ 205621 h 237195"/>
              <a:gd name="connsiteX7" fmla="*/ 141090 w 611965"/>
              <a:gd name="connsiteY7" fmla="*/ 222141 h 237195"/>
              <a:gd name="connsiteX8" fmla="*/ 70432 w 611965"/>
              <a:gd name="connsiteY8" fmla="*/ 234609 h 237195"/>
              <a:gd name="connsiteX9" fmla="*/ 14505 w 611965"/>
              <a:gd name="connsiteY9" fmla="*/ 237195 h 237195"/>
              <a:gd name="connsiteX0" fmla="*/ 14505 w 611965"/>
              <a:gd name="connsiteY0" fmla="*/ 237195 h 237195"/>
              <a:gd name="connsiteX1" fmla="*/ 99525 w 611965"/>
              <a:gd name="connsiteY1" fmla="*/ 201360 h 237195"/>
              <a:gd name="connsiteX2" fmla="*/ 87916 w 611965"/>
              <a:gd name="connsiteY2" fmla="*/ 182423 h 237195"/>
              <a:gd name="connsiteX3" fmla="*/ 258945 w 611965"/>
              <a:gd name="connsiteY3" fmla="*/ 1282 h 237195"/>
              <a:gd name="connsiteX4" fmla="*/ 469883 w 611965"/>
              <a:gd name="connsiteY4" fmla="*/ 16693 h 237195"/>
              <a:gd name="connsiteX5" fmla="*/ 376244 w 611965"/>
              <a:gd name="connsiteY5" fmla="*/ 211671 h 237195"/>
              <a:gd name="connsiteX6" fmla="*/ 184052 w 611965"/>
              <a:gd name="connsiteY6" fmla="*/ 205621 h 237195"/>
              <a:gd name="connsiteX7" fmla="*/ 134855 w 611965"/>
              <a:gd name="connsiteY7" fmla="*/ 217985 h 237195"/>
              <a:gd name="connsiteX8" fmla="*/ 70432 w 611965"/>
              <a:gd name="connsiteY8" fmla="*/ 234609 h 237195"/>
              <a:gd name="connsiteX9" fmla="*/ 14505 w 611965"/>
              <a:gd name="connsiteY9" fmla="*/ 237195 h 237195"/>
              <a:gd name="connsiteX0" fmla="*/ 14505 w 611965"/>
              <a:gd name="connsiteY0" fmla="*/ 237195 h 237195"/>
              <a:gd name="connsiteX1" fmla="*/ 87916 w 611965"/>
              <a:gd name="connsiteY1" fmla="*/ 182423 h 237195"/>
              <a:gd name="connsiteX2" fmla="*/ 258945 w 611965"/>
              <a:gd name="connsiteY2" fmla="*/ 1282 h 237195"/>
              <a:gd name="connsiteX3" fmla="*/ 469883 w 611965"/>
              <a:gd name="connsiteY3" fmla="*/ 16693 h 237195"/>
              <a:gd name="connsiteX4" fmla="*/ 376244 w 611965"/>
              <a:gd name="connsiteY4" fmla="*/ 211671 h 237195"/>
              <a:gd name="connsiteX5" fmla="*/ 184052 w 611965"/>
              <a:gd name="connsiteY5" fmla="*/ 205621 h 237195"/>
              <a:gd name="connsiteX6" fmla="*/ 134855 w 611965"/>
              <a:gd name="connsiteY6" fmla="*/ 217985 h 237195"/>
              <a:gd name="connsiteX7" fmla="*/ 70432 w 611965"/>
              <a:gd name="connsiteY7" fmla="*/ 234609 h 237195"/>
              <a:gd name="connsiteX8" fmla="*/ 14505 w 611965"/>
              <a:gd name="connsiteY8" fmla="*/ 237195 h 237195"/>
              <a:gd name="connsiteX0" fmla="*/ 14505 w 611965"/>
              <a:gd name="connsiteY0" fmla="*/ 237195 h 237195"/>
              <a:gd name="connsiteX1" fmla="*/ 87916 w 611965"/>
              <a:gd name="connsiteY1" fmla="*/ 182423 h 237195"/>
              <a:gd name="connsiteX2" fmla="*/ 258945 w 611965"/>
              <a:gd name="connsiteY2" fmla="*/ 1282 h 237195"/>
              <a:gd name="connsiteX3" fmla="*/ 469883 w 611965"/>
              <a:gd name="connsiteY3" fmla="*/ 16693 h 237195"/>
              <a:gd name="connsiteX4" fmla="*/ 376244 w 611965"/>
              <a:gd name="connsiteY4" fmla="*/ 211671 h 237195"/>
              <a:gd name="connsiteX5" fmla="*/ 184052 w 611965"/>
              <a:gd name="connsiteY5" fmla="*/ 205621 h 237195"/>
              <a:gd name="connsiteX6" fmla="*/ 134855 w 611965"/>
              <a:gd name="connsiteY6" fmla="*/ 217985 h 237195"/>
              <a:gd name="connsiteX7" fmla="*/ 70432 w 611965"/>
              <a:gd name="connsiteY7" fmla="*/ 234609 h 237195"/>
              <a:gd name="connsiteX8" fmla="*/ 14505 w 611965"/>
              <a:gd name="connsiteY8" fmla="*/ 237195 h 237195"/>
              <a:gd name="connsiteX0" fmla="*/ 14505 w 611965"/>
              <a:gd name="connsiteY0" fmla="*/ 237195 h 237195"/>
              <a:gd name="connsiteX1" fmla="*/ 87916 w 611965"/>
              <a:gd name="connsiteY1" fmla="*/ 182423 h 237195"/>
              <a:gd name="connsiteX2" fmla="*/ 258945 w 611965"/>
              <a:gd name="connsiteY2" fmla="*/ 1282 h 237195"/>
              <a:gd name="connsiteX3" fmla="*/ 469883 w 611965"/>
              <a:gd name="connsiteY3" fmla="*/ 16693 h 237195"/>
              <a:gd name="connsiteX4" fmla="*/ 376244 w 611965"/>
              <a:gd name="connsiteY4" fmla="*/ 211671 h 237195"/>
              <a:gd name="connsiteX5" fmla="*/ 184052 w 611965"/>
              <a:gd name="connsiteY5" fmla="*/ 205621 h 237195"/>
              <a:gd name="connsiteX6" fmla="*/ 134855 w 611965"/>
              <a:gd name="connsiteY6" fmla="*/ 217985 h 237195"/>
              <a:gd name="connsiteX7" fmla="*/ 70432 w 611965"/>
              <a:gd name="connsiteY7" fmla="*/ 234609 h 237195"/>
              <a:gd name="connsiteX8" fmla="*/ 14505 w 611965"/>
              <a:gd name="connsiteY8" fmla="*/ 237195 h 2371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611965" h="237195">
                <a:moveTo>
                  <a:pt x="14505" y="237195"/>
                </a:moveTo>
                <a:cubicBezTo>
                  <a:pt x="17419" y="228497"/>
                  <a:pt x="111599" y="207195"/>
                  <a:pt x="87916" y="182423"/>
                </a:cubicBezTo>
                <a:cubicBezTo>
                  <a:pt x="-86455" y="120125"/>
                  <a:pt x="13047" y="14741"/>
                  <a:pt x="258945" y="1282"/>
                </a:cubicBezTo>
                <a:cubicBezTo>
                  <a:pt x="332259" y="-2731"/>
                  <a:pt x="407230" y="2747"/>
                  <a:pt x="469883" y="16693"/>
                </a:cubicBezTo>
                <a:cubicBezTo>
                  <a:pt x="698453" y="67572"/>
                  <a:pt x="639716" y="189876"/>
                  <a:pt x="376244" y="211671"/>
                </a:cubicBezTo>
                <a:cubicBezTo>
                  <a:pt x="311998" y="216985"/>
                  <a:pt x="244575" y="214863"/>
                  <a:pt x="184052" y="205621"/>
                </a:cubicBezTo>
                <a:cubicBezTo>
                  <a:pt x="145899" y="207020"/>
                  <a:pt x="148250" y="212807"/>
                  <a:pt x="134855" y="217985"/>
                </a:cubicBezTo>
                <a:cubicBezTo>
                  <a:pt x="121460" y="223163"/>
                  <a:pt x="92569" y="231754"/>
                  <a:pt x="70432" y="234609"/>
                </a:cubicBezTo>
                <a:lnTo>
                  <a:pt x="14505" y="237195"/>
                </a:lnTo>
                <a:close/>
              </a:path>
            </a:pathLst>
          </a:cu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219" name="Image 218"/>
          <p:cNvPicPr>
            <a:picLocks noChangeAspect="1"/>
          </p:cNvPicPr>
          <p:nvPr/>
        </p:nvPicPr>
        <p:blipFill rotWithShape="1">
          <a:blip r:embed="rId6" cstate="print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sharpenSoften amount="50000"/>
                    </a14:imgEffect>
                    <a14:imgEffect>
                      <a14:brightnessContrast bright="4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31578" t="39390" r="60305" b="47639"/>
          <a:stretch/>
        </p:blipFill>
        <p:spPr>
          <a:xfrm>
            <a:off x="785966" y="1497622"/>
            <a:ext cx="296844" cy="281852"/>
          </a:xfrm>
          <a:prstGeom prst="rect">
            <a:avLst/>
          </a:prstGeom>
        </p:spPr>
      </p:pic>
      <p:sp>
        <p:nvSpPr>
          <p:cNvPr id="220" name="ZoneTexte 219"/>
          <p:cNvSpPr txBox="1"/>
          <p:nvPr/>
        </p:nvSpPr>
        <p:spPr>
          <a:xfrm>
            <a:off x="1132446" y="1457294"/>
            <a:ext cx="745002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7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Dekko" panose="02000600000000000000" pitchFamily="2" charset="0"/>
                <a:cs typeface="Dekko" panose="02000600000000000000" pitchFamily="2" charset="0"/>
              </a:rPr>
              <a:t>verbe 1</a:t>
            </a:r>
            <a:r>
              <a:rPr lang="fr-FR" sz="700" baseline="30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Dekko" panose="02000600000000000000" pitchFamily="2" charset="0"/>
                <a:cs typeface="Dekko" panose="02000600000000000000" pitchFamily="2" charset="0"/>
              </a:rPr>
              <a:t>er</a:t>
            </a:r>
            <a:r>
              <a:rPr lang="fr-FR" sz="7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Dekko" panose="02000600000000000000" pitchFamily="2" charset="0"/>
                <a:cs typeface="Dekko" panose="02000600000000000000" pitchFamily="2" charset="0"/>
              </a:rPr>
              <a:t> groupe</a:t>
            </a:r>
            <a:endParaRPr lang="fr-FR" sz="700" dirty="0">
              <a:solidFill>
                <a:schemeClr val="tx1">
                  <a:lumMod val="65000"/>
                  <a:lumOff val="35000"/>
                </a:schemeClr>
              </a:solidFill>
              <a:latin typeface="Dekko" panose="02000600000000000000" pitchFamily="2" charset="0"/>
              <a:cs typeface="Dekko" panose="02000600000000000000" pitchFamily="2" charset="0"/>
            </a:endParaRPr>
          </a:p>
        </p:txBody>
      </p:sp>
      <p:sp>
        <p:nvSpPr>
          <p:cNvPr id="221" name="Rectangle 50"/>
          <p:cNvSpPr>
            <a:spLocks noChangeArrowheads="1"/>
          </p:cNvSpPr>
          <p:nvPr/>
        </p:nvSpPr>
        <p:spPr bwMode="auto">
          <a:xfrm>
            <a:off x="5080688" y="1335847"/>
            <a:ext cx="1709737" cy="2397125"/>
          </a:xfrm>
          <a:prstGeom prst="rect">
            <a:avLst/>
          </a:prstGeom>
          <a:noFill/>
          <a:ln w="6350">
            <a:solidFill>
              <a:srgbClr val="A5A5A5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222" name="ZoneTexte 221"/>
          <p:cNvSpPr txBox="1"/>
          <p:nvPr/>
        </p:nvSpPr>
        <p:spPr>
          <a:xfrm>
            <a:off x="5704967" y="2424079"/>
            <a:ext cx="700639" cy="230832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r>
              <a:rPr lang="fr-FR" sz="1500" dirty="0" smtClean="0">
                <a:solidFill>
                  <a:schemeClr val="bg2">
                    <a:lumMod val="75000"/>
                  </a:schemeClr>
                </a:solidFill>
                <a:latin typeface="Andika Basic Dig1 Dig4 Dig7" panose="02000000000000000000" pitchFamily="2" charset="0"/>
              </a:rPr>
              <a:t> </a:t>
            </a:r>
            <a:r>
              <a:rPr lang="fr-FR" sz="1500" dirty="0" smtClean="0">
                <a:solidFill>
                  <a:schemeClr val="bg2">
                    <a:lumMod val="75000"/>
                  </a:schemeClr>
                </a:solidFill>
                <a:latin typeface="Andika Basic Dig1 Dig4 Dig7" panose="02000000000000000000" pitchFamily="2" charset="0"/>
              </a:rPr>
              <a:t>part</a:t>
            </a:r>
            <a:r>
              <a:rPr lang="fr-FR" sz="1500" dirty="0" smtClean="0">
                <a:latin typeface="Andika Basic Dig1 Dig4 Dig7" panose="02000000000000000000" pitchFamily="2" charset="0"/>
              </a:rPr>
              <a:t>i</a:t>
            </a:r>
            <a:r>
              <a:rPr lang="fr-FR" sz="1500" dirty="0" smtClean="0">
                <a:latin typeface="Andika Basic Dig1 Dig4 Dig7" panose="02000000000000000000" pitchFamily="2" charset="0"/>
              </a:rPr>
              <a:t>r</a:t>
            </a:r>
            <a:endParaRPr lang="fr-FR" sz="1500" dirty="0">
              <a:latin typeface="Andika Basic Dig1 Dig4 Dig7" panose="02000000000000000000" pitchFamily="2" charset="0"/>
            </a:endParaRPr>
          </a:p>
        </p:txBody>
      </p:sp>
      <p:grpSp>
        <p:nvGrpSpPr>
          <p:cNvPr id="223" name="Groupe 222"/>
          <p:cNvGrpSpPr/>
          <p:nvPr/>
        </p:nvGrpSpPr>
        <p:grpSpPr>
          <a:xfrm>
            <a:off x="5072106" y="1190287"/>
            <a:ext cx="1720850" cy="124569"/>
            <a:chOff x="5500651" y="4343109"/>
            <a:chExt cx="1720850" cy="124569"/>
          </a:xfrm>
        </p:grpSpPr>
        <p:sp>
          <p:nvSpPr>
            <p:cNvPr id="226" name="Text Box 122"/>
            <p:cNvSpPr txBox="1">
              <a:spLocks noChangeArrowheads="1"/>
            </p:cNvSpPr>
            <p:nvPr/>
          </p:nvSpPr>
          <p:spPr bwMode="auto">
            <a:xfrm rot="16200000" flipH="1">
              <a:off x="5486472" y="4362093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S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27" name="Text Box 121"/>
            <p:cNvSpPr txBox="1">
              <a:spLocks noChangeArrowheads="1"/>
            </p:cNvSpPr>
            <p:nvPr/>
          </p:nvSpPr>
          <p:spPr bwMode="auto">
            <a:xfrm rot="16200000" flipH="1">
              <a:off x="5660398" y="4362093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O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28" name="Text Box 120"/>
            <p:cNvSpPr txBox="1">
              <a:spLocks noChangeArrowheads="1"/>
            </p:cNvSpPr>
            <p:nvPr/>
          </p:nvSpPr>
          <p:spPr bwMode="auto">
            <a:xfrm rot="16200000" flipH="1">
              <a:off x="5850193" y="4362093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N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29" name="Text Box 119"/>
            <p:cNvSpPr txBox="1">
              <a:spLocks noChangeArrowheads="1"/>
            </p:cNvSpPr>
            <p:nvPr/>
          </p:nvSpPr>
          <p:spPr bwMode="auto">
            <a:xfrm rot="16200000" flipH="1">
              <a:off x="6027928" y="4362093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D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30" name="Text Box 118"/>
            <p:cNvSpPr txBox="1">
              <a:spLocks noChangeArrowheads="1"/>
            </p:cNvSpPr>
            <p:nvPr/>
          </p:nvSpPr>
          <p:spPr bwMode="auto">
            <a:xfrm rot="16200000" flipH="1">
              <a:off x="6203758" y="4362024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J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31" name="Text Box 117"/>
            <p:cNvSpPr txBox="1">
              <a:spLocks noChangeArrowheads="1"/>
            </p:cNvSpPr>
            <p:nvPr/>
          </p:nvSpPr>
          <p:spPr bwMode="auto">
            <a:xfrm rot="16200000" flipH="1">
              <a:off x="6391648" y="4362051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F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32" name="Text Box 116"/>
            <p:cNvSpPr txBox="1">
              <a:spLocks noChangeArrowheads="1"/>
            </p:cNvSpPr>
            <p:nvPr/>
          </p:nvSpPr>
          <p:spPr bwMode="auto">
            <a:xfrm rot="16200000" flipH="1">
              <a:off x="6570017" y="4359669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M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58" name="Text Box 115"/>
            <p:cNvSpPr txBox="1">
              <a:spLocks noChangeArrowheads="1"/>
            </p:cNvSpPr>
            <p:nvPr/>
          </p:nvSpPr>
          <p:spPr bwMode="auto">
            <a:xfrm rot="16200000" flipH="1">
              <a:off x="6756004" y="4359712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A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59" name="Text Box 114"/>
            <p:cNvSpPr txBox="1">
              <a:spLocks noChangeArrowheads="1"/>
            </p:cNvSpPr>
            <p:nvPr/>
          </p:nvSpPr>
          <p:spPr bwMode="auto">
            <a:xfrm rot="16200000" flipH="1">
              <a:off x="6943895" y="4357288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M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60" name="Text Box 113"/>
            <p:cNvSpPr txBox="1">
              <a:spLocks noChangeArrowheads="1"/>
            </p:cNvSpPr>
            <p:nvPr/>
          </p:nvSpPr>
          <p:spPr bwMode="auto">
            <a:xfrm rot="16200000" flipH="1">
              <a:off x="7115916" y="4357288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J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grpSp>
        <p:nvGrpSpPr>
          <p:cNvPr id="261" name="Group 47"/>
          <p:cNvGrpSpPr>
            <a:grpSpLocks/>
          </p:cNvGrpSpPr>
          <p:nvPr/>
        </p:nvGrpSpPr>
        <p:grpSpPr bwMode="auto">
          <a:xfrm>
            <a:off x="5282479" y="3490943"/>
            <a:ext cx="98425" cy="98425"/>
            <a:chOff x="3511" y="12476"/>
            <a:chExt cx="155" cy="155"/>
          </a:xfrm>
        </p:grpSpPr>
        <p:sp>
          <p:nvSpPr>
            <p:cNvPr id="262" name="Freeform 49"/>
            <p:cNvSpPr>
              <a:spLocks/>
            </p:cNvSpPr>
            <p:nvPr/>
          </p:nvSpPr>
          <p:spPr bwMode="auto">
            <a:xfrm>
              <a:off x="3511" y="12476"/>
              <a:ext cx="143" cy="155"/>
            </a:xfrm>
            <a:custGeom>
              <a:avLst/>
              <a:gdLst>
                <a:gd name="T0" fmla="*/ 0 w 143"/>
                <a:gd name="T1" fmla="*/ 0 h 155"/>
                <a:gd name="T2" fmla="*/ 143 w 143"/>
                <a:gd name="T3" fmla="*/ 155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43" h="155">
                  <a:moveTo>
                    <a:pt x="0" y="0"/>
                  </a:moveTo>
                  <a:cubicBezTo>
                    <a:pt x="48" y="52"/>
                    <a:pt x="95" y="103"/>
                    <a:pt x="143" y="155"/>
                  </a:cubicBezTo>
                </a:path>
              </a:pathLst>
            </a:custGeom>
            <a:noFill/>
            <a:ln w="9525">
              <a:solidFill>
                <a:schemeClr val="bg2">
                  <a:lumMod val="75000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chemeClr val="bg1">
                    <a:lumMod val="50000"/>
                  </a:schemeClr>
                </a:solidFill>
              </a:endParaRPr>
            </a:p>
          </p:txBody>
        </p:sp>
        <p:sp>
          <p:nvSpPr>
            <p:cNvPr id="263" name="Freeform 48"/>
            <p:cNvSpPr>
              <a:spLocks/>
            </p:cNvSpPr>
            <p:nvPr/>
          </p:nvSpPr>
          <p:spPr bwMode="auto">
            <a:xfrm rot="15936379">
              <a:off x="3517" y="12470"/>
              <a:ext cx="143" cy="155"/>
            </a:xfrm>
            <a:custGeom>
              <a:avLst/>
              <a:gdLst>
                <a:gd name="T0" fmla="*/ 0 w 143"/>
                <a:gd name="T1" fmla="*/ 0 h 155"/>
                <a:gd name="T2" fmla="*/ 143 w 143"/>
                <a:gd name="T3" fmla="*/ 155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43" h="155">
                  <a:moveTo>
                    <a:pt x="0" y="0"/>
                  </a:moveTo>
                  <a:cubicBezTo>
                    <a:pt x="48" y="52"/>
                    <a:pt x="95" y="103"/>
                    <a:pt x="143" y="155"/>
                  </a:cubicBezTo>
                </a:path>
              </a:pathLst>
            </a:custGeom>
            <a:noFill/>
            <a:ln w="9525">
              <a:solidFill>
                <a:schemeClr val="bg2">
                  <a:lumMod val="75000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chemeClr val="bg1">
                    <a:lumMod val="50000"/>
                  </a:schemeClr>
                </a:solidFill>
              </a:endParaRPr>
            </a:p>
          </p:txBody>
        </p:sp>
      </p:grpSp>
      <p:sp>
        <p:nvSpPr>
          <p:cNvPr id="264" name="Rectangle 135"/>
          <p:cNvSpPr>
            <a:spLocks noChangeArrowheads="1"/>
          </p:cNvSpPr>
          <p:nvPr/>
        </p:nvSpPr>
        <p:spPr bwMode="auto">
          <a:xfrm>
            <a:off x="5260720" y="3469851"/>
            <a:ext cx="131763" cy="136525"/>
          </a:xfrm>
          <a:prstGeom prst="rect">
            <a:avLst/>
          </a:prstGeom>
          <a:noFill/>
          <a:ln w="3175">
            <a:solidFill>
              <a:schemeClr val="bg2">
                <a:lumMod val="75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65" name="Bulle ronde 26"/>
          <p:cNvSpPr/>
          <p:nvPr/>
        </p:nvSpPr>
        <p:spPr>
          <a:xfrm>
            <a:off x="5505572" y="1399577"/>
            <a:ext cx="737255" cy="284233"/>
          </a:xfrm>
          <a:custGeom>
            <a:avLst/>
            <a:gdLst>
              <a:gd name="connsiteX0" fmla="*/ 22497 w 611508"/>
              <a:gd name="connsiteY0" fmla="*/ 251742 h 214533"/>
              <a:gd name="connsiteX1" fmla="*/ 87595 w 611508"/>
              <a:gd name="connsiteY1" fmla="*/ 182422 h 214533"/>
              <a:gd name="connsiteX2" fmla="*/ 258624 w 611508"/>
              <a:gd name="connsiteY2" fmla="*/ 1281 h 214533"/>
              <a:gd name="connsiteX3" fmla="*/ 469562 w 611508"/>
              <a:gd name="connsiteY3" fmla="*/ 16692 h 214533"/>
              <a:gd name="connsiteX4" fmla="*/ 375923 w 611508"/>
              <a:gd name="connsiteY4" fmla="*/ 211670 h 214533"/>
              <a:gd name="connsiteX5" fmla="*/ 183731 w 611508"/>
              <a:gd name="connsiteY5" fmla="*/ 205620 h 214533"/>
              <a:gd name="connsiteX6" fmla="*/ 22497 w 611508"/>
              <a:gd name="connsiteY6" fmla="*/ 251742 h 214533"/>
              <a:gd name="connsiteX0" fmla="*/ 22818 w 611965"/>
              <a:gd name="connsiteY0" fmla="*/ 251743 h 251743"/>
              <a:gd name="connsiteX1" fmla="*/ 91212 w 611965"/>
              <a:gd name="connsiteY1" fmla="*/ 199281 h 251743"/>
              <a:gd name="connsiteX2" fmla="*/ 87916 w 611965"/>
              <a:gd name="connsiteY2" fmla="*/ 182423 h 251743"/>
              <a:gd name="connsiteX3" fmla="*/ 258945 w 611965"/>
              <a:gd name="connsiteY3" fmla="*/ 1282 h 251743"/>
              <a:gd name="connsiteX4" fmla="*/ 469883 w 611965"/>
              <a:gd name="connsiteY4" fmla="*/ 16693 h 251743"/>
              <a:gd name="connsiteX5" fmla="*/ 376244 w 611965"/>
              <a:gd name="connsiteY5" fmla="*/ 211671 h 251743"/>
              <a:gd name="connsiteX6" fmla="*/ 184052 w 611965"/>
              <a:gd name="connsiteY6" fmla="*/ 205621 h 251743"/>
              <a:gd name="connsiteX7" fmla="*/ 22818 w 611965"/>
              <a:gd name="connsiteY7" fmla="*/ 251743 h 251743"/>
              <a:gd name="connsiteX0" fmla="*/ 22818 w 611965"/>
              <a:gd name="connsiteY0" fmla="*/ 251743 h 251743"/>
              <a:gd name="connsiteX1" fmla="*/ 91212 w 611965"/>
              <a:gd name="connsiteY1" fmla="*/ 199281 h 251743"/>
              <a:gd name="connsiteX2" fmla="*/ 87916 w 611965"/>
              <a:gd name="connsiteY2" fmla="*/ 182423 h 251743"/>
              <a:gd name="connsiteX3" fmla="*/ 258945 w 611965"/>
              <a:gd name="connsiteY3" fmla="*/ 1282 h 251743"/>
              <a:gd name="connsiteX4" fmla="*/ 469883 w 611965"/>
              <a:gd name="connsiteY4" fmla="*/ 16693 h 251743"/>
              <a:gd name="connsiteX5" fmla="*/ 376244 w 611965"/>
              <a:gd name="connsiteY5" fmla="*/ 211671 h 251743"/>
              <a:gd name="connsiteX6" fmla="*/ 184052 w 611965"/>
              <a:gd name="connsiteY6" fmla="*/ 205621 h 251743"/>
              <a:gd name="connsiteX7" fmla="*/ 107839 w 611965"/>
              <a:gd name="connsiteY7" fmla="*/ 245001 h 251743"/>
              <a:gd name="connsiteX8" fmla="*/ 22818 w 611965"/>
              <a:gd name="connsiteY8" fmla="*/ 251743 h 251743"/>
              <a:gd name="connsiteX0" fmla="*/ 14505 w 611965"/>
              <a:gd name="connsiteY0" fmla="*/ 237195 h 245001"/>
              <a:gd name="connsiteX1" fmla="*/ 91212 w 611965"/>
              <a:gd name="connsiteY1" fmla="*/ 199281 h 245001"/>
              <a:gd name="connsiteX2" fmla="*/ 87916 w 611965"/>
              <a:gd name="connsiteY2" fmla="*/ 182423 h 245001"/>
              <a:gd name="connsiteX3" fmla="*/ 258945 w 611965"/>
              <a:gd name="connsiteY3" fmla="*/ 1282 h 245001"/>
              <a:gd name="connsiteX4" fmla="*/ 469883 w 611965"/>
              <a:gd name="connsiteY4" fmla="*/ 16693 h 245001"/>
              <a:gd name="connsiteX5" fmla="*/ 376244 w 611965"/>
              <a:gd name="connsiteY5" fmla="*/ 211671 h 245001"/>
              <a:gd name="connsiteX6" fmla="*/ 184052 w 611965"/>
              <a:gd name="connsiteY6" fmla="*/ 205621 h 245001"/>
              <a:gd name="connsiteX7" fmla="*/ 107839 w 611965"/>
              <a:gd name="connsiteY7" fmla="*/ 245001 h 245001"/>
              <a:gd name="connsiteX8" fmla="*/ 14505 w 611965"/>
              <a:gd name="connsiteY8" fmla="*/ 237195 h 245001"/>
              <a:gd name="connsiteX0" fmla="*/ 14505 w 611965"/>
              <a:gd name="connsiteY0" fmla="*/ 237195 h 237195"/>
              <a:gd name="connsiteX1" fmla="*/ 91212 w 611965"/>
              <a:gd name="connsiteY1" fmla="*/ 199281 h 237195"/>
              <a:gd name="connsiteX2" fmla="*/ 87916 w 611965"/>
              <a:gd name="connsiteY2" fmla="*/ 182423 h 237195"/>
              <a:gd name="connsiteX3" fmla="*/ 258945 w 611965"/>
              <a:gd name="connsiteY3" fmla="*/ 1282 h 237195"/>
              <a:gd name="connsiteX4" fmla="*/ 469883 w 611965"/>
              <a:gd name="connsiteY4" fmla="*/ 16693 h 237195"/>
              <a:gd name="connsiteX5" fmla="*/ 376244 w 611965"/>
              <a:gd name="connsiteY5" fmla="*/ 211671 h 237195"/>
              <a:gd name="connsiteX6" fmla="*/ 184052 w 611965"/>
              <a:gd name="connsiteY6" fmla="*/ 205621 h 237195"/>
              <a:gd name="connsiteX7" fmla="*/ 103683 w 611965"/>
              <a:gd name="connsiteY7" fmla="*/ 236688 h 237195"/>
              <a:gd name="connsiteX8" fmla="*/ 14505 w 611965"/>
              <a:gd name="connsiteY8" fmla="*/ 237195 h 237195"/>
              <a:gd name="connsiteX0" fmla="*/ 14505 w 611965"/>
              <a:gd name="connsiteY0" fmla="*/ 237195 h 237195"/>
              <a:gd name="connsiteX1" fmla="*/ 91212 w 611965"/>
              <a:gd name="connsiteY1" fmla="*/ 199281 h 237195"/>
              <a:gd name="connsiteX2" fmla="*/ 87916 w 611965"/>
              <a:gd name="connsiteY2" fmla="*/ 182423 h 237195"/>
              <a:gd name="connsiteX3" fmla="*/ 258945 w 611965"/>
              <a:gd name="connsiteY3" fmla="*/ 1282 h 237195"/>
              <a:gd name="connsiteX4" fmla="*/ 469883 w 611965"/>
              <a:gd name="connsiteY4" fmla="*/ 16693 h 237195"/>
              <a:gd name="connsiteX5" fmla="*/ 376244 w 611965"/>
              <a:gd name="connsiteY5" fmla="*/ 211671 h 237195"/>
              <a:gd name="connsiteX6" fmla="*/ 184052 w 611965"/>
              <a:gd name="connsiteY6" fmla="*/ 205621 h 237195"/>
              <a:gd name="connsiteX7" fmla="*/ 155637 w 611965"/>
              <a:gd name="connsiteY7" fmla="*/ 222141 h 237195"/>
              <a:gd name="connsiteX8" fmla="*/ 103683 w 611965"/>
              <a:gd name="connsiteY8" fmla="*/ 236688 h 237195"/>
              <a:gd name="connsiteX9" fmla="*/ 14505 w 611965"/>
              <a:gd name="connsiteY9" fmla="*/ 237195 h 237195"/>
              <a:gd name="connsiteX0" fmla="*/ 14505 w 611965"/>
              <a:gd name="connsiteY0" fmla="*/ 237195 h 237195"/>
              <a:gd name="connsiteX1" fmla="*/ 60040 w 611965"/>
              <a:gd name="connsiteY1" fmla="*/ 220063 h 237195"/>
              <a:gd name="connsiteX2" fmla="*/ 91212 w 611965"/>
              <a:gd name="connsiteY2" fmla="*/ 199281 h 237195"/>
              <a:gd name="connsiteX3" fmla="*/ 87916 w 611965"/>
              <a:gd name="connsiteY3" fmla="*/ 182423 h 237195"/>
              <a:gd name="connsiteX4" fmla="*/ 258945 w 611965"/>
              <a:gd name="connsiteY4" fmla="*/ 1282 h 237195"/>
              <a:gd name="connsiteX5" fmla="*/ 469883 w 611965"/>
              <a:gd name="connsiteY5" fmla="*/ 16693 h 237195"/>
              <a:gd name="connsiteX6" fmla="*/ 376244 w 611965"/>
              <a:gd name="connsiteY6" fmla="*/ 211671 h 237195"/>
              <a:gd name="connsiteX7" fmla="*/ 184052 w 611965"/>
              <a:gd name="connsiteY7" fmla="*/ 205621 h 237195"/>
              <a:gd name="connsiteX8" fmla="*/ 155637 w 611965"/>
              <a:gd name="connsiteY8" fmla="*/ 222141 h 237195"/>
              <a:gd name="connsiteX9" fmla="*/ 103683 w 611965"/>
              <a:gd name="connsiteY9" fmla="*/ 236688 h 237195"/>
              <a:gd name="connsiteX10" fmla="*/ 14505 w 611965"/>
              <a:gd name="connsiteY10" fmla="*/ 237195 h 237195"/>
              <a:gd name="connsiteX0" fmla="*/ 14505 w 611965"/>
              <a:gd name="connsiteY0" fmla="*/ 237195 h 237195"/>
              <a:gd name="connsiteX1" fmla="*/ 60040 w 611965"/>
              <a:gd name="connsiteY1" fmla="*/ 220063 h 237195"/>
              <a:gd name="connsiteX2" fmla="*/ 91212 w 611965"/>
              <a:gd name="connsiteY2" fmla="*/ 199281 h 237195"/>
              <a:gd name="connsiteX3" fmla="*/ 87916 w 611965"/>
              <a:gd name="connsiteY3" fmla="*/ 182423 h 237195"/>
              <a:gd name="connsiteX4" fmla="*/ 258945 w 611965"/>
              <a:gd name="connsiteY4" fmla="*/ 1282 h 237195"/>
              <a:gd name="connsiteX5" fmla="*/ 469883 w 611965"/>
              <a:gd name="connsiteY5" fmla="*/ 16693 h 237195"/>
              <a:gd name="connsiteX6" fmla="*/ 376244 w 611965"/>
              <a:gd name="connsiteY6" fmla="*/ 211671 h 237195"/>
              <a:gd name="connsiteX7" fmla="*/ 184052 w 611965"/>
              <a:gd name="connsiteY7" fmla="*/ 205621 h 237195"/>
              <a:gd name="connsiteX8" fmla="*/ 141090 w 611965"/>
              <a:gd name="connsiteY8" fmla="*/ 222141 h 237195"/>
              <a:gd name="connsiteX9" fmla="*/ 103683 w 611965"/>
              <a:gd name="connsiteY9" fmla="*/ 236688 h 237195"/>
              <a:gd name="connsiteX10" fmla="*/ 14505 w 611965"/>
              <a:gd name="connsiteY10" fmla="*/ 237195 h 237195"/>
              <a:gd name="connsiteX0" fmla="*/ 14505 w 611965"/>
              <a:gd name="connsiteY0" fmla="*/ 237195 h 237195"/>
              <a:gd name="connsiteX1" fmla="*/ 60040 w 611965"/>
              <a:gd name="connsiteY1" fmla="*/ 220063 h 237195"/>
              <a:gd name="connsiteX2" fmla="*/ 78743 w 611965"/>
              <a:gd name="connsiteY2" fmla="*/ 199281 h 237195"/>
              <a:gd name="connsiteX3" fmla="*/ 87916 w 611965"/>
              <a:gd name="connsiteY3" fmla="*/ 182423 h 237195"/>
              <a:gd name="connsiteX4" fmla="*/ 258945 w 611965"/>
              <a:gd name="connsiteY4" fmla="*/ 1282 h 237195"/>
              <a:gd name="connsiteX5" fmla="*/ 469883 w 611965"/>
              <a:gd name="connsiteY5" fmla="*/ 16693 h 237195"/>
              <a:gd name="connsiteX6" fmla="*/ 376244 w 611965"/>
              <a:gd name="connsiteY6" fmla="*/ 211671 h 237195"/>
              <a:gd name="connsiteX7" fmla="*/ 184052 w 611965"/>
              <a:gd name="connsiteY7" fmla="*/ 205621 h 237195"/>
              <a:gd name="connsiteX8" fmla="*/ 141090 w 611965"/>
              <a:gd name="connsiteY8" fmla="*/ 222141 h 237195"/>
              <a:gd name="connsiteX9" fmla="*/ 103683 w 611965"/>
              <a:gd name="connsiteY9" fmla="*/ 236688 h 237195"/>
              <a:gd name="connsiteX10" fmla="*/ 14505 w 611965"/>
              <a:gd name="connsiteY10" fmla="*/ 237195 h 237195"/>
              <a:gd name="connsiteX0" fmla="*/ 14505 w 611965"/>
              <a:gd name="connsiteY0" fmla="*/ 237195 h 237195"/>
              <a:gd name="connsiteX1" fmla="*/ 49649 w 611965"/>
              <a:gd name="connsiteY1" fmla="*/ 215907 h 237195"/>
              <a:gd name="connsiteX2" fmla="*/ 78743 w 611965"/>
              <a:gd name="connsiteY2" fmla="*/ 199281 h 237195"/>
              <a:gd name="connsiteX3" fmla="*/ 87916 w 611965"/>
              <a:gd name="connsiteY3" fmla="*/ 182423 h 237195"/>
              <a:gd name="connsiteX4" fmla="*/ 258945 w 611965"/>
              <a:gd name="connsiteY4" fmla="*/ 1282 h 237195"/>
              <a:gd name="connsiteX5" fmla="*/ 469883 w 611965"/>
              <a:gd name="connsiteY5" fmla="*/ 16693 h 237195"/>
              <a:gd name="connsiteX6" fmla="*/ 376244 w 611965"/>
              <a:gd name="connsiteY6" fmla="*/ 211671 h 237195"/>
              <a:gd name="connsiteX7" fmla="*/ 184052 w 611965"/>
              <a:gd name="connsiteY7" fmla="*/ 205621 h 237195"/>
              <a:gd name="connsiteX8" fmla="*/ 141090 w 611965"/>
              <a:gd name="connsiteY8" fmla="*/ 222141 h 237195"/>
              <a:gd name="connsiteX9" fmla="*/ 103683 w 611965"/>
              <a:gd name="connsiteY9" fmla="*/ 236688 h 237195"/>
              <a:gd name="connsiteX10" fmla="*/ 14505 w 611965"/>
              <a:gd name="connsiteY10" fmla="*/ 237195 h 237195"/>
              <a:gd name="connsiteX0" fmla="*/ 14505 w 611965"/>
              <a:gd name="connsiteY0" fmla="*/ 237195 h 237195"/>
              <a:gd name="connsiteX1" fmla="*/ 49649 w 611965"/>
              <a:gd name="connsiteY1" fmla="*/ 215907 h 237195"/>
              <a:gd name="connsiteX2" fmla="*/ 87916 w 611965"/>
              <a:gd name="connsiteY2" fmla="*/ 182423 h 237195"/>
              <a:gd name="connsiteX3" fmla="*/ 258945 w 611965"/>
              <a:gd name="connsiteY3" fmla="*/ 1282 h 237195"/>
              <a:gd name="connsiteX4" fmla="*/ 469883 w 611965"/>
              <a:gd name="connsiteY4" fmla="*/ 16693 h 237195"/>
              <a:gd name="connsiteX5" fmla="*/ 376244 w 611965"/>
              <a:gd name="connsiteY5" fmla="*/ 211671 h 237195"/>
              <a:gd name="connsiteX6" fmla="*/ 184052 w 611965"/>
              <a:gd name="connsiteY6" fmla="*/ 205621 h 237195"/>
              <a:gd name="connsiteX7" fmla="*/ 141090 w 611965"/>
              <a:gd name="connsiteY7" fmla="*/ 222141 h 237195"/>
              <a:gd name="connsiteX8" fmla="*/ 103683 w 611965"/>
              <a:gd name="connsiteY8" fmla="*/ 236688 h 237195"/>
              <a:gd name="connsiteX9" fmla="*/ 14505 w 611965"/>
              <a:gd name="connsiteY9" fmla="*/ 237195 h 237195"/>
              <a:gd name="connsiteX0" fmla="*/ 14505 w 611965"/>
              <a:gd name="connsiteY0" fmla="*/ 237195 h 237195"/>
              <a:gd name="connsiteX1" fmla="*/ 99525 w 611965"/>
              <a:gd name="connsiteY1" fmla="*/ 201360 h 237195"/>
              <a:gd name="connsiteX2" fmla="*/ 87916 w 611965"/>
              <a:gd name="connsiteY2" fmla="*/ 182423 h 237195"/>
              <a:gd name="connsiteX3" fmla="*/ 258945 w 611965"/>
              <a:gd name="connsiteY3" fmla="*/ 1282 h 237195"/>
              <a:gd name="connsiteX4" fmla="*/ 469883 w 611965"/>
              <a:gd name="connsiteY4" fmla="*/ 16693 h 237195"/>
              <a:gd name="connsiteX5" fmla="*/ 376244 w 611965"/>
              <a:gd name="connsiteY5" fmla="*/ 211671 h 237195"/>
              <a:gd name="connsiteX6" fmla="*/ 184052 w 611965"/>
              <a:gd name="connsiteY6" fmla="*/ 205621 h 237195"/>
              <a:gd name="connsiteX7" fmla="*/ 141090 w 611965"/>
              <a:gd name="connsiteY7" fmla="*/ 222141 h 237195"/>
              <a:gd name="connsiteX8" fmla="*/ 103683 w 611965"/>
              <a:gd name="connsiteY8" fmla="*/ 236688 h 237195"/>
              <a:gd name="connsiteX9" fmla="*/ 14505 w 611965"/>
              <a:gd name="connsiteY9" fmla="*/ 237195 h 237195"/>
              <a:gd name="connsiteX0" fmla="*/ 14505 w 611965"/>
              <a:gd name="connsiteY0" fmla="*/ 237195 h 237195"/>
              <a:gd name="connsiteX1" fmla="*/ 99525 w 611965"/>
              <a:gd name="connsiteY1" fmla="*/ 201360 h 237195"/>
              <a:gd name="connsiteX2" fmla="*/ 87916 w 611965"/>
              <a:gd name="connsiteY2" fmla="*/ 182423 h 237195"/>
              <a:gd name="connsiteX3" fmla="*/ 258945 w 611965"/>
              <a:gd name="connsiteY3" fmla="*/ 1282 h 237195"/>
              <a:gd name="connsiteX4" fmla="*/ 469883 w 611965"/>
              <a:gd name="connsiteY4" fmla="*/ 16693 h 237195"/>
              <a:gd name="connsiteX5" fmla="*/ 376244 w 611965"/>
              <a:gd name="connsiteY5" fmla="*/ 211671 h 237195"/>
              <a:gd name="connsiteX6" fmla="*/ 184052 w 611965"/>
              <a:gd name="connsiteY6" fmla="*/ 205621 h 237195"/>
              <a:gd name="connsiteX7" fmla="*/ 141090 w 611965"/>
              <a:gd name="connsiteY7" fmla="*/ 222141 h 237195"/>
              <a:gd name="connsiteX8" fmla="*/ 70432 w 611965"/>
              <a:gd name="connsiteY8" fmla="*/ 234609 h 237195"/>
              <a:gd name="connsiteX9" fmla="*/ 14505 w 611965"/>
              <a:gd name="connsiteY9" fmla="*/ 237195 h 237195"/>
              <a:gd name="connsiteX0" fmla="*/ 14505 w 611965"/>
              <a:gd name="connsiteY0" fmla="*/ 237195 h 237195"/>
              <a:gd name="connsiteX1" fmla="*/ 99525 w 611965"/>
              <a:gd name="connsiteY1" fmla="*/ 201360 h 237195"/>
              <a:gd name="connsiteX2" fmla="*/ 87916 w 611965"/>
              <a:gd name="connsiteY2" fmla="*/ 182423 h 237195"/>
              <a:gd name="connsiteX3" fmla="*/ 258945 w 611965"/>
              <a:gd name="connsiteY3" fmla="*/ 1282 h 237195"/>
              <a:gd name="connsiteX4" fmla="*/ 469883 w 611965"/>
              <a:gd name="connsiteY4" fmla="*/ 16693 h 237195"/>
              <a:gd name="connsiteX5" fmla="*/ 376244 w 611965"/>
              <a:gd name="connsiteY5" fmla="*/ 211671 h 237195"/>
              <a:gd name="connsiteX6" fmla="*/ 184052 w 611965"/>
              <a:gd name="connsiteY6" fmla="*/ 205621 h 237195"/>
              <a:gd name="connsiteX7" fmla="*/ 134855 w 611965"/>
              <a:gd name="connsiteY7" fmla="*/ 217985 h 237195"/>
              <a:gd name="connsiteX8" fmla="*/ 70432 w 611965"/>
              <a:gd name="connsiteY8" fmla="*/ 234609 h 237195"/>
              <a:gd name="connsiteX9" fmla="*/ 14505 w 611965"/>
              <a:gd name="connsiteY9" fmla="*/ 237195 h 237195"/>
              <a:gd name="connsiteX0" fmla="*/ 14505 w 611965"/>
              <a:gd name="connsiteY0" fmla="*/ 237195 h 237195"/>
              <a:gd name="connsiteX1" fmla="*/ 87916 w 611965"/>
              <a:gd name="connsiteY1" fmla="*/ 182423 h 237195"/>
              <a:gd name="connsiteX2" fmla="*/ 258945 w 611965"/>
              <a:gd name="connsiteY2" fmla="*/ 1282 h 237195"/>
              <a:gd name="connsiteX3" fmla="*/ 469883 w 611965"/>
              <a:gd name="connsiteY3" fmla="*/ 16693 h 237195"/>
              <a:gd name="connsiteX4" fmla="*/ 376244 w 611965"/>
              <a:gd name="connsiteY4" fmla="*/ 211671 h 237195"/>
              <a:gd name="connsiteX5" fmla="*/ 184052 w 611965"/>
              <a:gd name="connsiteY5" fmla="*/ 205621 h 237195"/>
              <a:gd name="connsiteX6" fmla="*/ 134855 w 611965"/>
              <a:gd name="connsiteY6" fmla="*/ 217985 h 237195"/>
              <a:gd name="connsiteX7" fmla="*/ 70432 w 611965"/>
              <a:gd name="connsiteY7" fmla="*/ 234609 h 237195"/>
              <a:gd name="connsiteX8" fmla="*/ 14505 w 611965"/>
              <a:gd name="connsiteY8" fmla="*/ 237195 h 237195"/>
              <a:gd name="connsiteX0" fmla="*/ 14505 w 611965"/>
              <a:gd name="connsiteY0" fmla="*/ 237195 h 237195"/>
              <a:gd name="connsiteX1" fmla="*/ 87916 w 611965"/>
              <a:gd name="connsiteY1" fmla="*/ 182423 h 237195"/>
              <a:gd name="connsiteX2" fmla="*/ 258945 w 611965"/>
              <a:gd name="connsiteY2" fmla="*/ 1282 h 237195"/>
              <a:gd name="connsiteX3" fmla="*/ 469883 w 611965"/>
              <a:gd name="connsiteY3" fmla="*/ 16693 h 237195"/>
              <a:gd name="connsiteX4" fmla="*/ 376244 w 611965"/>
              <a:gd name="connsiteY4" fmla="*/ 211671 h 237195"/>
              <a:gd name="connsiteX5" fmla="*/ 184052 w 611965"/>
              <a:gd name="connsiteY5" fmla="*/ 205621 h 237195"/>
              <a:gd name="connsiteX6" fmla="*/ 134855 w 611965"/>
              <a:gd name="connsiteY6" fmla="*/ 217985 h 237195"/>
              <a:gd name="connsiteX7" fmla="*/ 70432 w 611965"/>
              <a:gd name="connsiteY7" fmla="*/ 234609 h 237195"/>
              <a:gd name="connsiteX8" fmla="*/ 14505 w 611965"/>
              <a:gd name="connsiteY8" fmla="*/ 237195 h 237195"/>
              <a:gd name="connsiteX0" fmla="*/ 14505 w 611965"/>
              <a:gd name="connsiteY0" fmla="*/ 237195 h 237195"/>
              <a:gd name="connsiteX1" fmla="*/ 87916 w 611965"/>
              <a:gd name="connsiteY1" fmla="*/ 182423 h 237195"/>
              <a:gd name="connsiteX2" fmla="*/ 258945 w 611965"/>
              <a:gd name="connsiteY2" fmla="*/ 1282 h 237195"/>
              <a:gd name="connsiteX3" fmla="*/ 469883 w 611965"/>
              <a:gd name="connsiteY3" fmla="*/ 16693 h 237195"/>
              <a:gd name="connsiteX4" fmla="*/ 376244 w 611965"/>
              <a:gd name="connsiteY4" fmla="*/ 211671 h 237195"/>
              <a:gd name="connsiteX5" fmla="*/ 184052 w 611965"/>
              <a:gd name="connsiteY5" fmla="*/ 205621 h 237195"/>
              <a:gd name="connsiteX6" fmla="*/ 134855 w 611965"/>
              <a:gd name="connsiteY6" fmla="*/ 217985 h 237195"/>
              <a:gd name="connsiteX7" fmla="*/ 70432 w 611965"/>
              <a:gd name="connsiteY7" fmla="*/ 234609 h 237195"/>
              <a:gd name="connsiteX8" fmla="*/ 14505 w 611965"/>
              <a:gd name="connsiteY8" fmla="*/ 237195 h 2371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611965" h="237195">
                <a:moveTo>
                  <a:pt x="14505" y="237195"/>
                </a:moveTo>
                <a:cubicBezTo>
                  <a:pt x="17419" y="228497"/>
                  <a:pt x="111599" y="207195"/>
                  <a:pt x="87916" y="182423"/>
                </a:cubicBezTo>
                <a:cubicBezTo>
                  <a:pt x="-86455" y="120125"/>
                  <a:pt x="13047" y="14741"/>
                  <a:pt x="258945" y="1282"/>
                </a:cubicBezTo>
                <a:cubicBezTo>
                  <a:pt x="332259" y="-2731"/>
                  <a:pt x="407230" y="2747"/>
                  <a:pt x="469883" y="16693"/>
                </a:cubicBezTo>
                <a:cubicBezTo>
                  <a:pt x="698453" y="67572"/>
                  <a:pt x="639716" y="189876"/>
                  <a:pt x="376244" y="211671"/>
                </a:cubicBezTo>
                <a:cubicBezTo>
                  <a:pt x="311998" y="216985"/>
                  <a:pt x="244575" y="214863"/>
                  <a:pt x="184052" y="205621"/>
                </a:cubicBezTo>
                <a:cubicBezTo>
                  <a:pt x="145899" y="207020"/>
                  <a:pt x="148250" y="212807"/>
                  <a:pt x="134855" y="217985"/>
                </a:cubicBezTo>
                <a:cubicBezTo>
                  <a:pt x="121460" y="223163"/>
                  <a:pt x="92569" y="231754"/>
                  <a:pt x="70432" y="234609"/>
                </a:cubicBezTo>
                <a:lnTo>
                  <a:pt x="14505" y="237195"/>
                </a:lnTo>
                <a:close/>
              </a:path>
            </a:pathLst>
          </a:cu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67" name="ZoneTexte 266"/>
          <p:cNvSpPr txBox="1"/>
          <p:nvPr/>
        </p:nvSpPr>
        <p:spPr>
          <a:xfrm>
            <a:off x="5554164" y="1441665"/>
            <a:ext cx="745002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7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Dekko" panose="02000600000000000000" pitchFamily="2" charset="0"/>
                <a:cs typeface="Dekko" panose="02000600000000000000" pitchFamily="2" charset="0"/>
              </a:rPr>
              <a:t>verbe </a:t>
            </a:r>
            <a:r>
              <a:rPr lang="fr-FR" sz="7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Dekko" panose="02000600000000000000" pitchFamily="2" charset="0"/>
                <a:cs typeface="Dekko" panose="02000600000000000000" pitchFamily="2" charset="0"/>
              </a:rPr>
              <a:t>3</a:t>
            </a:r>
            <a:r>
              <a:rPr lang="fr-FR" sz="700" baseline="30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Dekko" panose="02000600000000000000" pitchFamily="2" charset="0"/>
                <a:cs typeface="Dekko" panose="02000600000000000000" pitchFamily="2" charset="0"/>
              </a:rPr>
              <a:t>e</a:t>
            </a:r>
            <a:r>
              <a:rPr lang="fr-FR" sz="7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Dekko" panose="02000600000000000000" pitchFamily="2" charset="0"/>
                <a:cs typeface="Dekko" panose="02000600000000000000" pitchFamily="2" charset="0"/>
              </a:rPr>
              <a:t> </a:t>
            </a:r>
            <a:r>
              <a:rPr lang="fr-FR" sz="7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Dekko" panose="02000600000000000000" pitchFamily="2" charset="0"/>
                <a:cs typeface="Dekko" panose="02000600000000000000" pitchFamily="2" charset="0"/>
              </a:rPr>
              <a:t>groupe</a:t>
            </a:r>
            <a:endParaRPr lang="fr-FR" sz="700" dirty="0">
              <a:solidFill>
                <a:schemeClr val="tx1">
                  <a:lumMod val="65000"/>
                  <a:lumOff val="35000"/>
                </a:schemeClr>
              </a:solidFill>
              <a:latin typeface="Dekko" panose="02000600000000000000" pitchFamily="2" charset="0"/>
              <a:cs typeface="Dekko" panose="02000600000000000000" pitchFamily="2" charset="0"/>
            </a:endParaRPr>
          </a:p>
        </p:txBody>
      </p:sp>
      <p:pic>
        <p:nvPicPr>
          <p:cNvPr id="2" name="Image 1"/>
          <p:cNvPicPr>
            <a:picLocks noChangeAspect="1"/>
          </p:cNvPicPr>
          <p:nvPr/>
        </p:nvPicPr>
        <p:blipFill rotWithShape="1">
          <a:blip r:embed="rId8"/>
          <a:srcRect l="12621" t="31906" r="60521" b="33581"/>
          <a:stretch/>
        </p:blipFill>
        <p:spPr>
          <a:xfrm rot="5400000">
            <a:off x="5127108" y="1448078"/>
            <a:ext cx="373566" cy="345143"/>
          </a:xfrm>
          <a:prstGeom prst="rect">
            <a:avLst/>
          </a:prstGeom>
        </p:spPr>
      </p:pic>
      <p:sp>
        <p:nvSpPr>
          <p:cNvPr id="308" name="Rectangle 50"/>
          <p:cNvSpPr>
            <a:spLocks noChangeArrowheads="1"/>
          </p:cNvSpPr>
          <p:nvPr/>
        </p:nvSpPr>
        <p:spPr bwMode="auto">
          <a:xfrm>
            <a:off x="650497" y="4216993"/>
            <a:ext cx="1709737" cy="2397125"/>
          </a:xfrm>
          <a:prstGeom prst="rect">
            <a:avLst/>
          </a:prstGeom>
          <a:noFill/>
          <a:ln w="6350">
            <a:solidFill>
              <a:srgbClr val="A5A5A5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311" name="ZoneTexte 310"/>
          <p:cNvSpPr txBox="1"/>
          <p:nvPr/>
        </p:nvSpPr>
        <p:spPr>
          <a:xfrm>
            <a:off x="1185123" y="5318057"/>
            <a:ext cx="911676" cy="230832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r>
              <a:rPr lang="fr-FR" sz="1500" dirty="0" smtClean="0">
                <a:solidFill>
                  <a:schemeClr val="bg2">
                    <a:lumMod val="75000"/>
                  </a:schemeClr>
                </a:solidFill>
                <a:latin typeface="Andika Basic Dig1 Dig4 Dig7" panose="02000000000000000000" pitchFamily="2" charset="0"/>
              </a:rPr>
              <a:t> </a:t>
            </a:r>
            <a:r>
              <a:rPr lang="fr-FR" sz="1500" dirty="0" smtClean="0">
                <a:solidFill>
                  <a:schemeClr val="bg2">
                    <a:lumMod val="75000"/>
                  </a:schemeClr>
                </a:solidFill>
                <a:latin typeface="Andika Basic Dig1 Dig4 Dig7" panose="02000000000000000000" pitchFamily="2" charset="0"/>
              </a:rPr>
              <a:t>racont</a:t>
            </a:r>
            <a:r>
              <a:rPr lang="fr-FR" sz="1500" dirty="0" smtClean="0">
                <a:latin typeface="Andika Basic Dig1 Dig4 Dig7" panose="02000000000000000000" pitchFamily="2" charset="0"/>
              </a:rPr>
              <a:t>er</a:t>
            </a:r>
            <a:endParaRPr lang="fr-FR" sz="1500" dirty="0">
              <a:latin typeface="Andika Basic Dig1 Dig4 Dig7" panose="02000000000000000000" pitchFamily="2" charset="0"/>
            </a:endParaRPr>
          </a:p>
        </p:txBody>
      </p:sp>
      <p:grpSp>
        <p:nvGrpSpPr>
          <p:cNvPr id="312" name="Groupe 311"/>
          <p:cNvGrpSpPr/>
          <p:nvPr/>
        </p:nvGrpSpPr>
        <p:grpSpPr>
          <a:xfrm>
            <a:off x="641915" y="4071433"/>
            <a:ext cx="1720850" cy="124569"/>
            <a:chOff x="5500651" y="4343109"/>
            <a:chExt cx="1720850" cy="124569"/>
          </a:xfrm>
        </p:grpSpPr>
        <p:sp>
          <p:nvSpPr>
            <p:cNvPr id="313" name="Text Box 122"/>
            <p:cNvSpPr txBox="1">
              <a:spLocks noChangeArrowheads="1"/>
            </p:cNvSpPr>
            <p:nvPr/>
          </p:nvSpPr>
          <p:spPr bwMode="auto">
            <a:xfrm rot="16200000" flipH="1">
              <a:off x="5486472" y="4362093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S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14" name="Text Box 121"/>
            <p:cNvSpPr txBox="1">
              <a:spLocks noChangeArrowheads="1"/>
            </p:cNvSpPr>
            <p:nvPr/>
          </p:nvSpPr>
          <p:spPr bwMode="auto">
            <a:xfrm rot="16200000" flipH="1">
              <a:off x="5660398" y="4362093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O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15" name="Text Box 120"/>
            <p:cNvSpPr txBox="1">
              <a:spLocks noChangeArrowheads="1"/>
            </p:cNvSpPr>
            <p:nvPr/>
          </p:nvSpPr>
          <p:spPr bwMode="auto">
            <a:xfrm rot="16200000" flipH="1">
              <a:off x="5850193" y="4362093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N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16" name="Text Box 119"/>
            <p:cNvSpPr txBox="1">
              <a:spLocks noChangeArrowheads="1"/>
            </p:cNvSpPr>
            <p:nvPr/>
          </p:nvSpPr>
          <p:spPr bwMode="auto">
            <a:xfrm rot="16200000" flipH="1">
              <a:off x="6027928" y="4362093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D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17" name="Text Box 118"/>
            <p:cNvSpPr txBox="1">
              <a:spLocks noChangeArrowheads="1"/>
            </p:cNvSpPr>
            <p:nvPr/>
          </p:nvSpPr>
          <p:spPr bwMode="auto">
            <a:xfrm rot="16200000" flipH="1">
              <a:off x="6203758" y="4362024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J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18" name="Text Box 117"/>
            <p:cNvSpPr txBox="1">
              <a:spLocks noChangeArrowheads="1"/>
            </p:cNvSpPr>
            <p:nvPr/>
          </p:nvSpPr>
          <p:spPr bwMode="auto">
            <a:xfrm rot="16200000" flipH="1">
              <a:off x="6391648" y="4362051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F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19" name="Text Box 116"/>
            <p:cNvSpPr txBox="1">
              <a:spLocks noChangeArrowheads="1"/>
            </p:cNvSpPr>
            <p:nvPr/>
          </p:nvSpPr>
          <p:spPr bwMode="auto">
            <a:xfrm rot="16200000" flipH="1">
              <a:off x="6570017" y="4359669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M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20" name="Text Box 115"/>
            <p:cNvSpPr txBox="1">
              <a:spLocks noChangeArrowheads="1"/>
            </p:cNvSpPr>
            <p:nvPr/>
          </p:nvSpPr>
          <p:spPr bwMode="auto">
            <a:xfrm rot="16200000" flipH="1">
              <a:off x="6756004" y="4359712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A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21" name="Text Box 114"/>
            <p:cNvSpPr txBox="1">
              <a:spLocks noChangeArrowheads="1"/>
            </p:cNvSpPr>
            <p:nvPr/>
          </p:nvSpPr>
          <p:spPr bwMode="auto">
            <a:xfrm rot="16200000" flipH="1">
              <a:off x="6943895" y="4357288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M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22" name="Text Box 113"/>
            <p:cNvSpPr txBox="1">
              <a:spLocks noChangeArrowheads="1"/>
            </p:cNvSpPr>
            <p:nvPr/>
          </p:nvSpPr>
          <p:spPr bwMode="auto">
            <a:xfrm rot="16200000" flipH="1">
              <a:off x="7115916" y="4357288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J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grpSp>
        <p:nvGrpSpPr>
          <p:cNvPr id="323" name="Group 47"/>
          <p:cNvGrpSpPr>
            <a:grpSpLocks/>
          </p:cNvGrpSpPr>
          <p:nvPr/>
        </p:nvGrpSpPr>
        <p:grpSpPr bwMode="auto">
          <a:xfrm>
            <a:off x="852288" y="6372089"/>
            <a:ext cx="98425" cy="98425"/>
            <a:chOff x="3511" y="12476"/>
            <a:chExt cx="155" cy="155"/>
          </a:xfrm>
        </p:grpSpPr>
        <p:sp>
          <p:nvSpPr>
            <p:cNvPr id="324" name="Freeform 49"/>
            <p:cNvSpPr>
              <a:spLocks/>
            </p:cNvSpPr>
            <p:nvPr/>
          </p:nvSpPr>
          <p:spPr bwMode="auto">
            <a:xfrm>
              <a:off x="3511" y="12476"/>
              <a:ext cx="143" cy="155"/>
            </a:xfrm>
            <a:custGeom>
              <a:avLst/>
              <a:gdLst>
                <a:gd name="T0" fmla="*/ 0 w 143"/>
                <a:gd name="T1" fmla="*/ 0 h 155"/>
                <a:gd name="T2" fmla="*/ 143 w 143"/>
                <a:gd name="T3" fmla="*/ 155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43" h="155">
                  <a:moveTo>
                    <a:pt x="0" y="0"/>
                  </a:moveTo>
                  <a:cubicBezTo>
                    <a:pt x="48" y="52"/>
                    <a:pt x="95" y="103"/>
                    <a:pt x="143" y="155"/>
                  </a:cubicBezTo>
                </a:path>
              </a:pathLst>
            </a:custGeom>
            <a:noFill/>
            <a:ln w="9525">
              <a:solidFill>
                <a:schemeClr val="bg2">
                  <a:lumMod val="75000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chemeClr val="bg1">
                    <a:lumMod val="50000"/>
                  </a:schemeClr>
                </a:solidFill>
              </a:endParaRPr>
            </a:p>
          </p:txBody>
        </p:sp>
        <p:sp>
          <p:nvSpPr>
            <p:cNvPr id="325" name="Freeform 48"/>
            <p:cNvSpPr>
              <a:spLocks/>
            </p:cNvSpPr>
            <p:nvPr/>
          </p:nvSpPr>
          <p:spPr bwMode="auto">
            <a:xfrm rot="15936379">
              <a:off x="3517" y="12470"/>
              <a:ext cx="143" cy="155"/>
            </a:xfrm>
            <a:custGeom>
              <a:avLst/>
              <a:gdLst>
                <a:gd name="T0" fmla="*/ 0 w 143"/>
                <a:gd name="T1" fmla="*/ 0 h 155"/>
                <a:gd name="T2" fmla="*/ 143 w 143"/>
                <a:gd name="T3" fmla="*/ 155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43" h="155">
                  <a:moveTo>
                    <a:pt x="0" y="0"/>
                  </a:moveTo>
                  <a:cubicBezTo>
                    <a:pt x="48" y="52"/>
                    <a:pt x="95" y="103"/>
                    <a:pt x="143" y="155"/>
                  </a:cubicBezTo>
                </a:path>
              </a:pathLst>
            </a:custGeom>
            <a:noFill/>
            <a:ln w="9525">
              <a:solidFill>
                <a:schemeClr val="bg2">
                  <a:lumMod val="75000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chemeClr val="bg1">
                    <a:lumMod val="50000"/>
                  </a:schemeClr>
                </a:solidFill>
              </a:endParaRPr>
            </a:p>
          </p:txBody>
        </p:sp>
      </p:grpSp>
      <p:sp>
        <p:nvSpPr>
          <p:cNvPr id="326" name="Rectangle 135"/>
          <p:cNvSpPr>
            <a:spLocks noChangeArrowheads="1"/>
          </p:cNvSpPr>
          <p:nvPr/>
        </p:nvSpPr>
        <p:spPr bwMode="auto">
          <a:xfrm>
            <a:off x="830529" y="6350997"/>
            <a:ext cx="131763" cy="136525"/>
          </a:xfrm>
          <a:prstGeom prst="rect">
            <a:avLst/>
          </a:prstGeom>
          <a:noFill/>
          <a:ln w="3175">
            <a:solidFill>
              <a:schemeClr val="bg2">
                <a:lumMod val="75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327" name="Rectangle 50"/>
          <p:cNvSpPr>
            <a:spLocks noChangeArrowheads="1"/>
          </p:cNvSpPr>
          <p:nvPr/>
        </p:nvSpPr>
        <p:spPr bwMode="auto">
          <a:xfrm>
            <a:off x="2868873" y="7255582"/>
            <a:ext cx="1709737" cy="2397125"/>
          </a:xfrm>
          <a:prstGeom prst="rect">
            <a:avLst/>
          </a:prstGeom>
          <a:noFill/>
          <a:ln w="6350">
            <a:solidFill>
              <a:srgbClr val="A5A5A5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328" name="ZoneTexte 327"/>
          <p:cNvSpPr txBox="1"/>
          <p:nvPr/>
        </p:nvSpPr>
        <p:spPr>
          <a:xfrm>
            <a:off x="3198199" y="8351630"/>
            <a:ext cx="1089278" cy="230832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r>
              <a:rPr lang="fr-FR" sz="1500" dirty="0" smtClean="0">
                <a:solidFill>
                  <a:schemeClr val="bg2">
                    <a:lumMod val="75000"/>
                  </a:schemeClr>
                </a:solidFill>
                <a:latin typeface="Andika Basic Dig1 Dig4 Dig7" panose="02000000000000000000" pitchFamily="2" charset="0"/>
              </a:rPr>
              <a:t> </a:t>
            </a:r>
            <a:r>
              <a:rPr lang="fr-FR" sz="1500" dirty="0" smtClean="0">
                <a:solidFill>
                  <a:schemeClr val="bg2">
                    <a:lumMod val="75000"/>
                  </a:schemeClr>
                </a:solidFill>
                <a:latin typeface="Andika Basic Dig1 Dig4 Dig7" panose="02000000000000000000" pitchFamily="2" charset="0"/>
              </a:rPr>
              <a:t>co</a:t>
            </a:r>
            <a:r>
              <a:rPr lang="fr-FR" sz="1500" dirty="0" smtClean="0">
                <a:solidFill>
                  <a:schemeClr val="accent1"/>
                </a:solidFill>
                <a:latin typeface="Andika Basic Dig1 Dig4 Dig7" panose="02000000000000000000" pitchFamily="2" charset="0"/>
              </a:rPr>
              <a:t>m</a:t>
            </a:r>
            <a:r>
              <a:rPr lang="fr-FR" sz="1500" dirty="0" smtClean="0">
                <a:solidFill>
                  <a:schemeClr val="bg2">
                    <a:lumMod val="75000"/>
                  </a:schemeClr>
                </a:solidFill>
                <a:latin typeface="Andika Basic Dig1 Dig4 Dig7" panose="02000000000000000000" pitchFamily="2" charset="0"/>
              </a:rPr>
              <a:t>m</a:t>
            </a:r>
            <a:r>
              <a:rPr lang="fr-FR" sz="1500" dirty="0" smtClean="0">
                <a:solidFill>
                  <a:srgbClr val="F7579C"/>
                </a:solidFill>
                <a:latin typeface="Andika Basic Dig1 Dig4 Dig7" panose="02000000000000000000" pitchFamily="2" charset="0"/>
              </a:rPr>
              <a:t>e</a:t>
            </a:r>
            <a:r>
              <a:rPr lang="fr-FR" sz="1500" dirty="0" smtClean="0">
                <a:solidFill>
                  <a:schemeClr val="bg2">
                    <a:lumMod val="75000"/>
                  </a:schemeClr>
                </a:solidFill>
                <a:latin typeface="Andika Basic Dig1 Dig4 Dig7" panose="02000000000000000000" pitchFamily="2" charset="0"/>
              </a:rPr>
              <a:t>n</a:t>
            </a:r>
            <a:r>
              <a:rPr lang="fr-FR" sz="1500" dirty="0" smtClean="0">
                <a:solidFill>
                  <a:srgbClr val="5B9BD5"/>
                </a:solidFill>
                <a:latin typeface="Andika Basic Dig1 Dig4 Dig7" panose="02000000000000000000" pitchFamily="2" charset="0"/>
              </a:rPr>
              <a:t>c</a:t>
            </a:r>
            <a:r>
              <a:rPr lang="fr-FR" sz="1500" dirty="0" smtClean="0">
                <a:latin typeface="Andika Basic Dig1 Dig4 Dig7" panose="02000000000000000000" pitchFamily="2" charset="0"/>
              </a:rPr>
              <a:t>er</a:t>
            </a:r>
            <a:endParaRPr lang="fr-FR" sz="1500" dirty="0">
              <a:latin typeface="Andika Basic Dig1 Dig4 Dig7" panose="02000000000000000000" pitchFamily="2" charset="0"/>
            </a:endParaRPr>
          </a:p>
        </p:txBody>
      </p:sp>
      <p:grpSp>
        <p:nvGrpSpPr>
          <p:cNvPr id="329" name="Groupe 328"/>
          <p:cNvGrpSpPr/>
          <p:nvPr/>
        </p:nvGrpSpPr>
        <p:grpSpPr>
          <a:xfrm>
            <a:off x="2860291" y="7110022"/>
            <a:ext cx="1720850" cy="124569"/>
            <a:chOff x="5500651" y="4343109"/>
            <a:chExt cx="1720850" cy="124569"/>
          </a:xfrm>
        </p:grpSpPr>
        <p:sp>
          <p:nvSpPr>
            <p:cNvPr id="330" name="Text Box 122"/>
            <p:cNvSpPr txBox="1">
              <a:spLocks noChangeArrowheads="1"/>
            </p:cNvSpPr>
            <p:nvPr/>
          </p:nvSpPr>
          <p:spPr bwMode="auto">
            <a:xfrm rot="16200000" flipH="1">
              <a:off x="5486472" y="4362093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S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31" name="Text Box 121"/>
            <p:cNvSpPr txBox="1">
              <a:spLocks noChangeArrowheads="1"/>
            </p:cNvSpPr>
            <p:nvPr/>
          </p:nvSpPr>
          <p:spPr bwMode="auto">
            <a:xfrm rot="16200000" flipH="1">
              <a:off x="5660398" y="4362093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O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32" name="Text Box 120"/>
            <p:cNvSpPr txBox="1">
              <a:spLocks noChangeArrowheads="1"/>
            </p:cNvSpPr>
            <p:nvPr/>
          </p:nvSpPr>
          <p:spPr bwMode="auto">
            <a:xfrm rot="16200000" flipH="1">
              <a:off x="5850193" y="4362093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N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33" name="Text Box 119"/>
            <p:cNvSpPr txBox="1">
              <a:spLocks noChangeArrowheads="1"/>
            </p:cNvSpPr>
            <p:nvPr/>
          </p:nvSpPr>
          <p:spPr bwMode="auto">
            <a:xfrm rot="16200000" flipH="1">
              <a:off x="6027928" y="4362093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D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34" name="Text Box 118"/>
            <p:cNvSpPr txBox="1">
              <a:spLocks noChangeArrowheads="1"/>
            </p:cNvSpPr>
            <p:nvPr/>
          </p:nvSpPr>
          <p:spPr bwMode="auto">
            <a:xfrm rot="16200000" flipH="1">
              <a:off x="6203758" y="4362024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J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35" name="Text Box 117"/>
            <p:cNvSpPr txBox="1">
              <a:spLocks noChangeArrowheads="1"/>
            </p:cNvSpPr>
            <p:nvPr/>
          </p:nvSpPr>
          <p:spPr bwMode="auto">
            <a:xfrm rot="16200000" flipH="1">
              <a:off x="6391648" y="4362051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F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36" name="Text Box 116"/>
            <p:cNvSpPr txBox="1">
              <a:spLocks noChangeArrowheads="1"/>
            </p:cNvSpPr>
            <p:nvPr/>
          </p:nvSpPr>
          <p:spPr bwMode="auto">
            <a:xfrm rot="16200000" flipH="1">
              <a:off x="6570017" y="4359669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M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37" name="Text Box 115"/>
            <p:cNvSpPr txBox="1">
              <a:spLocks noChangeArrowheads="1"/>
            </p:cNvSpPr>
            <p:nvPr/>
          </p:nvSpPr>
          <p:spPr bwMode="auto">
            <a:xfrm rot="16200000" flipH="1">
              <a:off x="6756004" y="4359712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A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38" name="Text Box 114"/>
            <p:cNvSpPr txBox="1">
              <a:spLocks noChangeArrowheads="1"/>
            </p:cNvSpPr>
            <p:nvPr/>
          </p:nvSpPr>
          <p:spPr bwMode="auto">
            <a:xfrm rot="16200000" flipH="1">
              <a:off x="6943895" y="4357288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M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39" name="Text Box 113"/>
            <p:cNvSpPr txBox="1">
              <a:spLocks noChangeArrowheads="1"/>
            </p:cNvSpPr>
            <p:nvPr/>
          </p:nvSpPr>
          <p:spPr bwMode="auto">
            <a:xfrm rot="16200000" flipH="1">
              <a:off x="7115916" y="4357288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J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grpSp>
        <p:nvGrpSpPr>
          <p:cNvPr id="373" name="Group 47"/>
          <p:cNvGrpSpPr>
            <a:grpSpLocks/>
          </p:cNvGrpSpPr>
          <p:nvPr/>
        </p:nvGrpSpPr>
        <p:grpSpPr bwMode="auto">
          <a:xfrm>
            <a:off x="3070664" y="9410678"/>
            <a:ext cx="98425" cy="98425"/>
            <a:chOff x="3511" y="12476"/>
            <a:chExt cx="155" cy="155"/>
          </a:xfrm>
        </p:grpSpPr>
        <p:sp>
          <p:nvSpPr>
            <p:cNvPr id="374" name="Freeform 49"/>
            <p:cNvSpPr>
              <a:spLocks/>
            </p:cNvSpPr>
            <p:nvPr/>
          </p:nvSpPr>
          <p:spPr bwMode="auto">
            <a:xfrm>
              <a:off x="3511" y="12476"/>
              <a:ext cx="143" cy="155"/>
            </a:xfrm>
            <a:custGeom>
              <a:avLst/>
              <a:gdLst>
                <a:gd name="T0" fmla="*/ 0 w 143"/>
                <a:gd name="T1" fmla="*/ 0 h 155"/>
                <a:gd name="T2" fmla="*/ 143 w 143"/>
                <a:gd name="T3" fmla="*/ 155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43" h="155">
                  <a:moveTo>
                    <a:pt x="0" y="0"/>
                  </a:moveTo>
                  <a:cubicBezTo>
                    <a:pt x="48" y="52"/>
                    <a:pt x="95" y="103"/>
                    <a:pt x="143" y="155"/>
                  </a:cubicBezTo>
                </a:path>
              </a:pathLst>
            </a:custGeom>
            <a:noFill/>
            <a:ln w="9525">
              <a:solidFill>
                <a:schemeClr val="bg2">
                  <a:lumMod val="75000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chemeClr val="bg1">
                    <a:lumMod val="50000"/>
                  </a:schemeClr>
                </a:solidFill>
              </a:endParaRPr>
            </a:p>
          </p:txBody>
        </p:sp>
        <p:sp>
          <p:nvSpPr>
            <p:cNvPr id="375" name="Freeform 48"/>
            <p:cNvSpPr>
              <a:spLocks/>
            </p:cNvSpPr>
            <p:nvPr/>
          </p:nvSpPr>
          <p:spPr bwMode="auto">
            <a:xfrm rot="15936379">
              <a:off x="3517" y="12470"/>
              <a:ext cx="143" cy="155"/>
            </a:xfrm>
            <a:custGeom>
              <a:avLst/>
              <a:gdLst>
                <a:gd name="T0" fmla="*/ 0 w 143"/>
                <a:gd name="T1" fmla="*/ 0 h 155"/>
                <a:gd name="T2" fmla="*/ 143 w 143"/>
                <a:gd name="T3" fmla="*/ 155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43" h="155">
                  <a:moveTo>
                    <a:pt x="0" y="0"/>
                  </a:moveTo>
                  <a:cubicBezTo>
                    <a:pt x="48" y="52"/>
                    <a:pt x="95" y="103"/>
                    <a:pt x="143" y="155"/>
                  </a:cubicBezTo>
                </a:path>
              </a:pathLst>
            </a:custGeom>
            <a:noFill/>
            <a:ln w="9525">
              <a:solidFill>
                <a:schemeClr val="bg2">
                  <a:lumMod val="75000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chemeClr val="bg1">
                    <a:lumMod val="50000"/>
                  </a:schemeClr>
                </a:solidFill>
              </a:endParaRPr>
            </a:p>
          </p:txBody>
        </p:sp>
      </p:grpSp>
      <p:sp>
        <p:nvSpPr>
          <p:cNvPr id="376" name="Rectangle 135"/>
          <p:cNvSpPr>
            <a:spLocks noChangeArrowheads="1"/>
          </p:cNvSpPr>
          <p:nvPr/>
        </p:nvSpPr>
        <p:spPr bwMode="auto">
          <a:xfrm>
            <a:off x="3048905" y="9389586"/>
            <a:ext cx="131763" cy="136525"/>
          </a:xfrm>
          <a:prstGeom prst="rect">
            <a:avLst/>
          </a:prstGeom>
          <a:noFill/>
          <a:ln w="3175">
            <a:solidFill>
              <a:schemeClr val="bg2">
                <a:lumMod val="75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377" name="Bulle ronde 26"/>
          <p:cNvSpPr/>
          <p:nvPr/>
        </p:nvSpPr>
        <p:spPr>
          <a:xfrm>
            <a:off x="1075381" y="4280723"/>
            <a:ext cx="737255" cy="284233"/>
          </a:xfrm>
          <a:custGeom>
            <a:avLst/>
            <a:gdLst>
              <a:gd name="connsiteX0" fmla="*/ 22497 w 611508"/>
              <a:gd name="connsiteY0" fmla="*/ 251742 h 214533"/>
              <a:gd name="connsiteX1" fmla="*/ 87595 w 611508"/>
              <a:gd name="connsiteY1" fmla="*/ 182422 h 214533"/>
              <a:gd name="connsiteX2" fmla="*/ 258624 w 611508"/>
              <a:gd name="connsiteY2" fmla="*/ 1281 h 214533"/>
              <a:gd name="connsiteX3" fmla="*/ 469562 w 611508"/>
              <a:gd name="connsiteY3" fmla="*/ 16692 h 214533"/>
              <a:gd name="connsiteX4" fmla="*/ 375923 w 611508"/>
              <a:gd name="connsiteY4" fmla="*/ 211670 h 214533"/>
              <a:gd name="connsiteX5" fmla="*/ 183731 w 611508"/>
              <a:gd name="connsiteY5" fmla="*/ 205620 h 214533"/>
              <a:gd name="connsiteX6" fmla="*/ 22497 w 611508"/>
              <a:gd name="connsiteY6" fmla="*/ 251742 h 214533"/>
              <a:gd name="connsiteX0" fmla="*/ 22818 w 611965"/>
              <a:gd name="connsiteY0" fmla="*/ 251743 h 251743"/>
              <a:gd name="connsiteX1" fmla="*/ 91212 w 611965"/>
              <a:gd name="connsiteY1" fmla="*/ 199281 h 251743"/>
              <a:gd name="connsiteX2" fmla="*/ 87916 w 611965"/>
              <a:gd name="connsiteY2" fmla="*/ 182423 h 251743"/>
              <a:gd name="connsiteX3" fmla="*/ 258945 w 611965"/>
              <a:gd name="connsiteY3" fmla="*/ 1282 h 251743"/>
              <a:gd name="connsiteX4" fmla="*/ 469883 w 611965"/>
              <a:gd name="connsiteY4" fmla="*/ 16693 h 251743"/>
              <a:gd name="connsiteX5" fmla="*/ 376244 w 611965"/>
              <a:gd name="connsiteY5" fmla="*/ 211671 h 251743"/>
              <a:gd name="connsiteX6" fmla="*/ 184052 w 611965"/>
              <a:gd name="connsiteY6" fmla="*/ 205621 h 251743"/>
              <a:gd name="connsiteX7" fmla="*/ 22818 w 611965"/>
              <a:gd name="connsiteY7" fmla="*/ 251743 h 251743"/>
              <a:gd name="connsiteX0" fmla="*/ 22818 w 611965"/>
              <a:gd name="connsiteY0" fmla="*/ 251743 h 251743"/>
              <a:gd name="connsiteX1" fmla="*/ 91212 w 611965"/>
              <a:gd name="connsiteY1" fmla="*/ 199281 h 251743"/>
              <a:gd name="connsiteX2" fmla="*/ 87916 w 611965"/>
              <a:gd name="connsiteY2" fmla="*/ 182423 h 251743"/>
              <a:gd name="connsiteX3" fmla="*/ 258945 w 611965"/>
              <a:gd name="connsiteY3" fmla="*/ 1282 h 251743"/>
              <a:gd name="connsiteX4" fmla="*/ 469883 w 611965"/>
              <a:gd name="connsiteY4" fmla="*/ 16693 h 251743"/>
              <a:gd name="connsiteX5" fmla="*/ 376244 w 611965"/>
              <a:gd name="connsiteY5" fmla="*/ 211671 h 251743"/>
              <a:gd name="connsiteX6" fmla="*/ 184052 w 611965"/>
              <a:gd name="connsiteY6" fmla="*/ 205621 h 251743"/>
              <a:gd name="connsiteX7" fmla="*/ 107839 w 611965"/>
              <a:gd name="connsiteY7" fmla="*/ 245001 h 251743"/>
              <a:gd name="connsiteX8" fmla="*/ 22818 w 611965"/>
              <a:gd name="connsiteY8" fmla="*/ 251743 h 251743"/>
              <a:gd name="connsiteX0" fmla="*/ 14505 w 611965"/>
              <a:gd name="connsiteY0" fmla="*/ 237195 h 245001"/>
              <a:gd name="connsiteX1" fmla="*/ 91212 w 611965"/>
              <a:gd name="connsiteY1" fmla="*/ 199281 h 245001"/>
              <a:gd name="connsiteX2" fmla="*/ 87916 w 611965"/>
              <a:gd name="connsiteY2" fmla="*/ 182423 h 245001"/>
              <a:gd name="connsiteX3" fmla="*/ 258945 w 611965"/>
              <a:gd name="connsiteY3" fmla="*/ 1282 h 245001"/>
              <a:gd name="connsiteX4" fmla="*/ 469883 w 611965"/>
              <a:gd name="connsiteY4" fmla="*/ 16693 h 245001"/>
              <a:gd name="connsiteX5" fmla="*/ 376244 w 611965"/>
              <a:gd name="connsiteY5" fmla="*/ 211671 h 245001"/>
              <a:gd name="connsiteX6" fmla="*/ 184052 w 611965"/>
              <a:gd name="connsiteY6" fmla="*/ 205621 h 245001"/>
              <a:gd name="connsiteX7" fmla="*/ 107839 w 611965"/>
              <a:gd name="connsiteY7" fmla="*/ 245001 h 245001"/>
              <a:gd name="connsiteX8" fmla="*/ 14505 w 611965"/>
              <a:gd name="connsiteY8" fmla="*/ 237195 h 245001"/>
              <a:gd name="connsiteX0" fmla="*/ 14505 w 611965"/>
              <a:gd name="connsiteY0" fmla="*/ 237195 h 237195"/>
              <a:gd name="connsiteX1" fmla="*/ 91212 w 611965"/>
              <a:gd name="connsiteY1" fmla="*/ 199281 h 237195"/>
              <a:gd name="connsiteX2" fmla="*/ 87916 w 611965"/>
              <a:gd name="connsiteY2" fmla="*/ 182423 h 237195"/>
              <a:gd name="connsiteX3" fmla="*/ 258945 w 611965"/>
              <a:gd name="connsiteY3" fmla="*/ 1282 h 237195"/>
              <a:gd name="connsiteX4" fmla="*/ 469883 w 611965"/>
              <a:gd name="connsiteY4" fmla="*/ 16693 h 237195"/>
              <a:gd name="connsiteX5" fmla="*/ 376244 w 611965"/>
              <a:gd name="connsiteY5" fmla="*/ 211671 h 237195"/>
              <a:gd name="connsiteX6" fmla="*/ 184052 w 611965"/>
              <a:gd name="connsiteY6" fmla="*/ 205621 h 237195"/>
              <a:gd name="connsiteX7" fmla="*/ 103683 w 611965"/>
              <a:gd name="connsiteY7" fmla="*/ 236688 h 237195"/>
              <a:gd name="connsiteX8" fmla="*/ 14505 w 611965"/>
              <a:gd name="connsiteY8" fmla="*/ 237195 h 237195"/>
              <a:gd name="connsiteX0" fmla="*/ 14505 w 611965"/>
              <a:gd name="connsiteY0" fmla="*/ 237195 h 237195"/>
              <a:gd name="connsiteX1" fmla="*/ 91212 w 611965"/>
              <a:gd name="connsiteY1" fmla="*/ 199281 h 237195"/>
              <a:gd name="connsiteX2" fmla="*/ 87916 w 611965"/>
              <a:gd name="connsiteY2" fmla="*/ 182423 h 237195"/>
              <a:gd name="connsiteX3" fmla="*/ 258945 w 611965"/>
              <a:gd name="connsiteY3" fmla="*/ 1282 h 237195"/>
              <a:gd name="connsiteX4" fmla="*/ 469883 w 611965"/>
              <a:gd name="connsiteY4" fmla="*/ 16693 h 237195"/>
              <a:gd name="connsiteX5" fmla="*/ 376244 w 611965"/>
              <a:gd name="connsiteY5" fmla="*/ 211671 h 237195"/>
              <a:gd name="connsiteX6" fmla="*/ 184052 w 611965"/>
              <a:gd name="connsiteY6" fmla="*/ 205621 h 237195"/>
              <a:gd name="connsiteX7" fmla="*/ 155637 w 611965"/>
              <a:gd name="connsiteY7" fmla="*/ 222141 h 237195"/>
              <a:gd name="connsiteX8" fmla="*/ 103683 w 611965"/>
              <a:gd name="connsiteY8" fmla="*/ 236688 h 237195"/>
              <a:gd name="connsiteX9" fmla="*/ 14505 w 611965"/>
              <a:gd name="connsiteY9" fmla="*/ 237195 h 237195"/>
              <a:gd name="connsiteX0" fmla="*/ 14505 w 611965"/>
              <a:gd name="connsiteY0" fmla="*/ 237195 h 237195"/>
              <a:gd name="connsiteX1" fmla="*/ 60040 w 611965"/>
              <a:gd name="connsiteY1" fmla="*/ 220063 h 237195"/>
              <a:gd name="connsiteX2" fmla="*/ 91212 w 611965"/>
              <a:gd name="connsiteY2" fmla="*/ 199281 h 237195"/>
              <a:gd name="connsiteX3" fmla="*/ 87916 w 611965"/>
              <a:gd name="connsiteY3" fmla="*/ 182423 h 237195"/>
              <a:gd name="connsiteX4" fmla="*/ 258945 w 611965"/>
              <a:gd name="connsiteY4" fmla="*/ 1282 h 237195"/>
              <a:gd name="connsiteX5" fmla="*/ 469883 w 611965"/>
              <a:gd name="connsiteY5" fmla="*/ 16693 h 237195"/>
              <a:gd name="connsiteX6" fmla="*/ 376244 w 611965"/>
              <a:gd name="connsiteY6" fmla="*/ 211671 h 237195"/>
              <a:gd name="connsiteX7" fmla="*/ 184052 w 611965"/>
              <a:gd name="connsiteY7" fmla="*/ 205621 h 237195"/>
              <a:gd name="connsiteX8" fmla="*/ 155637 w 611965"/>
              <a:gd name="connsiteY8" fmla="*/ 222141 h 237195"/>
              <a:gd name="connsiteX9" fmla="*/ 103683 w 611965"/>
              <a:gd name="connsiteY9" fmla="*/ 236688 h 237195"/>
              <a:gd name="connsiteX10" fmla="*/ 14505 w 611965"/>
              <a:gd name="connsiteY10" fmla="*/ 237195 h 237195"/>
              <a:gd name="connsiteX0" fmla="*/ 14505 w 611965"/>
              <a:gd name="connsiteY0" fmla="*/ 237195 h 237195"/>
              <a:gd name="connsiteX1" fmla="*/ 60040 w 611965"/>
              <a:gd name="connsiteY1" fmla="*/ 220063 h 237195"/>
              <a:gd name="connsiteX2" fmla="*/ 91212 w 611965"/>
              <a:gd name="connsiteY2" fmla="*/ 199281 h 237195"/>
              <a:gd name="connsiteX3" fmla="*/ 87916 w 611965"/>
              <a:gd name="connsiteY3" fmla="*/ 182423 h 237195"/>
              <a:gd name="connsiteX4" fmla="*/ 258945 w 611965"/>
              <a:gd name="connsiteY4" fmla="*/ 1282 h 237195"/>
              <a:gd name="connsiteX5" fmla="*/ 469883 w 611965"/>
              <a:gd name="connsiteY5" fmla="*/ 16693 h 237195"/>
              <a:gd name="connsiteX6" fmla="*/ 376244 w 611965"/>
              <a:gd name="connsiteY6" fmla="*/ 211671 h 237195"/>
              <a:gd name="connsiteX7" fmla="*/ 184052 w 611965"/>
              <a:gd name="connsiteY7" fmla="*/ 205621 h 237195"/>
              <a:gd name="connsiteX8" fmla="*/ 141090 w 611965"/>
              <a:gd name="connsiteY8" fmla="*/ 222141 h 237195"/>
              <a:gd name="connsiteX9" fmla="*/ 103683 w 611965"/>
              <a:gd name="connsiteY9" fmla="*/ 236688 h 237195"/>
              <a:gd name="connsiteX10" fmla="*/ 14505 w 611965"/>
              <a:gd name="connsiteY10" fmla="*/ 237195 h 237195"/>
              <a:gd name="connsiteX0" fmla="*/ 14505 w 611965"/>
              <a:gd name="connsiteY0" fmla="*/ 237195 h 237195"/>
              <a:gd name="connsiteX1" fmla="*/ 60040 w 611965"/>
              <a:gd name="connsiteY1" fmla="*/ 220063 h 237195"/>
              <a:gd name="connsiteX2" fmla="*/ 78743 w 611965"/>
              <a:gd name="connsiteY2" fmla="*/ 199281 h 237195"/>
              <a:gd name="connsiteX3" fmla="*/ 87916 w 611965"/>
              <a:gd name="connsiteY3" fmla="*/ 182423 h 237195"/>
              <a:gd name="connsiteX4" fmla="*/ 258945 w 611965"/>
              <a:gd name="connsiteY4" fmla="*/ 1282 h 237195"/>
              <a:gd name="connsiteX5" fmla="*/ 469883 w 611965"/>
              <a:gd name="connsiteY5" fmla="*/ 16693 h 237195"/>
              <a:gd name="connsiteX6" fmla="*/ 376244 w 611965"/>
              <a:gd name="connsiteY6" fmla="*/ 211671 h 237195"/>
              <a:gd name="connsiteX7" fmla="*/ 184052 w 611965"/>
              <a:gd name="connsiteY7" fmla="*/ 205621 h 237195"/>
              <a:gd name="connsiteX8" fmla="*/ 141090 w 611965"/>
              <a:gd name="connsiteY8" fmla="*/ 222141 h 237195"/>
              <a:gd name="connsiteX9" fmla="*/ 103683 w 611965"/>
              <a:gd name="connsiteY9" fmla="*/ 236688 h 237195"/>
              <a:gd name="connsiteX10" fmla="*/ 14505 w 611965"/>
              <a:gd name="connsiteY10" fmla="*/ 237195 h 237195"/>
              <a:gd name="connsiteX0" fmla="*/ 14505 w 611965"/>
              <a:gd name="connsiteY0" fmla="*/ 237195 h 237195"/>
              <a:gd name="connsiteX1" fmla="*/ 49649 w 611965"/>
              <a:gd name="connsiteY1" fmla="*/ 215907 h 237195"/>
              <a:gd name="connsiteX2" fmla="*/ 78743 w 611965"/>
              <a:gd name="connsiteY2" fmla="*/ 199281 h 237195"/>
              <a:gd name="connsiteX3" fmla="*/ 87916 w 611965"/>
              <a:gd name="connsiteY3" fmla="*/ 182423 h 237195"/>
              <a:gd name="connsiteX4" fmla="*/ 258945 w 611965"/>
              <a:gd name="connsiteY4" fmla="*/ 1282 h 237195"/>
              <a:gd name="connsiteX5" fmla="*/ 469883 w 611965"/>
              <a:gd name="connsiteY5" fmla="*/ 16693 h 237195"/>
              <a:gd name="connsiteX6" fmla="*/ 376244 w 611965"/>
              <a:gd name="connsiteY6" fmla="*/ 211671 h 237195"/>
              <a:gd name="connsiteX7" fmla="*/ 184052 w 611965"/>
              <a:gd name="connsiteY7" fmla="*/ 205621 h 237195"/>
              <a:gd name="connsiteX8" fmla="*/ 141090 w 611965"/>
              <a:gd name="connsiteY8" fmla="*/ 222141 h 237195"/>
              <a:gd name="connsiteX9" fmla="*/ 103683 w 611965"/>
              <a:gd name="connsiteY9" fmla="*/ 236688 h 237195"/>
              <a:gd name="connsiteX10" fmla="*/ 14505 w 611965"/>
              <a:gd name="connsiteY10" fmla="*/ 237195 h 237195"/>
              <a:gd name="connsiteX0" fmla="*/ 14505 w 611965"/>
              <a:gd name="connsiteY0" fmla="*/ 237195 h 237195"/>
              <a:gd name="connsiteX1" fmla="*/ 49649 w 611965"/>
              <a:gd name="connsiteY1" fmla="*/ 215907 h 237195"/>
              <a:gd name="connsiteX2" fmla="*/ 87916 w 611965"/>
              <a:gd name="connsiteY2" fmla="*/ 182423 h 237195"/>
              <a:gd name="connsiteX3" fmla="*/ 258945 w 611965"/>
              <a:gd name="connsiteY3" fmla="*/ 1282 h 237195"/>
              <a:gd name="connsiteX4" fmla="*/ 469883 w 611965"/>
              <a:gd name="connsiteY4" fmla="*/ 16693 h 237195"/>
              <a:gd name="connsiteX5" fmla="*/ 376244 w 611965"/>
              <a:gd name="connsiteY5" fmla="*/ 211671 h 237195"/>
              <a:gd name="connsiteX6" fmla="*/ 184052 w 611965"/>
              <a:gd name="connsiteY6" fmla="*/ 205621 h 237195"/>
              <a:gd name="connsiteX7" fmla="*/ 141090 w 611965"/>
              <a:gd name="connsiteY7" fmla="*/ 222141 h 237195"/>
              <a:gd name="connsiteX8" fmla="*/ 103683 w 611965"/>
              <a:gd name="connsiteY8" fmla="*/ 236688 h 237195"/>
              <a:gd name="connsiteX9" fmla="*/ 14505 w 611965"/>
              <a:gd name="connsiteY9" fmla="*/ 237195 h 237195"/>
              <a:gd name="connsiteX0" fmla="*/ 14505 w 611965"/>
              <a:gd name="connsiteY0" fmla="*/ 237195 h 237195"/>
              <a:gd name="connsiteX1" fmla="*/ 99525 w 611965"/>
              <a:gd name="connsiteY1" fmla="*/ 201360 h 237195"/>
              <a:gd name="connsiteX2" fmla="*/ 87916 w 611965"/>
              <a:gd name="connsiteY2" fmla="*/ 182423 h 237195"/>
              <a:gd name="connsiteX3" fmla="*/ 258945 w 611965"/>
              <a:gd name="connsiteY3" fmla="*/ 1282 h 237195"/>
              <a:gd name="connsiteX4" fmla="*/ 469883 w 611965"/>
              <a:gd name="connsiteY4" fmla="*/ 16693 h 237195"/>
              <a:gd name="connsiteX5" fmla="*/ 376244 w 611965"/>
              <a:gd name="connsiteY5" fmla="*/ 211671 h 237195"/>
              <a:gd name="connsiteX6" fmla="*/ 184052 w 611965"/>
              <a:gd name="connsiteY6" fmla="*/ 205621 h 237195"/>
              <a:gd name="connsiteX7" fmla="*/ 141090 w 611965"/>
              <a:gd name="connsiteY7" fmla="*/ 222141 h 237195"/>
              <a:gd name="connsiteX8" fmla="*/ 103683 w 611965"/>
              <a:gd name="connsiteY8" fmla="*/ 236688 h 237195"/>
              <a:gd name="connsiteX9" fmla="*/ 14505 w 611965"/>
              <a:gd name="connsiteY9" fmla="*/ 237195 h 237195"/>
              <a:gd name="connsiteX0" fmla="*/ 14505 w 611965"/>
              <a:gd name="connsiteY0" fmla="*/ 237195 h 237195"/>
              <a:gd name="connsiteX1" fmla="*/ 99525 w 611965"/>
              <a:gd name="connsiteY1" fmla="*/ 201360 h 237195"/>
              <a:gd name="connsiteX2" fmla="*/ 87916 w 611965"/>
              <a:gd name="connsiteY2" fmla="*/ 182423 h 237195"/>
              <a:gd name="connsiteX3" fmla="*/ 258945 w 611965"/>
              <a:gd name="connsiteY3" fmla="*/ 1282 h 237195"/>
              <a:gd name="connsiteX4" fmla="*/ 469883 w 611965"/>
              <a:gd name="connsiteY4" fmla="*/ 16693 h 237195"/>
              <a:gd name="connsiteX5" fmla="*/ 376244 w 611965"/>
              <a:gd name="connsiteY5" fmla="*/ 211671 h 237195"/>
              <a:gd name="connsiteX6" fmla="*/ 184052 w 611965"/>
              <a:gd name="connsiteY6" fmla="*/ 205621 h 237195"/>
              <a:gd name="connsiteX7" fmla="*/ 141090 w 611965"/>
              <a:gd name="connsiteY7" fmla="*/ 222141 h 237195"/>
              <a:gd name="connsiteX8" fmla="*/ 70432 w 611965"/>
              <a:gd name="connsiteY8" fmla="*/ 234609 h 237195"/>
              <a:gd name="connsiteX9" fmla="*/ 14505 w 611965"/>
              <a:gd name="connsiteY9" fmla="*/ 237195 h 237195"/>
              <a:gd name="connsiteX0" fmla="*/ 14505 w 611965"/>
              <a:gd name="connsiteY0" fmla="*/ 237195 h 237195"/>
              <a:gd name="connsiteX1" fmla="*/ 99525 w 611965"/>
              <a:gd name="connsiteY1" fmla="*/ 201360 h 237195"/>
              <a:gd name="connsiteX2" fmla="*/ 87916 w 611965"/>
              <a:gd name="connsiteY2" fmla="*/ 182423 h 237195"/>
              <a:gd name="connsiteX3" fmla="*/ 258945 w 611965"/>
              <a:gd name="connsiteY3" fmla="*/ 1282 h 237195"/>
              <a:gd name="connsiteX4" fmla="*/ 469883 w 611965"/>
              <a:gd name="connsiteY4" fmla="*/ 16693 h 237195"/>
              <a:gd name="connsiteX5" fmla="*/ 376244 w 611965"/>
              <a:gd name="connsiteY5" fmla="*/ 211671 h 237195"/>
              <a:gd name="connsiteX6" fmla="*/ 184052 w 611965"/>
              <a:gd name="connsiteY6" fmla="*/ 205621 h 237195"/>
              <a:gd name="connsiteX7" fmla="*/ 134855 w 611965"/>
              <a:gd name="connsiteY7" fmla="*/ 217985 h 237195"/>
              <a:gd name="connsiteX8" fmla="*/ 70432 w 611965"/>
              <a:gd name="connsiteY8" fmla="*/ 234609 h 237195"/>
              <a:gd name="connsiteX9" fmla="*/ 14505 w 611965"/>
              <a:gd name="connsiteY9" fmla="*/ 237195 h 237195"/>
              <a:gd name="connsiteX0" fmla="*/ 14505 w 611965"/>
              <a:gd name="connsiteY0" fmla="*/ 237195 h 237195"/>
              <a:gd name="connsiteX1" fmla="*/ 87916 w 611965"/>
              <a:gd name="connsiteY1" fmla="*/ 182423 h 237195"/>
              <a:gd name="connsiteX2" fmla="*/ 258945 w 611965"/>
              <a:gd name="connsiteY2" fmla="*/ 1282 h 237195"/>
              <a:gd name="connsiteX3" fmla="*/ 469883 w 611965"/>
              <a:gd name="connsiteY3" fmla="*/ 16693 h 237195"/>
              <a:gd name="connsiteX4" fmla="*/ 376244 w 611965"/>
              <a:gd name="connsiteY4" fmla="*/ 211671 h 237195"/>
              <a:gd name="connsiteX5" fmla="*/ 184052 w 611965"/>
              <a:gd name="connsiteY5" fmla="*/ 205621 h 237195"/>
              <a:gd name="connsiteX6" fmla="*/ 134855 w 611965"/>
              <a:gd name="connsiteY6" fmla="*/ 217985 h 237195"/>
              <a:gd name="connsiteX7" fmla="*/ 70432 w 611965"/>
              <a:gd name="connsiteY7" fmla="*/ 234609 h 237195"/>
              <a:gd name="connsiteX8" fmla="*/ 14505 w 611965"/>
              <a:gd name="connsiteY8" fmla="*/ 237195 h 237195"/>
              <a:gd name="connsiteX0" fmla="*/ 14505 w 611965"/>
              <a:gd name="connsiteY0" fmla="*/ 237195 h 237195"/>
              <a:gd name="connsiteX1" fmla="*/ 87916 w 611965"/>
              <a:gd name="connsiteY1" fmla="*/ 182423 h 237195"/>
              <a:gd name="connsiteX2" fmla="*/ 258945 w 611965"/>
              <a:gd name="connsiteY2" fmla="*/ 1282 h 237195"/>
              <a:gd name="connsiteX3" fmla="*/ 469883 w 611965"/>
              <a:gd name="connsiteY3" fmla="*/ 16693 h 237195"/>
              <a:gd name="connsiteX4" fmla="*/ 376244 w 611965"/>
              <a:gd name="connsiteY4" fmla="*/ 211671 h 237195"/>
              <a:gd name="connsiteX5" fmla="*/ 184052 w 611965"/>
              <a:gd name="connsiteY5" fmla="*/ 205621 h 237195"/>
              <a:gd name="connsiteX6" fmla="*/ 134855 w 611965"/>
              <a:gd name="connsiteY6" fmla="*/ 217985 h 237195"/>
              <a:gd name="connsiteX7" fmla="*/ 70432 w 611965"/>
              <a:gd name="connsiteY7" fmla="*/ 234609 h 237195"/>
              <a:gd name="connsiteX8" fmla="*/ 14505 w 611965"/>
              <a:gd name="connsiteY8" fmla="*/ 237195 h 237195"/>
              <a:gd name="connsiteX0" fmla="*/ 14505 w 611965"/>
              <a:gd name="connsiteY0" fmla="*/ 237195 h 237195"/>
              <a:gd name="connsiteX1" fmla="*/ 87916 w 611965"/>
              <a:gd name="connsiteY1" fmla="*/ 182423 h 237195"/>
              <a:gd name="connsiteX2" fmla="*/ 258945 w 611965"/>
              <a:gd name="connsiteY2" fmla="*/ 1282 h 237195"/>
              <a:gd name="connsiteX3" fmla="*/ 469883 w 611965"/>
              <a:gd name="connsiteY3" fmla="*/ 16693 h 237195"/>
              <a:gd name="connsiteX4" fmla="*/ 376244 w 611965"/>
              <a:gd name="connsiteY4" fmla="*/ 211671 h 237195"/>
              <a:gd name="connsiteX5" fmla="*/ 184052 w 611965"/>
              <a:gd name="connsiteY5" fmla="*/ 205621 h 237195"/>
              <a:gd name="connsiteX6" fmla="*/ 134855 w 611965"/>
              <a:gd name="connsiteY6" fmla="*/ 217985 h 237195"/>
              <a:gd name="connsiteX7" fmla="*/ 70432 w 611965"/>
              <a:gd name="connsiteY7" fmla="*/ 234609 h 237195"/>
              <a:gd name="connsiteX8" fmla="*/ 14505 w 611965"/>
              <a:gd name="connsiteY8" fmla="*/ 237195 h 2371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611965" h="237195">
                <a:moveTo>
                  <a:pt x="14505" y="237195"/>
                </a:moveTo>
                <a:cubicBezTo>
                  <a:pt x="17419" y="228497"/>
                  <a:pt x="111599" y="207195"/>
                  <a:pt x="87916" y="182423"/>
                </a:cubicBezTo>
                <a:cubicBezTo>
                  <a:pt x="-86455" y="120125"/>
                  <a:pt x="13047" y="14741"/>
                  <a:pt x="258945" y="1282"/>
                </a:cubicBezTo>
                <a:cubicBezTo>
                  <a:pt x="332259" y="-2731"/>
                  <a:pt x="407230" y="2747"/>
                  <a:pt x="469883" y="16693"/>
                </a:cubicBezTo>
                <a:cubicBezTo>
                  <a:pt x="698453" y="67572"/>
                  <a:pt x="639716" y="189876"/>
                  <a:pt x="376244" y="211671"/>
                </a:cubicBezTo>
                <a:cubicBezTo>
                  <a:pt x="311998" y="216985"/>
                  <a:pt x="244575" y="214863"/>
                  <a:pt x="184052" y="205621"/>
                </a:cubicBezTo>
                <a:cubicBezTo>
                  <a:pt x="145899" y="207020"/>
                  <a:pt x="148250" y="212807"/>
                  <a:pt x="134855" y="217985"/>
                </a:cubicBezTo>
                <a:cubicBezTo>
                  <a:pt x="121460" y="223163"/>
                  <a:pt x="92569" y="231754"/>
                  <a:pt x="70432" y="234609"/>
                </a:cubicBezTo>
                <a:lnTo>
                  <a:pt x="14505" y="237195"/>
                </a:lnTo>
                <a:close/>
              </a:path>
            </a:pathLst>
          </a:cu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378" name="Image 377"/>
          <p:cNvPicPr>
            <a:picLocks noChangeAspect="1"/>
          </p:cNvPicPr>
          <p:nvPr/>
        </p:nvPicPr>
        <p:blipFill rotWithShape="1">
          <a:blip r:embed="rId6" cstate="print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sharpenSoften amount="50000"/>
                    </a14:imgEffect>
                    <a14:imgEffect>
                      <a14:brightnessContrast bright="4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31578" t="39390" r="60305" b="47639"/>
          <a:stretch/>
        </p:blipFill>
        <p:spPr>
          <a:xfrm>
            <a:off x="777493" y="4363139"/>
            <a:ext cx="296844" cy="281852"/>
          </a:xfrm>
          <a:prstGeom prst="rect">
            <a:avLst/>
          </a:prstGeom>
        </p:spPr>
      </p:pic>
      <p:sp>
        <p:nvSpPr>
          <p:cNvPr id="379" name="ZoneTexte 378"/>
          <p:cNvSpPr txBox="1"/>
          <p:nvPr/>
        </p:nvSpPr>
        <p:spPr>
          <a:xfrm>
            <a:off x="1123973" y="4322811"/>
            <a:ext cx="745002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7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Dekko" panose="02000600000000000000" pitchFamily="2" charset="0"/>
                <a:cs typeface="Dekko" panose="02000600000000000000" pitchFamily="2" charset="0"/>
              </a:rPr>
              <a:t>verbe 1</a:t>
            </a:r>
            <a:r>
              <a:rPr lang="fr-FR" sz="700" baseline="30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Dekko" panose="02000600000000000000" pitchFamily="2" charset="0"/>
                <a:cs typeface="Dekko" panose="02000600000000000000" pitchFamily="2" charset="0"/>
              </a:rPr>
              <a:t>er</a:t>
            </a:r>
            <a:r>
              <a:rPr lang="fr-FR" sz="7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Dekko" panose="02000600000000000000" pitchFamily="2" charset="0"/>
                <a:cs typeface="Dekko" panose="02000600000000000000" pitchFamily="2" charset="0"/>
              </a:rPr>
              <a:t> groupe</a:t>
            </a:r>
            <a:endParaRPr lang="fr-FR" sz="700" dirty="0">
              <a:solidFill>
                <a:schemeClr val="tx1">
                  <a:lumMod val="65000"/>
                  <a:lumOff val="35000"/>
                </a:schemeClr>
              </a:solidFill>
              <a:latin typeface="Dekko" panose="02000600000000000000" pitchFamily="2" charset="0"/>
              <a:cs typeface="Dekko" panose="02000600000000000000" pitchFamily="2" charset="0"/>
            </a:endParaRPr>
          </a:p>
        </p:txBody>
      </p:sp>
      <p:sp>
        <p:nvSpPr>
          <p:cNvPr id="380" name="Bulle ronde 26"/>
          <p:cNvSpPr/>
          <p:nvPr/>
        </p:nvSpPr>
        <p:spPr>
          <a:xfrm>
            <a:off x="3221472" y="7300922"/>
            <a:ext cx="737255" cy="284233"/>
          </a:xfrm>
          <a:custGeom>
            <a:avLst/>
            <a:gdLst>
              <a:gd name="connsiteX0" fmla="*/ 22497 w 611508"/>
              <a:gd name="connsiteY0" fmla="*/ 251742 h 214533"/>
              <a:gd name="connsiteX1" fmla="*/ 87595 w 611508"/>
              <a:gd name="connsiteY1" fmla="*/ 182422 h 214533"/>
              <a:gd name="connsiteX2" fmla="*/ 258624 w 611508"/>
              <a:gd name="connsiteY2" fmla="*/ 1281 h 214533"/>
              <a:gd name="connsiteX3" fmla="*/ 469562 w 611508"/>
              <a:gd name="connsiteY3" fmla="*/ 16692 h 214533"/>
              <a:gd name="connsiteX4" fmla="*/ 375923 w 611508"/>
              <a:gd name="connsiteY4" fmla="*/ 211670 h 214533"/>
              <a:gd name="connsiteX5" fmla="*/ 183731 w 611508"/>
              <a:gd name="connsiteY5" fmla="*/ 205620 h 214533"/>
              <a:gd name="connsiteX6" fmla="*/ 22497 w 611508"/>
              <a:gd name="connsiteY6" fmla="*/ 251742 h 214533"/>
              <a:gd name="connsiteX0" fmla="*/ 22818 w 611965"/>
              <a:gd name="connsiteY0" fmla="*/ 251743 h 251743"/>
              <a:gd name="connsiteX1" fmla="*/ 91212 w 611965"/>
              <a:gd name="connsiteY1" fmla="*/ 199281 h 251743"/>
              <a:gd name="connsiteX2" fmla="*/ 87916 w 611965"/>
              <a:gd name="connsiteY2" fmla="*/ 182423 h 251743"/>
              <a:gd name="connsiteX3" fmla="*/ 258945 w 611965"/>
              <a:gd name="connsiteY3" fmla="*/ 1282 h 251743"/>
              <a:gd name="connsiteX4" fmla="*/ 469883 w 611965"/>
              <a:gd name="connsiteY4" fmla="*/ 16693 h 251743"/>
              <a:gd name="connsiteX5" fmla="*/ 376244 w 611965"/>
              <a:gd name="connsiteY5" fmla="*/ 211671 h 251743"/>
              <a:gd name="connsiteX6" fmla="*/ 184052 w 611965"/>
              <a:gd name="connsiteY6" fmla="*/ 205621 h 251743"/>
              <a:gd name="connsiteX7" fmla="*/ 22818 w 611965"/>
              <a:gd name="connsiteY7" fmla="*/ 251743 h 251743"/>
              <a:gd name="connsiteX0" fmla="*/ 22818 w 611965"/>
              <a:gd name="connsiteY0" fmla="*/ 251743 h 251743"/>
              <a:gd name="connsiteX1" fmla="*/ 91212 w 611965"/>
              <a:gd name="connsiteY1" fmla="*/ 199281 h 251743"/>
              <a:gd name="connsiteX2" fmla="*/ 87916 w 611965"/>
              <a:gd name="connsiteY2" fmla="*/ 182423 h 251743"/>
              <a:gd name="connsiteX3" fmla="*/ 258945 w 611965"/>
              <a:gd name="connsiteY3" fmla="*/ 1282 h 251743"/>
              <a:gd name="connsiteX4" fmla="*/ 469883 w 611965"/>
              <a:gd name="connsiteY4" fmla="*/ 16693 h 251743"/>
              <a:gd name="connsiteX5" fmla="*/ 376244 w 611965"/>
              <a:gd name="connsiteY5" fmla="*/ 211671 h 251743"/>
              <a:gd name="connsiteX6" fmla="*/ 184052 w 611965"/>
              <a:gd name="connsiteY6" fmla="*/ 205621 h 251743"/>
              <a:gd name="connsiteX7" fmla="*/ 107839 w 611965"/>
              <a:gd name="connsiteY7" fmla="*/ 245001 h 251743"/>
              <a:gd name="connsiteX8" fmla="*/ 22818 w 611965"/>
              <a:gd name="connsiteY8" fmla="*/ 251743 h 251743"/>
              <a:gd name="connsiteX0" fmla="*/ 14505 w 611965"/>
              <a:gd name="connsiteY0" fmla="*/ 237195 h 245001"/>
              <a:gd name="connsiteX1" fmla="*/ 91212 w 611965"/>
              <a:gd name="connsiteY1" fmla="*/ 199281 h 245001"/>
              <a:gd name="connsiteX2" fmla="*/ 87916 w 611965"/>
              <a:gd name="connsiteY2" fmla="*/ 182423 h 245001"/>
              <a:gd name="connsiteX3" fmla="*/ 258945 w 611965"/>
              <a:gd name="connsiteY3" fmla="*/ 1282 h 245001"/>
              <a:gd name="connsiteX4" fmla="*/ 469883 w 611965"/>
              <a:gd name="connsiteY4" fmla="*/ 16693 h 245001"/>
              <a:gd name="connsiteX5" fmla="*/ 376244 w 611965"/>
              <a:gd name="connsiteY5" fmla="*/ 211671 h 245001"/>
              <a:gd name="connsiteX6" fmla="*/ 184052 w 611965"/>
              <a:gd name="connsiteY6" fmla="*/ 205621 h 245001"/>
              <a:gd name="connsiteX7" fmla="*/ 107839 w 611965"/>
              <a:gd name="connsiteY7" fmla="*/ 245001 h 245001"/>
              <a:gd name="connsiteX8" fmla="*/ 14505 w 611965"/>
              <a:gd name="connsiteY8" fmla="*/ 237195 h 245001"/>
              <a:gd name="connsiteX0" fmla="*/ 14505 w 611965"/>
              <a:gd name="connsiteY0" fmla="*/ 237195 h 237195"/>
              <a:gd name="connsiteX1" fmla="*/ 91212 w 611965"/>
              <a:gd name="connsiteY1" fmla="*/ 199281 h 237195"/>
              <a:gd name="connsiteX2" fmla="*/ 87916 w 611965"/>
              <a:gd name="connsiteY2" fmla="*/ 182423 h 237195"/>
              <a:gd name="connsiteX3" fmla="*/ 258945 w 611965"/>
              <a:gd name="connsiteY3" fmla="*/ 1282 h 237195"/>
              <a:gd name="connsiteX4" fmla="*/ 469883 w 611965"/>
              <a:gd name="connsiteY4" fmla="*/ 16693 h 237195"/>
              <a:gd name="connsiteX5" fmla="*/ 376244 w 611965"/>
              <a:gd name="connsiteY5" fmla="*/ 211671 h 237195"/>
              <a:gd name="connsiteX6" fmla="*/ 184052 w 611965"/>
              <a:gd name="connsiteY6" fmla="*/ 205621 h 237195"/>
              <a:gd name="connsiteX7" fmla="*/ 103683 w 611965"/>
              <a:gd name="connsiteY7" fmla="*/ 236688 h 237195"/>
              <a:gd name="connsiteX8" fmla="*/ 14505 w 611965"/>
              <a:gd name="connsiteY8" fmla="*/ 237195 h 237195"/>
              <a:gd name="connsiteX0" fmla="*/ 14505 w 611965"/>
              <a:gd name="connsiteY0" fmla="*/ 237195 h 237195"/>
              <a:gd name="connsiteX1" fmla="*/ 91212 w 611965"/>
              <a:gd name="connsiteY1" fmla="*/ 199281 h 237195"/>
              <a:gd name="connsiteX2" fmla="*/ 87916 w 611965"/>
              <a:gd name="connsiteY2" fmla="*/ 182423 h 237195"/>
              <a:gd name="connsiteX3" fmla="*/ 258945 w 611965"/>
              <a:gd name="connsiteY3" fmla="*/ 1282 h 237195"/>
              <a:gd name="connsiteX4" fmla="*/ 469883 w 611965"/>
              <a:gd name="connsiteY4" fmla="*/ 16693 h 237195"/>
              <a:gd name="connsiteX5" fmla="*/ 376244 w 611965"/>
              <a:gd name="connsiteY5" fmla="*/ 211671 h 237195"/>
              <a:gd name="connsiteX6" fmla="*/ 184052 w 611965"/>
              <a:gd name="connsiteY6" fmla="*/ 205621 h 237195"/>
              <a:gd name="connsiteX7" fmla="*/ 155637 w 611965"/>
              <a:gd name="connsiteY7" fmla="*/ 222141 h 237195"/>
              <a:gd name="connsiteX8" fmla="*/ 103683 w 611965"/>
              <a:gd name="connsiteY8" fmla="*/ 236688 h 237195"/>
              <a:gd name="connsiteX9" fmla="*/ 14505 w 611965"/>
              <a:gd name="connsiteY9" fmla="*/ 237195 h 237195"/>
              <a:gd name="connsiteX0" fmla="*/ 14505 w 611965"/>
              <a:gd name="connsiteY0" fmla="*/ 237195 h 237195"/>
              <a:gd name="connsiteX1" fmla="*/ 60040 w 611965"/>
              <a:gd name="connsiteY1" fmla="*/ 220063 h 237195"/>
              <a:gd name="connsiteX2" fmla="*/ 91212 w 611965"/>
              <a:gd name="connsiteY2" fmla="*/ 199281 h 237195"/>
              <a:gd name="connsiteX3" fmla="*/ 87916 w 611965"/>
              <a:gd name="connsiteY3" fmla="*/ 182423 h 237195"/>
              <a:gd name="connsiteX4" fmla="*/ 258945 w 611965"/>
              <a:gd name="connsiteY4" fmla="*/ 1282 h 237195"/>
              <a:gd name="connsiteX5" fmla="*/ 469883 w 611965"/>
              <a:gd name="connsiteY5" fmla="*/ 16693 h 237195"/>
              <a:gd name="connsiteX6" fmla="*/ 376244 w 611965"/>
              <a:gd name="connsiteY6" fmla="*/ 211671 h 237195"/>
              <a:gd name="connsiteX7" fmla="*/ 184052 w 611965"/>
              <a:gd name="connsiteY7" fmla="*/ 205621 h 237195"/>
              <a:gd name="connsiteX8" fmla="*/ 155637 w 611965"/>
              <a:gd name="connsiteY8" fmla="*/ 222141 h 237195"/>
              <a:gd name="connsiteX9" fmla="*/ 103683 w 611965"/>
              <a:gd name="connsiteY9" fmla="*/ 236688 h 237195"/>
              <a:gd name="connsiteX10" fmla="*/ 14505 w 611965"/>
              <a:gd name="connsiteY10" fmla="*/ 237195 h 237195"/>
              <a:gd name="connsiteX0" fmla="*/ 14505 w 611965"/>
              <a:gd name="connsiteY0" fmla="*/ 237195 h 237195"/>
              <a:gd name="connsiteX1" fmla="*/ 60040 w 611965"/>
              <a:gd name="connsiteY1" fmla="*/ 220063 h 237195"/>
              <a:gd name="connsiteX2" fmla="*/ 91212 w 611965"/>
              <a:gd name="connsiteY2" fmla="*/ 199281 h 237195"/>
              <a:gd name="connsiteX3" fmla="*/ 87916 w 611965"/>
              <a:gd name="connsiteY3" fmla="*/ 182423 h 237195"/>
              <a:gd name="connsiteX4" fmla="*/ 258945 w 611965"/>
              <a:gd name="connsiteY4" fmla="*/ 1282 h 237195"/>
              <a:gd name="connsiteX5" fmla="*/ 469883 w 611965"/>
              <a:gd name="connsiteY5" fmla="*/ 16693 h 237195"/>
              <a:gd name="connsiteX6" fmla="*/ 376244 w 611965"/>
              <a:gd name="connsiteY6" fmla="*/ 211671 h 237195"/>
              <a:gd name="connsiteX7" fmla="*/ 184052 w 611965"/>
              <a:gd name="connsiteY7" fmla="*/ 205621 h 237195"/>
              <a:gd name="connsiteX8" fmla="*/ 141090 w 611965"/>
              <a:gd name="connsiteY8" fmla="*/ 222141 h 237195"/>
              <a:gd name="connsiteX9" fmla="*/ 103683 w 611965"/>
              <a:gd name="connsiteY9" fmla="*/ 236688 h 237195"/>
              <a:gd name="connsiteX10" fmla="*/ 14505 w 611965"/>
              <a:gd name="connsiteY10" fmla="*/ 237195 h 237195"/>
              <a:gd name="connsiteX0" fmla="*/ 14505 w 611965"/>
              <a:gd name="connsiteY0" fmla="*/ 237195 h 237195"/>
              <a:gd name="connsiteX1" fmla="*/ 60040 w 611965"/>
              <a:gd name="connsiteY1" fmla="*/ 220063 h 237195"/>
              <a:gd name="connsiteX2" fmla="*/ 78743 w 611965"/>
              <a:gd name="connsiteY2" fmla="*/ 199281 h 237195"/>
              <a:gd name="connsiteX3" fmla="*/ 87916 w 611965"/>
              <a:gd name="connsiteY3" fmla="*/ 182423 h 237195"/>
              <a:gd name="connsiteX4" fmla="*/ 258945 w 611965"/>
              <a:gd name="connsiteY4" fmla="*/ 1282 h 237195"/>
              <a:gd name="connsiteX5" fmla="*/ 469883 w 611965"/>
              <a:gd name="connsiteY5" fmla="*/ 16693 h 237195"/>
              <a:gd name="connsiteX6" fmla="*/ 376244 w 611965"/>
              <a:gd name="connsiteY6" fmla="*/ 211671 h 237195"/>
              <a:gd name="connsiteX7" fmla="*/ 184052 w 611965"/>
              <a:gd name="connsiteY7" fmla="*/ 205621 h 237195"/>
              <a:gd name="connsiteX8" fmla="*/ 141090 w 611965"/>
              <a:gd name="connsiteY8" fmla="*/ 222141 h 237195"/>
              <a:gd name="connsiteX9" fmla="*/ 103683 w 611965"/>
              <a:gd name="connsiteY9" fmla="*/ 236688 h 237195"/>
              <a:gd name="connsiteX10" fmla="*/ 14505 w 611965"/>
              <a:gd name="connsiteY10" fmla="*/ 237195 h 237195"/>
              <a:gd name="connsiteX0" fmla="*/ 14505 w 611965"/>
              <a:gd name="connsiteY0" fmla="*/ 237195 h 237195"/>
              <a:gd name="connsiteX1" fmla="*/ 49649 w 611965"/>
              <a:gd name="connsiteY1" fmla="*/ 215907 h 237195"/>
              <a:gd name="connsiteX2" fmla="*/ 78743 w 611965"/>
              <a:gd name="connsiteY2" fmla="*/ 199281 h 237195"/>
              <a:gd name="connsiteX3" fmla="*/ 87916 w 611965"/>
              <a:gd name="connsiteY3" fmla="*/ 182423 h 237195"/>
              <a:gd name="connsiteX4" fmla="*/ 258945 w 611965"/>
              <a:gd name="connsiteY4" fmla="*/ 1282 h 237195"/>
              <a:gd name="connsiteX5" fmla="*/ 469883 w 611965"/>
              <a:gd name="connsiteY5" fmla="*/ 16693 h 237195"/>
              <a:gd name="connsiteX6" fmla="*/ 376244 w 611965"/>
              <a:gd name="connsiteY6" fmla="*/ 211671 h 237195"/>
              <a:gd name="connsiteX7" fmla="*/ 184052 w 611965"/>
              <a:gd name="connsiteY7" fmla="*/ 205621 h 237195"/>
              <a:gd name="connsiteX8" fmla="*/ 141090 w 611965"/>
              <a:gd name="connsiteY8" fmla="*/ 222141 h 237195"/>
              <a:gd name="connsiteX9" fmla="*/ 103683 w 611965"/>
              <a:gd name="connsiteY9" fmla="*/ 236688 h 237195"/>
              <a:gd name="connsiteX10" fmla="*/ 14505 w 611965"/>
              <a:gd name="connsiteY10" fmla="*/ 237195 h 237195"/>
              <a:gd name="connsiteX0" fmla="*/ 14505 w 611965"/>
              <a:gd name="connsiteY0" fmla="*/ 237195 h 237195"/>
              <a:gd name="connsiteX1" fmla="*/ 49649 w 611965"/>
              <a:gd name="connsiteY1" fmla="*/ 215907 h 237195"/>
              <a:gd name="connsiteX2" fmla="*/ 87916 w 611965"/>
              <a:gd name="connsiteY2" fmla="*/ 182423 h 237195"/>
              <a:gd name="connsiteX3" fmla="*/ 258945 w 611965"/>
              <a:gd name="connsiteY3" fmla="*/ 1282 h 237195"/>
              <a:gd name="connsiteX4" fmla="*/ 469883 w 611965"/>
              <a:gd name="connsiteY4" fmla="*/ 16693 h 237195"/>
              <a:gd name="connsiteX5" fmla="*/ 376244 w 611965"/>
              <a:gd name="connsiteY5" fmla="*/ 211671 h 237195"/>
              <a:gd name="connsiteX6" fmla="*/ 184052 w 611965"/>
              <a:gd name="connsiteY6" fmla="*/ 205621 h 237195"/>
              <a:gd name="connsiteX7" fmla="*/ 141090 w 611965"/>
              <a:gd name="connsiteY7" fmla="*/ 222141 h 237195"/>
              <a:gd name="connsiteX8" fmla="*/ 103683 w 611965"/>
              <a:gd name="connsiteY8" fmla="*/ 236688 h 237195"/>
              <a:gd name="connsiteX9" fmla="*/ 14505 w 611965"/>
              <a:gd name="connsiteY9" fmla="*/ 237195 h 237195"/>
              <a:gd name="connsiteX0" fmla="*/ 14505 w 611965"/>
              <a:gd name="connsiteY0" fmla="*/ 237195 h 237195"/>
              <a:gd name="connsiteX1" fmla="*/ 99525 w 611965"/>
              <a:gd name="connsiteY1" fmla="*/ 201360 h 237195"/>
              <a:gd name="connsiteX2" fmla="*/ 87916 w 611965"/>
              <a:gd name="connsiteY2" fmla="*/ 182423 h 237195"/>
              <a:gd name="connsiteX3" fmla="*/ 258945 w 611965"/>
              <a:gd name="connsiteY3" fmla="*/ 1282 h 237195"/>
              <a:gd name="connsiteX4" fmla="*/ 469883 w 611965"/>
              <a:gd name="connsiteY4" fmla="*/ 16693 h 237195"/>
              <a:gd name="connsiteX5" fmla="*/ 376244 w 611965"/>
              <a:gd name="connsiteY5" fmla="*/ 211671 h 237195"/>
              <a:gd name="connsiteX6" fmla="*/ 184052 w 611965"/>
              <a:gd name="connsiteY6" fmla="*/ 205621 h 237195"/>
              <a:gd name="connsiteX7" fmla="*/ 141090 w 611965"/>
              <a:gd name="connsiteY7" fmla="*/ 222141 h 237195"/>
              <a:gd name="connsiteX8" fmla="*/ 103683 w 611965"/>
              <a:gd name="connsiteY8" fmla="*/ 236688 h 237195"/>
              <a:gd name="connsiteX9" fmla="*/ 14505 w 611965"/>
              <a:gd name="connsiteY9" fmla="*/ 237195 h 237195"/>
              <a:gd name="connsiteX0" fmla="*/ 14505 w 611965"/>
              <a:gd name="connsiteY0" fmla="*/ 237195 h 237195"/>
              <a:gd name="connsiteX1" fmla="*/ 99525 w 611965"/>
              <a:gd name="connsiteY1" fmla="*/ 201360 h 237195"/>
              <a:gd name="connsiteX2" fmla="*/ 87916 w 611965"/>
              <a:gd name="connsiteY2" fmla="*/ 182423 h 237195"/>
              <a:gd name="connsiteX3" fmla="*/ 258945 w 611965"/>
              <a:gd name="connsiteY3" fmla="*/ 1282 h 237195"/>
              <a:gd name="connsiteX4" fmla="*/ 469883 w 611965"/>
              <a:gd name="connsiteY4" fmla="*/ 16693 h 237195"/>
              <a:gd name="connsiteX5" fmla="*/ 376244 w 611965"/>
              <a:gd name="connsiteY5" fmla="*/ 211671 h 237195"/>
              <a:gd name="connsiteX6" fmla="*/ 184052 w 611965"/>
              <a:gd name="connsiteY6" fmla="*/ 205621 h 237195"/>
              <a:gd name="connsiteX7" fmla="*/ 141090 w 611965"/>
              <a:gd name="connsiteY7" fmla="*/ 222141 h 237195"/>
              <a:gd name="connsiteX8" fmla="*/ 70432 w 611965"/>
              <a:gd name="connsiteY8" fmla="*/ 234609 h 237195"/>
              <a:gd name="connsiteX9" fmla="*/ 14505 w 611965"/>
              <a:gd name="connsiteY9" fmla="*/ 237195 h 237195"/>
              <a:gd name="connsiteX0" fmla="*/ 14505 w 611965"/>
              <a:gd name="connsiteY0" fmla="*/ 237195 h 237195"/>
              <a:gd name="connsiteX1" fmla="*/ 99525 w 611965"/>
              <a:gd name="connsiteY1" fmla="*/ 201360 h 237195"/>
              <a:gd name="connsiteX2" fmla="*/ 87916 w 611965"/>
              <a:gd name="connsiteY2" fmla="*/ 182423 h 237195"/>
              <a:gd name="connsiteX3" fmla="*/ 258945 w 611965"/>
              <a:gd name="connsiteY3" fmla="*/ 1282 h 237195"/>
              <a:gd name="connsiteX4" fmla="*/ 469883 w 611965"/>
              <a:gd name="connsiteY4" fmla="*/ 16693 h 237195"/>
              <a:gd name="connsiteX5" fmla="*/ 376244 w 611965"/>
              <a:gd name="connsiteY5" fmla="*/ 211671 h 237195"/>
              <a:gd name="connsiteX6" fmla="*/ 184052 w 611965"/>
              <a:gd name="connsiteY6" fmla="*/ 205621 h 237195"/>
              <a:gd name="connsiteX7" fmla="*/ 134855 w 611965"/>
              <a:gd name="connsiteY7" fmla="*/ 217985 h 237195"/>
              <a:gd name="connsiteX8" fmla="*/ 70432 w 611965"/>
              <a:gd name="connsiteY8" fmla="*/ 234609 h 237195"/>
              <a:gd name="connsiteX9" fmla="*/ 14505 w 611965"/>
              <a:gd name="connsiteY9" fmla="*/ 237195 h 237195"/>
              <a:gd name="connsiteX0" fmla="*/ 14505 w 611965"/>
              <a:gd name="connsiteY0" fmla="*/ 237195 h 237195"/>
              <a:gd name="connsiteX1" fmla="*/ 87916 w 611965"/>
              <a:gd name="connsiteY1" fmla="*/ 182423 h 237195"/>
              <a:gd name="connsiteX2" fmla="*/ 258945 w 611965"/>
              <a:gd name="connsiteY2" fmla="*/ 1282 h 237195"/>
              <a:gd name="connsiteX3" fmla="*/ 469883 w 611965"/>
              <a:gd name="connsiteY3" fmla="*/ 16693 h 237195"/>
              <a:gd name="connsiteX4" fmla="*/ 376244 w 611965"/>
              <a:gd name="connsiteY4" fmla="*/ 211671 h 237195"/>
              <a:gd name="connsiteX5" fmla="*/ 184052 w 611965"/>
              <a:gd name="connsiteY5" fmla="*/ 205621 h 237195"/>
              <a:gd name="connsiteX6" fmla="*/ 134855 w 611965"/>
              <a:gd name="connsiteY6" fmla="*/ 217985 h 237195"/>
              <a:gd name="connsiteX7" fmla="*/ 70432 w 611965"/>
              <a:gd name="connsiteY7" fmla="*/ 234609 h 237195"/>
              <a:gd name="connsiteX8" fmla="*/ 14505 w 611965"/>
              <a:gd name="connsiteY8" fmla="*/ 237195 h 237195"/>
              <a:gd name="connsiteX0" fmla="*/ 14505 w 611965"/>
              <a:gd name="connsiteY0" fmla="*/ 237195 h 237195"/>
              <a:gd name="connsiteX1" fmla="*/ 87916 w 611965"/>
              <a:gd name="connsiteY1" fmla="*/ 182423 h 237195"/>
              <a:gd name="connsiteX2" fmla="*/ 258945 w 611965"/>
              <a:gd name="connsiteY2" fmla="*/ 1282 h 237195"/>
              <a:gd name="connsiteX3" fmla="*/ 469883 w 611965"/>
              <a:gd name="connsiteY3" fmla="*/ 16693 h 237195"/>
              <a:gd name="connsiteX4" fmla="*/ 376244 w 611965"/>
              <a:gd name="connsiteY4" fmla="*/ 211671 h 237195"/>
              <a:gd name="connsiteX5" fmla="*/ 184052 w 611965"/>
              <a:gd name="connsiteY5" fmla="*/ 205621 h 237195"/>
              <a:gd name="connsiteX6" fmla="*/ 134855 w 611965"/>
              <a:gd name="connsiteY6" fmla="*/ 217985 h 237195"/>
              <a:gd name="connsiteX7" fmla="*/ 70432 w 611965"/>
              <a:gd name="connsiteY7" fmla="*/ 234609 h 237195"/>
              <a:gd name="connsiteX8" fmla="*/ 14505 w 611965"/>
              <a:gd name="connsiteY8" fmla="*/ 237195 h 237195"/>
              <a:gd name="connsiteX0" fmla="*/ 14505 w 611965"/>
              <a:gd name="connsiteY0" fmla="*/ 237195 h 237195"/>
              <a:gd name="connsiteX1" fmla="*/ 87916 w 611965"/>
              <a:gd name="connsiteY1" fmla="*/ 182423 h 237195"/>
              <a:gd name="connsiteX2" fmla="*/ 258945 w 611965"/>
              <a:gd name="connsiteY2" fmla="*/ 1282 h 237195"/>
              <a:gd name="connsiteX3" fmla="*/ 469883 w 611965"/>
              <a:gd name="connsiteY3" fmla="*/ 16693 h 237195"/>
              <a:gd name="connsiteX4" fmla="*/ 376244 w 611965"/>
              <a:gd name="connsiteY4" fmla="*/ 211671 h 237195"/>
              <a:gd name="connsiteX5" fmla="*/ 184052 w 611965"/>
              <a:gd name="connsiteY5" fmla="*/ 205621 h 237195"/>
              <a:gd name="connsiteX6" fmla="*/ 134855 w 611965"/>
              <a:gd name="connsiteY6" fmla="*/ 217985 h 237195"/>
              <a:gd name="connsiteX7" fmla="*/ 70432 w 611965"/>
              <a:gd name="connsiteY7" fmla="*/ 234609 h 237195"/>
              <a:gd name="connsiteX8" fmla="*/ 14505 w 611965"/>
              <a:gd name="connsiteY8" fmla="*/ 237195 h 2371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611965" h="237195">
                <a:moveTo>
                  <a:pt x="14505" y="237195"/>
                </a:moveTo>
                <a:cubicBezTo>
                  <a:pt x="17419" y="228497"/>
                  <a:pt x="111599" y="207195"/>
                  <a:pt x="87916" y="182423"/>
                </a:cubicBezTo>
                <a:cubicBezTo>
                  <a:pt x="-86455" y="120125"/>
                  <a:pt x="13047" y="14741"/>
                  <a:pt x="258945" y="1282"/>
                </a:cubicBezTo>
                <a:cubicBezTo>
                  <a:pt x="332259" y="-2731"/>
                  <a:pt x="407230" y="2747"/>
                  <a:pt x="469883" y="16693"/>
                </a:cubicBezTo>
                <a:cubicBezTo>
                  <a:pt x="698453" y="67572"/>
                  <a:pt x="639716" y="189876"/>
                  <a:pt x="376244" y="211671"/>
                </a:cubicBezTo>
                <a:cubicBezTo>
                  <a:pt x="311998" y="216985"/>
                  <a:pt x="244575" y="214863"/>
                  <a:pt x="184052" y="205621"/>
                </a:cubicBezTo>
                <a:cubicBezTo>
                  <a:pt x="145899" y="207020"/>
                  <a:pt x="148250" y="212807"/>
                  <a:pt x="134855" y="217985"/>
                </a:cubicBezTo>
                <a:cubicBezTo>
                  <a:pt x="121460" y="223163"/>
                  <a:pt x="92569" y="231754"/>
                  <a:pt x="70432" y="234609"/>
                </a:cubicBezTo>
                <a:lnTo>
                  <a:pt x="14505" y="237195"/>
                </a:lnTo>
                <a:close/>
              </a:path>
            </a:pathLst>
          </a:cu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381" name="Image 380"/>
          <p:cNvPicPr>
            <a:picLocks noChangeAspect="1"/>
          </p:cNvPicPr>
          <p:nvPr/>
        </p:nvPicPr>
        <p:blipFill rotWithShape="1">
          <a:blip r:embed="rId6" cstate="print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sharpenSoften amount="50000"/>
                    </a14:imgEffect>
                    <a14:imgEffect>
                      <a14:brightnessContrast bright="4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31578" t="39390" r="60305" b="47639"/>
          <a:stretch/>
        </p:blipFill>
        <p:spPr>
          <a:xfrm>
            <a:off x="2923584" y="7383338"/>
            <a:ext cx="296844" cy="281852"/>
          </a:xfrm>
          <a:prstGeom prst="rect">
            <a:avLst/>
          </a:prstGeom>
        </p:spPr>
      </p:pic>
      <p:sp>
        <p:nvSpPr>
          <p:cNvPr id="382" name="ZoneTexte 381"/>
          <p:cNvSpPr txBox="1"/>
          <p:nvPr/>
        </p:nvSpPr>
        <p:spPr>
          <a:xfrm>
            <a:off x="3270064" y="7343010"/>
            <a:ext cx="745002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7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Dekko" panose="02000600000000000000" pitchFamily="2" charset="0"/>
                <a:cs typeface="Dekko" panose="02000600000000000000" pitchFamily="2" charset="0"/>
              </a:rPr>
              <a:t>verbe 1</a:t>
            </a:r>
            <a:r>
              <a:rPr lang="fr-FR" sz="700" baseline="30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Dekko" panose="02000600000000000000" pitchFamily="2" charset="0"/>
                <a:cs typeface="Dekko" panose="02000600000000000000" pitchFamily="2" charset="0"/>
              </a:rPr>
              <a:t>er</a:t>
            </a:r>
            <a:r>
              <a:rPr lang="fr-FR" sz="7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Dekko" panose="02000600000000000000" pitchFamily="2" charset="0"/>
                <a:cs typeface="Dekko" panose="02000600000000000000" pitchFamily="2" charset="0"/>
              </a:rPr>
              <a:t> groupe</a:t>
            </a:r>
            <a:endParaRPr lang="fr-FR" sz="700" dirty="0">
              <a:solidFill>
                <a:schemeClr val="tx1">
                  <a:lumMod val="65000"/>
                  <a:lumOff val="35000"/>
                </a:schemeClr>
              </a:solidFill>
              <a:latin typeface="Dekko" panose="02000600000000000000" pitchFamily="2" charset="0"/>
              <a:cs typeface="Dekko" panose="02000600000000000000" pitchFamily="2" charset="0"/>
            </a:endParaRPr>
          </a:p>
        </p:txBody>
      </p:sp>
      <p:sp>
        <p:nvSpPr>
          <p:cNvPr id="383" name="Rectangle 110"/>
          <p:cNvSpPr>
            <a:spLocks noChangeArrowheads="1"/>
          </p:cNvSpPr>
          <p:nvPr/>
        </p:nvSpPr>
        <p:spPr bwMode="auto">
          <a:xfrm>
            <a:off x="5068428" y="4216993"/>
            <a:ext cx="1709737" cy="2397125"/>
          </a:xfrm>
          <a:prstGeom prst="rect">
            <a:avLst/>
          </a:prstGeom>
          <a:noFill/>
          <a:ln w="6350">
            <a:solidFill>
              <a:srgbClr val="A5A5A5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384" name="ZoneTexte 383"/>
          <p:cNvSpPr txBox="1"/>
          <p:nvPr/>
        </p:nvSpPr>
        <p:spPr>
          <a:xfrm>
            <a:off x="5625427" y="5253818"/>
            <a:ext cx="674521" cy="230832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r>
              <a:rPr lang="fr-FR" sz="1500" dirty="0" smtClean="0">
                <a:solidFill>
                  <a:schemeClr val="bg2">
                    <a:lumMod val="75000"/>
                  </a:schemeClr>
                </a:solidFill>
                <a:latin typeface="Andika Basic Dig1 Dig4 Dig7" panose="02000000000000000000" pitchFamily="2" charset="0"/>
              </a:rPr>
              <a:t> </a:t>
            </a:r>
            <a:r>
              <a:rPr lang="fr-FR" sz="15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ndika Basic Dig1 Dig4 Dig7" panose="02000000000000000000" pitchFamily="2" charset="0"/>
              </a:rPr>
              <a:t>é</a:t>
            </a:r>
            <a:r>
              <a:rPr lang="fr-FR" sz="1500" dirty="0" smtClean="0">
                <a:solidFill>
                  <a:schemeClr val="bg2">
                    <a:lumMod val="75000"/>
                  </a:schemeClr>
                </a:solidFill>
                <a:latin typeface="Andika Basic Dig1 Dig4 Dig7" panose="02000000000000000000" pitchFamily="2" charset="0"/>
              </a:rPr>
              <a:t>pou</a:t>
            </a:r>
            <a:r>
              <a:rPr lang="fr-FR" sz="1500" dirty="0" smtClean="0">
                <a:solidFill>
                  <a:srgbClr val="5B9BD5"/>
                </a:solidFill>
                <a:latin typeface="Andika Basic Dig1 Dig4 Dig7" panose="02000000000000000000" pitchFamily="2" charset="0"/>
              </a:rPr>
              <a:t>x</a:t>
            </a:r>
            <a:endParaRPr lang="fr-FR" sz="1500" dirty="0">
              <a:solidFill>
                <a:srgbClr val="5B9BD5"/>
              </a:solidFill>
              <a:latin typeface="Andika Basic Dig1 Dig4 Dig7" panose="02000000000000000000" pitchFamily="2" charset="0"/>
            </a:endParaRPr>
          </a:p>
        </p:txBody>
      </p:sp>
      <p:sp>
        <p:nvSpPr>
          <p:cNvPr id="385" name="Text Box 122"/>
          <p:cNvSpPr txBox="1">
            <a:spLocks noChangeArrowheads="1"/>
          </p:cNvSpPr>
          <p:nvPr/>
        </p:nvSpPr>
        <p:spPr bwMode="auto">
          <a:xfrm rot="16200000" flipH="1">
            <a:off x="5064445" y="4067188"/>
            <a:ext cx="119764" cy="91406"/>
          </a:xfrm>
          <a:prstGeom prst="rect">
            <a:avLst/>
          </a:prstGeom>
          <a:solidFill>
            <a:srgbClr val="FFFFFF"/>
          </a:solidFill>
          <a:ln w="9525">
            <a:solidFill>
              <a:schemeClr val="bg2">
                <a:lumMod val="75000"/>
              </a:schemeClr>
            </a:solidFill>
            <a:miter lim="800000"/>
            <a:headEnd/>
            <a:tailEnd/>
          </a:ln>
        </p:spPr>
        <p:txBody>
          <a:bodyPr vert="vert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7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Dekko" panose="02000600000000000000" pitchFamily="2" charset="0"/>
                <a:ea typeface="Calibri" panose="020F0502020204030204" pitchFamily="34" charset="0"/>
                <a:cs typeface="Dekko" panose="02000600000000000000" pitchFamily="2" charset="0"/>
              </a:rPr>
              <a:t>S</a:t>
            </a: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86" name="Text Box 121"/>
          <p:cNvSpPr txBox="1">
            <a:spLocks noChangeArrowheads="1"/>
          </p:cNvSpPr>
          <p:nvPr/>
        </p:nvSpPr>
        <p:spPr bwMode="auto">
          <a:xfrm rot="16200000" flipH="1">
            <a:off x="5238371" y="4067188"/>
            <a:ext cx="119764" cy="91406"/>
          </a:xfrm>
          <a:prstGeom prst="rect">
            <a:avLst/>
          </a:prstGeom>
          <a:solidFill>
            <a:srgbClr val="FFFFFF"/>
          </a:solidFill>
          <a:ln w="9525">
            <a:solidFill>
              <a:schemeClr val="bg2">
                <a:lumMod val="75000"/>
              </a:schemeClr>
            </a:solidFill>
            <a:miter lim="800000"/>
            <a:headEnd/>
            <a:tailEnd/>
          </a:ln>
        </p:spPr>
        <p:txBody>
          <a:bodyPr vert="vert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7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Dekko" panose="02000600000000000000" pitchFamily="2" charset="0"/>
                <a:ea typeface="Calibri" panose="020F0502020204030204" pitchFamily="34" charset="0"/>
                <a:cs typeface="Dekko" panose="02000600000000000000" pitchFamily="2" charset="0"/>
              </a:rPr>
              <a:t>O</a:t>
            </a: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87" name="Text Box 120"/>
          <p:cNvSpPr txBox="1">
            <a:spLocks noChangeArrowheads="1"/>
          </p:cNvSpPr>
          <p:nvPr/>
        </p:nvSpPr>
        <p:spPr bwMode="auto">
          <a:xfrm rot="16200000" flipH="1">
            <a:off x="5428166" y="4067188"/>
            <a:ext cx="119764" cy="91406"/>
          </a:xfrm>
          <a:prstGeom prst="rect">
            <a:avLst/>
          </a:prstGeom>
          <a:solidFill>
            <a:srgbClr val="FFFFFF"/>
          </a:solidFill>
          <a:ln w="9525">
            <a:solidFill>
              <a:schemeClr val="bg2">
                <a:lumMod val="75000"/>
              </a:schemeClr>
            </a:solidFill>
            <a:miter lim="800000"/>
            <a:headEnd/>
            <a:tailEnd/>
          </a:ln>
        </p:spPr>
        <p:txBody>
          <a:bodyPr vert="vert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7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Dekko" panose="02000600000000000000" pitchFamily="2" charset="0"/>
                <a:ea typeface="Calibri" panose="020F0502020204030204" pitchFamily="34" charset="0"/>
                <a:cs typeface="Dekko" panose="02000600000000000000" pitchFamily="2" charset="0"/>
              </a:rPr>
              <a:t>N</a:t>
            </a: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88" name="Text Box 119"/>
          <p:cNvSpPr txBox="1">
            <a:spLocks noChangeArrowheads="1"/>
          </p:cNvSpPr>
          <p:nvPr/>
        </p:nvSpPr>
        <p:spPr bwMode="auto">
          <a:xfrm rot="16200000" flipH="1">
            <a:off x="5605901" y="4067188"/>
            <a:ext cx="119764" cy="91406"/>
          </a:xfrm>
          <a:prstGeom prst="rect">
            <a:avLst/>
          </a:prstGeom>
          <a:solidFill>
            <a:srgbClr val="FFFFFF"/>
          </a:solidFill>
          <a:ln w="9525">
            <a:solidFill>
              <a:schemeClr val="bg2">
                <a:lumMod val="75000"/>
              </a:schemeClr>
            </a:solidFill>
            <a:miter lim="800000"/>
            <a:headEnd/>
            <a:tailEnd/>
          </a:ln>
        </p:spPr>
        <p:txBody>
          <a:bodyPr vert="vert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7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Dekko" panose="02000600000000000000" pitchFamily="2" charset="0"/>
                <a:ea typeface="Calibri" panose="020F0502020204030204" pitchFamily="34" charset="0"/>
                <a:cs typeface="Dekko" panose="02000600000000000000" pitchFamily="2" charset="0"/>
              </a:rPr>
              <a:t>D</a:t>
            </a: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89" name="Text Box 118"/>
          <p:cNvSpPr txBox="1">
            <a:spLocks noChangeArrowheads="1"/>
          </p:cNvSpPr>
          <p:nvPr/>
        </p:nvSpPr>
        <p:spPr bwMode="auto">
          <a:xfrm rot="16200000" flipH="1">
            <a:off x="5781731" y="4067912"/>
            <a:ext cx="119764" cy="91406"/>
          </a:xfrm>
          <a:prstGeom prst="rect">
            <a:avLst/>
          </a:prstGeom>
          <a:solidFill>
            <a:srgbClr val="FFFFFF"/>
          </a:solidFill>
          <a:ln w="9525">
            <a:solidFill>
              <a:schemeClr val="bg2">
                <a:lumMod val="75000"/>
              </a:schemeClr>
            </a:solidFill>
            <a:miter lim="800000"/>
            <a:headEnd/>
            <a:tailEnd/>
          </a:ln>
        </p:spPr>
        <p:txBody>
          <a:bodyPr vert="vert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7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Dekko" panose="02000600000000000000" pitchFamily="2" charset="0"/>
                <a:ea typeface="Calibri" panose="020F0502020204030204" pitchFamily="34" charset="0"/>
                <a:cs typeface="Dekko" panose="02000600000000000000" pitchFamily="2" charset="0"/>
              </a:rPr>
              <a:t>J</a:t>
            </a: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90" name="Text Box 117"/>
          <p:cNvSpPr txBox="1">
            <a:spLocks noChangeArrowheads="1"/>
          </p:cNvSpPr>
          <p:nvPr/>
        </p:nvSpPr>
        <p:spPr bwMode="auto">
          <a:xfrm rot="16200000" flipH="1">
            <a:off x="5969621" y="4066352"/>
            <a:ext cx="119764" cy="91406"/>
          </a:xfrm>
          <a:prstGeom prst="rect">
            <a:avLst/>
          </a:prstGeom>
          <a:solidFill>
            <a:srgbClr val="FFFFFF"/>
          </a:solidFill>
          <a:ln w="9525">
            <a:solidFill>
              <a:schemeClr val="bg2">
                <a:lumMod val="75000"/>
              </a:schemeClr>
            </a:solidFill>
            <a:miter lim="800000"/>
            <a:headEnd/>
            <a:tailEnd/>
          </a:ln>
        </p:spPr>
        <p:txBody>
          <a:bodyPr vert="vert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7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Dekko" panose="02000600000000000000" pitchFamily="2" charset="0"/>
                <a:ea typeface="Calibri" panose="020F0502020204030204" pitchFamily="34" charset="0"/>
                <a:cs typeface="Dekko" panose="02000600000000000000" pitchFamily="2" charset="0"/>
              </a:rPr>
              <a:t>F</a:t>
            </a: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91" name="Text Box 116"/>
          <p:cNvSpPr txBox="1">
            <a:spLocks noChangeArrowheads="1"/>
          </p:cNvSpPr>
          <p:nvPr/>
        </p:nvSpPr>
        <p:spPr bwMode="auto">
          <a:xfrm rot="16200000" flipH="1">
            <a:off x="6147990" y="4066352"/>
            <a:ext cx="119764" cy="91406"/>
          </a:xfrm>
          <a:prstGeom prst="rect">
            <a:avLst/>
          </a:prstGeom>
          <a:solidFill>
            <a:srgbClr val="FFFFFF"/>
          </a:solidFill>
          <a:ln w="9525">
            <a:solidFill>
              <a:schemeClr val="bg2">
                <a:lumMod val="75000"/>
              </a:schemeClr>
            </a:solidFill>
            <a:miter lim="800000"/>
            <a:headEnd/>
            <a:tailEnd/>
          </a:ln>
        </p:spPr>
        <p:txBody>
          <a:bodyPr vert="vert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7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Dekko" panose="02000600000000000000" pitchFamily="2" charset="0"/>
                <a:ea typeface="Calibri" panose="020F0502020204030204" pitchFamily="34" charset="0"/>
                <a:cs typeface="Dekko" panose="02000600000000000000" pitchFamily="2" charset="0"/>
              </a:rPr>
              <a:t>M</a:t>
            </a: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92" name="Text Box 115"/>
          <p:cNvSpPr txBox="1">
            <a:spLocks noChangeArrowheads="1"/>
          </p:cNvSpPr>
          <p:nvPr/>
        </p:nvSpPr>
        <p:spPr bwMode="auto">
          <a:xfrm rot="16200000" flipH="1">
            <a:off x="6333977" y="4067188"/>
            <a:ext cx="119764" cy="91406"/>
          </a:xfrm>
          <a:prstGeom prst="rect">
            <a:avLst/>
          </a:prstGeom>
          <a:solidFill>
            <a:srgbClr val="FFFFFF"/>
          </a:solidFill>
          <a:ln w="9525">
            <a:solidFill>
              <a:schemeClr val="bg2">
                <a:lumMod val="75000"/>
              </a:schemeClr>
            </a:solidFill>
            <a:miter lim="800000"/>
            <a:headEnd/>
            <a:tailEnd/>
          </a:ln>
        </p:spPr>
        <p:txBody>
          <a:bodyPr vert="vert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7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Dekko" panose="02000600000000000000" pitchFamily="2" charset="0"/>
                <a:ea typeface="Calibri" panose="020F0502020204030204" pitchFamily="34" charset="0"/>
                <a:cs typeface="Dekko" panose="02000600000000000000" pitchFamily="2" charset="0"/>
              </a:rPr>
              <a:t>A</a:t>
            </a: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93" name="Text Box 114"/>
          <p:cNvSpPr txBox="1">
            <a:spLocks noChangeArrowheads="1"/>
          </p:cNvSpPr>
          <p:nvPr/>
        </p:nvSpPr>
        <p:spPr bwMode="auto">
          <a:xfrm rot="16200000" flipH="1">
            <a:off x="6521868" y="4066352"/>
            <a:ext cx="119764" cy="91406"/>
          </a:xfrm>
          <a:prstGeom prst="rect">
            <a:avLst/>
          </a:prstGeom>
          <a:solidFill>
            <a:srgbClr val="FFFFFF"/>
          </a:solidFill>
          <a:ln w="9525">
            <a:solidFill>
              <a:schemeClr val="bg2">
                <a:lumMod val="75000"/>
              </a:schemeClr>
            </a:solidFill>
            <a:miter lim="800000"/>
            <a:headEnd/>
            <a:tailEnd/>
          </a:ln>
        </p:spPr>
        <p:txBody>
          <a:bodyPr vert="vert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7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Dekko" panose="02000600000000000000" pitchFamily="2" charset="0"/>
                <a:ea typeface="Calibri" panose="020F0502020204030204" pitchFamily="34" charset="0"/>
                <a:cs typeface="Dekko" panose="02000600000000000000" pitchFamily="2" charset="0"/>
              </a:rPr>
              <a:t>M</a:t>
            </a: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94" name="Text Box 113"/>
          <p:cNvSpPr txBox="1">
            <a:spLocks noChangeArrowheads="1"/>
          </p:cNvSpPr>
          <p:nvPr/>
        </p:nvSpPr>
        <p:spPr bwMode="auto">
          <a:xfrm rot="16200000" flipH="1">
            <a:off x="6693889" y="4066352"/>
            <a:ext cx="119764" cy="91406"/>
          </a:xfrm>
          <a:prstGeom prst="rect">
            <a:avLst/>
          </a:prstGeom>
          <a:solidFill>
            <a:srgbClr val="FFFFFF"/>
          </a:solidFill>
          <a:ln w="9525">
            <a:solidFill>
              <a:schemeClr val="bg2">
                <a:lumMod val="75000"/>
              </a:schemeClr>
            </a:solidFill>
            <a:miter lim="800000"/>
            <a:headEnd/>
            <a:tailEnd/>
          </a:ln>
        </p:spPr>
        <p:txBody>
          <a:bodyPr vert="vert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7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Dekko" panose="02000600000000000000" pitchFamily="2" charset="0"/>
                <a:ea typeface="Calibri" panose="020F0502020204030204" pitchFamily="34" charset="0"/>
                <a:cs typeface="Dekko" panose="02000600000000000000" pitchFamily="2" charset="0"/>
              </a:rPr>
              <a:t>J</a:t>
            </a: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  <p:grpSp>
        <p:nvGrpSpPr>
          <p:cNvPr id="433" name="Group 67"/>
          <p:cNvGrpSpPr>
            <a:grpSpLocks/>
          </p:cNvGrpSpPr>
          <p:nvPr/>
        </p:nvGrpSpPr>
        <p:grpSpPr bwMode="auto">
          <a:xfrm>
            <a:off x="5256474" y="6332069"/>
            <a:ext cx="98425" cy="98425"/>
            <a:chOff x="3511" y="12476"/>
            <a:chExt cx="155" cy="155"/>
          </a:xfrm>
        </p:grpSpPr>
        <p:sp>
          <p:nvSpPr>
            <p:cNvPr id="434" name="Freeform 69"/>
            <p:cNvSpPr>
              <a:spLocks/>
            </p:cNvSpPr>
            <p:nvPr/>
          </p:nvSpPr>
          <p:spPr bwMode="auto">
            <a:xfrm>
              <a:off x="3511" y="12476"/>
              <a:ext cx="143" cy="155"/>
            </a:xfrm>
            <a:custGeom>
              <a:avLst/>
              <a:gdLst>
                <a:gd name="T0" fmla="*/ 0 w 143"/>
                <a:gd name="T1" fmla="*/ 0 h 155"/>
                <a:gd name="T2" fmla="*/ 143 w 143"/>
                <a:gd name="T3" fmla="*/ 155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43" h="155">
                  <a:moveTo>
                    <a:pt x="0" y="0"/>
                  </a:moveTo>
                  <a:cubicBezTo>
                    <a:pt x="48" y="52"/>
                    <a:pt x="95" y="103"/>
                    <a:pt x="143" y="155"/>
                  </a:cubicBezTo>
                </a:path>
              </a:pathLst>
            </a:custGeom>
            <a:noFill/>
            <a:ln w="9525">
              <a:solidFill>
                <a:schemeClr val="bg2">
                  <a:lumMod val="75000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chemeClr val="bg1">
                    <a:lumMod val="50000"/>
                  </a:schemeClr>
                </a:solidFill>
              </a:endParaRPr>
            </a:p>
          </p:txBody>
        </p:sp>
        <p:sp>
          <p:nvSpPr>
            <p:cNvPr id="435" name="Freeform 68"/>
            <p:cNvSpPr>
              <a:spLocks/>
            </p:cNvSpPr>
            <p:nvPr/>
          </p:nvSpPr>
          <p:spPr bwMode="auto">
            <a:xfrm rot="15936379">
              <a:off x="3517" y="12470"/>
              <a:ext cx="143" cy="155"/>
            </a:xfrm>
            <a:custGeom>
              <a:avLst/>
              <a:gdLst>
                <a:gd name="T0" fmla="*/ 0 w 143"/>
                <a:gd name="T1" fmla="*/ 0 h 155"/>
                <a:gd name="T2" fmla="*/ 143 w 143"/>
                <a:gd name="T3" fmla="*/ 155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43" h="155">
                  <a:moveTo>
                    <a:pt x="0" y="0"/>
                  </a:moveTo>
                  <a:cubicBezTo>
                    <a:pt x="48" y="52"/>
                    <a:pt x="95" y="103"/>
                    <a:pt x="143" y="155"/>
                  </a:cubicBezTo>
                </a:path>
              </a:pathLst>
            </a:custGeom>
            <a:noFill/>
            <a:ln w="9525">
              <a:solidFill>
                <a:schemeClr val="bg2">
                  <a:lumMod val="75000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chemeClr val="bg1">
                    <a:lumMod val="50000"/>
                  </a:schemeClr>
                </a:solidFill>
              </a:endParaRPr>
            </a:p>
          </p:txBody>
        </p:sp>
      </p:grpSp>
      <p:sp>
        <p:nvSpPr>
          <p:cNvPr id="436" name="Rectangle 135"/>
          <p:cNvSpPr>
            <a:spLocks noChangeArrowheads="1"/>
          </p:cNvSpPr>
          <p:nvPr/>
        </p:nvSpPr>
        <p:spPr bwMode="auto">
          <a:xfrm>
            <a:off x="5234847" y="6309229"/>
            <a:ext cx="131763" cy="136525"/>
          </a:xfrm>
          <a:prstGeom prst="rect">
            <a:avLst/>
          </a:prstGeom>
          <a:noFill/>
          <a:ln w="3175">
            <a:solidFill>
              <a:schemeClr val="bg2">
                <a:lumMod val="75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437" name="Image 436"/>
          <p:cNvPicPr>
            <a:picLocks noChangeAspect="1"/>
          </p:cNvPicPr>
          <p:nvPr/>
        </p:nvPicPr>
        <p:blipFill rotWithShape="1">
          <a:blip r:embed="rId9" cstate="print">
            <a:extLst>
              <a:ext uri="{BEBA8EAE-BF5A-486C-A8C5-ECC9F3942E4B}">
                <a14:imgProps xmlns:a14="http://schemas.microsoft.com/office/drawing/2010/main">
                  <a14:imgLayer r:embed="rId10">
                    <a14:imgEffect>
                      <a14:sharpenSoften amount="50000"/>
                    </a14:imgEffect>
                    <a14:imgEffect>
                      <a14:brightnessContrast bright="4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63792" t="76076" r="26479" b="15767"/>
          <a:stretch/>
        </p:blipFill>
        <p:spPr>
          <a:xfrm>
            <a:off x="5156822" y="4580774"/>
            <a:ext cx="279703" cy="139351"/>
          </a:xfrm>
          <a:prstGeom prst="rect">
            <a:avLst/>
          </a:prstGeom>
        </p:spPr>
      </p:pic>
      <p:pic>
        <p:nvPicPr>
          <p:cNvPr id="438" name="Image 437"/>
          <p:cNvPicPr>
            <a:picLocks noChangeAspect="1"/>
          </p:cNvPicPr>
          <p:nvPr/>
        </p:nvPicPr>
        <p:blipFill rotWithShape="1">
          <a:blip r:embed="rId11" cstate="print">
            <a:extLst>
              <a:ext uri="{BEBA8EAE-BF5A-486C-A8C5-ECC9F3942E4B}">
                <a14:imgProps xmlns:a14="http://schemas.microsoft.com/office/drawing/2010/main">
                  <a14:imgLayer r:embed="rId12">
                    <a14:imgEffect>
                      <a14:sharpenSoften amount="50000"/>
                    </a14:imgEffect>
                    <a14:imgEffect>
                      <a14:brightnessContrast bright="4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80534" t="17003" r="10602" b="70262"/>
          <a:stretch/>
        </p:blipFill>
        <p:spPr>
          <a:xfrm>
            <a:off x="5157260" y="4325130"/>
            <a:ext cx="315016" cy="268921"/>
          </a:xfrm>
          <a:prstGeom prst="rect">
            <a:avLst/>
          </a:prstGeom>
        </p:spPr>
      </p:pic>
      <p:sp>
        <p:nvSpPr>
          <p:cNvPr id="439" name="Bulle ronde 2290"/>
          <p:cNvSpPr/>
          <p:nvPr/>
        </p:nvSpPr>
        <p:spPr>
          <a:xfrm>
            <a:off x="5457260" y="4271941"/>
            <a:ext cx="717609" cy="227883"/>
          </a:xfrm>
          <a:custGeom>
            <a:avLst/>
            <a:gdLst>
              <a:gd name="connsiteX0" fmla="*/ 60321 w 719824"/>
              <a:gd name="connsiteY0" fmla="*/ 182002 h 154391"/>
              <a:gd name="connsiteX1" fmla="*/ 116700 w 719824"/>
              <a:gd name="connsiteY1" fmla="*/ 134098 h 154391"/>
              <a:gd name="connsiteX2" fmla="*/ 335874 w 719824"/>
              <a:gd name="connsiteY2" fmla="*/ 171 h 154391"/>
              <a:gd name="connsiteX3" fmla="*/ 532049 w 719824"/>
              <a:gd name="connsiteY3" fmla="*/ 9400 h 154391"/>
              <a:gd name="connsiteX4" fmla="*/ 396804 w 719824"/>
              <a:gd name="connsiteY4" fmla="*/ 153984 h 154391"/>
              <a:gd name="connsiteX5" fmla="*/ 233794 w 719824"/>
              <a:gd name="connsiteY5" fmla="*/ 149496 h 154391"/>
              <a:gd name="connsiteX6" fmla="*/ 60321 w 719824"/>
              <a:gd name="connsiteY6" fmla="*/ 182002 h 154391"/>
              <a:gd name="connsiteX0" fmla="*/ 60869 w 720689"/>
              <a:gd name="connsiteY0" fmla="*/ 182003 h 182003"/>
              <a:gd name="connsiteX1" fmla="*/ 117248 w 720689"/>
              <a:gd name="connsiteY1" fmla="*/ 134099 h 182003"/>
              <a:gd name="connsiteX2" fmla="*/ 336422 w 720689"/>
              <a:gd name="connsiteY2" fmla="*/ 172 h 182003"/>
              <a:gd name="connsiteX3" fmla="*/ 532597 w 720689"/>
              <a:gd name="connsiteY3" fmla="*/ 9401 h 182003"/>
              <a:gd name="connsiteX4" fmla="*/ 397352 w 720689"/>
              <a:gd name="connsiteY4" fmla="*/ 153985 h 182003"/>
              <a:gd name="connsiteX5" fmla="*/ 234342 w 720689"/>
              <a:gd name="connsiteY5" fmla="*/ 149497 h 182003"/>
              <a:gd name="connsiteX6" fmla="*/ 158150 w 720689"/>
              <a:gd name="connsiteY6" fmla="*/ 175174 h 182003"/>
              <a:gd name="connsiteX7" fmla="*/ 60869 w 720689"/>
              <a:gd name="connsiteY7" fmla="*/ 182003 h 182003"/>
              <a:gd name="connsiteX0" fmla="*/ 60869 w 720689"/>
              <a:gd name="connsiteY0" fmla="*/ 182003 h 182003"/>
              <a:gd name="connsiteX1" fmla="*/ 137369 w 720689"/>
              <a:gd name="connsiteY1" fmla="*/ 146079 h 182003"/>
              <a:gd name="connsiteX2" fmla="*/ 117248 w 720689"/>
              <a:gd name="connsiteY2" fmla="*/ 134099 h 182003"/>
              <a:gd name="connsiteX3" fmla="*/ 336422 w 720689"/>
              <a:gd name="connsiteY3" fmla="*/ 172 h 182003"/>
              <a:gd name="connsiteX4" fmla="*/ 532597 w 720689"/>
              <a:gd name="connsiteY4" fmla="*/ 9401 h 182003"/>
              <a:gd name="connsiteX5" fmla="*/ 397352 w 720689"/>
              <a:gd name="connsiteY5" fmla="*/ 153985 h 182003"/>
              <a:gd name="connsiteX6" fmla="*/ 234342 w 720689"/>
              <a:gd name="connsiteY6" fmla="*/ 149497 h 182003"/>
              <a:gd name="connsiteX7" fmla="*/ 158150 w 720689"/>
              <a:gd name="connsiteY7" fmla="*/ 175174 h 182003"/>
              <a:gd name="connsiteX8" fmla="*/ 60869 w 720689"/>
              <a:gd name="connsiteY8" fmla="*/ 182003 h 182003"/>
              <a:gd name="connsiteX0" fmla="*/ 60869 w 720689"/>
              <a:gd name="connsiteY0" fmla="*/ 182003 h 182003"/>
              <a:gd name="connsiteX1" fmla="*/ 137369 w 720689"/>
              <a:gd name="connsiteY1" fmla="*/ 146079 h 182003"/>
              <a:gd name="connsiteX2" fmla="*/ 117248 w 720689"/>
              <a:gd name="connsiteY2" fmla="*/ 134099 h 182003"/>
              <a:gd name="connsiteX3" fmla="*/ 336422 w 720689"/>
              <a:gd name="connsiteY3" fmla="*/ 172 h 182003"/>
              <a:gd name="connsiteX4" fmla="*/ 532597 w 720689"/>
              <a:gd name="connsiteY4" fmla="*/ 9401 h 182003"/>
              <a:gd name="connsiteX5" fmla="*/ 397352 w 720689"/>
              <a:gd name="connsiteY5" fmla="*/ 153985 h 182003"/>
              <a:gd name="connsiteX6" fmla="*/ 234342 w 720689"/>
              <a:gd name="connsiteY6" fmla="*/ 149497 h 182003"/>
              <a:gd name="connsiteX7" fmla="*/ 145681 w 720689"/>
              <a:gd name="connsiteY7" fmla="*/ 173096 h 182003"/>
              <a:gd name="connsiteX8" fmla="*/ 60869 w 720689"/>
              <a:gd name="connsiteY8" fmla="*/ 182003 h 182003"/>
              <a:gd name="connsiteX0" fmla="*/ 60869 w 720689"/>
              <a:gd name="connsiteY0" fmla="*/ 182003 h 182003"/>
              <a:gd name="connsiteX1" fmla="*/ 137369 w 720689"/>
              <a:gd name="connsiteY1" fmla="*/ 146079 h 182003"/>
              <a:gd name="connsiteX2" fmla="*/ 117248 w 720689"/>
              <a:gd name="connsiteY2" fmla="*/ 134099 h 182003"/>
              <a:gd name="connsiteX3" fmla="*/ 336422 w 720689"/>
              <a:gd name="connsiteY3" fmla="*/ 172 h 182003"/>
              <a:gd name="connsiteX4" fmla="*/ 532597 w 720689"/>
              <a:gd name="connsiteY4" fmla="*/ 9401 h 182003"/>
              <a:gd name="connsiteX5" fmla="*/ 397352 w 720689"/>
              <a:gd name="connsiteY5" fmla="*/ 153985 h 182003"/>
              <a:gd name="connsiteX6" fmla="*/ 234342 w 720689"/>
              <a:gd name="connsiteY6" fmla="*/ 149497 h 182003"/>
              <a:gd name="connsiteX7" fmla="*/ 145681 w 720689"/>
              <a:gd name="connsiteY7" fmla="*/ 173096 h 182003"/>
              <a:gd name="connsiteX8" fmla="*/ 60869 w 720689"/>
              <a:gd name="connsiteY8" fmla="*/ 182003 h 182003"/>
              <a:gd name="connsiteX0" fmla="*/ 34929 w 720689"/>
              <a:gd name="connsiteY0" fmla="*/ 174642 h 174642"/>
              <a:gd name="connsiteX1" fmla="*/ 137369 w 720689"/>
              <a:gd name="connsiteY1" fmla="*/ 146079 h 174642"/>
              <a:gd name="connsiteX2" fmla="*/ 117248 w 720689"/>
              <a:gd name="connsiteY2" fmla="*/ 134099 h 174642"/>
              <a:gd name="connsiteX3" fmla="*/ 336422 w 720689"/>
              <a:gd name="connsiteY3" fmla="*/ 172 h 174642"/>
              <a:gd name="connsiteX4" fmla="*/ 532597 w 720689"/>
              <a:gd name="connsiteY4" fmla="*/ 9401 h 174642"/>
              <a:gd name="connsiteX5" fmla="*/ 397352 w 720689"/>
              <a:gd name="connsiteY5" fmla="*/ 153985 h 174642"/>
              <a:gd name="connsiteX6" fmla="*/ 234342 w 720689"/>
              <a:gd name="connsiteY6" fmla="*/ 149497 h 174642"/>
              <a:gd name="connsiteX7" fmla="*/ 145681 w 720689"/>
              <a:gd name="connsiteY7" fmla="*/ 173096 h 174642"/>
              <a:gd name="connsiteX8" fmla="*/ 34929 w 720689"/>
              <a:gd name="connsiteY8" fmla="*/ 174642 h 174642"/>
              <a:gd name="connsiteX0" fmla="*/ 34929 w 720689"/>
              <a:gd name="connsiteY0" fmla="*/ 174642 h 174642"/>
              <a:gd name="connsiteX1" fmla="*/ 137369 w 720689"/>
              <a:gd name="connsiteY1" fmla="*/ 146079 h 174642"/>
              <a:gd name="connsiteX2" fmla="*/ 117248 w 720689"/>
              <a:gd name="connsiteY2" fmla="*/ 134099 h 174642"/>
              <a:gd name="connsiteX3" fmla="*/ 336422 w 720689"/>
              <a:gd name="connsiteY3" fmla="*/ 172 h 174642"/>
              <a:gd name="connsiteX4" fmla="*/ 532597 w 720689"/>
              <a:gd name="connsiteY4" fmla="*/ 9401 h 174642"/>
              <a:gd name="connsiteX5" fmla="*/ 397352 w 720689"/>
              <a:gd name="connsiteY5" fmla="*/ 153985 h 174642"/>
              <a:gd name="connsiteX6" fmla="*/ 234342 w 720689"/>
              <a:gd name="connsiteY6" fmla="*/ 149497 h 174642"/>
              <a:gd name="connsiteX7" fmla="*/ 116859 w 720689"/>
              <a:gd name="connsiteY7" fmla="*/ 171461 h 174642"/>
              <a:gd name="connsiteX8" fmla="*/ 34929 w 720689"/>
              <a:gd name="connsiteY8" fmla="*/ 174642 h 174642"/>
              <a:gd name="connsiteX0" fmla="*/ 34929 w 720689"/>
              <a:gd name="connsiteY0" fmla="*/ 174642 h 174642"/>
              <a:gd name="connsiteX1" fmla="*/ 137369 w 720689"/>
              <a:gd name="connsiteY1" fmla="*/ 146079 h 174642"/>
              <a:gd name="connsiteX2" fmla="*/ 117248 w 720689"/>
              <a:gd name="connsiteY2" fmla="*/ 134099 h 174642"/>
              <a:gd name="connsiteX3" fmla="*/ 336422 w 720689"/>
              <a:gd name="connsiteY3" fmla="*/ 172 h 174642"/>
              <a:gd name="connsiteX4" fmla="*/ 532597 w 720689"/>
              <a:gd name="connsiteY4" fmla="*/ 9401 h 174642"/>
              <a:gd name="connsiteX5" fmla="*/ 397352 w 720689"/>
              <a:gd name="connsiteY5" fmla="*/ 153985 h 174642"/>
              <a:gd name="connsiteX6" fmla="*/ 234342 w 720689"/>
              <a:gd name="connsiteY6" fmla="*/ 149497 h 174642"/>
              <a:gd name="connsiteX7" fmla="*/ 116859 w 720689"/>
              <a:gd name="connsiteY7" fmla="*/ 171461 h 174642"/>
              <a:gd name="connsiteX8" fmla="*/ 34929 w 720689"/>
              <a:gd name="connsiteY8" fmla="*/ 174642 h 174642"/>
              <a:gd name="connsiteX0" fmla="*/ 34929 w 720689"/>
              <a:gd name="connsiteY0" fmla="*/ 174642 h 174642"/>
              <a:gd name="connsiteX1" fmla="*/ 137369 w 720689"/>
              <a:gd name="connsiteY1" fmla="*/ 146079 h 174642"/>
              <a:gd name="connsiteX2" fmla="*/ 117248 w 720689"/>
              <a:gd name="connsiteY2" fmla="*/ 134099 h 174642"/>
              <a:gd name="connsiteX3" fmla="*/ 336422 w 720689"/>
              <a:gd name="connsiteY3" fmla="*/ 172 h 174642"/>
              <a:gd name="connsiteX4" fmla="*/ 532597 w 720689"/>
              <a:gd name="connsiteY4" fmla="*/ 9401 h 174642"/>
              <a:gd name="connsiteX5" fmla="*/ 397352 w 720689"/>
              <a:gd name="connsiteY5" fmla="*/ 153985 h 174642"/>
              <a:gd name="connsiteX6" fmla="*/ 234342 w 720689"/>
              <a:gd name="connsiteY6" fmla="*/ 149497 h 174642"/>
              <a:gd name="connsiteX7" fmla="*/ 186045 w 720689"/>
              <a:gd name="connsiteY7" fmla="*/ 162171 h 174642"/>
              <a:gd name="connsiteX8" fmla="*/ 116859 w 720689"/>
              <a:gd name="connsiteY8" fmla="*/ 171461 h 174642"/>
              <a:gd name="connsiteX9" fmla="*/ 34929 w 720689"/>
              <a:gd name="connsiteY9" fmla="*/ 174642 h 174642"/>
              <a:gd name="connsiteX0" fmla="*/ 34929 w 720689"/>
              <a:gd name="connsiteY0" fmla="*/ 174642 h 174642"/>
              <a:gd name="connsiteX1" fmla="*/ 108226 w 720689"/>
              <a:gd name="connsiteY1" fmla="*/ 154811 h 174642"/>
              <a:gd name="connsiteX2" fmla="*/ 137369 w 720689"/>
              <a:gd name="connsiteY2" fmla="*/ 146079 h 174642"/>
              <a:gd name="connsiteX3" fmla="*/ 117248 w 720689"/>
              <a:gd name="connsiteY3" fmla="*/ 134099 h 174642"/>
              <a:gd name="connsiteX4" fmla="*/ 336422 w 720689"/>
              <a:gd name="connsiteY4" fmla="*/ 172 h 174642"/>
              <a:gd name="connsiteX5" fmla="*/ 532597 w 720689"/>
              <a:gd name="connsiteY5" fmla="*/ 9401 h 174642"/>
              <a:gd name="connsiteX6" fmla="*/ 397352 w 720689"/>
              <a:gd name="connsiteY6" fmla="*/ 153985 h 174642"/>
              <a:gd name="connsiteX7" fmla="*/ 234342 w 720689"/>
              <a:gd name="connsiteY7" fmla="*/ 149497 h 174642"/>
              <a:gd name="connsiteX8" fmla="*/ 186045 w 720689"/>
              <a:gd name="connsiteY8" fmla="*/ 162171 h 174642"/>
              <a:gd name="connsiteX9" fmla="*/ 116859 w 720689"/>
              <a:gd name="connsiteY9" fmla="*/ 171461 h 174642"/>
              <a:gd name="connsiteX10" fmla="*/ 34929 w 720689"/>
              <a:gd name="connsiteY10" fmla="*/ 174642 h 174642"/>
              <a:gd name="connsiteX0" fmla="*/ 34929 w 720689"/>
              <a:gd name="connsiteY0" fmla="*/ 174642 h 174642"/>
              <a:gd name="connsiteX1" fmla="*/ 103903 w 720689"/>
              <a:gd name="connsiteY1" fmla="*/ 159718 h 174642"/>
              <a:gd name="connsiteX2" fmla="*/ 137369 w 720689"/>
              <a:gd name="connsiteY2" fmla="*/ 146079 h 174642"/>
              <a:gd name="connsiteX3" fmla="*/ 117248 w 720689"/>
              <a:gd name="connsiteY3" fmla="*/ 134099 h 174642"/>
              <a:gd name="connsiteX4" fmla="*/ 336422 w 720689"/>
              <a:gd name="connsiteY4" fmla="*/ 172 h 174642"/>
              <a:gd name="connsiteX5" fmla="*/ 532597 w 720689"/>
              <a:gd name="connsiteY5" fmla="*/ 9401 h 174642"/>
              <a:gd name="connsiteX6" fmla="*/ 397352 w 720689"/>
              <a:gd name="connsiteY6" fmla="*/ 153985 h 174642"/>
              <a:gd name="connsiteX7" fmla="*/ 234342 w 720689"/>
              <a:gd name="connsiteY7" fmla="*/ 149497 h 174642"/>
              <a:gd name="connsiteX8" fmla="*/ 186045 w 720689"/>
              <a:gd name="connsiteY8" fmla="*/ 162171 h 174642"/>
              <a:gd name="connsiteX9" fmla="*/ 116859 w 720689"/>
              <a:gd name="connsiteY9" fmla="*/ 171461 h 174642"/>
              <a:gd name="connsiteX10" fmla="*/ 34929 w 720689"/>
              <a:gd name="connsiteY10" fmla="*/ 174642 h 174642"/>
              <a:gd name="connsiteX0" fmla="*/ 34929 w 720689"/>
              <a:gd name="connsiteY0" fmla="*/ 174642 h 174642"/>
              <a:gd name="connsiteX1" fmla="*/ 103903 w 720689"/>
              <a:gd name="connsiteY1" fmla="*/ 159718 h 174642"/>
              <a:gd name="connsiteX2" fmla="*/ 137369 w 720689"/>
              <a:gd name="connsiteY2" fmla="*/ 146079 h 174642"/>
              <a:gd name="connsiteX3" fmla="*/ 117248 w 720689"/>
              <a:gd name="connsiteY3" fmla="*/ 134099 h 174642"/>
              <a:gd name="connsiteX4" fmla="*/ 336422 w 720689"/>
              <a:gd name="connsiteY4" fmla="*/ 172 h 174642"/>
              <a:gd name="connsiteX5" fmla="*/ 532597 w 720689"/>
              <a:gd name="connsiteY5" fmla="*/ 9401 h 174642"/>
              <a:gd name="connsiteX6" fmla="*/ 397352 w 720689"/>
              <a:gd name="connsiteY6" fmla="*/ 153985 h 174642"/>
              <a:gd name="connsiteX7" fmla="*/ 234342 w 720689"/>
              <a:gd name="connsiteY7" fmla="*/ 149497 h 174642"/>
              <a:gd name="connsiteX8" fmla="*/ 175957 w 720689"/>
              <a:gd name="connsiteY8" fmla="*/ 160535 h 174642"/>
              <a:gd name="connsiteX9" fmla="*/ 116859 w 720689"/>
              <a:gd name="connsiteY9" fmla="*/ 171461 h 174642"/>
              <a:gd name="connsiteX10" fmla="*/ 34929 w 720689"/>
              <a:gd name="connsiteY10" fmla="*/ 174642 h 174642"/>
              <a:gd name="connsiteX0" fmla="*/ 34929 w 720689"/>
              <a:gd name="connsiteY0" fmla="*/ 174642 h 174642"/>
              <a:gd name="connsiteX1" fmla="*/ 103903 w 720689"/>
              <a:gd name="connsiteY1" fmla="*/ 159718 h 174642"/>
              <a:gd name="connsiteX2" fmla="*/ 137369 w 720689"/>
              <a:gd name="connsiteY2" fmla="*/ 146079 h 174642"/>
              <a:gd name="connsiteX3" fmla="*/ 117248 w 720689"/>
              <a:gd name="connsiteY3" fmla="*/ 134099 h 174642"/>
              <a:gd name="connsiteX4" fmla="*/ 336422 w 720689"/>
              <a:gd name="connsiteY4" fmla="*/ 172 h 174642"/>
              <a:gd name="connsiteX5" fmla="*/ 532597 w 720689"/>
              <a:gd name="connsiteY5" fmla="*/ 9401 h 174642"/>
              <a:gd name="connsiteX6" fmla="*/ 397352 w 720689"/>
              <a:gd name="connsiteY6" fmla="*/ 153985 h 174642"/>
              <a:gd name="connsiteX7" fmla="*/ 234342 w 720689"/>
              <a:gd name="connsiteY7" fmla="*/ 149497 h 174642"/>
              <a:gd name="connsiteX8" fmla="*/ 175957 w 720689"/>
              <a:gd name="connsiteY8" fmla="*/ 160535 h 174642"/>
              <a:gd name="connsiteX9" fmla="*/ 111094 w 720689"/>
              <a:gd name="connsiteY9" fmla="*/ 169825 h 174642"/>
              <a:gd name="connsiteX10" fmla="*/ 34929 w 720689"/>
              <a:gd name="connsiteY10" fmla="*/ 174642 h 174642"/>
              <a:gd name="connsiteX0" fmla="*/ 34929 w 720689"/>
              <a:gd name="connsiteY0" fmla="*/ 174642 h 174643"/>
              <a:gd name="connsiteX1" fmla="*/ 103903 w 720689"/>
              <a:gd name="connsiteY1" fmla="*/ 159718 h 174643"/>
              <a:gd name="connsiteX2" fmla="*/ 137369 w 720689"/>
              <a:gd name="connsiteY2" fmla="*/ 146079 h 174643"/>
              <a:gd name="connsiteX3" fmla="*/ 117248 w 720689"/>
              <a:gd name="connsiteY3" fmla="*/ 134099 h 174643"/>
              <a:gd name="connsiteX4" fmla="*/ 336422 w 720689"/>
              <a:gd name="connsiteY4" fmla="*/ 172 h 174643"/>
              <a:gd name="connsiteX5" fmla="*/ 532597 w 720689"/>
              <a:gd name="connsiteY5" fmla="*/ 9401 h 174643"/>
              <a:gd name="connsiteX6" fmla="*/ 397352 w 720689"/>
              <a:gd name="connsiteY6" fmla="*/ 153985 h 174643"/>
              <a:gd name="connsiteX7" fmla="*/ 234342 w 720689"/>
              <a:gd name="connsiteY7" fmla="*/ 149497 h 174643"/>
              <a:gd name="connsiteX8" fmla="*/ 175957 w 720689"/>
              <a:gd name="connsiteY8" fmla="*/ 160535 h 174643"/>
              <a:gd name="connsiteX9" fmla="*/ 34929 w 720689"/>
              <a:gd name="connsiteY9" fmla="*/ 174642 h 174643"/>
              <a:gd name="connsiteX0" fmla="*/ 34929 w 720689"/>
              <a:gd name="connsiteY0" fmla="*/ 174642 h 174807"/>
              <a:gd name="connsiteX1" fmla="*/ 103903 w 720689"/>
              <a:gd name="connsiteY1" fmla="*/ 159718 h 174807"/>
              <a:gd name="connsiteX2" fmla="*/ 137369 w 720689"/>
              <a:gd name="connsiteY2" fmla="*/ 146079 h 174807"/>
              <a:gd name="connsiteX3" fmla="*/ 117248 w 720689"/>
              <a:gd name="connsiteY3" fmla="*/ 134099 h 174807"/>
              <a:gd name="connsiteX4" fmla="*/ 336422 w 720689"/>
              <a:gd name="connsiteY4" fmla="*/ 172 h 174807"/>
              <a:gd name="connsiteX5" fmla="*/ 532597 w 720689"/>
              <a:gd name="connsiteY5" fmla="*/ 9401 h 174807"/>
              <a:gd name="connsiteX6" fmla="*/ 397352 w 720689"/>
              <a:gd name="connsiteY6" fmla="*/ 153985 h 174807"/>
              <a:gd name="connsiteX7" fmla="*/ 234342 w 720689"/>
              <a:gd name="connsiteY7" fmla="*/ 149497 h 174807"/>
              <a:gd name="connsiteX8" fmla="*/ 34929 w 720689"/>
              <a:gd name="connsiteY8" fmla="*/ 174642 h 174807"/>
              <a:gd name="connsiteX0" fmla="*/ 34929 w 720689"/>
              <a:gd name="connsiteY0" fmla="*/ 174642 h 175250"/>
              <a:gd name="connsiteX1" fmla="*/ 103903 w 720689"/>
              <a:gd name="connsiteY1" fmla="*/ 159718 h 175250"/>
              <a:gd name="connsiteX2" fmla="*/ 137369 w 720689"/>
              <a:gd name="connsiteY2" fmla="*/ 146079 h 175250"/>
              <a:gd name="connsiteX3" fmla="*/ 117248 w 720689"/>
              <a:gd name="connsiteY3" fmla="*/ 134099 h 175250"/>
              <a:gd name="connsiteX4" fmla="*/ 336422 w 720689"/>
              <a:gd name="connsiteY4" fmla="*/ 172 h 175250"/>
              <a:gd name="connsiteX5" fmla="*/ 532597 w 720689"/>
              <a:gd name="connsiteY5" fmla="*/ 9401 h 175250"/>
              <a:gd name="connsiteX6" fmla="*/ 397352 w 720689"/>
              <a:gd name="connsiteY6" fmla="*/ 153985 h 175250"/>
              <a:gd name="connsiteX7" fmla="*/ 234342 w 720689"/>
              <a:gd name="connsiteY7" fmla="*/ 149497 h 175250"/>
              <a:gd name="connsiteX8" fmla="*/ 109667 w 720689"/>
              <a:gd name="connsiteY8" fmla="*/ 170349 h 175250"/>
              <a:gd name="connsiteX9" fmla="*/ 34929 w 720689"/>
              <a:gd name="connsiteY9" fmla="*/ 174642 h 175250"/>
              <a:gd name="connsiteX0" fmla="*/ 34929 w 720689"/>
              <a:gd name="connsiteY0" fmla="*/ 174642 h 175250"/>
              <a:gd name="connsiteX1" fmla="*/ 103903 w 720689"/>
              <a:gd name="connsiteY1" fmla="*/ 159718 h 175250"/>
              <a:gd name="connsiteX2" fmla="*/ 137369 w 720689"/>
              <a:gd name="connsiteY2" fmla="*/ 146079 h 175250"/>
              <a:gd name="connsiteX3" fmla="*/ 117248 w 720689"/>
              <a:gd name="connsiteY3" fmla="*/ 134099 h 175250"/>
              <a:gd name="connsiteX4" fmla="*/ 336422 w 720689"/>
              <a:gd name="connsiteY4" fmla="*/ 172 h 175250"/>
              <a:gd name="connsiteX5" fmla="*/ 532597 w 720689"/>
              <a:gd name="connsiteY5" fmla="*/ 9401 h 175250"/>
              <a:gd name="connsiteX6" fmla="*/ 397352 w 720689"/>
              <a:gd name="connsiteY6" fmla="*/ 153985 h 175250"/>
              <a:gd name="connsiteX7" fmla="*/ 234342 w 720689"/>
              <a:gd name="connsiteY7" fmla="*/ 149497 h 175250"/>
              <a:gd name="connsiteX8" fmla="*/ 174517 w 720689"/>
              <a:gd name="connsiteY8" fmla="*/ 160535 h 175250"/>
              <a:gd name="connsiteX9" fmla="*/ 109667 w 720689"/>
              <a:gd name="connsiteY9" fmla="*/ 170349 h 175250"/>
              <a:gd name="connsiteX10" fmla="*/ 34929 w 720689"/>
              <a:gd name="connsiteY10" fmla="*/ 174642 h 175250"/>
              <a:gd name="connsiteX0" fmla="*/ 85368 w 720689"/>
              <a:gd name="connsiteY0" fmla="*/ 170585 h 172717"/>
              <a:gd name="connsiteX1" fmla="*/ 103903 w 720689"/>
              <a:gd name="connsiteY1" fmla="*/ 159718 h 172717"/>
              <a:gd name="connsiteX2" fmla="*/ 137369 w 720689"/>
              <a:gd name="connsiteY2" fmla="*/ 146079 h 172717"/>
              <a:gd name="connsiteX3" fmla="*/ 117248 w 720689"/>
              <a:gd name="connsiteY3" fmla="*/ 134099 h 172717"/>
              <a:gd name="connsiteX4" fmla="*/ 336422 w 720689"/>
              <a:gd name="connsiteY4" fmla="*/ 172 h 172717"/>
              <a:gd name="connsiteX5" fmla="*/ 532597 w 720689"/>
              <a:gd name="connsiteY5" fmla="*/ 9401 h 172717"/>
              <a:gd name="connsiteX6" fmla="*/ 397352 w 720689"/>
              <a:gd name="connsiteY6" fmla="*/ 153985 h 172717"/>
              <a:gd name="connsiteX7" fmla="*/ 234342 w 720689"/>
              <a:gd name="connsiteY7" fmla="*/ 149497 h 172717"/>
              <a:gd name="connsiteX8" fmla="*/ 174517 w 720689"/>
              <a:gd name="connsiteY8" fmla="*/ 160535 h 172717"/>
              <a:gd name="connsiteX9" fmla="*/ 109667 w 720689"/>
              <a:gd name="connsiteY9" fmla="*/ 170349 h 172717"/>
              <a:gd name="connsiteX10" fmla="*/ 85368 w 720689"/>
              <a:gd name="connsiteY10" fmla="*/ 170585 h 172717"/>
              <a:gd name="connsiteX0" fmla="*/ 85368 w 720689"/>
              <a:gd name="connsiteY0" fmla="*/ 170585 h 172717"/>
              <a:gd name="connsiteX1" fmla="*/ 103903 w 720689"/>
              <a:gd name="connsiteY1" fmla="*/ 159718 h 172717"/>
              <a:gd name="connsiteX2" fmla="*/ 137369 w 720689"/>
              <a:gd name="connsiteY2" fmla="*/ 146079 h 172717"/>
              <a:gd name="connsiteX3" fmla="*/ 117248 w 720689"/>
              <a:gd name="connsiteY3" fmla="*/ 134099 h 172717"/>
              <a:gd name="connsiteX4" fmla="*/ 336422 w 720689"/>
              <a:gd name="connsiteY4" fmla="*/ 172 h 172717"/>
              <a:gd name="connsiteX5" fmla="*/ 532597 w 720689"/>
              <a:gd name="connsiteY5" fmla="*/ 9401 h 172717"/>
              <a:gd name="connsiteX6" fmla="*/ 397352 w 720689"/>
              <a:gd name="connsiteY6" fmla="*/ 153985 h 172717"/>
              <a:gd name="connsiteX7" fmla="*/ 217049 w 720689"/>
              <a:gd name="connsiteY7" fmla="*/ 156258 h 172717"/>
              <a:gd name="connsiteX8" fmla="*/ 174517 w 720689"/>
              <a:gd name="connsiteY8" fmla="*/ 160535 h 172717"/>
              <a:gd name="connsiteX9" fmla="*/ 109667 w 720689"/>
              <a:gd name="connsiteY9" fmla="*/ 170349 h 172717"/>
              <a:gd name="connsiteX10" fmla="*/ 85368 w 720689"/>
              <a:gd name="connsiteY10" fmla="*/ 170585 h 172717"/>
              <a:gd name="connsiteX0" fmla="*/ 79604 w 720689"/>
              <a:gd name="connsiteY0" fmla="*/ 169233 h 172286"/>
              <a:gd name="connsiteX1" fmla="*/ 103903 w 720689"/>
              <a:gd name="connsiteY1" fmla="*/ 159718 h 172286"/>
              <a:gd name="connsiteX2" fmla="*/ 137369 w 720689"/>
              <a:gd name="connsiteY2" fmla="*/ 146079 h 172286"/>
              <a:gd name="connsiteX3" fmla="*/ 117248 w 720689"/>
              <a:gd name="connsiteY3" fmla="*/ 134099 h 172286"/>
              <a:gd name="connsiteX4" fmla="*/ 336422 w 720689"/>
              <a:gd name="connsiteY4" fmla="*/ 172 h 172286"/>
              <a:gd name="connsiteX5" fmla="*/ 532597 w 720689"/>
              <a:gd name="connsiteY5" fmla="*/ 9401 h 172286"/>
              <a:gd name="connsiteX6" fmla="*/ 397352 w 720689"/>
              <a:gd name="connsiteY6" fmla="*/ 153985 h 172286"/>
              <a:gd name="connsiteX7" fmla="*/ 217049 w 720689"/>
              <a:gd name="connsiteY7" fmla="*/ 156258 h 172286"/>
              <a:gd name="connsiteX8" fmla="*/ 174517 w 720689"/>
              <a:gd name="connsiteY8" fmla="*/ 160535 h 172286"/>
              <a:gd name="connsiteX9" fmla="*/ 109667 w 720689"/>
              <a:gd name="connsiteY9" fmla="*/ 170349 h 172286"/>
              <a:gd name="connsiteX10" fmla="*/ 79604 w 720689"/>
              <a:gd name="connsiteY10" fmla="*/ 169233 h 172286"/>
              <a:gd name="connsiteX0" fmla="*/ 68449 w 720689"/>
              <a:gd name="connsiteY0" fmla="*/ 170698 h 172761"/>
              <a:gd name="connsiteX1" fmla="*/ 103903 w 720689"/>
              <a:gd name="connsiteY1" fmla="*/ 159718 h 172761"/>
              <a:gd name="connsiteX2" fmla="*/ 137369 w 720689"/>
              <a:gd name="connsiteY2" fmla="*/ 146079 h 172761"/>
              <a:gd name="connsiteX3" fmla="*/ 117248 w 720689"/>
              <a:gd name="connsiteY3" fmla="*/ 134099 h 172761"/>
              <a:gd name="connsiteX4" fmla="*/ 336422 w 720689"/>
              <a:gd name="connsiteY4" fmla="*/ 172 h 172761"/>
              <a:gd name="connsiteX5" fmla="*/ 532597 w 720689"/>
              <a:gd name="connsiteY5" fmla="*/ 9401 h 172761"/>
              <a:gd name="connsiteX6" fmla="*/ 397352 w 720689"/>
              <a:gd name="connsiteY6" fmla="*/ 153985 h 172761"/>
              <a:gd name="connsiteX7" fmla="*/ 217049 w 720689"/>
              <a:gd name="connsiteY7" fmla="*/ 156258 h 172761"/>
              <a:gd name="connsiteX8" fmla="*/ 174517 w 720689"/>
              <a:gd name="connsiteY8" fmla="*/ 160535 h 172761"/>
              <a:gd name="connsiteX9" fmla="*/ 109667 w 720689"/>
              <a:gd name="connsiteY9" fmla="*/ 170349 h 172761"/>
              <a:gd name="connsiteX10" fmla="*/ 68449 w 720689"/>
              <a:gd name="connsiteY10" fmla="*/ 170698 h 172761"/>
              <a:gd name="connsiteX0" fmla="*/ 68449 w 720689"/>
              <a:gd name="connsiteY0" fmla="*/ 170698 h 172761"/>
              <a:gd name="connsiteX1" fmla="*/ 110595 w 720689"/>
              <a:gd name="connsiteY1" fmla="*/ 156787 h 172761"/>
              <a:gd name="connsiteX2" fmla="*/ 137369 w 720689"/>
              <a:gd name="connsiteY2" fmla="*/ 146079 h 172761"/>
              <a:gd name="connsiteX3" fmla="*/ 117248 w 720689"/>
              <a:gd name="connsiteY3" fmla="*/ 134099 h 172761"/>
              <a:gd name="connsiteX4" fmla="*/ 336422 w 720689"/>
              <a:gd name="connsiteY4" fmla="*/ 172 h 172761"/>
              <a:gd name="connsiteX5" fmla="*/ 532597 w 720689"/>
              <a:gd name="connsiteY5" fmla="*/ 9401 h 172761"/>
              <a:gd name="connsiteX6" fmla="*/ 397352 w 720689"/>
              <a:gd name="connsiteY6" fmla="*/ 153985 h 172761"/>
              <a:gd name="connsiteX7" fmla="*/ 217049 w 720689"/>
              <a:gd name="connsiteY7" fmla="*/ 156258 h 172761"/>
              <a:gd name="connsiteX8" fmla="*/ 174517 w 720689"/>
              <a:gd name="connsiteY8" fmla="*/ 160535 h 172761"/>
              <a:gd name="connsiteX9" fmla="*/ 109667 w 720689"/>
              <a:gd name="connsiteY9" fmla="*/ 170349 h 172761"/>
              <a:gd name="connsiteX10" fmla="*/ 68449 w 720689"/>
              <a:gd name="connsiteY10" fmla="*/ 170698 h 1727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720689" h="172761">
                <a:moveTo>
                  <a:pt x="68449" y="170698"/>
                </a:moveTo>
                <a:cubicBezTo>
                  <a:pt x="46709" y="172402"/>
                  <a:pt x="93522" y="161547"/>
                  <a:pt x="110595" y="156787"/>
                </a:cubicBezTo>
                <a:cubicBezTo>
                  <a:pt x="127668" y="152027"/>
                  <a:pt x="128420" y="151167"/>
                  <a:pt x="137369" y="146079"/>
                </a:cubicBezTo>
                <a:lnTo>
                  <a:pt x="117248" y="134099"/>
                </a:lnTo>
                <a:cubicBezTo>
                  <a:pt x="-116124" y="88211"/>
                  <a:pt x="20532" y="4708"/>
                  <a:pt x="336422" y="172"/>
                </a:cubicBezTo>
                <a:cubicBezTo>
                  <a:pt x="404572" y="-806"/>
                  <a:pt x="472613" y="2395"/>
                  <a:pt x="532597" y="9401"/>
                </a:cubicBezTo>
                <a:cubicBezTo>
                  <a:pt x="843149" y="45676"/>
                  <a:pt x="749108" y="146210"/>
                  <a:pt x="397352" y="153985"/>
                </a:cubicBezTo>
                <a:cubicBezTo>
                  <a:pt x="342129" y="155206"/>
                  <a:pt x="269044" y="160430"/>
                  <a:pt x="217049" y="156258"/>
                </a:cubicBezTo>
                <a:cubicBezTo>
                  <a:pt x="178228" y="157077"/>
                  <a:pt x="195296" y="157060"/>
                  <a:pt x="174517" y="160535"/>
                </a:cubicBezTo>
                <a:cubicBezTo>
                  <a:pt x="153738" y="164010"/>
                  <a:pt x="131250" y="167725"/>
                  <a:pt x="109667" y="170349"/>
                </a:cubicBezTo>
                <a:cubicBezTo>
                  <a:pt x="76432" y="174540"/>
                  <a:pt x="64606" y="172334"/>
                  <a:pt x="68449" y="170698"/>
                </a:cubicBezTo>
                <a:close/>
              </a:path>
            </a:pathLst>
          </a:custGeom>
          <a:solidFill>
            <a:schemeClr val="bg1"/>
          </a:solidFill>
          <a:ln w="3175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40" name="ZoneTexte 439"/>
          <p:cNvSpPr txBox="1"/>
          <p:nvPr/>
        </p:nvSpPr>
        <p:spPr>
          <a:xfrm>
            <a:off x="5481051" y="4303708"/>
            <a:ext cx="644523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7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Dekko" panose="02000600000000000000" pitchFamily="2" charset="0"/>
                <a:cs typeface="Dekko" panose="02000600000000000000" pitchFamily="2" charset="0"/>
              </a:rPr>
              <a:t>Nom masculin</a:t>
            </a:r>
            <a:endParaRPr lang="fr-FR" sz="700" dirty="0">
              <a:solidFill>
                <a:schemeClr val="tx1">
                  <a:lumMod val="65000"/>
                  <a:lumOff val="35000"/>
                </a:schemeClr>
              </a:solidFill>
              <a:latin typeface="Dekko" panose="02000600000000000000" pitchFamily="2" charset="0"/>
              <a:cs typeface="Dekko" panose="02000600000000000000" pitchFamily="2" charset="0"/>
            </a:endParaRPr>
          </a:p>
        </p:txBody>
      </p:sp>
      <p:sp>
        <p:nvSpPr>
          <p:cNvPr id="441" name="ZoneTexte 440"/>
          <p:cNvSpPr txBox="1"/>
          <p:nvPr/>
        </p:nvSpPr>
        <p:spPr>
          <a:xfrm>
            <a:off x="5796761" y="5823177"/>
            <a:ext cx="575459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7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ndika Basic Dig1 Dig4 Dig7" panose="02000000000000000000" pitchFamily="2" charset="0"/>
                <a:cs typeface="Dekko" panose="02000600000000000000" pitchFamily="2" charset="0"/>
              </a:rPr>
              <a:t>Féminin</a:t>
            </a:r>
            <a:r>
              <a:rPr lang="fr-FR" sz="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ndika Basic Dig1 Dig4 Dig7" panose="02000000000000000000" pitchFamily="2" charset="0"/>
                <a:cs typeface="Dekko" panose="02000600000000000000" pitchFamily="2" charset="0"/>
              </a:rPr>
              <a:t> </a:t>
            </a:r>
            <a:r>
              <a:rPr lang="fr-FR" sz="7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ndika Basic Dig1 Dig4 Dig7" panose="02000000000000000000" pitchFamily="2" charset="0"/>
                <a:cs typeface="Dekko" panose="02000600000000000000" pitchFamily="2" charset="0"/>
              </a:rPr>
              <a:t>:</a:t>
            </a:r>
            <a:endParaRPr lang="fr-FR" sz="900" dirty="0">
              <a:solidFill>
                <a:schemeClr val="tx1">
                  <a:lumMod val="65000"/>
                  <a:lumOff val="35000"/>
                </a:schemeClr>
              </a:solidFill>
              <a:latin typeface="Dekko" panose="02000600000000000000" pitchFamily="2" charset="0"/>
              <a:cs typeface="Dekko" panose="02000600000000000000" pitchFamily="2" charset="0"/>
            </a:endParaRPr>
          </a:p>
        </p:txBody>
      </p:sp>
      <p:sp>
        <p:nvSpPr>
          <p:cNvPr id="442" name="ZoneTexte 441"/>
          <p:cNvSpPr txBox="1"/>
          <p:nvPr/>
        </p:nvSpPr>
        <p:spPr>
          <a:xfrm>
            <a:off x="6275707" y="5827750"/>
            <a:ext cx="451641" cy="161583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r>
              <a:rPr lang="fr-FR" sz="1050" dirty="0" smtClean="0">
                <a:solidFill>
                  <a:schemeClr val="bg2">
                    <a:lumMod val="75000"/>
                  </a:schemeClr>
                </a:solidFill>
                <a:latin typeface="Andika Basic Dig1 Dig4 Dig7" panose="02000000000000000000" pitchFamily="2" charset="0"/>
              </a:rPr>
              <a:t>épou</a:t>
            </a:r>
            <a:r>
              <a:rPr lang="fr-FR" sz="105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ndika Basic Dig1 Dig4 Dig7" panose="02000000000000000000" pitchFamily="2" charset="0"/>
              </a:rPr>
              <a:t>s</a:t>
            </a:r>
            <a:r>
              <a:rPr lang="fr-FR" sz="1050" dirty="0" smtClean="0">
                <a:solidFill>
                  <a:schemeClr val="bg1">
                    <a:lumMod val="50000"/>
                  </a:schemeClr>
                </a:solidFill>
                <a:latin typeface="Andika Basic Dig1 Dig4 Dig7" panose="02000000000000000000" pitchFamily="2" charset="0"/>
              </a:rPr>
              <a:t>e</a:t>
            </a:r>
            <a:endParaRPr lang="fr-FR" sz="1050" dirty="0">
              <a:solidFill>
                <a:schemeClr val="bg1">
                  <a:lumMod val="50000"/>
                </a:schemeClr>
              </a:solidFill>
              <a:latin typeface="Andika Basic Dig1 Dig4 Dig7" panose="02000000000000000000" pitchFamily="2" charset="0"/>
            </a:endParaRPr>
          </a:p>
        </p:txBody>
      </p:sp>
      <p:pic>
        <p:nvPicPr>
          <p:cNvPr id="443" name="Image 442"/>
          <p:cNvPicPr>
            <a:picLocks noChangeAspect="1"/>
          </p:cNvPicPr>
          <p:nvPr/>
        </p:nvPicPr>
        <p:blipFill rotWithShape="1">
          <a:blip r:embed="rId6" cstate="print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sharpenSoften amount="50000"/>
                    </a14:imgEffect>
                    <a14:imgEffect>
                      <a14:brightnessContrast bright="4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50575" t="76551" r="40059" b="14404"/>
          <a:stretch/>
        </p:blipFill>
        <p:spPr>
          <a:xfrm>
            <a:off x="6582857" y="5966376"/>
            <a:ext cx="139104" cy="79814"/>
          </a:xfrm>
          <a:prstGeom prst="rect">
            <a:avLst/>
          </a:prstGeom>
        </p:spPr>
      </p:pic>
      <p:grpSp>
        <p:nvGrpSpPr>
          <p:cNvPr id="444" name="Groupe 443"/>
          <p:cNvGrpSpPr/>
          <p:nvPr/>
        </p:nvGrpSpPr>
        <p:grpSpPr>
          <a:xfrm>
            <a:off x="6091971" y="5407593"/>
            <a:ext cx="123825" cy="241105"/>
            <a:chOff x="1984144" y="6393040"/>
            <a:chExt cx="123825" cy="241105"/>
          </a:xfrm>
        </p:grpSpPr>
        <p:sp>
          <p:nvSpPr>
            <p:cNvPr id="445" name="Oval 88"/>
            <p:cNvSpPr>
              <a:spLocks noChangeArrowheads="1"/>
            </p:cNvSpPr>
            <p:nvPr/>
          </p:nvSpPr>
          <p:spPr bwMode="auto">
            <a:xfrm>
              <a:off x="1984144" y="6503970"/>
              <a:ext cx="123825" cy="130175"/>
            </a:xfrm>
            <a:prstGeom prst="ellipse">
              <a:avLst/>
            </a:prstGeom>
            <a:solidFill>
              <a:srgbClr val="FFFFFF"/>
            </a:solidFill>
            <a:ln w="6350">
              <a:solidFill>
                <a:schemeClr val="accent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grpSp>
          <p:nvGrpSpPr>
            <p:cNvPr id="446" name="Groupe 445"/>
            <p:cNvGrpSpPr/>
            <p:nvPr/>
          </p:nvGrpSpPr>
          <p:grpSpPr>
            <a:xfrm>
              <a:off x="2019124" y="6581658"/>
              <a:ext cx="45590" cy="23952"/>
              <a:chOff x="1962230" y="3347224"/>
              <a:chExt cx="45590" cy="23952"/>
            </a:xfrm>
          </p:grpSpPr>
          <p:cxnSp>
            <p:nvCxnSpPr>
              <p:cNvPr id="450" name="Connecteur droit 449"/>
              <p:cNvCxnSpPr/>
              <p:nvPr/>
            </p:nvCxnSpPr>
            <p:spPr>
              <a:xfrm>
                <a:off x="1962230" y="3347224"/>
                <a:ext cx="43215" cy="22815"/>
              </a:xfrm>
              <a:prstGeom prst="line">
                <a:avLst/>
              </a:prstGeom>
              <a:ln>
                <a:solidFill>
                  <a:schemeClr val="accent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1" name="Connecteur droit 450"/>
              <p:cNvCxnSpPr/>
              <p:nvPr/>
            </p:nvCxnSpPr>
            <p:spPr>
              <a:xfrm flipH="1">
                <a:off x="1964605" y="3348361"/>
                <a:ext cx="43215" cy="22815"/>
              </a:xfrm>
              <a:prstGeom prst="line">
                <a:avLst/>
              </a:prstGeom>
              <a:ln>
                <a:solidFill>
                  <a:schemeClr val="accent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447" name="Connecteur droit 446"/>
            <p:cNvCxnSpPr/>
            <p:nvPr/>
          </p:nvCxnSpPr>
          <p:spPr>
            <a:xfrm>
              <a:off x="2040731" y="6393040"/>
              <a:ext cx="0" cy="113576"/>
            </a:xfrm>
            <a:prstGeom prst="line">
              <a:avLst/>
            </a:prstGeom>
            <a:ln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48" name="Freeform 81"/>
            <p:cNvSpPr>
              <a:spLocks/>
            </p:cNvSpPr>
            <p:nvPr/>
          </p:nvSpPr>
          <p:spPr bwMode="auto">
            <a:xfrm>
              <a:off x="2020989" y="6551689"/>
              <a:ext cx="8836" cy="8787"/>
            </a:xfrm>
            <a:custGeom>
              <a:avLst/>
              <a:gdLst>
                <a:gd name="T0" fmla="*/ 3 w 14"/>
                <a:gd name="T1" fmla="*/ 1 h 14"/>
                <a:gd name="T2" fmla="*/ 14 w 14"/>
                <a:gd name="T3" fmla="*/ 5 h 14"/>
                <a:gd name="T4" fmla="*/ 3 w 14"/>
                <a:gd name="T5" fmla="*/ 12 h 14"/>
                <a:gd name="T6" fmla="*/ 7 w 14"/>
                <a:gd name="T7" fmla="*/ 1 h 14"/>
                <a:gd name="T8" fmla="*/ 3 w 14"/>
                <a:gd name="T9" fmla="*/ 1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" h="14">
                  <a:moveTo>
                    <a:pt x="3" y="1"/>
                  </a:moveTo>
                  <a:cubicBezTo>
                    <a:pt x="7" y="2"/>
                    <a:pt x="14" y="1"/>
                    <a:pt x="14" y="5"/>
                  </a:cubicBezTo>
                  <a:cubicBezTo>
                    <a:pt x="14" y="9"/>
                    <a:pt x="7" y="14"/>
                    <a:pt x="3" y="12"/>
                  </a:cubicBezTo>
                  <a:cubicBezTo>
                    <a:pt x="0" y="10"/>
                    <a:pt x="7" y="5"/>
                    <a:pt x="7" y="1"/>
                  </a:cubicBezTo>
                  <a:cubicBezTo>
                    <a:pt x="7" y="0"/>
                    <a:pt x="4" y="1"/>
                    <a:pt x="3" y="1"/>
                  </a:cubicBez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chemeClr val="accent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449" name="Freeform 80"/>
            <p:cNvSpPr>
              <a:spLocks/>
            </p:cNvSpPr>
            <p:nvPr/>
          </p:nvSpPr>
          <p:spPr bwMode="auto">
            <a:xfrm>
              <a:off x="2061384" y="6551689"/>
              <a:ext cx="8836" cy="8787"/>
            </a:xfrm>
            <a:custGeom>
              <a:avLst/>
              <a:gdLst>
                <a:gd name="T0" fmla="*/ 3 w 14"/>
                <a:gd name="T1" fmla="*/ 1 h 14"/>
                <a:gd name="T2" fmla="*/ 14 w 14"/>
                <a:gd name="T3" fmla="*/ 5 h 14"/>
                <a:gd name="T4" fmla="*/ 3 w 14"/>
                <a:gd name="T5" fmla="*/ 12 h 14"/>
                <a:gd name="T6" fmla="*/ 7 w 14"/>
                <a:gd name="T7" fmla="*/ 1 h 14"/>
                <a:gd name="T8" fmla="*/ 3 w 14"/>
                <a:gd name="T9" fmla="*/ 1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" h="14">
                  <a:moveTo>
                    <a:pt x="3" y="1"/>
                  </a:moveTo>
                  <a:cubicBezTo>
                    <a:pt x="7" y="2"/>
                    <a:pt x="14" y="1"/>
                    <a:pt x="14" y="5"/>
                  </a:cubicBezTo>
                  <a:cubicBezTo>
                    <a:pt x="14" y="9"/>
                    <a:pt x="7" y="14"/>
                    <a:pt x="3" y="12"/>
                  </a:cubicBezTo>
                  <a:cubicBezTo>
                    <a:pt x="0" y="10"/>
                    <a:pt x="7" y="5"/>
                    <a:pt x="7" y="1"/>
                  </a:cubicBezTo>
                  <a:cubicBezTo>
                    <a:pt x="7" y="0"/>
                    <a:pt x="4" y="1"/>
                    <a:pt x="3" y="1"/>
                  </a:cubicBez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chemeClr val="accent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</p:grpSp>
      <p:sp>
        <p:nvSpPr>
          <p:cNvPr id="452" name="Rectangle 50"/>
          <p:cNvSpPr>
            <a:spLocks noChangeArrowheads="1"/>
          </p:cNvSpPr>
          <p:nvPr/>
        </p:nvSpPr>
        <p:spPr bwMode="auto">
          <a:xfrm>
            <a:off x="2850305" y="4204878"/>
            <a:ext cx="1709737" cy="2397125"/>
          </a:xfrm>
          <a:prstGeom prst="rect">
            <a:avLst/>
          </a:prstGeom>
          <a:noFill/>
          <a:ln w="6350">
            <a:solidFill>
              <a:srgbClr val="A5A5A5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453" name="ZoneTexte 452"/>
          <p:cNvSpPr txBox="1"/>
          <p:nvPr/>
        </p:nvSpPr>
        <p:spPr>
          <a:xfrm>
            <a:off x="3284793" y="5288024"/>
            <a:ext cx="911676" cy="230832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r>
              <a:rPr lang="fr-FR" sz="1500" dirty="0" smtClean="0">
                <a:solidFill>
                  <a:schemeClr val="bg2">
                    <a:lumMod val="75000"/>
                  </a:schemeClr>
                </a:solidFill>
                <a:latin typeface="Andika Basic Dig1 Dig4 Dig7" panose="02000000000000000000" pitchFamily="2" charset="0"/>
              </a:rPr>
              <a:t> </a:t>
            </a:r>
            <a:r>
              <a:rPr lang="fr-FR" sz="1500" dirty="0" smtClean="0">
                <a:solidFill>
                  <a:schemeClr val="bg2">
                    <a:lumMod val="75000"/>
                  </a:schemeClr>
                </a:solidFill>
                <a:latin typeface="Andika Basic Dig1 Dig4 Dig7" panose="02000000000000000000" pitchFamily="2" charset="0"/>
              </a:rPr>
              <a:t>d</a:t>
            </a:r>
            <a:r>
              <a:rPr lang="fr-FR" sz="15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ndika Basic Dig1 Dig4 Dig7" panose="02000000000000000000" pitchFamily="2" charset="0"/>
              </a:rPr>
              <a:t>é</a:t>
            </a:r>
            <a:r>
              <a:rPr lang="fr-FR" sz="1500" dirty="0" smtClean="0">
                <a:solidFill>
                  <a:schemeClr val="bg2">
                    <a:lumMod val="75000"/>
                  </a:schemeClr>
                </a:solidFill>
                <a:latin typeface="Andika Basic Dig1 Dig4 Dig7" panose="02000000000000000000" pitchFamily="2" charset="0"/>
              </a:rPr>
              <a:t>roul</a:t>
            </a:r>
            <a:r>
              <a:rPr lang="fr-FR" sz="1500" dirty="0" smtClean="0">
                <a:latin typeface="Andika Basic Dig1 Dig4 Dig7" panose="02000000000000000000" pitchFamily="2" charset="0"/>
              </a:rPr>
              <a:t>er</a:t>
            </a:r>
            <a:endParaRPr lang="fr-FR" sz="1500" dirty="0">
              <a:latin typeface="Andika Basic Dig1 Dig4 Dig7" panose="02000000000000000000" pitchFamily="2" charset="0"/>
            </a:endParaRPr>
          </a:p>
        </p:txBody>
      </p:sp>
      <p:grpSp>
        <p:nvGrpSpPr>
          <p:cNvPr id="454" name="Groupe 453"/>
          <p:cNvGrpSpPr/>
          <p:nvPr/>
        </p:nvGrpSpPr>
        <p:grpSpPr>
          <a:xfrm>
            <a:off x="2841723" y="4059318"/>
            <a:ext cx="1720850" cy="124569"/>
            <a:chOff x="5500651" y="4343109"/>
            <a:chExt cx="1720850" cy="124569"/>
          </a:xfrm>
        </p:grpSpPr>
        <p:sp>
          <p:nvSpPr>
            <p:cNvPr id="455" name="Text Box 122"/>
            <p:cNvSpPr txBox="1">
              <a:spLocks noChangeArrowheads="1"/>
            </p:cNvSpPr>
            <p:nvPr/>
          </p:nvSpPr>
          <p:spPr bwMode="auto">
            <a:xfrm rot="16200000" flipH="1">
              <a:off x="5486472" y="4362093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S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56" name="Text Box 121"/>
            <p:cNvSpPr txBox="1">
              <a:spLocks noChangeArrowheads="1"/>
            </p:cNvSpPr>
            <p:nvPr/>
          </p:nvSpPr>
          <p:spPr bwMode="auto">
            <a:xfrm rot="16200000" flipH="1">
              <a:off x="5660398" y="4362093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O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57" name="Text Box 120"/>
            <p:cNvSpPr txBox="1">
              <a:spLocks noChangeArrowheads="1"/>
            </p:cNvSpPr>
            <p:nvPr/>
          </p:nvSpPr>
          <p:spPr bwMode="auto">
            <a:xfrm rot="16200000" flipH="1">
              <a:off x="5850193" y="4362093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N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58" name="Text Box 119"/>
            <p:cNvSpPr txBox="1">
              <a:spLocks noChangeArrowheads="1"/>
            </p:cNvSpPr>
            <p:nvPr/>
          </p:nvSpPr>
          <p:spPr bwMode="auto">
            <a:xfrm rot="16200000" flipH="1">
              <a:off x="6027928" y="4362093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D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59" name="Text Box 118"/>
            <p:cNvSpPr txBox="1">
              <a:spLocks noChangeArrowheads="1"/>
            </p:cNvSpPr>
            <p:nvPr/>
          </p:nvSpPr>
          <p:spPr bwMode="auto">
            <a:xfrm rot="16200000" flipH="1">
              <a:off x="6203758" y="4362024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J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60" name="Text Box 117"/>
            <p:cNvSpPr txBox="1">
              <a:spLocks noChangeArrowheads="1"/>
            </p:cNvSpPr>
            <p:nvPr/>
          </p:nvSpPr>
          <p:spPr bwMode="auto">
            <a:xfrm rot="16200000" flipH="1">
              <a:off x="6391648" y="4362051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F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61" name="Text Box 116"/>
            <p:cNvSpPr txBox="1">
              <a:spLocks noChangeArrowheads="1"/>
            </p:cNvSpPr>
            <p:nvPr/>
          </p:nvSpPr>
          <p:spPr bwMode="auto">
            <a:xfrm rot="16200000" flipH="1">
              <a:off x="6570017" y="4359669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M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63" name="Text Box 115"/>
            <p:cNvSpPr txBox="1">
              <a:spLocks noChangeArrowheads="1"/>
            </p:cNvSpPr>
            <p:nvPr/>
          </p:nvSpPr>
          <p:spPr bwMode="auto">
            <a:xfrm rot="16200000" flipH="1">
              <a:off x="6756004" y="4359712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A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64" name="Text Box 114"/>
            <p:cNvSpPr txBox="1">
              <a:spLocks noChangeArrowheads="1"/>
            </p:cNvSpPr>
            <p:nvPr/>
          </p:nvSpPr>
          <p:spPr bwMode="auto">
            <a:xfrm rot="16200000" flipH="1">
              <a:off x="6943895" y="4357288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M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65" name="Text Box 113"/>
            <p:cNvSpPr txBox="1">
              <a:spLocks noChangeArrowheads="1"/>
            </p:cNvSpPr>
            <p:nvPr/>
          </p:nvSpPr>
          <p:spPr bwMode="auto">
            <a:xfrm rot="16200000" flipH="1">
              <a:off x="7115916" y="4357288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J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grpSp>
        <p:nvGrpSpPr>
          <p:cNvPr id="466" name="Group 47"/>
          <p:cNvGrpSpPr>
            <a:grpSpLocks/>
          </p:cNvGrpSpPr>
          <p:nvPr/>
        </p:nvGrpSpPr>
        <p:grpSpPr bwMode="auto">
          <a:xfrm>
            <a:off x="3052096" y="6359974"/>
            <a:ext cx="98425" cy="98425"/>
            <a:chOff x="3511" y="12476"/>
            <a:chExt cx="155" cy="155"/>
          </a:xfrm>
        </p:grpSpPr>
        <p:sp>
          <p:nvSpPr>
            <p:cNvPr id="467" name="Freeform 49"/>
            <p:cNvSpPr>
              <a:spLocks/>
            </p:cNvSpPr>
            <p:nvPr/>
          </p:nvSpPr>
          <p:spPr bwMode="auto">
            <a:xfrm>
              <a:off x="3511" y="12476"/>
              <a:ext cx="143" cy="155"/>
            </a:xfrm>
            <a:custGeom>
              <a:avLst/>
              <a:gdLst>
                <a:gd name="T0" fmla="*/ 0 w 143"/>
                <a:gd name="T1" fmla="*/ 0 h 155"/>
                <a:gd name="T2" fmla="*/ 143 w 143"/>
                <a:gd name="T3" fmla="*/ 155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43" h="155">
                  <a:moveTo>
                    <a:pt x="0" y="0"/>
                  </a:moveTo>
                  <a:cubicBezTo>
                    <a:pt x="48" y="52"/>
                    <a:pt x="95" y="103"/>
                    <a:pt x="143" y="155"/>
                  </a:cubicBezTo>
                </a:path>
              </a:pathLst>
            </a:custGeom>
            <a:noFill/>
            <a:ln w="9525">
              <a:solidFill>
                <a:schemeClr val="bg2">
                  <a:lumMod val="75000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chemeClr val="bg1">
                    <a:lumMod val="50000"/>
                  </a:schemeClr>
                </a:solidFill>
              </a:endParaRPr>
            </a:p>
          </p:txBody>
        </p:sp>
        <p:sp>
          <p:nvSpPr>
            <p:cNvPr id="468" name="Freeform 48"/>
            <p:cNvSpPr>
              <a:spLocks/>
            </p:cNvSpPr>
            <p:nvPr/>
          </p:nvSpPr>
          <p:spPr bwMode="auto">
            <a:xfrm rot="15936379">
              <a:off x="3517" y="12470"/>
              <a:ext cx="143" cy="155"/>
            </a:xfrm>
            <a:custGeom>
              <a:avLst/>
              <a:gdLst>
                <a:gd name="T0" fmla="*/ 0 w 143"/>
                <a:gd name="T1" fmla="*/ 0 h 155"/>
                <a:gd name="T2" fmla="*/ 143 w 143"/>
                <a:gd name="T3" fmla="*/ 155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43" h="155">
                  <a:moveTo>
                    <a:pt x="0" y="0"/>
                  </a:moveTo>
                  <a:cubicBezTo>
                    <a:pt x="48" y="52"/>
                    <a:pt x="95" y="103"/>
                    <a:pt x="143" y="155"/>
                  </a:cubicBezTo>
                </a:path>
              </a:pathLst>
            </a:custGeom>
            <a:noFill/>
            <a:ln w="9525">
              <a:solidFill>
                <a:schemeClr val="bg2">
                  <a:lumMod val="75000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chemeClr val="bg1">
                    <a:lumMod val="50000"/>
                  </a:schemeClr>
                </a:solidFill>
              </a:endParaRPr>
            </a:p>
          </p:txBody>
        </p:sp>
      </p:grpSp>
      <p:sp>
        <p:nvSpPr>
          <p:cNvPr id="469" name="Rectangle 135"/>
          <p:cNvSpPr>
            <a:spLocks noChangeArrowheads="1"/>
          </p:cNvSpPr>
          <p:nvPr/>
        </p:nvSpPr>
        <p:spPr bwMode="auto">
          <a:xfrm>
            <a:off x="3030337" y="6338882"/>
            <a:ext cx="131763" cy="136525"/>
          </a:xfrm>
          <a:prstGeom prst="rect">
            <a:avLst/>
          </a:prstGeom>
          <a:noFill/>
          <a:ln w="3175">
            <a:solidFill>
              <a:schemeClr val="bg2">
                <a:lumMod val="75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70" name="Bulle ronde 26"/>
          <p:cNvSpPr/>
          <p:nvPr/>
        </p:nvSpPr>
        <p:spPr>
          <a:xfrm>
            <a:off x="3275189" y="4268608"/>
            <a:ext cx="737255" cy="284233"/>
          </a:xfrm>
          <a:custGeom>
            <a:avLst/>
            <a:gdLst>
              <a:gd name="connsiteX0" fmla="*/ 22497 w 611508"/>
              <a:gd name="connsiteY0" fmla="*/ 251742 h 214533"/>
              <a:gd name="connsiteX1" fmla="*/ 87595 w 611508"/>
              <a:gd name="connsiteY1" fmla="*/ 182422 h 214533"/>
              <a:gd name="connsiteX2" fmla="*/ 258624 w 611508"/>
              <a:gd name="connsiteY2" fmla="*/ 1281 h 214533"/>
              <a:gd name="connsiteX3" fmla="*/ 469562 w 611508"/>
              <a:gd name="connsiteY3" fmla="*/ 16692 h 214533"/>
              <a:gd name="connsiteX4" fmla="*/ 375923 w 611508"/>
              <a:gd name="connsiteY4" fmla="*/ 211670 h 214533"/>
              <a:gd name="connsiteX5" fmla="*/ 183731 w 611508"/>
              <a:gd name="connsiteY5" fmla="*/ 205620 h 214533"/>
              <a:gd name="connsiteX6" fmla="*/ 22497 w 611508"/>
              <a:gd name="connsiteY6" fmla="*/ 251742 h 214533"/>
              <a:gd name="connsiteX0" fmla="*/ 22818 w 611965"/>
              <a:gd name="connsiteY0" fmla="*/ 251743 h 251743"/>
              <a:gd name="connsiteX1" fmla="*/ 91212 w 611965"/>
              <a:gd name="connsiteY1" fmla="*/ 199281 h 251743"/>
              <a:gd name="connsiteX2" fmla="*/ 87916 w 611965"/>
              <a:gd name="connsiteY2" fmla="*/ 182423 h 251743"/>
              <a:gd name="connsiteX3" fmla="*/ 258945 w 611965"/>
              <a:gd name="connsiteY3" fmla="*/ 1282 h 251743"/>
              <a:gd name="connsiteX4" fmla="*/ 469883 w 611965"/>
              <a:gd name="connsiteY4" fmla="*/ 16693 h 251743"/>
              <a:gd name="connsiteX5" fmla="*/ 376244 w 611965"/>
              <a:gd name="connsiteY5" fmla="*/ 211671 h 251743"/>
              <a:gd name="connsiteX6" fmla="*/ 184052 w 611965"/>
              <a:gd name="connsiteY6" fmla="*/ 205621 h 251743"/>
              <a:gd name="connsiteX7" fmla="*/ 22818 w 611965"/>
              <a:gd name="connsiteY7" fmla="*/ 251743 h 251743"/>
              <a:gd name="connsiteX0" fmla="*/ 22818 w 611965"/>
              <a:gd name="connsiteY0" fmla="*/ 251743 h 251743"/>
              <a:gd name="connsiteX1" fmla="*/ 91212 w 611965"/>
              <a:gd name="connsiteY1" fmla="*/ 199281 h 251743"/>
              <a:gd name="connsiteX2" fmla="*/ 87916 w 611965"/>
              <a:gd name="connsiteY2" fmla="*/ 182423 h 251743"/>
              <a:gd name="connsiteX3" fmla="*/ 258945 w 611965"/>
              <a:gd name="connsiteY3" fmla="*/ 1282 h 251743"/>
              <a:gd name="connsiteX4" fmla="*/ 469883 w 611965"/>
              <a:gd name="connsiteY4" fmla="*/ 16693 h 251743"/>
              <a:gd name="connsiteX5" fmla="*/ 376244 w 611965"/>
              <a:gd name="connsiteY5" fmla="*/ 211671 h 251743"/>
              <a:gd name="connsiteX6" fmla="*/ 184052 w 611965"/>
              <a:gd name="connsiteY6" fmla="*/ 205621 h 251743"/>
              <a:gd name="connsiteX7" fmla="*/ 107839 w 611965"/>
              <a:gd name="connsiteY7" fmla="*/ 245001 h 251743"/>
              <a:gd name="connsiteX8" fmla="*/ 22818 w 611965"/>
              <a:gd name="connsiteY8" fmla="*/ 251743 h 251743"/>
              <a:gd name="connsiteX0" fmla="*/ 14505 w 611965"/>
              <a:gd name="connsiteY0" fmla="*/ 237195 h 245001"/>
              <a:gd name="connsiteX1" fmla="*/ 91212 w 611965"/>
              <a:gd name="connsiteY1" fmla="*/ 199281 h 245001"/>
              <a:gd name="connsiteX2" fmla="*/ 87916 w 611965"/>
              <a:gd name="connsiteY2" fmla="*/ 182423 h 245001"/>
              <a:gd name="connsiteX3" fmla="*/ 258945 w 611965"/>
              <a:gd name="connsiteY3" fmla="*/ 1282 h 245001"/>
              <a:gd name="connsiteX4" fmla="*/ 469883 w 611965"/>
              <a:gd name="connsiteY4" fmla="*/ 16693 h 245001"/>
              <a:gd name="connsiteX5" fmla="*/ 376244 w 611965"/>
              <a:gd name="connsiteY5" fmla="*/ 211671 h 245001"/>
              <a:gd name="connsiteX6" fmla="*/ 184052 w 611965"/>
              <a:gd name="connsiteY6" fmla="*/ 205621 h 245001"/>
              <a:gd name="connsiteX7" fmla="*/ 107839 w 611965"/>
              <a:gd name="connsiteY7" fmla="*/ 245001 h 245001"/>
              <a:gd name="connsiteX8" fmla="*/ 14505 w 611965"/>
              <a:gd name="connsiteY8" fmla="*/ 237195 h 245001"/>
              <a:gd name="connsiteX0" fmla="*/ 14505 w 611965"/>
              <a:gd name="connsiteY0" fmla="*/ 237195 h 237195"/>
              <a:gd name="connsiteX1" fmla="*/ 91212 w 611965"/>
              <a:gd name="connsiteY1" fmla="*/ 199281 h 237195"/>
              <a:gd name="connsiteX2" fmla="*/ 87916 w 611965"/>
              <a:gd name="connsiteY2" fmla="*/ 182423 h 237195"/>
              <a:gd name="connsiteX3" fmla="*/ 258945 w 611965"/>
              <a:gd name="connsiteY3" fmla="*/ 1282 h 237195"/>
              <a:gd name="connsiteX4" fmla="*/ 469883 w 611965"/>
              <a:gd name="connsiteY4" fmla="*/ 16693 h 237195"/>
              <a:gd name="connsiteX5" fmla="*/ 376244 w 611965"/>
              <a:gd name="connsiteY5" fmla="*/ 211671 h 237195"/>
              <a:gd name="connsiteX6" fmla="*/ 184052 w 611965"/>
              <a:gd name="connsiteY6" fmla="*/ 205621 h 237195"/>
              <a:gd name="connsiteX7" fmla="*/ 103683 w 611965"/>
              <a:gd name="connsiteY7" fmla="*/ 236688 h 237195"/>
              <a:gd name="connsiteX8" fmla="*/ 14505 w 611965"/>
              <a:gd name="connsiteY8" fmla="*/ 237195 h 237195"/>
              <a:gd name="connsiteX0" fmla="*/ 14505 w 611965"/>
              <a:gd name="connsiteY0" fmla="*/ 237195 h 237195"/>
              <a:gd name="connsiteX1" fmla="*/ 91212 w 611965"/>
              <a:gd name="connsiteY1" fmla="*/ 199281 h 237195"/>
              <a:gd name="connsiteX2" fmla="*/ 87916 w 611965"/>
              <a:gd name="connsiteY2" fmla="*/ 182423 h 237195"/>
              <a:gd name="connsiteX3" fmla="*/ 258945 w 611965"/>
              <a:gd name="connsiteY3" fmla="*/ 1282 h 237195"/>
              <a:gd name="connsiteX4" fmla="*/ 469883 w 611965"/>
              <a:gd name="connsiteY4" fmla="*/ 16693 h 237195"/>
              <a:gd name="connsiteX5" fmla="*/ 376244 w 611965"/>
              <a:gd name="connsiteY5" fmla="*/ 211671 h 237195"/>
              <a:gd name="connsiteX6" fmla="*/ 184052 w 611965"/>
              <a:gd name="connsiteY6" fmla="*/ 205621 h 237195"/>
              <a:gd name="connsiteX7" fmla="*/ 155637 w 611965"/>
              <a:gd name="connsiteY7" fmla="*/ 222141 h 237195"/>
              <a:gd name="connsiteX8" fmla="*/ 103683 w 611965"/>
              <a:gd name="connsiteY8" fmla="*/ 236688 h 237195"/>
              <a:gd name="connsiteX9" fmla="*/ 14505 w 611965"/>
              <a:gd name="connsiteY9" fmla="*/ 237195 h 237195"/>
              <a:gd name="connsiteX0" fmla="*/ 14505 w 611965"/>
              <a:gd name="connsiteY0" fmla="*/ 237195 h 237195"/>
              <a:gd name="connsiteX1" fmla="*/ 60040 w 611965"/>
              <a:gd name="connsiteY1" fmla="*/ 220063 h 237195"/>
              <a:gd name="connsiteX2" fmla="*/ 91212 w 611965"/>
              <a:gd name="connsiteY2" fmla="*/ 199281 h 237195"/>
              <a:gd name="connsiteX3" fmla="*/ 87916 w 611965"/>
              <a:gd name="connsiteY3" fmla="*/ 182423 h 237195"/>
              <a:gd name="connsiteX4" fmla="*/ 258945 w 611965"/>
              <a:gd name="connsiteY4" fmla="*/ 1282 h 237195"/>
              <a:gd name="connsiteX5" fmla="*/ 469883 w 611965"/>
              <a:gd name="connsiteY5" fmla="*/ 16693 h 237195"/>
              <a:gd name="connsiteX6" fmla="*/ 376244 w 611965"/>
              <a:gd name="connsiteY6" fmla="*/ 211671 h 237195"/>
              <a:gd name="connsiteX7" fmla="*/ 184052 w 611965"/>
              <a:gd name="connsiteY7" fmla="*/ 205621 h 237195"/>
              <a:gd name="connsiteX8" fmla="*/ 155637 w 611965"/>
              <a:gd name="connsiteY8" fmla="*/ 222141 h 237195"/>
              <a:gd name="connsiteX9" fmla="*/ 103683 w 611965"/>
              <a:gd name="connsiteY9" fmla="*/ 236688 h 237195"/>
              <a:gd name="connsiteX10" fmla="*/ 14505 w 611965"/>
              <a:gd name="connsiteY10" fmla="*/ 237195 h 237195"/>
              <a:gd name="connsiteX0" fmla="*/ 14505 w 611965"/>
              <a:gd name="connsiteY0" fmla="*/ 237195 h 237195"/>
              <a:gd name="connsiteX1" fmla="*/ 60040 w 611965"/>
              <a:gd name="connsiteY1" fmla="*/ 220063 h 237195"/>
              <a:gd name="connsiteX2" fmla="*/ 91212 w 611965"/>
              <a:gd name="connsiteY2" fmla="*/ 199281 h 237195"/>
              <a:gd name="connsiteX3" fmla="*/ 87916 w 611965"/>
              <a:gd name="connsiteY3" fmla="*/ 182423 h 237195"/>
              <a:gd name="connsiteX4" fmla="*/ 258945 w 611965"/>
              <a:gd name="connsiteY4" fmla="*/ 1282 h 237195"/>
              <a:gd name="connsiteX5" fmla="*/ 469883 w 611965"/>
              <a:gd name="connsiteY5" fmla="*/ 16693 h 237195"/>
              <a:gd name="connsiteX6" fmla="*/ 376244 w 611965"/>
              <a:gd name="connsiteY6" fmla="*/ 211671 h 237195"/>
              <a:gd name="connsiteX7" fmla="*/ 184052 w 611965"/>
              <a:gd name="connsiteY7" fmla="*/ 205621 h 237195"/>
              <a:gd name="connsiteX8" fmla="*/ 141090 w 611965"/>
              <a:gd name="connsiteY8" fmla="*/ 222141 h 237195"/>
              <a:gd name="connsiteX9" fmla="*/ 103683 w 611965"/>
              <a:gd name="connsiteY9" fmla="*/ 236688 h 237195"/>
              <a:gd name="connsiteX10" fmla="*/ 14505 w 611965"/>
              <a:gd name="connsiteY10" fmla="*/ 237195 h 237195"/>
              <a:gd name="connsiteX0" fmla="*/ 14505 w 611965"/>
              <a:gd name="connsiteY0" fmla="*/ 237195 h 237195"/>
              <a:gd name="connsiteX1" fmla="*/ 60040 w 611965"/>
              <a:gd name="connsiteY1" fmla="*/ 220063 h 237195"/>
              <a:gd name="connsiteX2" fmla="*/ 78743 w 611965"/>
              <a:gd name="connsiteY2" fmla="*/ 199281 h 237195"/>
              <a:gd name="connsiteX3" fmla="*/ 87916 w 611965"/>
              <a:gd name="connsiteY3" fmla="*/ 182423 h 237195"/>
              <a:gd name="connsiteX4" fmla="*/ 258945 w 611965"/>
              <a:gd name="connsiteY4" fmla="*/ 1282 h 237195"/>
              <a:gd name="connsiteX5" fmla="*/ 469883 w 611965"/>
              <a:gd name="connsiteY5" fmla="*/ 16693 h 237195"/>
              <a:gd name="connsiteX6" fmla="*/ 376244 w 611965"/>
              <a:gd name="connsiteY6" fmla="*/ 211671 h 237195"/>
              <a:gd name="connsiteX7" fmla="*/ 184052 w 611965"/>
              <a:gd name="connsiteY7" fmla="*/ 205621 h 237195"/>
              <a:gd name="connsiteX8" fmla="*/ 141090 w 611965"/>
              <a:gd name="connsiteY8" fmla="*/ 222141 h 237195"/>
              <a:gd name="connsiteX9" fmla="*/ 103683 w 611965"/>
              <a:gd name="connsiteY9" fmla="*/ 236688 h 237195"/>
              <a:gd name="connsiteX10" fmla="*/ 14505 w 611965"/>
              <a:gd name="connsiteY10" fmla="*/ 237195 h 237195"/>
              <a:gd name="connsiteX0" fmla="*/ 14505 w 611965"/>
              <a:gd name="connsiteY0" fmla="*/ 237195 h 237195"/>
              <a:gd name="connsiteX1" fmla="*/ 49649 w 611965"/>
              <a:gd name="connsiteY1" fmla="*/ 215907 h 237195"/>
              <a:gd name="connsiteX2" fmla="*/ 78743 w 611965"/>
              <a:gd name="connsiteY2" fmla="*/ 199281 h 237195"/>
              <a:gd name="connsiteX3" fmla="*/ 87916 w 611965"/>
              <a:gd name="connsiteY3" fmla="*/ 182423 h 237195"/>
              <a:gd name="connsiteX4" fmla="*/ 258945 w 611965"/>
              <a:gd name="connsiteY4" fmla="*/ 1282 h 237195"/>
              <a:gd name="connsiteX5" fmla="*/ 469883 w 611965"/>
              <a:gd name="connsiteY5" fmla="*/ 16693 h 237195"/>
              <a:gd name="connsiteX6" fmla="*/ 376244 w 611965"/>
              <a:gd name="connsiteY6" fmla="*/ 211671 h 237195"/>
              <a:gd name="connsiteX7" fmla="*/ 184052 w 611965"/>
              <a:gd name="connsiteY7" fmla="*/ 205621 h 237195"/>
              <a:gd name="connsiteX8" fmla="*/ 141090 w 611965"/>
              <a:gd name="connsiteY8" fmla="*/ 222141 h 237195"/>
              <a:gd name="connsiteX9" fmla="*/ 103683 w 611965"/>
              <a:gd name="connsiteY9" fmla="*/ 236688 h 237195"/>
              <a:gd name="connsiteX10" fmla="*/ 14505 w 611965"/>
              <a:gd name="connsiteY10" fmla="*/ 237195 h 237195"/>
              <a:gd name="connsiteX0" fmla="*/ 14505 w 611965"/>
              <a:gd name="connsiteY0" fmla="*/ 237195 h 237195"/>
              <a:gd name="connsiteX1" fmla="*/ 49649 w 611965"/>
              <a:gd name="connsiteY1" fmla="*/ 215907 h 237195"/>
              <a:gd name="connsiteX2" fmla="*/ 87916 w 611965"/>
              <a:gd name="connsiteY2" fmla="*/ 182423 h 237195"/>
              <a:gd name="connsiteX3" fmla="*/ 258945 w 611965"/>
              <a:gd name="connsiteY3" fmla="*/ 1282 h 237195"/>
              <a:gd name="connsiteX4" fmla="*/ 469883 w 611965"/>
              <a:gd name="connsiteY4" fmla="*/ 16693 h 237195"/>
              <a:gd name="connsiteX5" fmla="*/ 376244 w 611965"/>
              <a:gd name="connsiteY5" fmla="*/ 211671 h 237195"/>
              <a:gd name="connsiteX6" fmla="*/ 184052 w 611965"/>
              <a:gd name="connsiteY6" fmla="*/ 205621 h 237195"/>
              <a:gd name="connsiteX7" fmla="*/ 141090 w 611965"/>
              <a:gd name="connsiteY7" fmla="*/ 222141 h 237195"/>
              <a:gd name="connsiteX8" fmla="*/ 103683 w 611965"/>
              <a:gd name="connsiteY8" fmla="*/ 236688 h 237195"/>
              <a:gd name="connsiteX9" fmla="*/ 14505 w 611965"/>
              <a:gd name="connsiteY9" fmla="*/ 237195 h 237195"/>
              <a:gd name="connsiteX0" fmla="*/ 14505 w 611965"/>
              <a:gd name="connsiteY0" fmla="*/ 237195 h 237195"/>
              <a:gd name="connsiteX1" fmla="*/ 99525 w 611965"/>
              <a:gd name="connsiteY1" fmla="*/ 201360 h 237195"/>
              <a:gd name="connsiteX2" fmla="*/ 87916 w 611965"/>
              <a:gd name="connsiteY2" fmla="*/ 182423 h 237195"/>
              <a:gd name="connsiteX3" fmla="*/ 258945 w 611965"/>
              <a:gd name="connsiteY3" fmla="*/ 1282 h 237195"/>
              <a:gd name="connsiteX4" fmla="*/ 469883 w 611965"/>
              <a:gd name="connsiteY4" fmla="*/ 16693 h 237195"/>
              <a:gd name="connsiteX5" fmla="*/ 376244 w 611965"/>
              <a:gd name="connsiteY5" fmla="*/ 211671 h 237195"/>
              <a:gd name="connsiteX6" fmla="*/ 184052 w 611965"/>
              <a:gd name="connsiteY6" fmla="*/ 205621 h 237195"/>
              <a:gd name="connsiteX7" fmla="*/ 141090 w 611965"/>
              <a:gd name="connsiteY7" fmla="*/ 222141 h 237195"/>
              <a:gd name="connsiteX8" fmla="*/ 103683 w 611965"/>
              <a:gd name="connsiteY8" fmla="*/ 236688 h 237195"/>
              <a:gd name="connsiteX9" fmla="*/ 14505 w 611965"/>
              <a:gd name="connsiteY9" fmla="*/ 237195 h 237195"/>
              <a:gd name="connsiteX0" fmla="*/ 14505 w 611965"/>
              <a:gd name="connsiteY0" fmla="*/ 237195 h 237195"/>
              <a:gd name="connsiteX1" fmla="*/ 99525 w 611965"/>
              <a:gd name="connsiteY1" fmla="*/ 201360 h 237195"/>
              <a:gd name="connsiteX2" fmla="*/ 87916 w 611965"/>
              <a:gd name="connsiteY2" fmla="*/ 182423 h 237195"/>
              <a:gd name="connsiteX3" fmla="*/ 258945 w 611965"/>
              <a:gd name="connsiteY3" fmla="*/ 1282 h 237195"/>
              <a:gd name="connsiteX4" fmla="*/ 469883 w 611965"/>
              <a:gd name="connsiteY4" fmla="*/ 16693 h 237195"/>
              <a:gd name="connsiteX5" fmla="*/ 376244 w 611965"/>
              <a:gd name="connsiteY5" fmla="*/ 211671 h 237195"/>
              <a:gd name="connsiteX6" fmla="*/ 184052 w 611965"/>
              <a:gd name="connsiteY6" fmla="*/ 205621 h 237195"/>
              <a:gd name="connsiteX7" fmla="*/ 141090 w 611965"/>
              <a:gd name="connsiteY7" fmla="*/ 222141 h 237195"/>
              <a:gd name="connsiteX8" fmla="*/ 70432 w 611965"/>
              <a:gd name="connsiteY8" fmla="*/ 234609 h 237195"/>
              <a:gd name="connsiteX9" fmla="*/ 14505 w 611965"/>
              <a:gd name="connsiteY9" fmla="*/ 237195 h 237195"/>
              <a:gd name="connsiteX0" fmla="*/ 14505 w 611965"/>
              <a:gd name="connsiteY0" fmla="*/ 237195 h 237195"/>
              <a:gd name="connsiteX1" fmla="*/ 99525 w 611965"/>
              <a:gd name="connsiteY1" fmla="*/ 201360 h 237195"/>
              <a:gd name="connsiteX2" fmla="*/ 87916 w 611965"/>
              <a:gd name="connsiteY2" fmla="*/ 182423 h 237195"/>
              <a:gd name="connsiteX3" fmla="*/ 258945 w 611965"/>
              <a:gd name="connsiteY3" fmla="*/ 1282 h 237195"/>
              <a:gd name="connsiteX4" fmla="*/ 469883 w 611965"/>
              <a:gd name="connsiteY4" fmla="*/ 16693 h 237195"/>
              <a:gd name="connsiteX5" fmla="*/ 376244 w 611965"/>
              <a:gd name="connsiteY5" fmla="*/ 211671 h 237195"/>
              <a:gd name="connsiteX6" fmla="*/ 184052 w 611965"/>
              <a:gd name="connsiteY6" fmla="*/ 205621 h 237195"/>
              <a:gd name="connsiteX7" fmla="*/ 134855 w 611965"/>
              <a:gd name="connsiteY7" fmla="*/ 217985 h 237195"/>
              <a:gd name="connsiteX8" fmla="*/ 70432 w 611965"/>
              <a:gd name="connsiteY8" fmla="*/ 234609 h 237195"/>
              <a:gd name="connsiteX9" fmla="*/ 14505 w 611965"/>
              <a:gd name="connsiteY9" fmla="*/ 237195 h 237195"/>
              <a:gd name="connsiteX0" fmla="*/ 14505 w 611965"/>
              <a:gd name="connsiteY0" fmla="*/ 237195 h 237195"/>
              <a:gd name="connsiteX1" fmla="*/ 87916 w 611965"/>
              <a:gd name="connsiteY1" fmla="*/ 182423 h 237195"/>
              <a:gd name="connsiteX2" fmla="*/ 258945 w 611965"/>
              <a:gd name="connsiteY2" fmla="*/ 1282 h 237195"/>
              <a:gd name="connsiteX3" fmla="*/ 469883 w 611965"/>
              <a:gd name="connsiteY3" fmla="*/ 16693 h 237195"/>
              <a:gd name="connsiteX4" fmla="*/ 376244 w 611965"/>
              <a:gd name="connsiteY4" fmla="*/ 211671 h 237195"/>
              <a:gd name="connsiteX5" fmla="*/ 184052 w 611965"/>
              <a:gd name="connsiteY5" fmla="*/ 205621 h 237195"/>
              <a:gd name="connsiteX6" fmla="*/ 134855 w 611965"/>
              <a:gd name="connsiteY6" fmla="*/ 217985 h 237195"/>
              <a:gd name="connsiteX7" fmla="*/ 70432 w 611965"/>
              <a:gd name="connsiteY7" fmla="*/ 234609 h 237195"/>
              <a:gd name="connsiteX8" fmla="*/ 14505 w 611965"/>
              <a:gd name="connsiteY8" fmla="*/ 237195 h 237195"/>
              <a:gd name="connsiteX0" fmla="*/ 14505 w 611965"/>
              <a:gd name="connsiteY0" fmla="*/ 237195 h 237195"/>
              <a:gd name="connsiteX1" fmla="*/ 87916 w 611965"/>
              <a:gd name="connsiteY1" fmla="*/ 182423 h 237195"/>
              <a:gd name="connsiteX2" fmla="*/ 258945 w 611965"/>
              <a:gd name="connsiteY2" fmla="*/ 1282 h 237195"/>
              <a:gd name="connsiteX3" fmla="*/ 469883 w 611965"/>
              <a:gd name="connsiteY3" fmla="*/ 16693 h 237195"/>
              <a:gd name="connsiteX4" fmla="*/ 376244 w 611965"/>
              <a:gd name="connsiteY4" fmla="*/ 211671 h 237195"/>
              <a:gd name="connsiteX5" fmla="*/ 184052 w 611965"/>
              <a:gd name="connsiteY5" fmla="*/ 205621 h 237195"/>
              <a:gd name="connsiteX6" fmla="*/ 134855 w 611965"/>
              <a:gd name="connsiteY6" fmla="*/ 217985 h 237195"/>
              <a:gd name="connsiteX7" fmla="*/ 70432 w 611965"/>
              <a:gd name="connsiteY7" fmla="*/ 234609 h 237195"/>
              <a:gd name="connsiteX8" fmla="*/ 14505 w 611965"/>
              <a:gd name="connsiteY8" fmla="*/ 237195 h 237195"/>
              <a:gd name="connsiteX0" fmla="*/ 14505 w 611965"/>
              <a:gd name="connsiteY0" fmla="*/ 237195 h 237195"/>
              <a:gd name="connsiteX1" fmla="*/ 87916 w 611965"/>
              <a:gd name="connsiteY1" fmla="*/ 182423 h 237195"/>
              <a:gd name="connsiteX2" fmla="*/ 258945 w 611965"/>
              <a:gd name="connsiteY2" fmla="*/ 1282 h 237195"/>
              <a:gd name="connsiteX3" fmla="*/ 469883 w 611965"/>
              <a:gd name="connsiteY3" fmla="*/ 16693 h 237195"/>
              <a:gd name="connsiteX4" fmla="*/ 376244 w 611965"/>
              <a:gd name="connsiteY4" fmla="*/ 211671 h 237195"/>
              <a:gd name="connsiteX5" fmla="*/ 184052 w 611965"/>
              <a:gd name="connsiteY5" fmla="*/ 205621 h 237195"/>
              <a:gd name="connsiteX6" fmla="*/ 134855 w 611965"/>
              <a:gd name="connsiteY6" fmla="*/ 217985 h 237195"/>
              <a:gd name="connsiteX7" fmla="*/ 70432 w 611965"/>
              <a:gd name="connsiteY7" fmla="*/ 234609 h 237195"/>
              <a:gd name="connsiteX8" fmla="*/ 14505 w 611965"/>
              <a:gd name="connsiteY8" fmla="*/ 237195 h 2371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611965" h="237195">
                <a:moveTo>
                  <a:pt x="14505" y="237195"/>
                </a:moveTo>
                <a:cubicBezTo>
                  <a:pt x="17419" y="228497"/>
                  <a:pt x="111599" y="207195"/>
                  <a:pt x="87916" y="182423"/>
                </a:cubicBezTo>
                <a:cubicBezTo>
                  <a:pt x="-86455" y="120125"/>
                  <a:pt x="13047" y="14741"/>
                  <a:pt x="258945" y="1282"/>
                </a:cubicBezTo>
                <a:cubicBezTo>
                  <a:pt x="332259" y="-2731"/>
                  <a:pt x="407230" y="2747"/>
                  <a:pt x="469883" y="16693"/>
                </a:cubicBezTo>
                <a:cubicBezTo>
                  <a:pt x="698453" y="67572"/>
                  <a:pt x="639716" y="189876"/>
                  <a:pt x="376244" y="211671"/>
                </a:cubicBezTo>
                <a:cubicBezTo>
                  <a:pt x="311998" y="216985"/>
                  <a:pt x="244575" y="214863"/>
                  <a:pt x="184052" y="205621"/>
                </a:cubicBezTo>
                <a:cubicBezTo>
                  <a:pt x="145899" y="207020"/>
                  <a:pt x="148250" y="212807"/>
                  <a:pt x="134855" y="217985"/>
                </a:cubicBezTo>
                <a:cubicBezTo>
                  <a:pt x="121460" y="223163"/>
                  <a:pt x="92569" y="231754"/>
                  <a:pt x="70432" y="234609"/>
                </a:cubicBezTo>
                <a:lnTo>
                  <a:pt x="14505" y="237195"/>
                </a:lnTo>
                <a:close/>
              </a:path>
            </a:pathLst>
          </a:cu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471" name="Image 470"/>
          <p:cNvPicPr>
            <a:picLocks noChangeAspect="1"/>
          </p:cNvPicPr>
          <p:nvPr/>
        </p:nvPicPr>
        <p:blipFill rotWithShape="1">
          <a:blip r:embed="rId6" cstate="print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sharpenSoften amount="50000"/>
                    </a14:imgEffect>
                    <a14:imgEffect>
                      <a14:brightnessContrast bright="4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31578" t="39390" r="60305" b="47639"/>
          <a:stretch/>
        </p:blipFill>
        <p:spPr>
          <a:xfrm>
            <a:off x="2977301" y="4351024"/>
            <a:ext cx="296844" cy="281852"/>
          </a:xfrm>
          <a:prstGeom prst="rect">
            <a:avLst/>
          </a:prstGeom>
        </p:spPr>
      </p:pic>
      <p:sp>
        <p:nvSpPr>
          <p:cNvPr id="472" name="ZoneTexte 471"/>
          <p:cNvSpPr txBox="1"/>
          <p:nvPr/>
        </p:nvSpPr>
        <p:spPr>
          <a:xfrm>
            <a:off x="3323781" y="4310696"/>
            <a:ext cx="745002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7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Dekko" panose="02000600000000000000" pitchFamily="2" charset="0"/>
                <a:cs typeface="Dekko" panose="02000600000000000000" pitchFamily="2" charset="0"/>
              </a:rPr>
              <a:t>verbe 1</a:t>
            </a:r>
            <a:r>
              <a:rPr lang="fr-FR" sz="700" baseline="30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Dekko" panose="02000600000000000000" pitchFamily="2" charset="0"/>
                <a:cs typeface="Dekko" panose="02000600000000000000" pitchFamily="2" charset="0"/>
              </a:rPr>
              <a:t>er</a:t>
            </a:r>
            <a:r>
              <a:rPr lang="fr-FR" sz="7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Dekko" panose="02000600000000000000" pitchFamily="2" charset="0"/>
                <a:cs typeface="Dekko" panose="02000600000000000000" pitchFamily="2" charset="0"/>
              </a:rPr>
              <a:t> groupe</a:t>
            </a:r>
            <a:endParaRPr lang="fr-FR" sz="700" dirty="0">
              <a:solidFill>
                <a:schemeClr val="tx1">
                  <a:lumMod val="65000"/>
                  <a:lumOff val="35000"/>
                </a:schemeClr>
              </a:solidFill>
              <a:latin typeface="Dekko" panose="02000600000000000000" pitchFamily="2" charset="0"/>
              <a:cs typeface="Dekko" panose="02000600000000000000" pitchFamily="2" charset="0"/>
            </a:endParaRPr>
          </a:p>
        </p:txBody>
      </p:sp>
      <p:sp>
        <p:nvSpPr>
          <p:cNvPr id="473" name="Rectangle 50"/>
          <p:cNvSpPr>
            <a:spLocks noChangeArrowheads="1"/>
          </p:cNvSpPr>
          <p:nvPr/>
        </p:nvSpPr>
        <p:spPr bwMode="auto">
          <a:xfrm>
            <a:off x="650497" y="7229786"/>
            <a:ext cx="1709737" cy="2397125"/>
          </a:xfrm>
          <a:prstGeom prst="rect">
            <a:avLst/>
          </a:prstGeom>
          <a:noFill/>
          <a:ln w="6350">
            <a:solidFill>
              <a:srgbClr val="A5A5A5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474" name="ZoneTexte 473"/>
          <p:cNvSpPr txBox="1"/>
          <p:nvPr/>
        </p:nvSpPr>
        <p:spPr>
          <a:xfrm>
            <a:off x="1185123" y="8330850"/>
            <a:ext cx="911676" cy="230832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r>
              <a:rPr lang="fr-FR" sz="1500" dirty="0" smtClean="0">
                <a:solidFill>
                  <a:schemeClr val="bg2">
                    <a:lumMod val="75000"/>
                  </a:schemeClr>
                </a:solidFill>
                <a:latin typeface="Andika Basic Dig1 Dig4 Dig7" panose="02000000000000000000" pitchFamily="2" charset="0"/>
              </a:rPr>
              <a:t> </a:t>
            </a:r>
            <a:r>
              <a:rPr lang="fr-FR" sz="1500" dirty="0" smtClean="0">
                <a:solidFill>
                  <a:schemeClr val="bg2">
                    <a:lumMod val="75000"/>
                  </a:schemeClr>
                </a:solidFill>
                <a:latin typeface="Andika Basic Dig1 Dig4 Dig7" panose="02000000000000000000" pitchFamily="2" charset="0"/>
              </a:rPr>
              <a:t>saut</a:t>
            </a:r>
            <a:r>
              <a:rPr lang="fr-FR" sz="1500" dirty="0" smtClean="0">
                <a:latin typeface="Andika Basic Dig1 Dig4 Dig7" panose="02000000000000000000" pitchFamily="2" charset="0"/>
              </a:rPr>
              <a:t>er</a:t>
            </a:r>
            <a:endParaRPr lang="fr-FR" sz="1500" dirty="0">
              <a:latin typeface="Andika Basic Dig1 Dig4 Dig7" panose="02000000000000000000" pitchFamily="2" charset="0"/>
            </a:endParaRPr>
          </a:p>
        </p:txBody>
      </p:sp>
      <p:grpSp>
        <p:nvGrpSpPr>
          <p:cNvPr id="475" name="Groupe 474"/>
          <p:cNvGrpSpPr/>
          <p:nvPr/>
        </p:nvGrpSpPr>
        <p:grpSpPr>
          <a:xfrm>
            <a:off x="641915" y="7084226"/>
            <a:ext cx="1720850" cy="124569"/>
            <a:chOff x="5500651" y="4343109"/>
            <a:chExt cx="1720850" cy="124569"/>
          </a:xfrm>
        </p:grpSpPr>
        <p:sp>
          <p:nvSpPr>
            <p:cNvPr id="476" name="Text Box 122"/>
            <p:cNvSpPr txBox="1">
              <a:spLocks noChangeArrowheads="1"/>
            </p:cNvSpPr>
            <p:nvPr/>
          </p:nvSpPr>
          <p:spPr bwMode="auto">
            <a:xfrm rot="16200000" flipH="1">
              <a:off x="5486472" y="4362093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S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77" name="Text Box 121"/>
            <p:cNvSpPr txBox="1">
              <a:spLocks noChangeArrowheads="1"/>
            </p:cNvSpPr>
            <p:nvPr/>
          </p:nvSpPr>
          <p:spPr bwMode="auto">
            <a:xfrm rot="16200000" flipH="1">
              <a:off x="5660398" y="4362093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O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78" name="Text Box 120"/>
            <p:cNvSpPr txBox="1">
              <a:spLocks noChangeArrowheads="1"/>
            </p:cNvSpPr>
            <p:nvPr/>
          </p:nvSpPr>
          <p:spPr bwMode="auto">
            <a:xfrm rot="16200000" flipH="1">
              <a:off x="5850193" y="4362093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N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79" name="Text Box 119"/>
            <p:cNvSpPr txBox="1">
              <a:spLocks noChangeArrowheads="1"/>
            </p:cNvSpPr>
            <p:nvPr/>
          </p:nvSpPr>
          <p:spPr bwMode="auto">
            <a:xfrm rot="16200000" flipH="1">
              <a:off x="6027928" y="4362093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D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80" name="Text Box 118"/>
            <p:cNvSpPr txBox="1">
              <a:spLocks noChangeArrowheads="1"/>
            </p:cNvSpPr>
            <p:nvPr/>
          </p:nvSpPr>
          <p:spPr bwMode="auto">
            <a:xfrm rot="16200000" flipH="1">
              <a:off x="6203758" y="4362024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J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81" name="Text Box 117"/>
            <p:cNvSpPr txBox="1">
              <a:spLocks noChangeArrowheads="1"/>
            </p:cNvSpPr>
            <p:nvPr/>
          </p:nvSpPr>
          <p:spPr bwMode="auto">
            <a:xfrm rot="16200000" flipH="1">
              <a:off x="6391648" y="4362051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F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82" name="Text Box 116"/>
            <p:cNvSpPr txBox="1">
              <a:spLocks noChangeArrowheads="1"/>
            </p:cNvSpPr>
            <p:nvPr/>
          </p:nvSpPr>
          <p:spPr bwMode="auto">
            <a:xfrm rot="16200000" flipH="1">
              <a:off x="6570017" y="4359669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M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83" name="Text Box 115"/>
            <p:cNvSpPr txBox="1">
              <a:spLocks noChangeArrowheads="1"/>
            </p:cNvSpPr>
            <p:nvPr/>
          </p:nvSpPr>
          <p:spPr bwMode="auto">
            <a:xfrm rot="16200000" flipH="1">
              <a:off x="6756004" y="4359712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A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84" name="Text Box 114"/>
            <p:cNvSpPr txBox="1">
              <a:spLocks noChangeArrowheads="1"/>
            </p:cNvSpPr>
            <p:nvPr/>
          </p:nvSpPr>
          <p:spPr bwMode="auto">
            <a:xfrm rot="16200000" flipH="1">
              <a:off x="6943895" y="4357288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M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85" name="Text Box 113"/>
            <p:cNvSpPr txBox="1">
              <a:spLocks noChangeArrowheads="1"/>
            </p:cNvSpPr>
            <p:nvPr/>
          </p:nvSpPr>
          <p:spPr bwMode="auto">
            <a:xfrm rot="16200000" flipH="1">
              <a:off x="7115916" y="4357288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J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grpSp>
        <p:nvGrpSpPr>
          <p:cNvPr id="486" name="Group 47"/>
          <p:cNvGrpSpPr>
            <a:grpSpLocks/>
          </p:cNvGrpSpPr>
          <p:nvPr/>
        </p:nvGrpSpPr>
        <p:grpSpPr bwMode="auto">
          <a:xfrm>
            <a:off x="852288" y="9384882"/>
            <a:ext cx="98425" cy="98425"/>
            <a:chOff x="3511" y="12476"/>
            <a:chExt cx="155" cy="155"/>
          </a:xfrm>
        </p:grpSpPr>
        <p:sp>
          <p:nvSpPr>
            <p:cNvPr id="487" name="Freeform 49"/>
            <p:cNvSpPr>
              <a:spLocks/>
            </p:cNvSpPr>
            <p:nvPr/>
          </p:nvSpPr>
          <p:spPr bwMode="auto">
            <a:xfrm>
              <a:off x="3511" y="12476"/>
              <a:ext cx="143" cy="155"/>
            </a:xfrm>
            <a:custGeom>
              <a:avLst/>
              <a:gdLst>
                <a:gd name="T0" fmla="*/ 0 w 143"/>
                <a:gd name="T1" fmla="*/ 0 h 155"/>
                <a:gd name="T2" fmla="*/ 143 w 143"/>
                <a:gd name="T3" fmla="*/ 155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43" h="155">
                  <a:moveTo>
                    <a:pt x="0" y="0"/>
                  </a:moveTo>
                  <a:cubicBezTo>
                    <a:pt x="48" y="52"/>
                    <a:pt x="95" y="103"/>
                    <a:pt x="143" y="155"/>
                  </a:cubicBezTo>
                </a:path>
              </a:pathLst>
            </a:custGeom>
            <a:noFill/>
            <a:ln w="9525">
              <a:solidFill>
                <a:schemeClr val="bg2">
                  <a:lumMod val="75000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chemeClr val="bg1">
                    <a:lumMod val="50000"/>
                  </a:schemeClr>
                </a:solidFill>
              </a:endParaRPr>
            </a:p>
          </p:txBody>
        </p:sp>
        <p:sp>
          <p:nvSpPr>
            <p:cNvPr id="488" name="Freeform 48"/>
            <p:cNvSpPr>
              <a:spLocks/>
            </p:cNvSpPr>
            <p:nvPr/>
          </p:nvSpPr>
          <p:spPr bwMode="auto">
            <a:xfrm rot="15936379">
              <a:off x="3517" y="12470"/>
              <a:ext cx="143" cy="155"/>
            </a:xfrm>
            <a:custGeom>
              <a:avLst/>
              <a:gdLst>
                <a:gd name="T0" fmla="*/ 0 w 143"/>
                <a:gd name="T1" fmla="*/ 0 h 155"/>
                <a:gd name="T2" fmla="*/ 143 w 143"/>
                <a:gd name="T3" fmla="*/ 155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43" h="155">
                  <a:moveTo>
                    <a:pt x="0" y="0"/>
                  </a:moveTo>
                  <a:cubicBezTo>
                    <a:pt x="48" y="52"/>
                    <a:pt x="95" y="103"/>
                    <a:pt x="143" y="155"/>
                  </a:cubicBezTo>
                </a:path>
              </a:pathLst>
            </a:custGeom>
            <a:noFill/>
            <a:ln w="9525">
              <a:solidFill>
                <a:schemeClr val="bg2">
                  <a:lumMod val="75000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chemeClr val="bg1">
                    <a:lumMod val="50000"/>
                  </a:schemeClr>
                </a:solidFill>
              </a:endParaRPr>
            </a:p>
          </p:txBody>
        </p:sp>
      </p:grpSp>
      <p:sp>
        <p:nvSpPr>
          <p:cNvPr id="489" name="Rectangle 135"/>
          <p:cNvSpPr>
            <a:spLocks noChangeArrowheads="1"/>
          </p:cNvSpPr>
          <p:nvPr/>
        </p:nvSpPr>
        <p:spPr bwMode="auto">
          <a:xfrm>
            <a:off x="830529" y="9363790"/>
            <a:ext cx="131763" cy="136525"/>
          </a:xfrm>
          <a:prstGeom prst="rect">
            <a:avLst/>
          </a:prstGeom>
          <a:noFill/>
          <a:ln w="3175">
            <a:solidFill>
              <a:schemeClr val="bg2">
                <a:lumMod val="75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90" name="Bulle ronde 26"/>
          <p:cNvSpPr/>
          <p:nvPr/>
        </p:nvSpPr>
        <p:spPr>
          <a:xfrm>
            <a:off x="1075381" y="7293516"/>
            <a:ext cx="737255" cy="284233"/>
          </a:xfrm>
          <a:custGeom>
            <a:avLst/>
            <a:gdLst>
              <a:gd name="connsiteX0" fmla="*/ 22497 w 611508"/>
              <a:gd name="connsiteY0" fmla="*/ 251742 h 214533"/>
              <a:gd name="connsiteX1" fmla="*/ 87595 w 611508"/>
              <a:gd name="connsiteY1" fmla="*/ 182422 h 214533"/>
              <a:gd name="connsiteX2" fmla="*/ 258624 w 611508"/>
              <a:gd name="connsiteY2" fmla="*/ 1281 h 214533"/>
              <a:gd name="connsiteX3" fmla="*/ 469562 w 611508"/>
              <a:gd name="connsiteY3" fmla="*/ 16692 h 214533"/>
              <a:gd name="connsiteX4" fmla="*/ 375923 w 611508"/>
              <a:gd name="connsiteY4" fmla="*/ 211670 h 214533"/>
              <a:gd name="connsiteX5" fmla="*/ 183731 w 611508"/>
              <a:gd name="connsiteY5" fmla="*/ 205620 h 214533"/>
              <a:gd name="connsiteX6" fmla="*/ 22497 w 611508"/>
              <a:gd name="connsiteY6" fmla="*/ 251742 h 214533"/>
              <a:gd name="connsiteX0" fmla="*/ 22818 w 611965"/>
              <a:gd name="connsiteY0" fmla="*/ 251743 h 251743"/>
              <a:gd name="connsiteX1" fmla="*/ 91212 w 611965"/>
              <a:gd name="connsiteY1" fmla="*/ 199281 h 251743"/>
              <a:gd name="connsiteX2" fmla="*/ 87916 w 611965"/>
              <a:gd name="connsiteY2" fmla="*/ 182423 h 251743"/>
              <a:gd name="connsiteX3" fmla="*/ 258945 w 611965"/>
              <a:gd name="connsiteY3" fmla="*/ 1282 h 251743"/>
              <a:gd name="connsiteX4" fmla="*/ 469883 w 611965"/>
              <a:gd name="connsiteY4" fmla="*/ 16693 h 251743"/>
              <a:gd name="connsiteX5" fmla="*/ 376244 w 611965"/>
              <a:gd name="connsiteY5" fmla="*/ 211671 h 251743"/>
              <a:gd name="connsiteX6" fmla="*/ 184052 w 611965"/>
              <a:gd name="connsiteY6" fmla="*/ 205621 h 251743"/>
              <a:gd name="connsiteX7" fmla="*/ 22818 w 611965"/>
              <a:gd name="connsiteY7" fmla="*/ 251743 h 251743"/>
              <a:gd name="connsiteX0" fmla="*/ 22818 w 611965"/>
              <a:gd name="connsiteY0" fmla="*/ 251743 h 251743"/>
              <a:gd name="connsiteX1" fmla="*/ 91212 w 611965"/>
              <a:gd name="connsiteY1" fmla="*/ 199281 h 251743"/>
              <a:gd name="connsiteX2" fmla="*/ 87916 w 611965"/>
              <a:gd name="connsiteY2" fmla="*/ 182423 h 251743"/>
              <a:gd name="connsiteX3" fmla="*/ 258945 w 611965"/>
              <a:gd name="connsiteY3" fmla="*/ 1282 h 251743"/>
              <a:gd name="connsiteX4" fmla="*/ 469883 w 611965"/>
              <a:gd name="connsiteY4" fmla="*/ 16693 h 251743"/>
              <a:gd name="connsiteX5" fmla="*/ 376244 w 611965"/>
              <a:gd name="connsiteY5" fmla="*/ 211671 h 251743"/>
              <a:gd name="connsiteX6" fmla="*/ 184052 w 611965"/>
              <a:gd name="connsiteY6" fmla="*/ 205621 h 251743"/>
              <a:gd name="connsiteX7" fmla="*/ 107839 w 611965"/>
              <a:gd name="connsiteY7" fmla="*/ 245001 h 251743"/>
              <a:gd name="connsiteX8" fmla="*/ 22818 w 611965"/>
              <a:gd name="connsiteY8" fmla="*/ 251743 h 251743"/>
              <a:gd name="connsiteX0" fmla="*/ 14505 w 611965"/>
              <a:gd name="connsiteY0" fmla="*/ 237195 h 245001"/>
              <a:gd name="connsiteX1" fmla="*/ 91212 w 611965"/>
              <a:gd name="connsiteY1" fmla="*/ 199281 h 245001"/>
              <a:gd name="connsiteX2" fmla="*/ 87916 w 611965"/>
              <a:gd name="connsiteY2" fmla="*/ 182423 h 245001"/>
              <a:gd name="connsiteX3" fmla="*/ 258945 w 611965"/>
              <a:gd name="connsiteY3" fmla="*/ 1282 h 245001"/>
              <a:gd name="connsiteX4" fmla="*/ 469883 w 611965"/>
              <a:gd name="connsiteY4" fmla="*/ 16693 h 245001"/>
              <a:gd name="connsiteX5" fmla="*/ 376244 w 611965"/>
              <a:gd name="connsiteY5" fmla="*/ 211671 h 245001"/>
              <a:gd name="connsiteX6" fmla="*/ 184052 w 611965"/>
              <a:gd name="connsiteY6" fmla="*/ 205621 h 245001"/>
              <a:gd name="connsiteX7" fmla="*/ 107839 w 611965"/>
              <a:gd name="connsiteY7" fmla="*/ 245001 h 245001"/>
              <a:gd name="connsiteX8" fmla="*/ 14505 w 611965"/>
              <a:gd name="connsiteY8" fmla="*/ 237195 h 245001"/>
              <a:gd name="connsiteX0" fmla="*/ 14505 w 611965"/>
              <a:gd name="connsiteY0" fmla="*/ 237195 h 237195"/>
              <a:gd name="connsiteX1" fmla="*/ 91212 w 611965"/>
              <a:gd name="connsiteY1" fmla="*/ 199281 h 237195"/>
              <a:gd name="connsiteX2" fmla="*/ 87916 w 611965"/>
              <a:gd name="connsiteY2" fmla="*/ 182423 h 237195"/>
              <a:gd name="connsiteX3" fmla="*/ 258945 w 611965"/>
              <a:gd name="connsiteY3" fmla="*/ 1282 h 237195"/>
              <a:gd name="connsiteX4" fmla="*/ 469883 w 611965"/>
              <a:gd name="connsiteY4" fmla="*/ 16693 h 237195"/>
              <a:gd name="connsiteX5" fmla="*/ 376244 w 611965"/>
              <a:gd name="connsiteY5" fmla="*/ 211671 h 237195"/>
              <a:gd name="connsiteX6" fmla="*/ 184052 w 611965"/>
              <a:gd name="connsiteY6" fmla="*/ 205621 h 237195"/>
              <a:gd name="connsiteX7" fmla="*/ 103683 w 611965"/>
              <a:gd name="connsiteY7" fmla="*/ 236688 h 237195"/>
              <a:gd name="connsiteX8" fmla="*/ 14505 w 611965"/>
              <a:gd name="connsiteY8" fmla="*/ 237195 h 237195"/>
              <a:gd name="connsiteX0" fmla="*/ 14505 w 611965"/>
              <a:gd name="connsiteY0" fmla="*/ 237195 h 237195"/>
              <a:gd name="connsiteX1" fmla="*/ 91212 w 611965"/>
              <a:gd name="connsiteY1" fmla="*/ 199281 h 237195"/>
              <a:gd name="connsiteX2" fmla="*/ 87916 w 611965"/>
              <a:gd name="connsiteY2" fmla="*/ 182423 h 237195"/>
              <a:gd name="connsiteX3" fmla="*/ 258945 w 611965"/>
              <a:gd name="connsiteY3" fmla="*/ 1282 h 237195"/>
              <a:gd name="connsiteX4" fmla="*/ 469883 w 611965"/>
              <a:gd name="connsiteY4" fmla="*/ 16693 h 237195"/>
              <a:gd name="connsiteX5" fmla="*/ 376244 w 611965"/>
              <a:gd name="connsiteY5" fmla="*/ 211671 h 237195"/>
              <a:gd name="connsiteX6" fmla="*/ 184052 w 611965"/>
              <a:gd name="connsiteY6" fmla="*/ 205621 h 237195"/>
              <a:gd name="connsiteX7" fmla="*/ 155637 w 611965"/>
              <a:gd name="connsiteY7" fmla="*/ 222141 h 237195"/>
              <a:gd name="connsiteX8" fmla="*/ 103683 w 611965"/>
              <a:gd name="connsiteY8" fmla="*/ 236688 h 237195"/>
              <a:gd name="connsiteX9" fmla="*/ 14505 w 611965"/>
              <a:gd name="connsiteY9" fmla="*/ 237195 h 237195"/>
              <a:gd name="connsiteX0" fmla="*/ 14505 w 611965"/>
              <a:gd name="connsiteY0" fmla="*/ 237195 h 237195"/>
              <a:gd name="connsiteX1" fmla="*/ 60040 w 611965"/>
              <a:gd name="connsiteY1" fmla="*/ 220063 h 237195"/>
              <a:gd name="connsiteX2" fmla="*/ 91212 w 611965"/>
              <a:gd name="connsiteY2" fmla="*/ 199281 h 237195"/>
              <a:gd name="connsiteX3" fmla="*/ 87916 w 611965"/>
              <a:gd name="connsiteY3" fmla="*/ 182423 h 237195"/>
              <a:gd name="connsiteX4" fmla="*/ 258945 w 611965"/>
              <a:gd name="connsiteY4" fmla="*/ 1282 h 237195"/>
              <a:gd name="connsiteX5" fmla="*/ 469883 w 611965"/>
              <a:gd name="connsiteY5" fmla="*/ 16693 h 237195"/>
              <a:gd name="connsiteX6" fmla="*/ 376244 w 611965"/>
              <a:gd name="connsiteY6" fmla="*/ 211671 h 237195"/>
              <a:gd name="connsiteX7" fmla="*/ 184052 w 611965"/>
              <a:gd name="connsiteY7" fmla="*/ 205621 h 237195"/>
              <a:gd name="connsiteX8" fmla="*/ 155637 w 611965"/>
              <a:gd name="connsiteY8" fmla="*/ 222141 h 237195"/>
              <a:gd name="connsiteX9" fmla="*/ 103683 w 611965"/>
              <a:gd name="connsiteY9" fmla="*/ 236688 h 237195"/>
              <a:gd name="connsiteX10" fmla="*/ 14505 w 611965"/>
              <a:gd name="connsiteY10" fmla="*/ 237195 h 237195"/>
              <a:gd name="connsiteX0" fmla="*/ 14505 w 611965"/>
              <a:gd name="connsiteY0" fmla="*/ 237195 h 237195"/>
              <a:gd name="connsiteX1" fmla="*/ 60040 w 611965"/>
              <a:gd name="connsiteY1" fmla="*/ 220063 h 237195"/>
              <a:gd name="connsiteX2" fmla="*/ 91212 w 611965"/>
              <a:gd name="connsiteY2" fmla="*/ 199281 h 237195"/>
              <a:gd name="connsiteX3" fmla="*/ 87916 w 611965"/>
              <a:gd name="connsiteY3" fmla="*/ 182423 h 237195"/>
              <a:gd name="connsiteX4" fmla="*/ 258945 w 611965"/>
              <a:gd name="connsiteY4" fmla="*/ 1282 h 237195"/>
              <a:gd name="connsiteX5" fmla="*/ 469883 w 611965"/>
              <a:gd name="connsiteY5" fmla="*/ 16693 h 237195"/>
              <a:gd name="connsiteX6" fmla="*/ 376244 w 611965"/>
              <a:gd name="connsiteY6" fmla="*/ 211671 h 237195"/>
              <a:gd name="connsiteX7" fmla="*/ 184052 w 611965"/>
              <a:gd name="connsiteY7" fmla="*/ 205621 h 237195"/>
              <a:gd name="connsiteX8" fmla="*/ 141090 w 611965"/>
              <a:gd name="connsiteY8" fmla="*/ 222141 h 237195"/>
              <a:gd name="connsiteX9" fmla="*/ 103683 w 611965"/>
              <a:gd name="connsiteY9" fmla="*/ 236688 h 237195"/>
              <a:gd name="connsiteX10" fmla="*/ 14505 w 611965"/>
              <a:gd name="connsiteY10" fmla="*/ 237195 h 237195"/>
              <a:gd name="connsiteX0" fmla="*/ 14505 w 611965"/>
              <a:gd name="connsiteY0" fmla="*/ 237195 h 237195"/>
              <a:gd name="connsiteX1" fmla="*/ 60040 w 611965"/>
              <a:gd name="connsiteY1" fmla="*/ 220063 h 237195"/>
              <a:gd name="connsiteX2" fmla="*/ 78743 w 611965"/>
              <a:gd name="connsiteY2" fmla="*/ 199281 h 237195"/>
              <a:gd name="connsiteX3" fmla="*/ 87916 w 611965"/>
              <a:gd name="connsiteY3" fmla="*/ 182423 h 237195"/>
              <a:gd name="connsiteX4" fmla="*/ 258945 w 611965"/>
              <a:gd name="connsiteY4" fmla="*/ 1282 h 237195"/>
              <a:gd name="connsiteX5" fmla="*/ 469883 w 611965"/>
              <a:gd name="connsiteY5" fmla="*/ 16693 h 237195"/>
              <a:gd name="connsiteX6" fmla="*/ 376244 w 611965"/>
              <a:gd name="connsiteY6" fmla="*/ 211671 h 237195"/>
              <a:gd name="connsiteX7" fmla="*/ 184052 w 611965"/>
              <a:gd name="connsiteY7" fmla="*/ 205621 h 237195"/>
              <a:gd name="connsiteX8" fmla="*/ 141090 w 611965"/>
              <a:gd name="connsiteY8" fmla="*/ 222141 h 237195"/>
              <a:gd name="connsiteX9" fmla="*/ 103683 w 611965"/>
              <a:gd name="connsiteY9" fmla="*/ 236688 h 237195"/>
              <a:gd name="connsiteX10" fmla="*/ 14505 w 611965"/>
              <a:gd name="connsiteY10" fmla="*/ 237195 h 237195"/>
              <a:gd name="connsiteX0" fmla="*/ 14505 w 611965"/>
              <a:gd name="connsiteY0" fmla="*/ 237195 h 237195"/>
              <a:gd name="connsiteX1" fmla="*/ 49649 w 611965"/>
              <a:gd name="connsiteY1" fmla="*/ 215907 h 237195"/>
              <a:gd name="connsiteX2" fmla="*/ 78743 w 611965"/>
              <a:gd name="connsiteY2" fmla="*/ 199281 h 237195"/>
              <a:gd name="connsiteX3" fmla="*/ 87916 w 611965"/>
              <a:gd name="connsiteY3" fmla="*/ 182423 h 237195"/>
              <a:gd name="connsiteX4" fmla="*/ 258945 w 611965"/>
              <a:gd name="connsiteY4" fmla="*/ 1282 h 237195"/>
              <a:gd name="connsiteX5" fmla="*/ 469883 w 611965"/>
              <a:gd name="connsiteY5" fmla="*/ 16693 h 237195"/>
              <a:gd name="connsiteX6" fmla="*/ 376244 w 611965"/>
              <a:gd name="connsiteY6" fmla="*/ 211671 h 237195"/>
              <a:gd name="connsiteX7" fmla="*/ 184052 w 611965"/>
              <a:gd name="connsiteY7" fmla="*/ 205621 h 237195"/>
              <a:gd name="connsiteX8" fmla="*/ 141090 w 611965"/>
              <a:gd name="connsiteY8" fmla="*/ 222141 h 237195"/>
              <a:gd name="connsiteX9" fmla="*/ 103683 w 611965"/>
              <a:gd name="connsiteY9" fmla="*/ 236688 h 237195"/>
              <a:gd name="connsiteX10" fmla="*/ 14505 w 611965"/>
              <a:gd name="connsiteY10" fmla="*/ 237195 h 237195"/>
              <a:gd name="connsiteX0" fmla="*/ 14505 w 611965"/>
              <a:gd name="connsiteY0" fmla="*/ 237195 h 237195"/>
              <a:gd name="connsiteX1" fmla="*/ 49649 w 611965"/>
              <a:gd name="connsiteY1" fmla="*/ 215907 h 237195"/>
              <a:gd name="connsiteX2" fmla="*/ 87916 w 611965"/>
              <a:gd name="connsiteY2" fmla="*/ 182423 h 237195"/>
              <a:gd name="connsiteX3" fmla="*/ 258945 w 611965"/>
              <a:gd name="connsiteY3" fmla="*/ 1282 h 237195"/>
              <a:gd name="connsiteX4" fmla="*/ 469883 w 611965"/>
              <a:gd name="connsiteY4" fmla="*/ 16693 h 237195"/>
              <a:gd name="connsiteX5" fmla="*/ 376244 w 611965"/>
              <a:gd name="connsiteY5" fmla="*/ 211671 h 237195"/>
              <a:gd name="connsiteX6" fmla="*/ 184052 w 611965"/>
              <a:gd name="connsiteY6" fmla="*/ 205621 h 237195"/>
              <a:gd name="connsiteX7" fmla="*/ 141090 w 611965"/>
              <a:gd name="connsiteY7" fmla="*/ 222141 h 237195"/>
              <a:gd name="connsiteX8" fmla="*/ 103683 w 611965"/>
              <a:gd name="connsiteY8" fmla="*/ 236688 h 237195"/>
              <a:gd name="connsiteX9" fmla="*/ 14505 w 611965"/>
              <a:gd name="connsiteY9" fmla="*/ 237195 h 237195"/>
              <a:gd name="connsiteX0" fmla="*/ 14505 w 611965"/>
              <a:gd name="connsiteY0" fmla="*/ 237195 h 237195"/>
              <a:gd name="connsiteX1" fmla="*/ 99525 w 611965"/>
              <a:gd name="connsiteY1" fmla="*/ 201360 h 237195"/>
              <a:gd name="connsiteX2" fmla="*/ 87916 w 611965"/>
              <a:gd name="connsiteY2" fmla="*/ 182423 h 237195"/>
              <a:gd name="connsiteX3" fmla="*/ 258945 w 611965"/>
              <a:gd name="connsiteY3" fmla="*/ 1282 h 237195"/>
              <a:gd name="connsiteX4" fmla="*/ 469883 w 611965"/>
              <a:gd name="connsiteY4" fmla="*/ 16693 h 237195"/>
              <a:gd name="connsiteX5" fmla="*/ 376244 w 611965"/>
              <a:gd name="connsiteY5" fmla="*/ 211671 h 237195"/>
              <a:gd name="connsiteX6" fmla="*/ 184052 w 611965"/>
              <a:gd name="connsiteY6" fmla="*/ 205621 h 237195"/>
              <a:gd name="connsiteX7" fmla="*/ 141090 w 611965"/>
              <a:gd name="connsiteY7" fmla="*/ 222141 h 237195"/>
              <a:gd name="connsiteX8" fmla="*/ 103683 w 611965"/>
              <a:gd name="connsiteY8" fmla="*/ 236688 h 237195"/>
              <a:gd name="connsiteX9" fmla="*/ 14505 w 611965"/>
              <a:gd name="connsiteY9" fmla="*/ 237195 h 237195"/>
              <a:gd name="connsiteX0" fmla="*/ 14505 w 611965"/>
              <a:gd name="connsiteY0" fmla="*/ 237195 h 237195"/>
              <a:gd name="connsiteX1" fmla="*/ 99525 w 611965"/>
              <a:gd name="connsiteY1" fmla="*/ 201360 h 237195"/>
              <a:gd name="connsiteX2" fmla="*/ 87916 w 611965"/>
              <a:gd name="connsiteY2" fmla="*/ 182423 h 237195"/>
              <a:gd name="connsiteX3" fmla="*/ 258945 w 611965"/>
              <a:gd name="connsiteY3" fmla="*/ 1282 h 237195"/>
              <a:gd name="connsiteX4" fmla="*/ 469883 w 611965"/>
              <a:gd name="connsiteY4" fmla="*/ 16693 h 237195"/>
              <a:gd name="connsiteX5" fmla="*/ 376244 w 611965"/>
              <a:gd name="connsiteY5" fmla="*/ 211671 h 237195"/>
              <a:gd name="connsiteX6" fmla="*/ 184052 w 611965"/>
              <a:gd name="connsiteY6" fmla="*/ 205621 h 237195"/>
              <a:gd name="connsiteX7" fmla="*/ 141090 w 611965"/>
              <a:gd name="connsiteY7" fmla="*/ 222141 h 237195"/>
              <a:gd name="connsiteX8" fmla="*/ 70432 w 611965"/>
              <a:gd name="connsiteY8" fmla="*/ 234609 h 237195"/>
              <a:gd name="connsiteX9" fmla="*/ 14505 w 611965"/>
              <a:gd name="connsiteY9" fmla="*/ 237195 h 237195"/>
              <a:gd name="connsiteX0" fmla="*/ 14505 w 611965"/>
              <a:gd name="connsiteY0" fmla="*/ 237195 h 237195"/>
              <a:gd name="connsiteX1" fmla="*/ 99525 w 611965"/>
              <a:gd name="connsiteY1" fmla="*/ 201360 h 237195"/>
              <a:gd name="connsiteX2" fmla="*/ 87916 w 611965"/>
              <a:gd name="connsiteY2" fmla="*/ 182423 h 237195"/>
              <a:gd name="connsiteX3" fmla="*/ 258945 w 611965"/>
              <a:gd name="connsiteY3" fmla="*/ 1282 h 237195"/>
              <a:gd name="connsiteX4" fmla="*/ 469883 w 611965"/>
              <a:gd name="connsiteY4" fmla="*/ 16693 h 237195"/>
              <a:gd name="connsiteX5" fmla="*/ 376244 w 611965"/>
              <a:gd name="connsiteY5" fmla="*/ 211671 h 237195"/>
              <a:gd name="connsiteX6" fmla="*/ 184052 w 611965"/>
              <a:gd name="connsiteY6" fmla="*/ 205621 h 237195"/>
              <a:gd name="connsiteX7" fmla="*/ 134855 w 611965"/>
              <a:gd name="connsiteY7" fmla="*/ 217985 h 237195"/>
              <a:gd name="connsiteX8" fmla="*/ 70432 w 611965"/>
              <a:gd name="connsiteY8" fmla="*/ 234609 h 237195"/>
              <a:gd name="connsiteX9" fmla="*/ 14505 w 611965"/>
              <a:gd name="connsiteY9" fmla="*/ 237195 h 237195"/>
              <a:gd name="connsiteX0" fmla="*/ 14505 w 611965"/>
              <a:gd name="connsiteY0" fmla="*/ 237195 h 237195"/>
              <a:gd name="connsiteX1" fmla="*/ 87916 w 611965"/>
              <a:gd name="connsiteY1" fmla="*/ 182423 h 237195"/>
              <a:gd name="connsiteX2" fmla="*/ 258945 w 611965"/>
              <a:gd name="connsiteY2" fmla="*/ 1282 h 237195"/>
              <a:gd name="connsiteX3" fmla="*/ 469883 w 611965"/>
              <a:gd name="connsiteY3" fmla="*/ 16693 h 237195"/>
              <a:gd name="connsiteX4" fmla="*/ 376244 w 611965"/>
              <a:gd name="connsiteY4" fmla="*/ 211671 h 237195"/>
              <a:gd name="connsiteX5" fmla="*/ 184052 w 611965"/>
              <a:gd name="connsiteY5" fmla="*/ 205621 h 237195"/>
              <a:gd name="connsiteX6" fmla="*/ 134855 w 611965"/>
              <a:gd name="connsiteY6" fmla="*/ 217985 h 237195"/>
              <a:gd name="connsiteX7" fmla="*/ 70432 w 611965"/>
              <a:gd name="connsiteY7" fmla="*/ 234609 h 237195"/>
              <a:gd name="connsiteX8" fmla="*/ 14505 w 611965"/>
              <a:gd name="connsiteY8" fmla="*/ 237195 h 237195"/>
              <a:gd name="connsiteX0" fmla="*/ 14505 w 611965"/>
              <a:gd name="connsiteY0" fmla="*/ 237195 h 237195"/>
              <a:gd name="connsiteX1" fmla="*/ 87916 w 611965"/>
              <a:gd name="connsiteY1" fmla="*/ 182423 h 237195"/>
              <a:gd name="connsiteX2" fmla="*/ 258945 w 611965"/>
              <a:gd name="connsiteY2" fmla="*/ 1282 h 237195"/>
              <a:gd name="connsiteX3" fmla="*/ 469883 w 611965"/>
              <a:gd name="connsiteY3" fmla="*/ 16693 h 237195"/>
              <a:gd name="connsiteX4" fmla="*/ 376244 w 611965"/>
              <a:gd name="connsiteY4" fmla="*/ 211671 h 237195"/>
              <a:gd name="connsiteX5" fmla="*/ 184052 w 611965"/>
              <a:gd name="connsiteY5" fmla="*/ 205621 h 237195"/>
              <a:gd name="connsiteX6" fmla="*/ 134855 w 611965"/>
              <a:gd name="connsiteY6" fmla="*/ 217985 h 237195"/>
              <a:gd name="connsiteX7" fmla="*/ 70432 w 611965"/>
              <a:gd name="connsiteY7" fmla="*/ 234609 h 237195"/>
              <a:gd name="connsiteX8" fmla="*/ 14505 w 611965"/>
              <a:gd name="connsiteY8" fmla="*/ 237195 h 237195"/>
              <a:gd name="connsiteX0" fmla="*/ 14505 w 611965"/>
              <a:gd name="connsiteY0" fmla="*/ 237195 h 237195"/>
              <a:gd name="connsiteX1" fmla="*/ 87916 w 611965"/>
              <a:gd name="connsiteY1" fmla="*/ 182423 h 237195"/>
              <a:gd name="connsiteX2" fmla="*/ 258945 w 611965"/>
              <a:gd name="connsiteY2" fmla="*/ 1282 h 237195"/>
              <a:gd name="connsiteX3" fmla="*/ 469883 w 611965"/>
              <a:gd name="connsiteY3" fmla="*/ 16693 h 237195"/>
              <a:gd name="connsiteX4" fmla="*/ 376244 w 611965"/>
              <a:gd name="connsiteY4" fmla="*/ 211671 h 237195"/>
              <a:gd name="connsiteX5" fmla="*/ 184052 w 611965"/>
              <a:gd name="connsiteY5" fmla="*/ 205621 h 237195"/>
              <a:gd name="connsiteX6" fmla="*/ 134855 w 611965"/>
              <a:gd name="connsiteY6" fmla="*/ 217985 h 237195"/>
              <a:gd name="connsiteX7" fmla="*/ 70432 w 611965"/>
              <a:gd name="connsiteY7" fmla="*/ 234609 h 237195"/>
              <a:gd name="connsiteX8" fmla="*/ 14505 w 611965"/>
              <a:gd name="connsiteY8" fmla="*/ 237195 h 2371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611965" h="237195">
                <a:moveTo>
                  <a:pt x="14505" y="237195"/>
                </a:moveTo>
                <a:cubicBezTo>
                  <a:pt x="17419" y="228497"/>
                  <a:pt x="111599" y="207195"/>
                  <a:pt x="87916" y="182423"/>
                </a:cubicBezTo>
                <a:cubicBezTo>
                  <a:pt x="-86455" y="120125"/>
                  <a:pt x="13047" y="14741"/>
                  <a:pt x="258945" y="1282"/>
                </a:cubicBezTo>
                <a:cubicBezTo>
                  <a:pt x="332259" y="-2731"/>
                  <a:pt x="407230" y="2747"/>
                  <a:pt x="469883" y="16693"/>
                </a:cubicBezTo>
                <a:cubicBezTo>
                  <a:pt x="698453" y="67572"/>
                  <a:pt x="639716" y="189876"/>
                  <a:pt x="376244" y="211671"/>
                </a:cubicBezTo>
                <a:cubicBezTo>
                  <a:pt x="311998" y="216985"/>
                  <a:pt x="244575" y="214863"/>
                  <a:pt x="184052" y="205621"/>
                </a:cubicBezTo>
                <a:cubicBezTo>
                  <a:pt x="145899" y="207020"/>
                  <a:pt x="148250" y="212807"/>
                  <a:pt x="134855" y="217985"/>
                </a:cubicBezTo>
                <a:cubicBezTo>
                  <a:pt x="121460" y="223163"/>
                  <a:pt x="92569" y="231754"/>
                  <a:pt x="70432" y="234609"/>
                </a:cubicBezTo>
                <a:lnTo>
                  <a:pt x="14505" y="237195"/>
                </a:lnTo>
                <a:close/>
              </a:path>
            </a:pathLst>
          </a:cu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491" name="Image 490"/>
          <p:cNvPicPr>
            <a:picLocks noChangeAspect="1"/>
          </p:cNvPicPr>
          <p:nvPr/>
        </p:nvPicPr>
        <p:blipFill rotWithShape="1">
          <a:blip r:embed="rId6" cstate="print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sharpenSoften amount="50000"/>
                    </a14:imgEffect>
                    <a14:imgEffect>
                      <a14:brightnessContrast bright="4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31578" t="39390" r="60305" b="47639"/>
          <a:stretch/>
        </p:blipFill>
        <p:spPr>
          <a:xfrm>
            <a:off x="777493" y="7375932"/>
            <a:ext cx="296844" cy="281852"/>
          </a:xfrm>
          <a:prstGeom prst="rect">
            <a:avLst/>
          </a:prstGeom>
        </p:spPr>
      </p:pic>
      <p:sp>
        <p:nvSpPr>
          <p:cNvPr id="492" name="ZoneTexte 491"/>
          <p:cNvSpPr txBox="1"/>
          <p:nvPr/>
        </p:nvSpPr>
        <p:spPr>
          <a:xfrm>
            <a:off x="1123973" y="7335604"/>
            <a:ext cx="745002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7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Dekko" panose="02000600000000000000" pitchFamily="2" charset="0"/>
                <a:cs typeface="Dekko" panose="02000600000000000000" pitchFamily="2" charset="0"/>
              </a:rPr>
              <a:t>verbe 1</a:t>
            </a:r>
            <a:r>
              <a:rPr lang="fr-FR" sz="700" baseline="30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Dekko" panose="02000600000000000000" pitchFamily="2" charset="0"/>
                <a:cs typeface="Dekko" panose="02000600000000000000" pitchFamily="2" charset="0"/>
              </a:rPr>
              <a:t>er</a:t>
            </a:r>
            <a:r>
              <a:rPr lang="fr-FR" sz="7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Dekko" panose="02000600000000000000" pitchFamily="2" charset="0"/>
                <a:cs typeface="Dekko" panose="02000600000000000000" pitchFamily="2" charset="0"/>
              </a:rPr>
              <a:t> groupe</a:t>
            </a:r>
            <a:endParaRPr lang="fr-FR" sz="700" dirty="0">
              <a:solidFill>
                <a:schemeClr val="tx1">
                  <a:lumMod val="65000"/>
                  <a:lumOff val="35000"/>
                </a:schemeClr>
              </a:solidFill>
              <a:latin typeface="Dekko" panose="02000600000000000000" pitchFamily="2" charset="0"/>
              <a:cs typeface="Dekko" panose="02000600000000000000" pitchFamily="2" charset="0"/>
            </a:endParaRPr>
          </a:p>
        </p:txBody>
      </p:sp>
      <p:sp>
        <p:nvSpPr>
          <p:cNvPr id="493" name="Rectangle 50"/>
          <p:cNvSpPr>
            <a:spLocks noChangeArrowheads="1"/>
          </p:cNvSpPr>
          <p:nvPr/>
        </p:nvSpPr>
        <p:spPr bwMode="auto">
          <a:xfrm>
            <a:off x="5078624" y="7255582"/>
            <a:ext cx="1709737" cy="2397125"/>
          </a:xfrm>
          <a:prstGeom prst="rect">
            <a:avLst/>
          </a:prstGeom>
          <a:noFill/>
          <a:ln w="6350">
            <a:solidFill>
              <a:srgbClr val="A5A5A5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494" name="ZoneTexte 493"/>
          <p:cNvSpPr txBox="1"/>
          <p:nvPr/>
        </p:nvSpPr>
        <p:spPr>
          <a:xfrm>
            <a:off x="5525168" y="8351630"/>
            <a:ext cx="972059" cy="230832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r>
              <a:rPr lang="fr-FR" sz="1500" dirty="0" smtClean="0">
                <a:solidFill>
                  <a:schemeClr val="bg2">
                    <a:lumMod val="75000"/>
                  </a:schemeClr>
                </a:solidFill>
                <a:latin typeface="Andika Basic Dig1 Dig4 Dig7" panose="02000000000000000000" pitchFamily="2" charset="0"/>
              </a:rPr>
              <a:t> </a:t>
            </a:r>
            <a:r>
              <a:rPr lang="fr-FR" sz="1500" dirty="0" smtClean="0">
                <a:solidFill>
                  <a:schemeClr val="bg2">
                    <a:lumMod val="75000"/>
                  </a:schemeClr>
                </a:solidFill>
                <a:latin typeface="Andika Basic Dig1 Dig4 Dig7" panose="02000000000000000000" pitchFamily="2" charset="0"/>
              </a:rPr>
              <a:t>a</a:t>
            </a:r>
            <a:r>
              <a:rPr lang="fr-FR" sz="1500" dirty="0" smtClean="0">
                <a:solidFill>
                  <a:schemeClr val="accent6"/>
                </a:solidFill>
                <a:latin typeface="Andika Basic Dig1 Dig4 Dig7" panose="02000000000000000000" pitchFamily="2" charset="0"/>
              </a:rPr>
              <a:t>p</a:t>
            </a:r>
            <a:r>
              <a:rPr lang="fr-FR" sz="1500" dirty="0" smtClean="0">
                <a:solidFill>
                  <a:schemeClr val="bg2">
                    <a:lumMod val="75000"/>
                  </a:schemeClr>
                </a:solidFill>
                <a:latin typeface="Andika Basic Dig1 Dig4 Dig7" panose="02000000000000000000" pitchFamily="2" charset="0"/>
              </a:rPr>
              <a:t>port</a:t>
            </a:r>
            <a:r>
              <a:rPr lang="fr-FR" sz="1500" dirty="0" smtClean="0">
                <a:latin typeface="Andika Basic Dig1 Dig4 Dig7" panose="02000000000000000000" pitchFamily="2" charset="0"/>
              </a:rPr>
              <a:t>er</a:t>
            </a:r>
            <a:endParaRPr lang="fr-FR" sz="1500" dirty="0">
              <a:latin typeface="Andika Basic Dig1 Dig4 Dig7" panose="02000000000000000000" pitchFamily="2" charset="0"/>
            </a:endParaRPr>
          </a:p>
        </p:txBody>
      </p:sp>
      <p:grpSp>
        <p:nvGrpSpPr>
          <p:cNvPr id="495" name="Groupe 494"/>
          <p:cNvGrpSpPr/>
          <p:nvPr/>
        </p:nvGrpSpPr>
        <p:grpSpPr>
          <a:xfrm>
            <a:off x="5070042" y="7110022"/>
            <a:ext cx="1720850" cy="124569"/>
            <a:chOff x="5500651" y="4343109"/>
            <a:chExt cx="1720850" cy="124569"/>
          </a:xfrm>
        </p:grpSpPr>
        <p:sp>
          <p:nvSpPr>
            <p:cNvPr id="496" name="Text Box 122"/>
            <p:cNvSpPr txBox="1">
              <a:spLocks noChangeArrowheads="1"/>
            </p:cNvSpPr>
            <p:nvPr/>
          </p:nvSpPr>
          <p:spPr bwMode="auto">
            <a:xfrm rot="16200000" flipH="1">
              <a:off x="5486472" y="4362093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S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97" name="Text Box 121"/>
            <p:cNvSpPr txBox="1">
              <a:spLocks noChangeArrowheads="1"/>
            </p:cNvSpPr>
            <p:nvPr/>
          </p:nvSpPr>
          <p:spPr bwMode="auto">
            <a:xfrm rot="16200000" flipH="1">
              <a:off x="5660398" y="4362093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O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98" name="Text Box 120"/>
            <p:cNvSpPr txBox="1">
              <a:spLocks noChangeArrowheads="1"/>
            </p:cNvSpPr>
            <p:nvPr/>
          </p:nvSpPr>
          <p:spPr bwMode="auto">
            <a:xfrm rot="16200000" flipH="1">
              <a:off x="5850193" y="4362093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N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99" name="Text Box 119"/>
            <p:cNvSpPr txBox="1">
              <a:spLocks noChangeArrowheads="1"/>
            </p:cNvSpPr>
            <p:nvPr/>
          </p:nvSpPr>
          <p:spPr bwMode="auto">
            <a:xfrm rot="16200000" flipH="1">
              <a:off x="6027928" y="4362093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D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00" name="Text Box 118"/>
            <p:cNvSpPr txBox="1">
              <a:spLocks noChangeArrowheads="1"/>
            </p:cNvSpPr>
            <p:nvPr/>
          </p:nvSpPr>
          <p:spPr bwMode="auto">
            <a:xfrm rot="16200000" flipH="1">
              <a:off x="6203758" y="4362024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J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01" name="Text Box 117"/>
            <p:cNvSpPr txBox="1">
              <a:spLocks noChangeArrowheads="1"/>
            </p:cNvSpPr>
            <p:nvPr/>
          </p:nvSpPr>
          <p:spPr bwMode="auto">
            <a:xfrm rot="16200000" flipH="1">
              <a:off x="6391648" y="4362051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F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02" name="Text Box 116"/>
            <p:cNvSpPr txBox="1">
              <a:spLocks noChangeArrowheads="1"/>
            </p:cNvSpPr>
            <p:nvPr/>
          </p:nvSpPr>
          <p:spPr bwMode="auto">
            <a:xfrm rot="16200000" flipH="1">
              <a:off x="6570017" y="4359669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M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03" name="Text Box 115"/>
            <p:cNvSpPr txBox="1">
              <a:spLocks noChangeArrowheads="1"/>
            </p:cNvSpPr>
            <p:nvPr/>
          </p:nvSpPr>
          <p:spPr bwMode="auto">
            <a:xfrm rot="16200000" flipH="1">
              <a:off x="6756004" y="4359712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A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04" name="Text Box 114"/>
            <p:cNvSpPr txBox="1">
              <a:spLocks noChangeArrowheads="1"/>
            </p:cNvSpPr>
            <p:nvPr/>
          </p:nvSpPr>
          <p:spPr bwMode="auto">
            <a:xfrm rot="16200000" flipH="1">
              <a:off x="6943895" y="4357288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M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05" name="Text Box 113"/>
            <p:cNvSpPr txBox="1">
              <a:spLocks noChangeArrowheads="1"/>
            </p:cNvSpPr>
            <p:nvPr/>
          </p:nvSpPr>
          <p:spPr bwMode="auto">
            <a:xfrm rot="16200000" flipH="1">
              <a:off x="7115916" y="4357288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J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grpSp>
        <p:nvGrpSpPr>
          <p:cNvPr id="506" name="Group 47"/>
          <p:cNvGrpSpPr>
            <a:grpSpLocks/>
          </p:cNvGrpSpPr>
          <p:nvPr/>
        </p:nvGrpSpPr>
        <p:grpSpPr bwMode="auto">
          <a:xfrm>
            <a:off x="5280415" y="9410678"/>
            <a:ext cx="98425" cy="98425"/>
            <a:chOff x="3511" y="12476"/>
            <a:chExt cx="155" cy="155"/>
          </a:xfrm>
        </p:grpSpPr>
        <p:sp>
          <p:nvSpPr>
            <p:cNvPr id="507" name="Freeform 49"/>
            <p:cNvSpPr>
              <a:spLocks/>
            </p:cNvSpPr>
            <p:nvPr/>
          </p:nvSpPr>
          <p:spPr bwMode="auto">
            <a:xfrm>
              <a:off x="3511" y="12476"/>
              <a:ext cx="143" cy="155"/>
            </a:xfrm>
            <a:custGeom>
              <a:avLst/>
              <a:gdLst>
                <a:gd name="T0" fmla="*/ 0 w 143"/>
                <a:gd name="T1" fmla="*/ 0 h 155"/>
                <a:gd name="T2" fmla="*/ 143 w 143"/>
                <a:gd name="T3" fmla="*/ 155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43" h="155">
                  <a:moveTo>
                    <a:pt x="0" y="0"/>
                  </a:moveTo>
                  <a:cubicBezTo>
                    <a:pt x="48" y="52"/>
                    <a:pt x="95" y="103"/>
                    <a:pt x="143" y="155"/>
                  </a:cubicBezTo>
                </a:path>
              </a:pathLst>
            </a:custGeom>
            <a:noFill/>
            <a:ln w="9525">
              <a:solidFill>
                <a:schemeClr val="bg2">
                  <a:lumMod val="75000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chemeClr val="bg1">
                    <a:lumMod val="50000"/>
                  </a:schemeClr>
                </a:solidFill>
              </a:endParaRPr>
            </a:p>
          </p:txBody>
        </p:sp>
        <p:sp>
          <p:nvSpPr>
            <p:cNvPr id="508" name="Freeform 48"/>
            <p:cNvSpPr>
              <a:spLocks/>
            </p:cNvSpPr>
            <p:nvPr/>
          </p:nvSpPr>
          <p:spPr bwMode="auto">
            <a:xfrm rot="15936379">
              <a:off x="3517" y="12470"/>
              <a:ext cx="143" cy="155"/>
            </a:xfrm>
            <a:custGeom>
              <a:avLst/>
              <a:gdLst>
                <a:gd name="T0" fmla="*/ 0 w 143"/>
                <a:gd name="T1" fmla="*/ 0 h 155"/>
                <a:gd name="T2" fmla="*/ 143 w 143"/>
                <a:gd name="T3" fmla="*/ 155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43" h="155">
                  <a:moveTo>
                    <a:pt x="0" y="0"/>
                  </a:moveTo>
                  <a:cubicBezTo>
                    <a:pt x="48" y="52"/>
                    <a:pt x="95" y="103"/>
                    <a:pt x="143" y="155"/>
                  </a:cubicBezTo>
                </a:path>
              </a:pathLst>
            </a:custGeom>
            <a:noFill/>
            <a:ln w="9525">
              <a:solidFill>
                <a:schemeClr val="bg2">
                  <a:lumMod val="75000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chemeClr val="bg1">
                    <a:lumMod val="50000"/>
                  </a:schemeClr>
                </a:solidFill>
              </a:endParaRPr>
            </a:p>
          </p:txBody>
        </p:sp>
      </p:grpSp>
      <p:sp>
        <p:nvSpPr>
          <p:cNvPr id="509" name="Rectangle 135"/>
          <p:cNvSpPr>
            <a:spLocks noChangeArrowheads="1"/>
          </p:cNvSpPr>
          <p:nvPr/>
        </p:nvSpPr>
        <p:spPr bwMode="auto">
          <a:xfrm>
            <a:off x="5258656" y="9389586"/>
            <a:ext cx="131763" cy="136525"/>
          </a:xfrm>
          <a:prstGeom prst="rect">
            <a:avLst/>
          </a:prstGeom>
          <a:noFill/>
          <a:ln w="3175">
            <a:solidFill>
              <a:schemeClr val="bg2">
                <a:lumMod val="75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510" name="Bulle ronde 26"/>
          <p:cNvSpPr/>
          <p:nvPr/>
        </p:nvSpPr>
        <p:spPr>
          <a:xfrm>
            <a:off x="5431223" y="7300922"/>
            <a:ext cx="737255" cy="284233"/>
          </a:xfrm>
          <a:custGeom>
            <a:avLst/>
            <a:gdLst>
              <a:gd name="connsiteX0" fmla="*/ 22497 w 611508"/>
              <a:gd name="connsiteY0" fmla="*/ 251742 h 214533"/>
              <a:gd name="connsiteX1" fmla="*/ 87595 w 611508"/>
              <a:gd name="connsiteY1" fmla="*/ 182422 h 214533"/>
              <a:gd name="connsiteX2" fmla="*/ 258624 w 611508"/>
              <a:gd name="connsiteY2" fmla="*/ 1281 h 214533"/>
              <a:gd name="connsiteX3" fmla="*/ 469562 w 611508"/>
              <a:gd name="connsiteY3" fmla="*/ 16692 h 214533"/>
              <a:gd name="connsiteX4" fmla="*/ 375923 w 611508"/>
              <a:gd name="connsiteY4" fmla="*/ 211670 h 214533"/>
              <a:gd name="connsiteX5" fmla="*/ 183731 w 611508"/>
              <a:gd name="connsiteY5" fmla="*/ 205620 h 214533"/>
              <a:gd name="connsiteX6" fmla="*/ 22497 w 611508"/>
              <a:gd name="connsiteY6" fmla="*/ 251742 h 214533"/>
              <a:gd name="connsiteX0" fmla="*/ 22818 w 611965"/>
              <a:gd name="connsiteY0" fmla="*/ 251743 h 251743"/>
              <a:gd name="connsiteX1" fmla="*/ 91212 w 611965"/>
              <a:gd name="connsiteY1" fmla="*/ 199281 h 251743"/>
              <a:gd name="connsiteX2" fmla="*/ 87916 w 611965"/>
              <a:gd name="connsiteY2" fmla="*/ 182423 h 251743"/>
              <a:gd name="connsiteX3" fmla="*/ 258945 w 611965"/>
              <a:gd name="connsiteY3" fmla="*/ 1282 h 251743"/>
              <a:gd name="connsiteX4" fmla="*/ 469883 w 611965"/>
              <a:gd name="connsiteY4" fmla="*/ 16693 h 251743"/>
              <a:gd name="connsiteX5" fmla="*/ 376244 w 611965"/>
              <a:gd name="connsiteY5" fmla="*/ 211671 h 251743"/>
              <a:gd name="connsiteX6" fmla="*/ 184052 w 611965"/>
              <a:gd name="connsiteY6" fmla="*/ 205621 h 251743"/>
              <a:gd name="connsiteX7" fmla="*/ 22818 w 611965"/>
              <a:gd name="connsiteY7" fmla="*/ 251743 h 251743"/>
              <a:gd name="connsiteX0" fmla="*/ 22818 w 611965"/>
              <a:gd name="connsiteY0" fmla="*/ 251743 h 251743"/>
              <a:gd name="connsiteX1" fmla="*/ 91212 w 611965"/>
              <a:gd name="connsiteY1" fmla="*/ 199281 h 251743"/>
              <a:gd name="connsiteX2" fmla="*/ 87916 w 611965"/>
              <a:gd name="connsiteY2" fmla="*/ 182423 h 251743"/>
              <a:gd name="connsiteX3" fmla="*/ 258945 w 611965"/>
              <a:gd name="connsiteY3" fmla="*/ 1282 h 251743"/>
              <a:gd name="connsiteX4" fmla="*/ 469883 w 611965"/>
              <a:gd name="connsiteY4" fmla="*/ 16693 h 251743"/>
              <a:gd name="connsiteX5" fmla="*/ 376244 w 611965"/>
              <a:gd name="connsiteY5" fmla="*/ 211671 h 251743"/>
              <a:gd name="connsiteX6" fmla="*/ 184052 w 611965"/>
              <a:gd name="connsiteY6" fmla="*/ 205621 h 251743"/>
              <a:gd name="connsiteX7" fmla="*/ 107839 w 611965"/>
              <a:gd name="connsiteY7" fmla="*/ 245001 h 251743"/>
              <a:gd name="connsiteX8" fmla="*/ 22818 w 611965"/>
              <a:gd name="connsiteY8" fmla="*/ 251743 h 251743"/>
              <a:gd name="connsiteX0" fmla="*/ 14505 w 611965"/>
              <a:gd name="connsiteY0" fmla="*/ 237195 h 245001"/>
              <a:gd name="connsiteX1" fmla="*/ 91212 w 611965"/>
              <a:gd name="connsiteY1" fmla="*/ 199281 h 245001"/>
              <a:gd name="connsiteX2" fmla="*/ 87916 w 611965"/>
              <a:gd name="connsiteY2" fmla="*/ 182423 h 245001"/>
              <a:gd name="connsiteX3" fmla="*/ 258945 w 611965"/>
              <a:gd name="connsiteY3" fmla="*/ 1282 h 245001"/>
              <a:gd name="connsiteX4" fmla="*/ 469883 w 611965"/>
              <a:gd name="connsiteY4" fmla="*/ 16693 h 245001"/>
              <a:gd name="connsiteX5" fmla="*/ 376244 w 611965"/>
              <a:gd name="connsiteY5" fmla="*/ 211671 h 245001"/>
              <a:gd name="connsiteX6" fmla="*/ 184052 w 611965"/>
              <a:gd name="connsiteY6" fmla="*/ 205621 h 245001"/>
              <a:gd name="connsiteX7" fmla="*/ 107839 w 611965"/>
              <a:gd name="connsiteY7" fmla="*/ 245001 h 245001"/>
              <a:gd name="connsiteX8" fmla="*/ 14505 w 611965"/>
              <a:gd name="connsiteY8" fmla="*/ 237195 h 245001"/>
              <a:gd name="connsiteX0" fmla="*/ 14505 w 611965"/>
              <a:gd name="connsiteY0" fmla="*/ 237195 h 237195"/>
              <a:gd name="connsiteX1" fmla="*/ 91212 w 611965"/>
              <a:gd name="connsiteY1" fmla="*/ 199281 h 237195"/>
              <a:gd name="connsiteX2" fmla="*/ 87916 w 611965"/>
              <a:gd name="connsiteY2" fmla="*/ 182423 h 237195"/>
              <a:gd name="connsiteX3" fmla="*/ 258945 w 611965"/>
              <a:gd name="connsiteY3" fmla="*/ 1282 h 237195"/>
              <a:gd name="connsiteX4" fmla="*/ 469883 w 611965"/>
              <a:gd name="connsiteY4" fmla="*/ 16693 h 237195"/>
              <a:gd name="connsiteX5" fmla="*/ 376244 w 611965"/>
              <a:gd name="connsiteY5" fmla="*/ 211671 h 237195"/>
              <a:gd name="connsiteX6" fmla="*/ 184052 w 611965"/>
              <a:gd name="connsiteY6" fmla="*/ 205621 h 237195"/>
              <a:gd name="connsiteX7" fmla="*/ 103683 w 611965"/>
              <a:gd name="connsiteY7" fmla="*/ 236688 h 237195"/>
              <a:gd name="connsiteX8" fmla="*/ 14505 w 611965"/>
              <a:gd name="connsiteY8" fmla="*/ 237195 h 237195"/>
              <a:gd name="connsiteX0" fmla="*/ 14505 w 611965"/>
              <a:gd name="connsiteY0" fmla="*/ 237195 h 237195"/>
              <a:gd name="connsiteX1" fmla="*/ 91212 w 611965"/>
              <a:gd name="connsiteY1" fmla="*/ 199281 h 237195"/>
              <a:gd name="connsiteX2" fmla="*/ 87916 w 611965"/>
              <a:gd name="connsiteY2" fmla="*/ 182423 h 237195"/>
              <a:gd name="connsiteX3" fmla="*/ 258945 w 611965"/>
              <a:gd name="connsiteY3" fmla="*/ 1282 h 237195"/>
              <a:gd name="connsiteX4" fmla="*/ 469883 w 611965"/>
              <a:gd name="connsiteY4" fmla="*/ 16693 h 237195"/>
              <a:gd name="connsiteX5" fmla="*/ 376244 w 611965"/>
              <a:gd name="connsiteY5" fmla="*/ 211671 h 237195"/>
              <a:gd name="connsiteX6" fmla="*/ 184052 w 611965"/>
              <a:gd name="connsiteY6" fmla="*/ 205621 h 237195"/>
              <a:gd name="connsiteX7" fmla="*/ 155637 w 611965"/>
              <a:gd name="connsiteY7" fmla="*/ 222141 h 237195"/>
              <a:gd name="connsiteX8" fmla="*/ 103683 w 611965"/>
              <a:gd name="connsiteY8" fmla="*/ 236688 h 237195"/>
              <a:gd name="connsiteX9" fmla="*/ 14505 w 611965"/>
              <a:gd name="connsiteY9" fmla="*/ 237195 h 237195"/>
              <a:gd name="connsiteX0" fmla="*/ 14505 w 611965"/>
              <a:gd name="connsiteY0" fmla="*/ 237195 h 237195"/>
              <a:gd name="connsiteX1" fmla="*/ 60040 w 611965"/>
              <a:gd name="connsiteY1" fmla="*/ 220063 h 237195"/>
              <a:gd name="connsiteX2" fmla="*/ 91212 w 611965"/>
              <a:gd name="connsiteY2" fmla="*/ 199281 h 237195"/>
              <a:gd name="connsiteX3" fmla="*/ 87916 w 611965"/>
              <a:gd name="connsiteY3" fmla="*/ 182423 h 237195"/>
              <a:gd name="connsiteX4" fmla="*/ 258945 w 611965"/>
              <a:gd name="connsiteY4" fmla="*/ 1282 h 237195"/>
              <a:gd name="connsiteX5" fmla="*/ 469883 w 611965"/>
              <a:gd name="connsiteY5" fmla="*/ 16693 h 237195"/>
              <a:gd name="connsiteX6" fmla="*/ 376244 w 611965"/>
              <a:gd name="connsiteY6" fmla="*/ 211671 h 237195"/>
              <a:gd name="connsiteX7" fmla="*/ 184052 w 611965"/>
              <a:gd name="connsiteY7" fmla="*/ 205621 h 237195"/>
              <a:gd name="connsiteX8" fmla="*/ 155637 w 611965"/>
              <a:gd name="connsiteY8" fmla="*/ 222141 h 237195"/>
              <a:gd name="connsiteX9" fmla="*/ 103683 w 611965"/>
              <a:gd name="connsiteY9" fmla="*/ 236688 h 237195"/>
              <a:gd name="connsiteX10" fmla="*/ 14505 w 611965"/>
              <a:gd name="connsiteY10" fmla="*/ 237195 h 237195"/>
              <a:gd name="connsiteX0" fmla="*/ 14505 w 611965"/>
              <a:gd name="connsiteY0" fmla="*/ 237195 h 237195"/>
              <a:gd name="connsiteX1" fmla="*/ 60040 w 611965"/>
              <a:gd name="connsiteY1" fmla="*/ 220063 h 237195"/>
              <a:gd name="connsiteX2" fmla="*/ 91212 w 611965"/>
              <a:gd name="connsiteY2" fmla="*/ 199281 h 237195"/>
              <a:gd name="connsiteX3" fmla="*/ 87916 w 611965"/>
              <a:gd name="connsiteY3" fmla="*/ 182423 h 237195"/>
              <a:gd name="connsiteX4" fmla="*/ 258945 w 611965"/>
              <a:gd name="connsiteY4" fmla="*/ 1282 h 237195"/>
              <a:gd name="connsiteX5" fmla="*/ 469883 w 611965"/>
              <a:gd name="connsiteY5" fmla="*/ 16693 h 237195"/>
              <a:gd name="connsiteX6" fmla="*/ 376244 w 611965"/>
              <a:gd name="connsiteY6" fmla="*/ 211671 h 237195"/>
              <a:gd name="connsiteX7" fmla="*/ 184052 w 611965"/>
              <a:gd name="connsiteY7" fmla="*/ 205621 h 237195"/>
              <a:gd name="connsiteX8" fmla="*/ 141090 w 611965"/>
              <a:gd name="connsiteY8" fmla="*/ 222141 h 237195"/>
              <a:gd name="connsiteX9" fmla="*/ 103683 w 611965"/>
              <a:gd name="connsiteY9" fmla="*/ 236688 h 237195"/>
              <a:gd name="connsiteX10" fmla="*/ 14505 w 611965"/>
              <a:gd name="connsiteY10" fmla="*/ 237195 h 237195"/>
              <a:gd name="connsiteX0" fmla="*/ 14505 w 611965"/>
              <a:gd name="connsiteY0" fmla="*/ 237195 h 237195"/>
              <a:gd name="connsiteX1" fmla="*/ 60040 w 611965"/>
              <a:gd name="connsiteY1" fmla="*/ 220063 h 237195"/>
              <a:gd name="connsiteX2" fmla="*/ 78743 w 611965"/>
              <a:gd name="connsiteY2" fmla="*/ 199281 h 237195"/>
              <a:gd name="connsiteX3" fmla="*/ 87916 w 611965"/>
              <a:gd name="connsiteY3" fmla="*/ 182423 h 237195"/>
              <a:gd name="connsiteX4" fmla="*/ 258945 w 611965"/>
              <a:gd name="connsiteY4" fmla="*/ 1282 h 237195"/>
              <a:gd name="connsiteX5" fmla="*/ 469883 w 611965"/>
              <a:gd name="connsiteY5" fmla="*/ 16693 h 237195"/>
              <a:gd name="connsiteX6" fmla="*/ 376244 w 611965"/>
              <a:gd name="connsiteY6" fmla="*/ 211671 h 237195"/>
              <a:gd name="connsiteX7" fmla="*/ 184052 w 611965"/>
              <a:gd name="connsiteY7" fmla="*/ 205621 h 237195"/>
              <a:gd name="connsiteX8" fmla="*/ 141090 w 611965"/>
              <a:gd name="connsiteY8" fmla="*/ 222141 h 237195"/>
              <a:gd name="connsiteX9" fmla="*/ 103683 w 611965"/>
              <a:gd name="connsiteY9" fmla="*/ 236688 h 237195"/>
              <a:gd name="connsiteX10" fmla="*/ 14505 w 611965"/>
              <a:gd name="connsiteY10" fmla="*/ 237195 h 237195"/>
              <a:gd name="connsiteX0" fmla="*/ 14505 w 611965"/>
              <a:gd name="connsiteY0" fmla="*/ 237195 h 237195"/>
              <a:gd name="connsiteX1" fmla="*/ 49649 w 611965"/>
              <a:gd name="connsiteY1" fmla="*/ 215907 h 237195"/>
              <a:gd name="connsiteX2" fmla="*/ 78743 w 611965"/>
              <a:gd name="connsiteY2" fmla="*/ 199281 h 237195"/>
              <a:gd name="connsiteX3" fmla="*/ 87916 w 611965"/>
              <a:gd name="connsiteY3" fmla="*/ 182423 h 237195"/>
              <a:gd name="connsiteX4" fmla="*/ 258945 w 611965"/>
              <a:gd name="connsiteY4" fmla="*/ 1282 h 237195"/>
              <a:gd name="connsiteX5" fmla="*/ 469883 w 611965"/>
              <a:gd name="connsiteY5" fmla="*/ 16693 h 237195"/>
              <a:gd name="connsiteX6" fmla="*/ 376244 w 611965"/>
              <a:gd name="connsiteY6" fmla="*/ 211671 h 237195"/>
              <a:gd name="connsiteX7" fmla="*/ 184052 w 611965"/>
              <a:gd name="connsiteY7" fmla="*/ 205621 h 237195"/>
              <a:gd name="connsiteX8" fmla="*/ 141090 w 611965"/>
              <a:gd name="connsiteY8" fmla="*/ 222141 h 237195"/>
              <a:gd name="connsiteX9" fmla="*/ 103683 w 611965"/>
              <a:gd name="connsiteY9" fmla="*/ 236688 h 237195"/>
              <a:gd name="connsiteX10" fmla="*/ 14505 w 611965"/>
              <a:gd name="connsiteY10" fmla="*/ 237195 h 237195"/>
              <a:gd name="connsiteX0" fmla="*/ 14505 w 611965"/>
              <a:gd name="connsiteY0" fmla="*/ 237195 h 237195"/>
              <a:gd name="connsiteX1" fmla="*/ 49649 w 611965"/>
              <a:gd name="connsiteY1" fmla="*/ 215907 h 237195"/>
              <a:gd name="connsiteX2" fmla="*/ 87916 w 611965"/>
              <a:gd name="connsiteY2" fmla="*/ 182423 h 237195"/>
              <a:gd name="connsiteX3" fmla="*/ 258945 w 611965"/>
              <a:gd name="connsiteY3" fmla="*/ 1282 h 237195"/>
              <a:gd name="connsiteX4" fmla="*/ 469883 w 611965"/>
              <a:gd name="connsiteY4" fmla="*/ 16693 h 237195"/>
              <a:gd name="connsiteX5" fmla="*/ 376244 w 611965"/>
              <a:gd name="connsiteY5" fmla="*/ 211671 h 237195"/>
              <a:gd name="connsiteX6" fmla="*/ 184052 w 611965"/>
              <a:gd name="connsiteY6" fmla="*/ 205621 h 237195"/>
              <a:gd name="connsiteX7" fmla="*/ 141090 w 611965"/>
              <a:gd name="connsiteY7" fmla="*/ 222141 h 237195"/>
              <a:gd name="connsiteX8" fmla="*/ 103683 w 611965"/>
              <a:gd name="connsiteY8" fmla="*/ 236688 h 237195"/>
              <a:gd name="connsiteX9" fmla="*/ 14505 w 611965"/>
              <a:gd name="connsiteY9" fmla="*/ 237195 h 237195"/>
              <a:gd name="connsiteX0" fmla="*/ 14505 w 611965"/>
              <a:gd name="connsiteY0" fmla="*/ 237195 h 237195"/>
              <a:gd name="connsiteX1" fmla="*/ 99525 w 611965"/>
              <a:gd name="connsiteY1" fmla="*/ 201360 h 237195"/>
              <a:gd name="connsiteX2" fmla="*/ 87916 w 611965"/>
              <a:gd name="connsiteY2" fmla="*/ 182423 h 237195"/>
              <a:gd name="connsiteX3" fmla="*/ 258945 w 611965"/>
              <a:gd name="connsiteY3" fmla="*/ 1282 h 237195"/>
              <a:gd name="connsiteX4" fmla="*/ 469883 w 611965"/>
              <a:gd name="connsiteY4" fmla="*/ 16693 h 237195"/>
              <a:gd name="connsiteX5" fmla="*/ 376244 w 611965"/>
              <a:gd name="connsiteY5" fmla="*/ 211671 h 237195"/>
              <a:gd name="connsiteX6" fmla="*/ 184052 w 611965"/>
              <a:gd name="connsiteY6" fmla="*/ 205621 h 237195"/>
              <a:gd name="connsiteX7" fmla="*/ 141090 w 611965"/>
              <a:gd name="connsiteY7" fmla="*/ 222141 h 237195"/>
              <a:gd name="connsiteX8" fmla="*/ 103683 w 611965"/>
              <a:gd name="connsiteY8" fmla="*/ 236688 h 237195"/>
              <a:gd name="connsiteX9" fmla="*/ 14505 w 611965"/>
              <a:gd name="connsiteY9" fmla="*/ 237195 h 237195"/>
              <a:gd name="connsiteX0" fmla="*/ 14505 w 611965"/>
              <a:gd name="connsiteY0" fmla="*/ 237195 h 237195"/>
              <a:gd name="connsiteX1" fmla="*/ 99525 w 611965"/>
              <a:gd name="connsiteY1" fmla="*/ 201360 h 237195"/>
              <a:gd name="connsiteX2" fmla="*/ 87916 w 611965"/>
              <a:gd name="connsiteY2" fmla="*/ 182423 h 237195"/>
              <a:gd name="connsiteX3" fmla="*/ 258945 w 611965"/>
              <a:gd name="connsiteY3" fmla="*/ 1282 h 237195"/>
              <a:gd name="connsiteX4" fmla="*/ 469883 w 611965"/>
              <a:gd name="connsiteY4" fmla="*/ 16693 h 237195"/>
              <a:gd name="connsiteX5" fmla="*/ 376244 w 611965"/>
              <a:gd name="connsiteY5" fmla="*/ 211671 h 237195"/>
              <a:gd name="connsiteX6" fmla="*/ 184052 w 611965"/>
              <a:gd name="connsiteY6" fmla="*/ 205621 h 237195"/>
              <a:gd name="connsiteX7" fmla="*/ 141090 w 611965"/>
              <a:gd name="connsiteY7" fmla="*/ 222141 h 237195"/>
              <a:gd name="connsiteX8" fmla="*/ 70432 w 611965"/>
              <a:gd name="connsiteY8" fmla="*/ 234609 h 237195"/>
              <a:gd name="connsiteX9" fmla="*/ 14505 w 611965"/>
              <a:gd name="connsiteY9" fmla="*/ 237195 h 237195"/>
              <a:gd name="connsiteX0" fmla="*/ 14505 w 611965"/>
              <a:gd name="connsiteY0" fmla="*/ 237195 h 237195"/>
              <a:gd name="connsiteX1" fmla="*/ 99525 w 611965"/>
              <a:gd name="connsiteY1" fmla="*/ 201360 h 237195"/>
              <a:gd name="connsiteX2" fmla="*/ 87916 w 611965"/>
              <a:gd name="connsiteY2" fmla="*/ 182423 h 237195"/>
              <a:gd name="connsiteX3" fmla="*/ 258945 w 611965"/>
              <a:gd name="connsiteY3" fmla="*/ 1282 h 237195"/>
              <a:gd name="connsiteX4" fmla="*/ 469883 w 611965"/>
              <a:gd name="connsiteY4" fmla="*/ 16693 h 237195"/>
              <a:gd name="connsiteX5" fmla="*/ 376244 w 611965"/>
              <a:gd name="connsiteY5" fmla="*/ 211671 h 237195"/>
              <a:gd name="connsiteX6" fmla="*/ 184052 w 611965"/>
              <a:gd name="connsiteY6" fmla="*/ 205621 h 237195"/>
              <a:gd name="connsiteX7" fmla="*/ 134855 w 611965"/>
              <a:gd name="connsiteY7" fmla="*/ 217985 h 237195"/>
              <a:gd name="connsiteX8" fmla="*/ 70432 w 611965"/>
              <a:gd name="connsiteY8" fmla="*/ 234609 h 237195"/>
              <a:gd name="connsiteX9" fmla="*/ 14505 w 611965"/>
              <a:gd name="connsiteY9" fmla="*/ 237195 h 237195"/>
              <a:gd name="connsiteX0" fmla="*/ 14505 w 611965"/>
              <a:gd name="connsiteY0" fmla="*/ 237195 h 237195"/>
              <a:gd name="connsiteX1" fmla="*/ 87916 w 611965"/>
              <a:gd name="connsiteY1" fmla="*/ 182423 h 237195"/>
              <a:gd name="connsiteX2" fmla="*/ 258945 w 611965"/>
              <a:gd name="connsiteY2" fmla="*/ 1282 h 237195"/>
              <a:gd name="connsiteX3" fmla="*/ 469883 w 611965"/>
              <a:gd name="connsiteY3" fmla="*/ 16693 h 237195"/>
              <a:gd name="connsiteX4" fmla="*/ 376244 w 611965"/>
              <a:gd name="connsiteY4" fmla="*/ 211671 h 237195"/>
              <a:gd name="connsiteX5" fmla="*/ 184052 w 611965"/>
              <a:gd name="connsiteY5" fmla="*/ 205621 h 237195"/>
              <a:gd name="connsiteX6" fmla="*/ 134855 w 611965"/>
              <a:gd name="connsiteY6" fmla="*/ 217985 h 237195"/>
              <a:gd name="connsiteX7" fmla="*/ 70432 w 611965"/>
              <a:gd name="connsiteY7" fmla="*/ 234609 h 237195"/>
              <a:gd name="connsiteX8" fmla="*/ 14505 w 611965"/>
              <a:gd name="connsiteY8" fmla="*/ 237195 h 237195"/>
              <a:gd name="connsiteX0" fmla="*/ 14505 w 611965"/>
              <a:gd name="connsiteY0" fmla="*/ 237195 h 237195"/>
              <a:gd name="connsiteX1" fmla="*/ 87916 w 611965"/>
              <a:gd name="connsiteY1" fmla="*/ 182423 h 237195"/>
              <a:gd name="connsiteX2" fmla="*/ 258945 w 611965"/>
              <a:gd name="connsiteY2" fmla="*/ 1282 h 237195"/>
              <a:gd name="connsiteX3" fmla="*/ 469883 w 611965"/>
              <a:gd name="connsiteY3" fmla="*/ 16693 h 237195"/>
              <a:gd name="connsiteX4" fmla="*/ 376244 w 611965"/>
              <a:gd name="connsiteY4" fmla="*/ 211671 h 237195"/>
              <a:gd name="connsiteX5" fmla="*/ 184052 w 611965"/>
              <a:gd name="connsiteY5" fmla="*/ 205621 h 237195"/>
              <a:gd name="connsiteX6" fmla="*/ 134855 w 611965"/>
              <a:gd name="connsiteY6" fmla="*/ 217985 h 237195"/>
              <a:gd name="connsiteX7" fmla="*/ 70432 w 611965"/>
              <a:gd name="connsiteY7" fmla="*/ 234609 h 237195"/>
              <a:gd name="connsiteX8" fmla="*/ 14505 w 611965"/>
              <a:gd name="connsiteY8" fmla="*/ 237195 h 237195"/>
              <a:gd name="connsiteX0" fmla="*/ 14505 w 611965"/>
              <a:gd name="connsiteY0" fmla="*/ 237195 h 237195"/>
              <a:gd name="connsiteX1" fmla="*/ 87916 w 611965"/>
              <a:gd name="connsiteY1" fmla="*/ 182423 h 237195"/>
              <a:gd name="connsiteX2" fmla="*/ 258945 w 611965"/>
              <a:gd name="connsiteY2" fmla="*/ 1282 h 237195"/>
              <a:gd name="connsiteX3" fmla="*/ 469883 w 611965"/>
              <a:gd name="connsiteY3" fmla="*/ 16693 h 237195"/>
              <a:gd name="connsiteX4" fmla="*/ 376244 w 611965"/>
              <a:gd name="connsiteY4" fmla="*/ 211671 h 237195"/>
              <a:gd name="connsiteX5" fmla="*/ 184052 w 611965"/>
              <a:gd name="connsiteY5" fmla="*/ 205621 h 237195"/>
              <a:gd name="connsiteX6" fmla="*/ 134855 w 611965"/>
              <a:gd name="connsiteY6" fmla="*/ 217985 h 237195"/>
              <a:gd name="connsiteX7" fmla="*/ 70432 w 611965"/>
              <a:gd name="connsiteY7" fmla="*/ 234609 h 237195"/>
              <a:gd name="connsiteX8" fmla="*/ 14505 w 611965"/>
              <a:gd name="connsiteY8" fmla="*/ 237195 h 2371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611965" h="237195">
                <a:moveTo>
                  <a:pt x="14505" y="237195"/>
                </a:moveTo>
                <a:cubicBezTo>
                  <a:pt x="17419" y="228497"/>
                  <a:pt x="111599" y="207195"/>
                  <a:pt x="87916" y="182423"/>
                </a:cubicBezTo>
                <a:cubicBezTo>
                  <a:pt x="-86455" y="120125"/>
                  <a:pt x="13047" y="14741"/>
                  <a:pt x="258945" y="1282"/>
                </a:cubicBezTo>
                <a:cubicBezTo>
                  <a:pt x="332259" y="-2731"/>
                  <a:pt x="407230" y="2747"/>
                  <a:pt x="469883" y="16693"/>
                </a:cubicBezTo>
                <a:cubicBezTo>
                  <a:pt x="698453" y="67572"/>
                  <a:pt x="639716" y="189876"/>
                  <a:pt x="376244" y="211671"/>
                </a:cubicBezTo>
                <a:cubicBezTo>
                  <a:pt x="311998" y="216985"/>
                  <a:pt x="244575" y="214863"/>
                  <a:pt x="184052" y="205621"/>
                </a:cubicBezTo>
                <a:cubicBezTo>
                  <a:pt x="145899" y="207020"/>
                  <a:pt x="148250" y="212807"/>
                  <a:pt x="134855" y="217985"/>
                </a:cubicBezTo>
                <a:cubicBezTo>
                  <a:pt x="121460" y="223163"/>
                  <a:pt x="92569" y="231754"/>
                  <a:pt x="70432" y="234609"/>
                </a:cubicBezTo>
                <a:lnTo>
                  <a:pt x="14505" y="237195"/>
                </a:lnTo>
                <a:close/>
              </a:path>
            </a:pathLst>
          </a:cu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511" name="Image 510"/>
          <p:cNvPicPr>
            <a:picLocks noChangeAspect="1"/>
          </p:cNvPicPr>
          <p:nvPr/>
        </p:nvPicPr>
        <p:blipFill rotWithShape="1">
          <a:blip r:embed="rId6" cstate="print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sharpenSoften amount="50000"/>
                    </a14:imgEffect>
                    <a14:imgEffect>
                      <a14:brightnessContrast bright="4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31578" t="39390" r="60305" b="47639"/>
          <a:stretch/>
        </p:blipFill>
        <p:spPr>
          <a:xfrm>
            <a:off x="5133335" y="7383338"/>
            <a:ext cx="296844" cy="281852"/>
          </a:xfrm>
          <a:prstGeom prst="rect">
            <a:avLst/>
          </a:prstGeom>
        </p:spPr>
      </p:pic>
      <p:sp>
        <p:nvSpPr>
          <p:cNvPr id="512" name="ZoneTexte 511"/>
          <p:cNvSpPr txBox="1"/>
          <p:nvPr/>
        </p:nvSpPr>
        <p:spPr>
          <a:xfrm>
            <a:off x="5479815" y="7343010"/>
            <a:ext cx="745002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7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Dekko" panose="02000600000000000000" pitchFamily="2" charset="0"/>
                <a:cs typeface="Dekko" panose="02000600000000000000" pitchFamily="2" charset="0"/>
              </a:rPr>
              <a:t>verbe 1</a:t>
            </a:r>
            <a:r>
              <a:rPr lang="fr-FR" sz="700" baseline="30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Dekko" panose="02000600000000000000" pitchFamily="2" charset="0"/>
                <a:cs typeface="Dekko" panose="02000600000000000000" pitchFamily="2" charset="0"/>
              </a:rPr>
              <a:t>er</a:t>
            </a:r>
            <a:r>
              <a:rPr lang="fr-FR" sz="7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Dekko" panose="02000600000000000000" pitchFamily="2" charset="0"/>
                <a:cs typeface="Dekko" panose="02000600000000000000" pitchFamily="2" charset="0"/>
              </a:rPr>
              <a:t> groupe</a:t>
            </a:r>
            <a:endParaRPr lang="fr-FR" sz="700" dirty="0">
              <a:solidFill>
                <a:schemeClr val="tx1">
                  <a:lumMod val="65000"/>
                  <a:lumOff val="35000"/>
                </a:schemeClr>
              </a:solidFill>
              <a:latin typeface="Dekko" panose="02000600000000000000" pitchFamily="2" charset="0"/>
              <a:cs typeface="Dekko" panose="02000600000000000000" pitchFamily="2" charset="0"/>
            </a:endParaRPr>
          </a:p>
        </p:txBody>
      </p:sp>
      <p:pic>
        <p:nvPicPr>
          <p:cNvPr id="513" name="Image 512"/>
          <p:cNvPicPr>
            <a:picLocks noChangeAspect="1"/>
          </p:cNvPicPr>
          <p:nvPr/>
        </p:nvPicPr>
        <p:blipFill>
          <a:blip r:embed="rId13">
            <a:grayscl/>
          </a:blip>
          <a:stretch>
            <a:fillRect/>
          </a:stretch>
        </p:blipFill>
        <p:spPr>
          <a:xfrm>
            <a:off x="2717316" y="149845"/>
            <a:ext cx="2232239" cy="580382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269520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_PERSONNUM" val="100"/>
  <p:tag name="ARS_PPT_DBNAME" val="Dictée HDA 5 - mots[20250108113940555].mdb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TYPE" val="ctColumnBox"/>
  <p:tag name="ARS_CHARTPARA_DATAFORMAT" val="ltNumberValue"/>
  <p:tag name="ARS_CHARTPARA_SHOWTIME" val="csStop"/>
  <p:tag name="ARS_CHARTPARA_NUMBERDEC" val="0"/>
  <p:tag name="ARS_CHARTPARA_DATAPERCENTBASE" val="crResponse"/>
  <p:tag name="ARS_CHARTPARA_PERCENTDEC" val="2"/>
  <p:tag name="ARS_CHARTPARA_SHOW3D" val="0"/>
  <p:tag name="ARS_CHARTPARA_SHOWWINDOW" val="0"/>
  <p:tag name="ARS_CHARTPOINTWIDTH" val="0.5"/>
  <p:tag name="ARS_CHARTSHOWITEMTEXT" val="0"/>
  <p:tag name="ARS_CHARTPARA_TEXTCHARTSPACEORLINE" val="0"/>
  <p:tag name="ARS_CHARTPARA_TEXTCHARTTYPEBYLINE" val="0"/>
  <p:tag name="ARS_CHARTPARA_CHARTVALUEISVOTEDCOUNT" val="0"/>
  <p:tag name="ARS_CHARTPARA_NOTSHOWSLIDECOMPQUETEXT" val="False"/>
  <p:tag name="ARS_CHARTPARA_NOTSHOWSLIDECOMPITEMTEXT" val="Fals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TYPE" val="ctColumnBox"/>
  <p:tag name="ARS_CHARTPARA_DATAFORMAT" val="ltNumberValue"/>
  <p:tag name="ARS_CHARTPARA_SHOWTIME" val="csStop"/>
  <p:tag name="ARS_CHARTPARA_NUMBERDEC" val="0"/>
  <p:tag name="ARS_CHARTPARA_DATAPERCENTBASE" val="crResponse"/>
  <p:tag name="ARS_CHARTPARA_PERCENTDEC" val="2"/>
  <p:tag name="ARS_CHARTPARA_SHOW3D" val="0"/>
  <p:tag name="ARS_CHARTPARA_SHOWWINDOW" val="0"/>
  <p:tag name="ARS_CHARTPOINTWIDTH" val="0.5"/>
  <p:tag name="ARS_CHARTSHOWITEMTEXT" val="0"/>
  <p:tag name="ARS_CHARTPARA_TEXTCHARTSPACEORLINE" val="0"/>
  <p:tag name="ARS_CHARTPARA_TEXTCHARTTYPEBYLINE" val="0"/>
  <p:tag name="ARS_CHARTPARA_CHARTVALUEISVOTEDCOUNT" val="0"/>
  <p:tag name="ARS_CHARTPARA_NOTSHOWSLIDECOMPQUETEXT" val="False"/>
  <p:tag name="ARS_CHARTPARA_NOTSHOWSLIDECOMPITEMTEXT" val="Fals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TYPE" val="ctColumnBox"/>
  <p:tag name="ARS_CHARTPARA_DATAFORMAT" val="ltNumberValue"/>
  <p:tag name="ARS_CHARTPARA_SHOWTIME" val="csStop"/>
  <p:tag name="ARS_CHARTPARA_NUMBERDEC" val="0"/>
  <p:tag name="ARS_CHARTPARA_DATAPERCENTBASE" val="crResponse"/>
  <p:tag name="ARS_CHARTPARA_PERCENTDEC" val="2"/>
  <p:tag name="ARS_CHARTPARA_SHOW3D" val="0"/>
  <p:tag name="ARS_CHARTPARA_SHOWWINDOW" val="0"/>
  <p:tag name="ARS_CHARTPOINTWIDTH" val="0.5"/>
  <p:tag name="ARS_CHARTSHOWITEMTEXT" val="0"/>
  <p:tag name="ARS_CHARTPARA_TEXTCHARTSPACEORLINE" val="0"/>
  <p:tag name="ARS_CHARTPARA_TEXTCHARTTYPEBYLINE" val="0"/>
  <p:tag name="ARS_CHARTPARA_CHARTVALUEISVOTEDCOUNT" val="0"/>
  <p:tag name="ARS_CHARTPARA_NOTSHOWSLIDECOMPQUETEXT" val="False"/>
  <p:tag name="ARS_CHARTPARA_NOTSHOWSLIDECOMPITEMTEXT" val="Fals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TYPE" val="ctColumnBox"/>
  <p:tag name="ARS_CHARTPARA_DATAFORMAT" val="ltNumberValue"/>
  <p:tag name="ARS_CHARTPARA_SHOWTIME" val="csStop"/>
  <p:tag name="ARS_CHARTPARA_NUMBERDEC" val="0"/>
  <p:tag name="ARS_CHARTPARA_DATAPERCENTBASE" val="crResponse"/>
  <p:tag name="ARS_CHARTPARA_PERCENTDEC" val="2"/>
  <p:tag name="ARS_CHARTPARA_SHOW3D" val="0"/>
  <p:tag name="ARS_CHARTPARA_SHOWWINDOW" val="0"/>
  <p:tag name="ARS_CHARTPOINTWIDTH" val="0.5"/>
  <p:tag name="ARS_CHARTSHOWITEMTEXT" val="0"/>
  <p:tag name="ARS_CHARTPARA_TEXTCHARTSPACEORLINE" val="0"/>
  <p:tag name="ARS_CHARTPARA_TEXTCHARTTYPEBYLINE" val="0"/>
  <p:tag name="ARS_CHARTPARA_CHARTVALUEISVOTEDCOUNT" val="0"/>
  <p:tag name="ARS_CHARTPARA_NOTSHOWSLIDECOMPQUETEXT" val="False"/>
  <p:tag name="ARS_CHARTPARA_NOTSHOWSLIDECOMPITEMTEXT" val="Fals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TYPE" val="ctColumnBox"/>
  <p:tag name="ARS_CHARTPARA_DATAFORMAT" val="ltNumberValue"/>
  <p:tag name="ARS_CHARTPARA_SHOWTIME" val="csStop"/>
  <p:tag name="ARS_CHARTPARA_NUMBERDEC" val="0"/>
  <p:tag name="ARS_CHARTPARA_DATAPERCENTBASE" val="crResponse"/>
  <p:tag name="ARS_CHARTPARA_PERCENTDEC" val="2"/>
  <p:tag name="ARS_CHARTPARA_SHOW3D" val="0"/>
  <p:tag name="ARS_CHARTPARA_SHOWWINDOW" val="0"/>
  <p:tag name="ARS_CHARTPOINTWIDTH" val="0.5"/>
  <p:tag name="ARS_CHARTSHOWITEMTEXT" val="0"/>
  <p:tag name="ARS_CHARTPARA_TEXTCHARTSPACEORLINE" val="0"/>
  <p:tag name="ARS_CHARTPARA_TEXTCHARTTYPEBYLINE" val="0"/>
  <p:tag name="ARS_CHARTPARA_CHARTVALUEISVOTEDCOUNT" val="0"/>
  <p:tag name="ARS_CHARTPARA_NOTSHOWSLIDECOMPQUETEXT" val="False"/>
  <p:tag name="ARS_CHARTPARA_NOTSHOWSLIDECOMPITEMTEXT" val="Fals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TYPE" val="ctColumnBox"/>
  <p:tag name="ARS_CHARTPARA_DATAFORMAT" val="ltNumberValue"/>
  <p:tag name="ARS_CHARTPARA_SHOWTIME" val="csStop"/>
  <p:tag name="ARS_CHARTPARA_NUMBERDEC" val="0"/>
  <p:tag name="ARS_CHARTPARA_DATAPERCENTBASE" val="crResponse"/>
  <p:tag name="ARS_CHARTPARA_PERCENTDEC" val="2"/>
  <p:tag name="ARS_CHARTPARA_SHOW3D" val="0"/>
  <p:tag name="ARS_CHARTPARA_SHOWWINDOW" val="0"/>
  <p:tag name="ARS_CHARTPOINTWIDTH" val="0.5"/>
  <p:tag name="ARS_CHARTSHOWITEMTEXT" val="0"/>
  <p:tag name="ARS_CHARTPARA_TEXTCHARTSPACEORLINE" val="0"/>
  <p:tag name="ARS_CHARTPARA_TEXTCHARTTYPEBYLINE" val="0"/>
  <p:tag name="ARS_CHARTPARA_CHARTVALUEISVOTEDCOUNT" val="0"/>
  <p:tag name="ARS_CHARTPARA_NOTSHOWSLIDECOMPQUETEXT" val="False"/>
  <p:tag name="ARS_CHARTPARA_NOTSHOWSLIDECOMPITEMTEXT" val="False"/>
</p:tagLst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2319</TotalTime>
  <Words>672</Words>
  <Application>Microsoft Office PowerPoint</Application>
  <PresentationFormat>Personnalisé</PresentationFormat>
  <Paragraphs>578</Paragraphs>
  <Slides>6</Slides>
  <Notes>6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13" baseType="lpstr">
      <vt:lpstr>Andika Basic Dig1 Dig4 Dig7</vt:lpstr>
      <vt:lpstr>Arial</vt:lpstr>
      <vt:lpstr>Calibri</vt:lpstr>
      <vt:lpstr>Calibri Light</vt:lpstr>
      <vt:lpstr>Dekko</vt:lpstr>
      <vt:lpstr>Times New Roman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Compte Microsoft</dc:creator>
  <cp:lastModifiedBy>- Laura -</cp:lastModifiedBy>
  <cp:revision>234</cp:revision>
  <dcterms:created xsi:type="dcterms:W3CDTF">2023-07-10T12:57:08Z</dcterms:created>
  <dcterms:modified xsi:type="dcterms:W3CDTF">2025-02-01T17:19:58Z</dcterms:modified>
</cp:coreProperties>
</file>