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1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7559675" cy="10691813"/>
  <p:notesSz cx="6888163" cy="10020300"/>
  <p:custDataLst>
    <p:tags r:id="rId15"/>
  </p:custDataLst>
  <p:defaultTextStyle>
    <a:defPPr>
      <a:defRPr lang="fr-FR"/>
    </a:defPPr>
    <a:lvl1pPr marL="0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1pPr>
    <a:lvl2pPr marL="293294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2pPr>
    <a:lvl3pPr marL="586588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3pPr>
    <a:lvl4pPr marL="879881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4pPr>
    <a:lvl5pPr marL="1173175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5pPr>
    <a:lvl6pPr marL="1466469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6pPr>
    <a:lvl7pPr marL="1759763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7pPr>
    <a:lvl8pPr marL="2053057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8pPr>
    <a:lvl9pPr marL="2346350" algn="l" defTabSz="586588" rtl="0" eaLnBrk="1" latinLnBrk="0" hangingPunct="1">
      <a:defRPr sz="1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B9BD5"/>
    <a:srgbClr val="E45585"/>
    <a:srgbClr val="F7579C"/>
    <a:srgbClr val="95C674"/>
    <a:srgbClr val="FF7A9C"/>
    <a:srgbClr val="81D5FF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5" autoAdjust="0"/>
    <p:restoredTop sz="96305" autoAdjust="0"/>
  </p:normalViewPr>
  <p:slideViewPr>
    <p:cSldViewPr snapToGrid="0">
      <p:cViewPr>
        <p:scale>
          <a:sx n="75" d="100"/>
          <a:sy n="75" d="100"/>
        </p:scale>
        <p:origin x="108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9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1F16956-10BB-4C4B-8209-7A5A211D0CE6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AC50E9E-E26D-4DFA-98BE-69330F9B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9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68AEDE8-0781-428D-B909-C9351A29795D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5A1164-1D22-4B86-92E1-E81536730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41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94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588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881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3175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469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763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3057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6350" algn="l" defTabSz="586588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18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43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24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4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13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16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7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9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7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1164-1D22-4B86-92E1-E815367308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23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19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34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52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3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7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97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1EA0-2574-4E9F-8881-80B80B287828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6788-CDF4-4417-BB43-564024EB8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831930" y="42364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3041967" y="1288120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110"/>
          <p:cNvSpPr>
            <a:spLocks noChangeArrowheads="1"/>
          </p:cNvSpPr>
          <p:nvPr/>
        </p:nvSpPr>
        <p:spPr bwMode="auto">
          <a:xfrm>
            <a:off x="5260992" y="1288500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71" name="Group 67"/>
          <p:cNvGrpSpPr>
            <a:grpSpLocks/>
          </p:cNvGrpSpPr>
          <p:nvPr/>
        </p:nvGrpSpPr>
        <p:grpSpPr bwMode="auto">
          <a:xfrm>
            <a:off x="3237287" y="3401819"/>
            <a:ext cx="98425" cy="98425"/>
            <a:chOff x="3511" y="12476"/>
            <a:chExt cx="155" cy="155"/>
          </a:xfrm>
        </p:grpSpPr>
        <p:sp>
          <p:nvSpPr>
            <p:cNvPr id="2272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3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366556" y="533755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anné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5748175" y="2249123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réu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ite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226" name="Group 112"/>
          <p:cNvGrpSpPr>
            <a:grpSpLocks/>
          </p:cNvGrpSpPr>
          <p:nvPr/>
        </p:nvGrpSpPr>
        <p:grpSpPr bwMode="auto">
          <a:xfrm rot="16200000" flipH="1">
            <a:off x="3842872" y="327383"/>
            <a:ext cx="131740" cy="1720850"/>
            <a:chOff x="7435" y="9002"/>
            <a:chExt cx="165" cy="2711"/>
          </a:xfrm>
        </p:grpSpPr>
        <p:sp>
          <p:nvSpPr>
            <p:cNvPr id="22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823348" y="4090928"/>
            <a:ext cx="1720850" cy="124569"/>
            <a:chOff x="5500651" y="4343109"/>
            <a:chExt cx="1720850" cy="124569"/>
          </a:xfrm>
        </p:grpSpPr>
        <p:sp>
          <p:nvSpPr>
            <p:cNvPr id="24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Text Box 122"/>
          <p:cNvSpPr txBox="1">
            <a:spLocks noChangeArrowheads="1"/>
          </p:cNvSpPr>
          <p:nvPr/>
        </p:nvSpPr>
        <p:spPr bwMode="auto">
          <a:xfrm rot="16200000" flipH="1">
            <a:off x="5257009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21"/>
          <p:cNvSpPr txBox="1">
            <a:spLocks noChangeArrowheads="1"/>
          </p:cNvSpPr>
          <p:nvPr/>
        </p:nvSpPr>
        <p:spPr bwMode="auto">
          <a:xfrm rot="16200000" flipH="1">
            <a:off x="543093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20"/>
          <p:cNvSpPr txBox="1">
            <a:spLocks noChangeArrowheads="1"/>
          </p:cNvSpPr>
          <p:nvPr/>
        </p:nvSpPr>
        <p:spPr bwMode="auto">
          <a:xfrm rot="16200000" flipH="1">
            <a:off x="5620730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19"/>
          <p:cNvSpPr txBox="1">
            <a:spLocks noChangeArrowheads="1"/>
          </p:cNvSpPr>
          <p:nvPr/>
        </p:nvSpPr>
        <p:spPr bwMode="auto">
          <a:xfrm rot="16200000" flipH="1">
            <a:off x="579846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18"/>
          <p:cNvSpPr txBox="1">
            <a:spLocks noChangeArrowheads="1"/>
          </p:cNvSpPr>
          <p:nvPr/>
        </p:nvSpPr>
        <p:spPr bwMode="auto">
          <a:xfrm rot="16200000" flipH="1">
            <a:off x="5974295" y="11394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Text Box 117"/>
          <p:cNvSpPr txBox="1">
            <a:spLocks noChangeArrowheads="1"/>
          </p:cNvSpPr>
          <p:nvPr/>
        </p:nvSpPr>
        <p:spPr bwMode="auto">
          <a:xfrm rot="16200000" flipH="1">
            <a:off x="6162185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Text Box 116"/>
          <p:cNvSpPr txBox="1">
            <a:spLocks noChangeArrowheads="1"/>
          </p:cNvSpPr>
          <p:nvPr/>
        </p:nvSpPr>
        <p:spPr bwMode="auto">
          <a:xfrm rot="16200000" flipH="1">
            <a:off x="6340554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Text Box 115"/>
          <p:cNvSpPr txBox="1">
            <a:spLocks noChangeArrowheads="1"/>
          </p:cNvSpPr>
          <p:nvPr/>
        </p:nvSpPr>
        <p:spPr bwMode="auto">
          <a:xfrm rot="16200000" flipH="1">
            <a:off x="6526541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14"/>
          <p:cNvSpPr txBox="1">
            <a:spLocks noChangeArrowheads="1"/>
          </p:cNvSpPr>
          <p:nvPr/>
        </p:nvSpPr>
        <p:spPr bwMode="auto">
          <a:xfrm rot="16200000" flipH="1">
            <a:off x="6714432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Text Box 113"/>
          <p:cNvSpPr txBox="1">
            <a:spLocks noChangeArrowheads="1"/>
          </p:cNvSpPr>
          <p:nvPr/>
        </p:nvSpPr>
        <p:spPr bwMode="auto">
          <a:xfrm rot="16200000" flipH="1">
            <a:off x="6886453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35"/>
          <p:cNvSpPr>
            <a:spLocks noChangeArrowheads="1"/>
          </p:cNvSpPr>
          <p:nvPr/>
        </p:nvSpPr>
        <p:spPr bwMode="auto">
          <a:xfrm>
            <a:off x="3215660" y="3385329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0" name="Group 47"/>
          <p:cNvGrpSpPr>
            <a:grpSpLocks/>
          </p:cNvGrpSpPr>
          <p:nvPr/>
        </p:nvGrpSpPr>
        <p:grpSpPr bwMode="auto">
          <a:xfrm>
            <a:off x="1033721" y="6391584"/>
            <a:ext cx="98425" cy="98425"/>
            <a:chOff x="3511" y="12476"/>
            <a:chExt cx="155" cy="155"/>
          </a:xfrm>
        </p:grpSpPr>
        <p:sp>
          <p:nvSpPr>
            <p:cNvPr id="28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3" name="Rectangle 135"/>
          <p:cNvSpPr>
            <a:spLocks noChangeArrowheads="1"/>
          </p:cNvSpPr>
          <p:nvPr/>
        </p:nvSpPr>
        <p:spPr bwMode="auto">
          <a:xfrm>
            <a:off x="1011962" y="6370492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6" name="Group 67"/>
          <p:cNvGrpSpPr>
            <a:grpSpLocks/>
          </p:cNvGrpSpPr>
          <p:nvPr/>
        </p:nvGrpSpPr>
        <p:grpSpPr bwMode="auto">
          <a:xfrm>
            <a:off x="5449038" y="3403576"/>
            <a:ext cx="98425" cy="98425"/>
            <a:chOff x="3511" y="12476"/>
            <a:chExt cx="155" cy="155"/>
          </a:xfrm>
        </p:grpSpPr>
        <p:sp>
          <p:nvSpPr>
            <p:cNvPr id="407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9" name="Rectangle 135"/>
          <p:cNvSpPr>
            <a:spLocks noChangeArrowheads="1"/>
          </p:cNvSpPr>
          <p:nvPr/>
        </p:nvSpPr>
        <p:spPr bwMode="auto">
          <a:xfrm>
            <a:off x="5427411" y="3380736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" name="Image 40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76630" y="4584480"/>
            <a:ext cx="170925" cy="98072"/>
          </a:xfrm>
          <a:prstGeom prst="rect">
            <a:avLst/>
          </a:prstGeom>
        </p:spPr>
      </p:pic>
      <p:pic>
        <p:nvPicPr>
          <p:cNvPr id="411" name="Image 4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17776" y="4319259"/>
            <a:ext cx="312214" cy="269218"/>
          </a:xfrm>
          <a:prstGeom prst="rect">
            <a:avLst/>
          </a:prstGeom>
        </p:spPr>
      </p:pic>
      <p:pic>
        <p:nvPicPr>
          <p:cNvPr id="383" name="Image 38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975938" y="4439342"/>
            <a:ext cx="145257" cy="59532"/>
          </a:xfrm>
          <a:prstGeom prst="rect">
            <a:avLst/>
          </a:prstGeom>
        </p:spPr>
      </p:pic>
      <p:sp>
        <p:nvSpPr>
          <p:cNvPr id="403" name="ZoneTexte 402"/>
          <p:cNvSpPr txBox="1"/>
          <p:nvPr/>
        </p:nvSpPr>
        <p:spPr>
          <a:xfrm>
            <a:off x="3593717" y="2277317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santé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526" name="Rectangle 50"/>
          <p:cNvSpPr>
            <a:spLocks noChangeArrowheads="1"/>
          </p:cNvSpPr>
          <p:nvPr/>
        </p:nvSpPr>
        <p:spPr bwMode="auto">
          <a:xfrm>
            <a:off x="3052644" y="430125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ZoneTexte 526"/>
          <p:cNvSpPr txBox="1"/>
          <p:nvPr/>
        </p:nvSpPr>
        <p:spPr>
          <a:xfrm>
            <a:off x="3381970" y="5397307"/>
            <a:ext cx="101589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co</a:t>
            </a:r>
            <a:r>
              <a:rPr lang="fr-FR" sz="1500" dirty="0" smtClean="0">
                <a:solidFill>
                  <a:schemeClr val="accent1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pagni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28" name="Groupe 527"/>
          <p:cNvGrpSpPr/>
          <p:nvPr/>
        </p:nvGrpSpPr>
        <p:grpSpPr>
          <a:xfrm>
            <a:off x="3044062" y="4155699"/>
            <a:ext cx="1720850" cy="124569"/>
            <a:chOff x="5500651" y="4343109"/>
            <a:chExt cx="1720850" cy="124569"/>
          </a:xfrm>
        </p:grpSpPr>
        <p:sp>
          <p:nvSpPr>
            <p:cNvPr id="529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9" name="Group 47"/>
          <p:cNvGrpSpPr>
            <a:grpSpLocks/>
          </p:cNvGrpSpPr>
          <p:nvPr/>
        </p:nvGrpSpPr>
        <p:grpSpPr bwMode="auto">
          <a:xfrm>
            <a:off x="3254435" y="6456355"/>
            <a:ext cx="98425" cy="98425"/>
            <a:chOff x="3511" y="12476"/>
            <a:chExt cx="155" cy="155"/>
          </a:xfrm>
        </p:grpSpPr>
        <p:sp>
          <p:nvSpPr>
            <p:cNvPr id="54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2" name="Rectangle 135"/>
          <p:cNvSpPr>
            <a:spLocks noChangeArrowheads="1"/>
          </p:cNvSpPr>
          <p:nvPr/>
        </p:nvSpPr>
        <p:spPr bwMode="auto">
          <a:xfrm>
            <a:off x="3232676" y="643526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5" name="Image 5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97344" y="4649251"/>
            <a:ext cx="170925" cy="98072"/>
          </a:xfrm>
          <a:prstGeom prst="rect">
            <a:avLst/>
          </a:prstGeom>
        </p:spPr>
      </p:pic>
      <p:pic>
        <p:nvPicPr>
          <p:cNvPr id="546" name="Image 5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138490" y="4384030"/>
            <a:ext cx="312214" cy="269218"/>
          </a:xfrm>
          <a:prstGeom prst="rect">
            <a:avLst/>
          </a:prstGeom>
        </p:spPr>
      </p:pic>
      <p:pic>
        <p:nvPicPr>
          <p:cNvPr id="549" name="Image 5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96652" y="4504113"/>
            <a:ext cx="145257" cy="59532"/>
          </a:xfrm>
          <a:prstGeom prst="rect">
            <a:avLst/>
          </a:prstGeom>
        </p:spPr>
      </p:pic>
      <p:sp>
        <p:nvSpPr>
          <p:cNvPr id="559" name="Rectangle 50"/>
          <p:cNvSpPr>
            <a:spLocks noChangeArrowheads="1"/>
          </p:cNvSpPr>
          <p:nvPr/>
        </p:nvSpPr>
        <p:spPr bwMode="auto">
          <a:xfrm>
            <a:off x="5256327" y="432216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ZoneTexte 559"/>
          <p:cNvSpPr txBox="1"/>
          <p:nvPr/>
        </p:nvSpPr>
        <p:spPr>
          <a:xfrm>
            <a:off x="5761519" y="5409387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fami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61" name="Groupe 560"/>
          <p:cNvGrpSpPr/>
          <p:nvPr/>
        </p:nvGrpSpPr>
        <p:grpSpPr>
          <a:xfrm>
            <a:off x="5247745" y="4176605"/>
            <a:ext cx="1720850" cy="124569"/>
            <a:chOff x="5500651" y="4343109"/>
            <a:chExt cx="1720850" cy="124569"/>
          </a:xfrm>
        </p:grpSpPr>
        <p:sp>
          <p:nvSpPr>
            <p:cNvPr id="56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2" name="Group 47"/>
          <p:cNvGrpSpPr>
            <a:grpSpLocks/>
          </p:cNvGrpSpPr>
          <p:nvPr/>
        </p:nvGrpSpPr>
        <p:grpSpPr bwMode="auto">
          <a:xfrm>
            <a:off x="5458118" y="6477261"/>
            <a:ext cx="98425" cy="98425"/>
            <a:chOff x="3511" y="12476"/>
            <a:chExt cx="155" cy="155"/>
          </a:xfrm>
        </p:grpSpPr>
        <p:sp>
          <p:nvSpPr>
            <p:cNvPr id="57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75" name="Rectangle 135"/>
          <p:cNvSpPr>
            <a:spLocks noChangeArrowheads="1"/>
          </p:cNvSpPr>
          <p:nvPr/>
        </p:nvSpPr>
        <p:spPr bwMode="auto">
          <a:xfrm>
            <a:off x="5436359" y="6456169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7" name="Image 57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401027" y="4670157"/>
            <a:ext cx="170925" cy="98072"/>
          </a:xfrm>
          <a:prstGeom prst="rect">
            <a:avLst/>
          </a:prstGeom>
        </p:spPr>
      </p:pic>
      <p:pic>
        <p:nvPicPr>
          <p:cNvPr id="578" name="Image 57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42173" y="4404936"/>
            <a:ext cx="312214" cy="269218"/>
          </a:xfrm>
          <a:prstGeom prst="rect">
            <a:avLst/>
          </a:prstGeom>
        </p:spPr>
      </p:pic>
      <p:pic>
        <p:nvPicPr>
          <p:cNvPr id="581" name="Image 58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400335" y="4525019"/>
            <a:ext cx="145257" cy="59532"/>
          </a:xfrm>
          <a:prstGeom prst="rect">
            <a:avLst/>
          </a:prstGeom>
        </p:spPr>
      </p:pic>
      <p:sp>
        <p:nvSpPr>
          <p:cNvPr id="599" name="Bulle ronde 2290"/>
          <p:cNvSpPr/>
          <p:nvPr/>
        </p:nvSpPr>
        <p:spPr>
          <a:xfrm>
            <a:off x="1222535" y="429545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0" name="ZoneTexte 599"/>
          <p:cNvSpPr txBox="1"/>
          <p:nvPr/>
        </p:nvSpPr>
        <p:spPr>
          <a:xfrm>
            <a:off x="1246326" y="432722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1" name="Bulle ronde 2290"/>
          <p:cNvSpPr/>
          <p:nvPr/>
        </p:nvSpPr>
        <p:spPr>
          <a:xfrm>
            <a:off x="3468570" y="4386303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2" name="ZoneTexte 601"/>
          <p:cNvSpPr txBox="1"/>
          <p:nvPr/>
        </p:nvSpPr>
        <p:spPr>
          <a:xfrm>
            <a:off x="3492361" y="4418070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3" name="Bulle ronde 2290"/>
          <p:cNvSpPr/>
          <p:nvPr/>
        </p:nvSpPr>
        <p:spPr>
          <a:xfrm>
            <a:off x="5653809" y="438502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4" name="ZoneTexte 603"/>
          <p:cNvSpPr txBox="1"/>
          <p:nvPr/>
        </p:nvSpPr>
        <p:spPr>
          <a:xfrm>
            <a:off x="5677600" y="441679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54" name="Rectangle 34"/>
          <p:cNvSpPr>
            <a:spLocks noChangeArrowheads="1"/>
          </p:cNvSpPr>
          <p:nvPr/>
        </p:nvSpPr>
        <p:spPr bwMode="auto">
          <a:xfrm>
            <a:off x="5256417" y="7329843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55" name="Group 47"/>
          <p:cNvGrpSpPr>
            <a:grpSpLocks/>
          </p:cNvGrpSpPr>
          <p:nvPr/>
        </p:nvGrpSpPr>
        <p:grpSpPr bwMode="auto">
          <a:xfrm>
            <a:off x="5441882" y="9477096"/>
            <a:ext cx="98425" cy="98425"/>
            <a:chOff x="3511" y="12476"/>
            <a:chExt cx="155" cy="155"/>
          </a:xfrm>
        </p:grpSpPr>
        <p:sp>
          <p:nvSpPr>
            <p:cNvPr id="65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8" name="Rectangle 135"/>
          <p:cNvSpPr>
            <a:spLocks noChangeArrowheads="1"/>
          </p:cNvSpPr>
          <p:nvPr/>
        </p:nvSpPr>
        <p:spPr bwMode="auto">
          <a:xfrm>
            <a:off x="5418671" y="945204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9" name="ZoneTexte 658"/>
          <p:cNvSpPr txBox="1"/>
          <p:nvPr/>
        </p:nvSpPr>
        <p:spPr>
          <a:xfrm>
            <a:off x="5818927" y="8343630"/>
            <a:ext cx="88537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toujour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660" name="Text Box 122"/>
          <p:cNvSpPr txBox="1">
            <a:spLocks noChangeArrowheads="1"/>
          </p:cNvSpPr>
          <p:nvPr/>
        </p:nvSpPr>
        <p:spPr bwMode="auto">
          <a:xfrm rot="16200000" flipH="1">
            <a:off x="5250855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Text Box 121"/>
          <p:cNvSpPr txBox="1">
            <a:spLocks noChangeArrowheads="1"/>
          </p:cNvSpPr>
          <p:nvPr/>
        </p:nvSpPr>
        <p:spPr bwMode="auto">
          <a:xfrm rot="16200000" flipH="1">
            <a:off x="5424781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Text Box 120"/>
          <p:cNvSpPr txBox="1">
            <a:spLocks noChangeArrowheads="1"/>
          </p:cNvSpPr>
          <p:nvPr/>
        </p:nvSpPr>
        <p:spPr bwMode="auto">
          <a:xfrm rot="16200000" flipH="1">
            <a:off x="5614576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Text Box 119"/>
          <p:cNvSpPr txBox="1">
            <a:spLocks noChangeArrowheads="1"/>
          </p:cNvSpPr>
          <p:nvPr/>
        </p:nvSpPr>
        <p:spPr bwMode="auto">
          <a:xfrm rot="16200000" flipH="1">
            <a:off x="5792311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Text Box 118"/>
          <p:cNvSpPr txBox="1">
            <a:spLocks noChangeArrowheads="1"/>
          </p:cNvSpPr>
          <p:nvPr/>
        </p:nvSpPr>
        <p:spPr bwMode="auto">
          <a:xfrm rot="16200000" flipH="1">
            <a:off x="5968141" y="71843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Text Box 117"/>
          <p:cNvSpPr txBox="1">
            <a:spLocks noChangeArrowheads="1"/>
          </p:cNvSpPr>
          <p:nvPr/>
        </p:nvSpPr>
        <p:spPr bwMode="auto">
          <a:xfrm rot="16200000" flipH="1">
            <a:off x="6156031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Text Box 116"/>
          <p:cNvSpPr txBox="1">
            <a:spLocks noChangeArrowheads="1"/>
          </p:cNvSpPr>
          <p:nvPr/>
        </p:nvSpPr>
        <p:spPr bwMode="auto">
          <a:xfrm rot="16200000" flipH="1">
            <a:off x="6334400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Text Box 115"/>
          <p:cNvSpPr txBox="1">
            <a:spLocks noChangeArrowheads="1"/>
          </p:cNvSpPr>
          <p:nvPr/>
        </p:nvSpPr>
        <p:spPr bwMode="auto">
          <a:xfrm rot="16200000" flipH="1">
            <a:off x="6520387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Text Box 114"/>
          <p:cNvSpPr txBox="1">
            <a:spLocks noChangeArrowheads="1"/>
          </p:cNvSpPr>
          <p:nvPr/>
        </p:nvSpPr>
        <p:spPr bwMode="auto">
          <a:xfrm rot="16200000" flipH="1">
            <a:off x="6708278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Text Box 113"/>
          <p:cNvSpPr txBox="1">
            <a:spLocks noChangeArrowheads="1"/>
          </p:cNvSpPr>
          <p:nvPr/>
        </p:nvSpPr>
        <p:spPr bwMode="auto">
          <a:xfrm rot="16200000" flipH="1">
            <a:off x="6880299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Bulle ronde 26"/>
          <p:cNvSpPr/>
          <p:nvPr/>
        </p:nvSpPr>
        <p:spPr>
          <a:xfrm>
            <a:off x="5615205" y="7389878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2" name="ZoneTexte 671"/>
          <p:cNvSpPr txBox="1"/>
          <p:nvPr/>
        </p:nvSpPr>
        <p:spPr>
          <a:xfrm>
            <a:off x="5663796" y="7431966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7667" y="342135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rouge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10 mots</a:t>
            </a:r>
            <a:endParaRPr lang="fr-FR" b="1" dirty="0">
              <a:solidFill>
                <a:srgbClr val="FF0000"/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8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8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pic>
        <p:nvPicPr>
          <p:cNvPr id="241" name="Image 2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57728" y="1601778"/>
            <a:ext cx="170925" cy="98072"/>
          </a:xfrm>
          <a:prstGeom prst="rect">
            <a:avLst/>
          </a:prstGeom>
        </p:spPr>
      </p:pic>
      <p:pic>
        <p:nvPicPr>
          <p:cNvPr id="252" name="Image 2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098874" y="1336557"/>
            <a:ext cx="312214" cy="269218"/>
          </a:xfrm>
          <a:prstGeom prst="rect">
            <a:avLst/>
          </a:prstGeom>
        </p:spPr>
      </p:pic>
      <p:sp>
        <p:nvSpPr>
          <p:cNvPr id="263" name="Bulle ronde 2290"/>
          <p:cNvSpPr/>
          <p:nvPr/>
        </p:nvSpPr>
        <p:spPr>
          <a:xfrm>
            <a:off x="3428954" y="133883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ZoneTexte 263"/>
          <p:cNvSpPr txBox="1"/>
          <p:nvPr/>
        </p:nvSpPr>
        <p:spPr>
          <a:xfrm>
            <a:off x="3452745" y="137059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265" name="Image 26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91875" y="1612808"/>
            <a:ext cx="170925" cy="98072"/>
          </a:xfrm>
          <a:prstGeom prst="rect">
            <a:avLst/>
          </a:prstGeom>
        </p:spPr>
      </p:pic>
      <p:pic>
        <p:nvPicPr>
          <p:cNvPr id="266" name="Image 26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33021" y="1347587"/>
            <a:ext cx="312214" cy="269218"/>
          </a:xfrm>
          <a:prstGeom prst="rect">
            <a:avLst/>
          </a:prstGeom>
        </p:spPr>
      </p:pic>
      <p:sp>
        <p:nvSpPr>
          <p:cNvPr id="267" name="Bulle ronde 2290"/>
          <p:cNvSpPr/>
          <p:nvPr/>
        </p:nvSpPr>
        <p:spPr>
          <a:xfrm>
            <a:off x="5663101" y="134986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ZoneTexte 268"/>
          <p:cNvSpPr txBox="1"/>
          <p:nvPr/>
        </p:nvSpPr>
        <p:spPr>
          <a:xfrm>
            <a:off x="5686892" y="138162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934" y="7488814"/>
            <a:ext cx="279087" cy="276872"/>
          </a:xfrm>
          <a:prstGeom prst="rect">
            <a:avLst/>
          </a:prstGeom>
        </p:spPr>
      </p:pic>
      <p:sp>
        <p:nvSpPr>
          <p:cNvPr id="294" name="Rectangle 76"/>
          <p:cNvSpPr>
            <a:spLocks noChangeArrowheads="1"/>
          </p:cNvSpPr>
          <p:nvPr/>
        </p:nvSpPr>
        <p:spPr bwMode="auto">
          <a:xfrm rot="16200000">
            <a:off x="3081166" y="6839250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5" name="ZoneTexte 294"/>
          <p:cNvSpPr txBox="1"/>
          <p:nvPr/>
        </p:nvSpPr>
        <p:spPr>
          <a:xfrm>
            <a:off x="3629078" y="7921567"/>
            <a:ext cx="64870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depui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96" name="Group 67"/>
          <p:cNvGrpSpPr>
            <a:grpSpLocks/>
          </p:cNvGrpSpPr>
          <p:nvPr/>
        </p:nvGrpSpPr>
        <p:grpSpPr bwMode="auto">
          <a:xfrm>
            <a:off x="2960519" y="8640320"/>
            <a:ext cx="96436" cy="98425"/>
            <a:chOff x="3511" y="12476"/>
            <a:chExt cx="155" cy="155"/>
          </a:xfrm>
        </p:grpSpPr>
        <p:sp>
          <p:nvSpPr>
            <p:cNvPr id="297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9" name="Rectangle 135"/>
          <p:cNvSpPr>
            <a:spLocks noChangeArrowheads="1"/>
          </p:cNvSpPr>
          <p:nvPr/>
        </p:nvSpPr>
        <p:spPr bwMode="auto">
          <a:xfrm>
            <a:off x="2931272" y="8616210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08" name="Group 112"/>
          <p:cNvGrpSpPr>
            <a:grpSpLocks/>
          </p:cNvGrpSpPr>
          <p:nvPr/>
        </p:nvGrpSpPr>
        <p:grpSpPr bwMode="auto">
          <a:xfrm rot="16200000" flipH="1">
            <a:off x="3567529" y="6216397"/>
            <a:ext cx="121359" cy="1686078"/>
            <a:chOff x="7449" y="9002"/>
            <a:chExt cx="152" cy="2711"/>
          </a:xfrm>
        </p:grpSpPr>
        <p:sp>
          <p:nvSpPr>
            <p:cNvPr id="323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4" name="ZoneTexte 333"/>
          <p:cNvSpPr txBox="1"/>
          <p:nvPr/>
        </p:nvSpPr>
        <p:spPr>
          <a:xfrm>
            <a:off x="4661297" y="8706805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41" name="Image 3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2844844" y="7214026"/>
            <a:ext cx="274320" cy="273838"/>
          </a:xfrm>
          <a:prstGeom prst="rect">
            <a:avLst/>
          </a:prstGeom>
        </p:spPr>
      </p:pic>
      <p:sp>
        <p:nvSpPr>
          <p:cNvPr id="343" name="Bulle ronde 26"/>
          <p:cNvSpPr/>
          <p:nvPr/>
        </p:nvSpPr>
        <p:spPr>
          <a:xfrm>
            <a:off x="3147235" y="7216598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4" name="ZoneTexte 343"/>
          <p:cNvSpPr txBox="1"/>
          <p:nvPr/>
        </p:nvSpPr>
        <p:spPr>
          <a:xfrm>
            <a:off x="3195812" y="7254302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356" name="Groupe 355"/>
          <p:cNvGrpSpPr/>
          <p:nvPr/>
        </p:nvGrpSpPr>
        <p:grpSpPr>
          <a:xfrm>
            <a:off x="6458610" y="8517357"/>
            <a:ext cx="123825" cy="241105"/>
            <a:chOff x="1984144" y="6393040"/>
            <a:chExt cx="123825" cy="241105"/>
          </a:xfrm>
        </p:grpSpPr>
        <p:sp>
          <p:nvSpPr>
            <p:cNvPr id="360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61" name="Groupe 360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65" name="Connecteur droit 364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Connecteur droit 365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2" name="Connecteur droit 361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" name="Groupe 366"/>
          <p:cNvGrpSpPr/>
          <p:nvPr/>
        </p:nvGrpSpPr>
        <p:grpSpPr>
          <a:xfrm>
            <a:off x="4105459" y="8097692"/>
            <a:ext cx="123825" cy="241105"/>
            <a:chOff x="1984144" y="6393040"/>
            <a:chExt cx="123825" cy="241105"/>
          </a:xfrm>
        </p:grpSpPr>
        <p:sp>
          <p:nvSpPr>
            <p:cNvPr id="368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69" name="Groupe 368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73" name="Connecteur droit 372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Connecteur droit 373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0" name="Connecteur droit 369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5" name="Groupe 374"/>
          <p:cNvGrpSpPr/>
          <p:nvPr/>
        </p:nvGrpSpPr>
        <p:grpSpPr>
          <a:xfrm>
            <a:off x="1832045" y="5503848"/>
            <a:ext cx="123825" cy="241105"/>
            <a:chOff x="1984144" y="6393040"/>
            <a:chExt cx="123825" cy="241105"/>
          </a:xfrm>
        </p:grpSpPr>
        <p:sp>
          <p:nvSpPr>
            <p:cNvPr id="376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7" name="Groupe 376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81" name="Connecteur droit 380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Connecteur droit 381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8" name="Connecteur droit 37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84" name="Groupe 383"/>
          <p:cNvGrpSpPr/>
          <p:nvPr/>
        </p:nvGrpSpPr>
        <p:grpSpPr>
          <a:xfrm>
            <a:off x="4278706" y="5550731"/>
            <a:ext cx="123825" cy="241105"/>
            <a:chOff x="1984144" y="6393040"/>
            <a:chExt cx="123825" cy="241105"/>
          </a:xfrm>
        </p:grpSpPr>
        <p:sp>
          <p:nvSpPr>
            <p:cNvPr id="385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6" name="Groupe 385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90" name="Connecteur droit 389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cteur droit 39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7" name="Connecteur droit 386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1377" y="8476559"/>
            <a:ext cx="288178" cy="230245"/>
          </a:xfrm>
          <a:prstGeom prst="rect">
            <a:avLst/>
          </a:prstGeom>
        </p:spPr>
      </p:pic>
      <p:sp>
        <p:nvSpPr>
          <p:cNvPr id="392" name="ZoneTexte 391"/>
          <p:cNvSpPr txBox="1"/>
          <p:nvPr/>
        </p:nvSpPr>
        <p:spPr>
          <a:xfrm>
            <a:off x="6608603" y="9567164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93" name="Image 3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683" y="9336918"/>
            <a:ext cx="288178" cy="230245"/>
          </a:xfrm>
          <a:prstGeom prst="rect">
            <a:avLst/>
          </a:prstGeom>
        </p:spPr>
      </p:pic>
      <p:sp>
        <p:nvSpPr>
          <p:cNvPr id="448" name="Rectangle 34"/>
          <p:cNvSpPr>
            <a:spLocks noChangeArrowheads="1"/>
          </p:cNvSpPr>
          <p:nvPr/>
        </p:nvSpPr>
        <p:spPr bwMode="auto">
          <a:xfrm>
            <a:off x="836791" y="728925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49" name="Group 47"/>
          <p:cNvGrpSpPr>
            <a:grpSpLocks/>
          </p:cNvGrpSpPr>
          <p:nvPr/>
        </p:nvGrpSpPr>
        <p:grpSpPr bwMode="auto">
          <a:xfrm>
            <a:off x="1022256" y="9436508"/>
            <a:ext cx="98425" cy="98425"/>
            <a:chOff x="3511" y="12476"/>
            <a:chExt cx="155" cy="155"/>
          </a:xfrm>
        </p:grpSpPr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2" name="Rectangle 135"/>
          <p:cNvSpPr>
            <a:spLocks noChangeArrowheads="1"/>
          </p:cNvSpPr>
          <p:nvPr/>
        </p:nvSpPr>
        <p:spPr bwMode="auto">
          <a:xfrm>
            <a:off x="999045" y="941145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3" name="ZoneTexte 452"/>
          <p:cNvSpPr txBox="1"/>
          <p:nvPr/>
        </p:nvSpPr>
        <p:spPr>
          <a:xfrm>
            <a:off x="1562694" y="8265128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trè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454" name="Text Box 122"/>
          <p:cNvSpPr txBox="1">
            <a:spLocks noChangeArrowheads="1"/>
          </p:cNvSpPr>
          <p:nvPr/>
        </p:nvSpPr>
        <p:spPr bwMode="auto">
          <a:xfrm rot="16200000" flipH="1">
            <a:off x="831229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Text Box 121"/>
          <p:cNvSpPr txBox="1">
            <a:spLocks noChangeArrowheads="1"/>
          </p:cNvSpPr>
          <p:nvPr/>
        </p:nvSpPr>
        <p:spPr bwMode="auto">
          <a:xfrm rot="16200000" flipH="1">
            <a:off x="1005155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6" name="Text Box 120"/>
          <p:cNvSpPr txBox="1">
            <a:spLocks noChangeArrowheads="1"/>
          </p:cNvSpPr>
          <p:nvPr/>
        </p:nvSpPr>
        <p:spPr bwMode="auto">
          <a:xfrm rot="16200000" flipH="1">
            <a:off x="1194950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Text Box 119"/>
          <p:cNvSpPr txBox="1">
            <a:spLocks noChangeArrowheads="1"/>
          </p:cNvSpPr>
          <p:nvPr/>
        </p:nvSpPr>
        <p:spPr bwMode="auto">
          <a:xfrm rot="16200000" flipH="1">
            <a:off x="1372685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8" name="Text Box 118"/>
          <p:cNvSpPr txBox="1">
            <a:spLocks noChangeArrowheads="1"/>
          </p:cNvSpPr>
          <p:nvPr/>
        </p:nvSpPr>
        <p:spPr bwMode="auto">
          <a:xfrm rot="16200000" flipH="1">
            <a:off x="1548515" y="714380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Text Box 117"/>
          <p:cNvSpPr txBox="1">
            <a:spLocks noChangeArrowheads="1"/>
          </p:cNvSpPr>
          <p:nvPr/>
        </p:nvSpPr>
        <p:spPr bwMode="auto">
          <a:xfrm rot="16200000" flipH="1">
            <a:off x="1736405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0" name="Text Box 116"/>
          <p:cNvSpPr txBox="1">
            <a:spLocks noChangeArrowheads="1"/>
          </p:cNvSpPr>
          <p:nvPr/>
        </p:nvSpPr>
        <p:spPr bwMode="auto">
          <a:xfrm rot="16200000" flipH="1">
            <a:off x="1914774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Text Box 115"/>
          <p:cNvSpPr txBox="1">
            <a:spLocks noChangeArrowheads="1"/>
          </p:cNvSpPr>
          <p:nvPr/>
        </p:nvSpPr>
        <p:spPr bwMode="auto">
          <a:xfrm rot="16200000" flipH="1">
            <a:off x="2100761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Text Box 114"/>
          <p:cNvSpPr txBox="1">
            <a:spLocks noChangeArrowheads="1"/>
          </p:cNvSpPr>
          <p:nvPr/>
        </p:nvSpPr>
        <p:spPr bwMode="auto">
          <a:xfrm rot="16200000" flipH="1">
            <a:off x="2288652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5" name="Text Box 113"/>
          <p:cNvSpPr txBox="1">
            <a:spLocks noChangeArrowheads="1"/>
          </p:cNvSpPr>
          <p:nvPr/>
        </p:nvSpPr>
        <p:spPr bwMode="auto">
          <a:xfrm rot="16200000" flipH="1">
            <a:off x="2460673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7" name="Bulle ronde 26"/>
          <p:cNvSpPr/>
          <p:nvPr/>
        </p:nvSpPr>
        <p:spPr>
          <a:xfrm>
            <a:off x="1195579" y="7349290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" name="ZoneTexte 467"/>
          <p:cNvSpPr txBox="1"/>
          <p:nvPr/>
        </p:nvSpPr>
        <p:spPr>
          <a:xfrm>
            <a:off x="1244170" y="7391378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69" name="Image 4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308" y="7448226"/>
            <a:ext cx="279087" cy="276872"/>
          </a:xfrm>
          <a:prstGeom prst="rect">
            <a:avLst/>
          </a:prstGeom>
        </p:spPr>
      </p:pic>
      <p:grpSp>
        <p:nvGrpSpPr>
          <p:cNvPr id="470" name="Groupe 469"/>
          <p:cNvGrpSpPr/>
          <p:nvPr/>
        </p:nvGrpSpPr>
        <p:grpSpPr>
          <a:xfrm>
            <a:off x="1819901" y="8433538"/>
            <a:ext cx="123825" cy="241105"/>
            <a:chOff x="1984144" y="6393040"/>
            <a:chExt cx="123825" cy="241105"/>
          </a:xfrm>
        </p:grpSpPr>
        <p:sp>
          <p:nvSpPr>
            <p:cNvPr id="471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80" name="Groupe 47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89" name="Connecteur droit 48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Connecteur droit 48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6" name="Connecteur droit 48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1" name="ZoneTexte 490"/>
          <p:cNvSpPr txBox="1"/>
          <p:nvPr/>
        </p:nvSpPr>
        <p:spPr>
          <a:xfrm>
            <a:off x="2188977" y="9526576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92" name="Image 4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9057" y="9296330"/>
            <a:ext cx="288178" cy="230245"/>
          </a:xfrm>
          <a:prstGeom prst="rect">
            <a:avLst/>
          </a:prstGeom>
        </p:spPr>
      </p:pic>
      <p:sp>
        <p:nvSpPr>
          <p:cNvPr id="493" name="Rectangle 70"/>
          <p:cNvSpPr>
            <a:spLocks noChangeArrowheads="1"/>
          </p:cNvSpPr>
          <p:nvPr/>
        </p:nvSpPr>
        <p:spPr bwMode="auto">
          <a:xfrm>
            <a:off x="829113" y="1296473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94" name="Group 112"/>
          <p:cNvGrpSpPr>
            <a:grpSpLocks/>
          </p:cNvGrpSpPr>
          <p:nvPr/>
        </p:nvGrpSpPr>
        <p:grpSpPr bwMode="auto">
          <a:xfrm rot="16200000" flipH="1">
            <a:off x="1630018" y="335736"/>
            <a:ext cx="131740" cy="1720850"/>
            <a:chOff x="7435" y="9002"/>
            <a:chExt cx="165" cy="2711"/>
          </a:xfrm>
        </p:grpSpPr>
        <p:sp>
          <p:nvSpPr>
            <p:cNvPr id="495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7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9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0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2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3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4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05" name="ZoneTexte 504"/>
          <p:cNvSpPr txBox="1"/>
          <p:nvPr/>
        </p:nvSpPr>
        <p:spPr>
          <a:xfrm>
            <a:off x="1300535" y="2289460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portan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06" name="Groupe 505"/>
          <p:cNvGrpSpPr/>
          <p:nvPr/>
        </p:nvGrpSpPr>
        <p:grpSpPr>
          <a:xfrm>
            <a:off x="2082521" y="2427404"/>
            <a:ext cx="123825" cy="241105"/>
            <a:chOff x="1984144" y="6393040"/>
            <a:chExt cx="123825" cy="241105"/>
          </a:xfrm>
        </p:grpSpPr>
        <p:sp>
          <p:nvSpPr>
            <p:cNvPr id="507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08" name="Groupe 507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512" name="Connecteur droit 511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Connecteur droit 512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9" name="Connecteur droit 508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43" name="Groupe 542"/>
          <p:cNvGrpSpPr/>
          <p:nvPr/>
        </p:nvGrpSpPr>
        <p:grpSpPr>
          <a:xfrm>
            <a:off x="966568" y="3388236"/>
            <a:ext cx="131763" cy="136525"/>
            <a:chOff x="634123" y="4838678"/>
            <a:chExt cx="131763" cy="136525"/>
          </a:xfrm>
        </p:grpSpPr>
        <p:grpSp>
          <p:nvGrpSpPr>
            <p:cNvPr id="544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548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0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47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51" name="ZoneTexte 550"/>
          <p:cNvSpPr txBox="1"/>
          <p:nvPr/>
        </p:nvSpPr>
        <p:spPr>
          <a:xfrm>
            <a:off x="1222535" y="2785475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52" name="ZoneTexte 551"/>
          <p:cNvSpPr txBox="1"/>
          <p:nvPr/>
        </p:nvSpPr>
        <p:spPr>
          <a:xfrm>
            <a:off x="1697831" y="2786102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important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553" name="Image 55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2277068" y="2925127"/>
            <a:ext cx="139104" cy="79814"/>
          </a:xfrm>
          <a:prstGeom prst="rect">
            <a:avLst/>
          </a:prstGeom>
        </p:spPr>
      </p:pic>
      <p:pic>
        <p:nvPicPr>
          <p:cNvPr id="554" name="Image 55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907254" y="1382974"/>
            <a:ext cx="366643" cy="315458"/>
          </a:xfrm>
          <a:prstGeom prst="rect">
            <a:avLst/>
          </a:prstGeom>
        </p:spPr>
      </p:pic>
      <p:sp>
        <p:nvSpPr>
          <p:cNvPr id="555" name="Bulle ronde 26"/>
          <p:cNvSpPr/>
          <p:nvPr/>
        </p:nvSpPr>
        <p:spPr>
          <a:xfrm>
            <a:off x="1266179" y="1388964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6" name="ZoneTexte 555"/>
          <p:cNvSpPr txBox="1"/>
          <p:nvPr/>
        </p:nvSpPr>
        <p:spPr>
          <a:xfrm>
            <a:off x="1252072" y="1440582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557" name="Image 55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953838" y="1696622"/>
            <a:ext cx="279703" cy="139351"/>
          </a:xfrm>
          <a:prstGeom prst="rect">
            <a:avLst/>
          </a:prstGeom>
        </p:spPr>
      </p:pic>
      <p:sp>
        <p:nvSpPr>
          <p:cNvPr id="558" name="ZoneTexte 557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Page 1</a:t>
            </a:r>
            <a:endParaRPr lang="fr-FR" b="1" dirty="0">
              <a:solidFill>
                <a:srgbClr val="FF0000"/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5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sp>
        <p:nvSpPr>
          <p:cNvPr id="340" name="Rectangle 70"/>
          <p:cNvSpPr>
            <a:spLocks noChangeArrowheads="1"/>
          </p:cNvSpPr>
          <p:nvPr/>
        </p:nvSpPr>
        <p:spPr bwMode="auto">
          <a:xfrm>
            <a:off x="5185952" y="4397575"/>
            <a:ext cx="1709737" cy="242173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41" name="Group 112"/>
          <p:cNvGrpSpPr>
            <a:grpSpLocks/>
          </p:cNvGrpSpPr>
          <p:nvPr/>
        </p:nvGrpSpPr>
        <p:grpSpPr bwMode="auto">
          <a:xfrm rot="16200000" flipH="1">
            <a:off x="5986180" y="3437514"/>
            <a:ext cx="133093" cy="1720850"/>
            <a:chOff x="7435" y="9002"/>
            <a:chExt cx="165" cy="2711"/>
          </a:xfrm>
        </p:grpSpPr>
        <p:sp>
          <p:nvSpPr>
            <p:cNvPr id="342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2" name="ZoneTexte 351"/>
          <p:cNvSpPr txBox="1"/>
          <p:nvPr/>
        </p:nvSpPr>
        <p:spPr>
          <a:xfrm>
            <a:off x="5657374" y="5390562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portan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53" name="Groupe 352"/>
          <p:cNvGrpSpPr/>
          <p:nvPr/>
        </p:nvGrpSpPr>
        <p:grpSpPr>
          <a:xfrm>
            <a:off x="6439360" y="5528506"/>
            <a:ext cx="123825" cy="243580"/>
            <a:chOff x="1984144" y="6393040"/>
            <a:chExt cx="123825" cy="241105"/>
          </a:xfrm>
        </p:grpSpPr>
        <p:sp>
          <p:nvSpPr>
            <p:cNvPr id="35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5" name="Groupe 35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59" name="Connecteur droit 35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onnecteur droit 35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6" name="Connecteur droit 35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1" name="Groupe 360"/>
          <p:cNvGrpSpPr/>
          <p:nvPr/>
        </p:nvGrpSpPr>
        <p:grpSpPr>
          <a:xfrm>
            <a:off x="5351362" y="6570306"/>
            <a:ext cx="131763" cy="137927"/>
            <a:chOff x="634123" y="4838678"/>
            <a:chExt cx="131763" cy="136525"/>
          </a:xfrm>
        </p:grpSpPr>
        <p:grpSp>
          <p:nvGrpSpPr>
            <p:cNvPr id="362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364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5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3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6" name="ZoneTexte 365"/>
          <p:cNvSpPr txBox="1"/>
          <p:nvPr/>
        </p:nvSpPr>
        <p:spPr>
          <a:xfrm>
            <a:off x="5579374" y="5886577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67" name="ZoneTexte 366"/>
          <p:cNvSpPr txBox="1"/>
          <p:nvPr/>
        </p:nvSpPr>
        <p:spPr>
          <a:xfrm>
            <a:off x="6054670" y="5887204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important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368" name="Image 36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633907" y="6026228"/>
            <a:ext cx="139104" cy="80633"/>
          </a:xfrm>
          <a:prstGeom prst="rect">
            <a:avLst/>
          </a:prstGeom>
        </p:spPr>
      </p:pic>
      <p:pic>
        <p:nvPicPr>
          <p:cNvPr id="369" name="Image 36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264093" y="4484075"/>
            <a:ext cx="366643" cy="318697"/>
          </a:xfrm>
          <a:prstGeom prst="rect">
            <a:avLst/>
          </a:prstGeom>
        </p:spPr>
      </p:pic>
      <p:sp>
        <p:nvSpPr>
          <p:cNvPr id="370" name="Bulle ronde 26"/>
          <p:cNvSpPr/>
          <p:nvPr/>
        </p:nvSpPr>
        <p:spPr>
          <a:xfrm>
            <a:off x="5623018" y="4490066"/>
            <a:ext cx="734861" cy="274366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1" name="ZoneTexte 370"/>
          <p:cNvSpPr txBox="1"/>
          <p:nvPr/>
        </p:nvSpPr>
        <p:spPr>
          <a:xfrm>
            <a:off x="5608911" y="4541684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372" name="Image 3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10677" y="4797724"/>
            <a:ext cx="279703" cy="140782"/>
          </a:xfrm>
          <a:prstGeom prst="rect">
            <a:avLst/>
          </a:prstGeom>
        </p:spPr>
      </p:pic>
      <p:sp>
        <p:nvSpPr>
          <p:cNvPr id="126" name="ZoneTexte 125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violet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34 mots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Page 3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379" name="Rectangle 34"/>
          <p:cNvSpPr>
            <a:spLocks noChangeArrowheads="1"/>
          </p:cNvSpPr>
          <p:nvPr/>
        </p:nvSpPr>
        <p:spPr bwMode="auto">
          <a:xfrm>
            <a:off x="953744" y="4363723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0" name="Group 47"/>
          <p:cNvGrpSpPr>
            <a:grpSpLocks/>
          </p:cNvGrpSpPr>
          <p:nvPr/>
        </p:nvGrpSpPr>
        <p:grpSpPr bwMode="auto">
          <a:xfrm>
            <a:off x="1139209" y="6510976"/>
            <a:ext cx="98425" cy="98425"/>
            <a:chOff x="3511" y="12476"/>
            <a:chExt cx="155" cy="155"/>
          </a:xfrm>
        </p:grpSpPr>
        <p:sp>
          <p:nvSpPr>
            <p:cNvPr id="38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83" name="Rectangle 135"/>
          <p:cNvSpPr>
            <a:spLocks noChangeArrowheads="1"/>
          </p:cNvSpPr>
          <p:nvPr/>
        </p:nvSpPr>
        <p:spPr bwMode="auto">
          <a:xfrm>
            <a:off x="1115998" y="648592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4" name="ZoneTexte 383"/>
          <p:cNvSpPr txBox="1"/>
          <p:nvPr/>
        </p:nvSpPr>
        <p:spPr>
          <a:xfrm>
            <a:off x="1585195" y="5409216"/>
            <a:ext cx="50414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ê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385" name="Text Box 122"/>
          <p:cNvSpPr txBox="1">
            <a:spLocks noChangeArrowheads="1"/>
          </p:cNvSpPr>
          <p:nvPr/>
        </p:nvSpPr>
        <p:spPr bwMode="auto">
          <a:xfrm rot="16200000" flipH="1">
            <a:off x="948182" y="42175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6" name="Text Box 121"/>
          <p:cNvSpPr txBox="1">
            <a:spLocks noChangeArrowheads="1"/>
          </p:cNvSpPr>
          <p:nvPr/>
        </p:nvSpPr>
        <p:spPr bwMode="auto">
          <a:xfrm rot="16200000" flipH="1">
            <a:off x="1122108" y="42175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Text Box 120"/>
          <p:cNvSpPr txBox="1">
            <a:spLocks noChangeArrowheads="1"/>
          </p:cNvSpPr>
          <p:nvPr/>
        </p:nvSpPr>
        <p:spPr bwMode="auto">
          <a:xfrm rot="16200000" flipH="1">
            <a:off x="1311903" y="42175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8" name="Text Box 119"/>
          <p:cNvSpPr txBox="1">
            <a:spLocks noChangeArrowheads="1"/>
          </p:cNvSpPr>
          <p:nvPr/>
        </p:nvSpPr>
        <p:spPr bwMode="auto">
          <a:xfrm rot="16200000" flipH="1">
            <a:off x="1489638" y="42175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9" name="Text Box 118"/>
          <p:cNvSpPr txBox="1">
            <a:spLocks noChangeArrowheads="1"/>
          </p:cNvSpPr>
          <p:nvPr/>
        </p:nvSpPr>
        <p:spPr bwMode="auto">
          <a:xfrm rot="16200000" flipH="1">
            <a:off x="1665468" y="421827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 rot="16200000" flipH="1">
            <a:off x="1853358" y="421671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Text Box 116"/>
          <p:cNvSpPr txBox="1">
            <a:spLocks noChangeArrowheads="1"/>
          </p:cNvSpPr>
          <p:nvPr/>
        </p:nvSpPr>
        <p:spPr bwMode="auto">
          <a:xfrm rot="16200000" flipH="1">
            <a:off x="2031727" y="421671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Text Box 115"/>
          <p:cNvSpPr txBox="1">
            <a:spLocks noChangeArrowheads="1"/>
          </p:cNvSpPr>
          <p:nvPr/>
        </p:nvSpPr>
        <p:spPr bwMode="auto">
          <a:xfrm rot="16200000" flipH="1">
            <a:off x="2217714" y="421755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Text Box 114"/>
          <p:cNvSpPr txBox="1">
            <a:spLocks noChangeArrowheads="1"/>
          </p:cNvSpPr>
          <p:nvPr/>
        </p:nvSpPr>
        <p:spPr bwMode="auto">
          <a:xfrm rot="16200000" flipH="1">
            <a:off x="2405605" y="421671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Text Box 113"/>
          <p:cNvSpPr txBox="1">
            <a:spLocks noChangeArrowheads="1"/>
          </p:cNvSpPr>
          <p:nvPr/>
        </p:nvSpPr>
        <p:spPr bwMode="auto">
          <a:xfrm rot="16200000" flipH="1">
            <a:off x="2577626" y="421671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3" name="Bulle ronde 26"/>
          <p:cNvSpPr/>
          <p:nvPr/>
        </p:nvSpPr>
        <p:spPr>
          <a:xfrm>
            <a:off x="1312531" y="4423758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4" name="Image 4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1014643" y="4506174"/>
            <a:ext cx="296844" cy="281852"/>
          </a:xfrm>
          <a:prstGeom prst="rect">
            <a:avLst/>
          </a:prstGeom>
        </p:spPr>
      </p:pic>
      <p:sp>
        <p:nvSpPr>
          <p:cNvPr id="435" name="ZoneTexte 434"/>
          <p:cNvSpPr txBox="1"/>
          <p:nvPr/>
        </p:nvSpPr>
        <p:spPr>
          <a:xfrm>
            <a:off x="1361123" y="4465846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36" name="Rectangle 34"/>
          <p:cNvSpPr>
            <a:spLocks noChangeArrowheads="1"/>
          </p:cNvSpPr>
          <p:nvPr/>
        </p:nvSpPr>
        <p:spPr bwMode="auto">
          <a:xfrm>
            <a:off x="3098578" y="439757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37" name="Group 47"/>
          <p:cNvGrpSpPr>
            <a:grpSpLocks/>
          </p:cNvGrpSpPr>
          <p:nvPr/>
        </p:nvGrpSpPr>
        <p:grpSpPr bwMode="auto">
          <a:xfrm>
            <a:off x="3284043" y="6544828"/>
            <a:ext cx="98425" cy="98425"/>
            <a:chOff x="3511" y="12476"/>
            <a:chExt cx="155" cy="155"/>
          </a:xfrm>
        </p:grpSpPr>
        <p:sp>
          <p:nvSpPr>
            <p:cNvPr id="438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9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40" name="Rectangle 135"/>
          <p:cNvSpPr>
            <a:spLocks noChangeArrowheads="1"/>
          </p:cNvSpPr>
          <p:nvPr/>
        </p:nvSpPr>
        <p:spPr bwMode="auto">
          <a:xfrm>
            <a:off x="3260832" y="651977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1" name="ZoneTexte 440"/>
          <p:cNvSpPr txBox="1"/>
          <p:nvPr/>
        </p:nvSpPr>
        <p:spPr>
          <a:xfrm>
            <a:off x="3521179" y="5431974"/>
            <a:ext cx="9058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sou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ha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42" name="Text Box 122"/>
          <p:cNvSpPr txBox="1">
            <a:spLocks noChangeArrowheads="1"/>
          </p:cNvSpPr>
          <p:nvPr/>
        </p:nvSpPr>
        <p:spPr bwMode="auto">
          <a:xfrm rot="16200000" flipH="1">
            <a:off x="3093016" y="425140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3" name="Text Box 121"/>
          <p:cNvSpPr txBox="1">
            <a:spLocks noChangeArrowheads="1"/>
          </p:cNvSpPr>
          <p:nvPr/>
        </p:nvSpPr>
        <p:spPr bwMode="auto">
          <a:xfrm rot="16200000" flipH="1">
            <a:off x="3266942" y="425140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4" name="Text Box 120"/>
          <p:cNvSpPr txBox="1">
            <a:spLocks noChangeArrowheads="1"/>
          </p:cNvSpPr>
          <p:nvPr/>
        </p:nvSpPr>
        <p:spPr bwMode="auto">
          <a:xfrm rot="16200000" flipH="1">
            <a:off x="3456737" y="425140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5" name="Text Box 119"/>
          <p:cNvSpPr txBox="1">
            <a:spLocks noChangeArrowheads="1"/>
          </p:cNvSpPr>
          <p:nvPr/>
        </p:nvSpPr>
        <p:spPr bwMode="auto">
          <a:xfrm rot="16200000" flipH="1">
            <a:off x="3634472" y="425140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6" name="Text Box 118"/>
          <p:cNvSpPr txBox="1">
            <a:spLocks noChangeArrowheads="1"/>
          </p:cNvSpPr>
          <p:nvPr/>
        </p:nvSpPr>
        <p:spPr bwMode="auto">
          <a:xfrm rot="16200000" flipH="1">
            <a:off x="3810302" y="425212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7" name="Text Box 117"/>
          <p:cNvSpPr txBox="1">
            <a:spLocks noChangeArrowheads="1"/>
          </p:cNvSpPr>
          <p:nvPr/>
        </p:nvSpPr>
        <p:spPr bwMode="auto">
          <a:xfrm rot="16200000" flipH="1">
            <a:off x="3998192" y="425056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8" name="Text Box 116"/>
          <p:cNvSpPr txBox="1">
            <a:spLocks noChangeArrowheads="1"/>
          </p:cNvSpPr>
          <p:nvPr/>
        </p:nvSpPr>
        <p:spPr bwMode="auto">
          <a:xfrm rot="16200000" flipH="1">
            <a:off x="4176561" y="425056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Text Box 115"/>
          <p:cNvSpPr txBox="1">
            <a:spLocks noChangeArrowheads="1"/>
          </p:cNvSpPr>
          <p:nvPr/>
        </p:nvSpPr>
        <p:spPr bwMode="auto">
          <a:xfrm rot="16200000" flipH="1">
            <a:off x="4362548" y="425140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0" name="Text Box 114"/>
          <p:cNvSpPr txBox="1">
            <a:spLocks noChangeArrowheads="1"/>
          </p:cNvSpPr>
          <p:nvPr/>
        </p:nvSpPr>
        <p:spPr bwMode="auto">
          <a:xfrm rot="16200000" flipH="1">
            <a:off x="4550439" y="425056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1" name="Text Box 113"/>
          <p:cNvSpPr txBox="1">
            <a:spLocks noChangeArrowheads="1"/>
          </p:cNvSpPr>
          <p:nvPr/>
        </p:nvSpPr>
        <p:spPr bwMode="auto">
          <a:xfrm rot="16200000" flipH="1">
            <a:off x="4722460" y="425056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Bulle ronde 26"/>
          <p:cNvSpPr/>
          <p:nvPr/>
        </p:nvSpPr>
        <p:spPr>
          <a:xfrm>
            <a:off x="3457365" y="4457610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3" name="Image 4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159477" y="4540026"/>
            <a:ext cx="296844" cy="281852"/>
          </a:xfrm>
          <a:prstGeom prst="rect">
            <a:avLst/>
          </a:prstGeom>
        </p:spPr>
      </p:pic>
      <p:sp>
        <p:nvSpPr>
          <p:cNvPr id="454" name="ZoneTexte 453"/>
          <p:cNvSpPr txBox="1"/>
          <p:nvPr/>
        </p:nvSpPr>
        <p:spPr>
          <a:xfrm>
            <a:off x="3505957" y="4499698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455" name="Groupe 454"/>
          <p:cNvGrpSpPr/>
          <p:nvPr/>
        </p:nvGrpSpPr>
        <p:grpSpPr>
          <a:xfrm>
            <a:off x="3792062" y="5582117"/>
            <a:ext cx="123825" cy="241105"/>
            <a:chOff x="1984144" y="6393040"/>
            <a:chExt cx="123825" cy="241105"/>
          </a:xfrm>
        </p:grpSpPr>
        <p:sp>
          <p:nvSpPr>
            <p:cNvPr id="456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57" name="Groupe 456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61" name="Connecteur droit 460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Connecteur droit 461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8" name="Connecteur droit 45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3" name="Rectangle 34"/>
          <p:cNvSpPr>
            <a:spLocks noChangeArrowheads="1"/>
          </p:cNvSpPr>
          <p:nvPr/>
        </p:nvSpPr>
        <p:spPr bwMode="auto">
          <a:xfrm>
            <a:off x="969156" y="757274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64" name="Group 47"/>
          <p:cNvGrpSpPr>
            <a:grpSpLocks/>
          </p:cNvGrpSpPr>
          <p:nvPr/>
        </p:nvGrpSpPr>
        <p:grpSpPr bwMode="auto">
          <a:xfrm>
            <a:off x="1154621" y="9719998"/>
            <a:ext cx="98425" cy="98425"/>
            <a:chOff x="3511" y="12476"/>
            <a:chExt cx="155" cy="155"/>
          </a:xfrm>
        </p:grpSpPr>
        <p:sp>
          <p:nvSpPr>
            <p:cNvPr id="465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6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7" name="Rectangle 135"/>
          <p:cNvSpPr>
            <a:spLocks noChangeArrowheads="1"/>
          </p:cNvSpPr>
          <p:nvPr/>
        </p:nvSpPr>
        <p:spPr bwMode="auto">
          <a:xfrm>
            <a:off x="1131410" y="969494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8" name="ZoneTexte 467"/>
          <p:cNvSpPr txBox="1"/>
          <p:nvPr/>
        </p:nvSpPr>
        <p:spPr>
          <a:xfrm>
            <a:off x="1245426" y="8618238"/>
            <a:ext cx="12811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se ra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1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bl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69" name="Text Box 122"/>
          <p:cNvSpPr txBox="1">
            <a:spLocks noChangeArrowheads="1"/>
          </p:cNvSpPr>
          <p:nvPr/>
        </p:nvSpPr>
        <p:spPr bwMode="auto">
          <a:xfrm rot="16200000" flipH="1">
            <a:off x="963594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Text Box 121"/>
          <p:cNvSpPr txBox="1">
            <a:spLocks noChangeArrowheads="1"/>
          </p:cNvSpPr>
          <p:nvPr/>
        </p:nvSpPr>
        <p:spPr bwMode="auto">
          <a:xfrm rot="16200000" flipH="1">
            <a:off x="1137520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1" name="Text Box 120"/>
          <p:cNvSpPr txBox="1">
            <a:spLocks noChangeArrowheads="1"/>
          </p:cNvSpPr>
          <p:nvPr/>
        </p:nvSpPr>
        <p:spPr bwMode="auto">
          <a:xfrm rot="16200000" flipH="1">
            <a:off x="1327315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2" name="Text Box 119"/>
          <p:cNvSpPr txBox="1">
            <a:spLocks noChangeArrowheads="1"/>
          </p:cNvSpPr>
          <p:nvPr/>
        </p:nvSpPr>
        <p:spPr bwMode="auto">
          <a:xfrm rot="16200000" flipH="1">
            <a:off x="1505050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3" name="Text Box 118"/>
          <p:cNvSpPr txBox="1">
            <a:spLocks noChangeArrowheads="1"/>
          </p:cNvSpPr>
          <p:nvPr/>
        </p:nvSpPr>
        <p:spPr bwMode="auto">
          <a:xfrm rot="16200000" flipH="1">
            <a:off x="1680880" y="742729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4" name="Text Box 117"/>
          <p:cNvSpPr txBox="1">
            <a:spLocks noChangeArrowheads="1"/>
          </p:cNvSpPr>
          <p:nvPr/>
        </p:nvSpPr>
        <p:spPr bwMode="auto">
          <a:xfrm rot="16200000" flipH="1">
            <a:off x="1868770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5" name="Text Box 116"/>
          <p:cNvSpPr txBox="1">
            <a:spLocks noChangeArrowheads="1"/>
          </p:cNvSpPr>
          <p:nvPr/>
        </p:nvSpPr>
        <p:spPr bwMode="auto">
          <a:xfrm rot="16200000" flipH="1">
            <a:off x="2047139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6" name="Text Box 115"/>
          <p:cNvSpPr txBox="1">
            <a:spLocks noChangeArrowheads="1"/>
          </p:cNvSpPr>
          <p:nvPr/>
        </p:nvSpPr>
        <p:spPr bwMode="auto">
          <a:xfrm rot="16200000" flipH="1">
            <a:off x="2233126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7" name="Text Box 114"/>
          <p:cNvSpPr txBox="1">
            <a:spLocks noChangeArrowheads="1"/>
          </p:cNvSpPr>
          <p:nvPr/>
        </p:nvSpPr>
        <p:spPr bwMode="auto">
          <a:xfrm rot="16200000" flipH="1">
            <a:off x="2421017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8" name="Text Box 113"/>
          <p:cNvSpPr txBox="1">
            <a:spLocks noChangeArrowheads="1"/>
          </p:cNvSpPr>
          <p:nvPr/>
        </p:nvSpPr>
        <p:spPr bwMode="auto">
          <a:xfrm rot="16200000" flipH="1">
            <a:off x="2593038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9" name="Bulle ronde 26"/>
          <p:cNvSpPr/>
          <p:nvPr/>
        </p:nvSpPr>
        <p:spPr>
          <a:xfrm>
            <a:off x="1327943" y="7632780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0" name="Image 47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1030055" y="7715196"/>
            <a:ext cx="296844" cy="281852"/>
          </a:xfrm>
          <a:prstGeom prst="rect">
            <a:avLst/>
          </a:prstGeom>
        </p:spPr>
      </p:pic>
      <p:sp>
        <p:nvSpPr>
          <p:cNvPr id="481" name="ZoneTexte 480"/>
          <p:cNvSpPr txBox="1"/>
          <p:nvPr/>
        </p:nvSpPr>
        <p:spPr>
          <a:xfrm>
            <a:off x="1376535" y="7674868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82" name="Rectangle 34"/>
          <p:cNvSpPr>
            <a:spLocks noChangeArrowheads="1"/>
          </p:cNvSpPr>
          <p:nvPr/>
        </p:nvSpPr>
        <p:spPr bwMode="auto">
          <a:xfrm>
            <a:off x="3121778" y="7557686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83" name="Group 47"/>
          <p:cNvGrpSpPr>
            <a:grpSpLocks/>
          </p:cNvGrpSpPr>
          <p:nvPr/>
        </p:nvGrpSpPr>
        <p:grpSpPr bwMode="auto">
          <a:xfrm>
            <a:off x="3307243" y="9704939"/>
            <a:ext cx="98425" cy="98425"/>
            <a:chOff x="3511" y="12476"/>
            <a:chExt cx="155" cy="155"/>
          </a:xfrm>
        </p:grpSpPr>
        <p:sp>
          <p:nvSpPr>
            <p:cNvPr id="48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86" name="Rectangle 135"/>
          <p:cNvSpPr>
            <a:spLocks noChangeArrowheads="1"/>
          </p:cNvSpPr>
          <p:nvPr/>
        </p:nvSpPr>
        <p:spPr bwMode="auto">
          <a:xfrm>
            <a:off x="3284032" y="9679884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7" name="ZoneTexte 486"/>
          <p:cNvSpPr txBox="1"/>
          <p:nvPr/>
        </p:nvSpPr>
        <p:spPr>
          <a:xfrm>
            <a:off x="3647198" y="8603179"/>
            <a:ext cx="103202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dans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88" name="Text Box 122"/>
          <p:cNvSpPr txBox="1">
            <a:spLocks noChangeArrowheads="1"/>
          </p:cNvSpPr>
          <p:nvPr/>
        </p:nvSpPr>
        <p:spPr bwMode="auto">
          <a:xfrm rot="16200000" flipH="1">
            <a:off x="3116216" y="74115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9" name="Text Box 121"/>
          <p:cNvSpPr txBox="1">
            <a:spLocks noChangeArrowheads="1"/>
          </p:cNvSpPr>
          <p:nvPr/>
        </p:nvSpPr>
        <p:spPr bwMode="auto">
          <a:xfrm rot="16200000" flipH="1">
            <a:off x="3290142" y="74115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0" name="Text Box 120"/>
          <p:cNvSpPr txBox="1">
            <a:spLocks noChangeArrowheads="1"/>
          </p:cNvSpPr>
          <p:nvPr/>
        </p:nvSpPr>
        <p:spPr bwMode="auto">
          <a:xfrm rot="16200000" flipH="1">
            <a:off x="3479937" y="74115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1" name="Text Box 119"/>
          <p:cNvSpPr txBox="1">
            <a:spLocks noChangeArrowheads="1"/>
          </p:cNvSpPr>
          <p:nvPr/>
        </p:nvSpPr>
        <p:spPr bwMode="auto">
          <a:xfrm rot="16200000" flipH="1">
            <a:off x="3657672" y="74115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2" name="Text Box 118"/>
          <p:cNvSpPr txBox="1">
            <a:spLocks noChangeArrowheads="1"/>
          </p:cNvSpPr>
          <p:nvPr/>
        </p:nvSpPr>
        <p:spPr bwMode="auto">
          <a:xfrm rot="16200000" flipH="1">
            <a:off x="3833502" y="741223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3" name="Text Box 117"/>
          <p:cNvSpPr txBox="1">
            <a:spLocks noChangeArrowheads="1"/>
          </p:cNvSpPr>
          <p:nvPr/>
        </p:nvSpPr>
        <p:spPr bwMode="auto">
          <a:xfrm rot="16200000" flipH="1">
            <a:off x="4021392" y="74106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4" name="Text Box 116"/>
          <p:cNvSpPr txBox="1">
            <a:spLocks noChangeArrowheads="1"/>
          </p:cNvSpPr>
          <p:nvPr/>
        </p:nvSpPr>
        <p:spPr bwMode="auto">
          <a:xfrm rot="16200000" flipH="1">
            <a:off x="4199761" y="74106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5" name="Text Box 115"/>
          <p:cNvSpPr txBox="1">
            <a:spLocks noChangeArrowheads="1"/>
          </p:cNvSpPr>
          <p:nvPr/>
        </p:nvSpPr>
        <p:spPr bwMode="auto">
          <a:xfrm rot="16200000" flipH="1">
            <a:off x="4385748" y="74115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6" name="Text Box 114"/>
          <p:cNvSpPr txBox="1">
            <a:spLocks noChangeArrowheads="1"/>
          </p:cNvSpPr>
          <p:nvPr/>
        </p:nvSpPr>
        <p:spPr bwMode="auto">
          <a:xfrm rot="16200000" flipH="1">
            <a:off x="4573639" y="74106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7" name="Text Box 113"/>
          <p:cNvSpPr txBox="1">
            <a:spLocks noChangeArrowheads="1"/>
          </p:cNvSpPr>
          <p:nvPr/>
        </p:nvSpPr>
        <p:spPr bwMode="auto">
          <a:xfrm rot="16200000" flipH="1">
            <a:off x="4745660" y="74106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8" name="Bulle ronde 26"/>
          <p:cNvSpPr/>
          <p:nvPr/>
        </p:nvSpPr>
        <p:spPr>
          <a:xfrm>
            <a:off x="3480565" y="7617721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9" name="Image 49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182677" y="7700137"/>
            <a:ext cx="296844" cy="281852"/>
          </a:xfrm>
          <a:prstGeom prst="rect">
            <a:avLst/>
          </a:prstGeom>
        </p:spPr>
      </p:pic>
      <p:sp>
        <p:nvSpPr>
          <p:cNvPr id="500" name="ZoneTexte 499"/>
          <p:cNvSpPr txBox="1"/>
          <p:nvPr/>
        </p:nvSpPr>
        <p:spPr>
          <a:xfrm>
            <a:off x="3529157" y="7659809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01" name="Rectangle 34"/>
          <p:cNvSpPr>
            <a:spLocks noChangeArrowheads="1"/>
          </p:cNvSpPr>
          <p:nvPr/>
        </p:nvSpPr>
        <p:spPr bwMode="auto">
          <a:xfrm>
            <a:off x="977773" y="1463067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02" name="Group 47"/>
          <p:cNvGrpSpPr>
            <a:grpSpLocks/>
          </p:cNvGrpSpPr>
          <p:nvPr/>
        </p:nvGrpSpPr>
        <p:grpSpPr bwMode="auto">
          <a:xfrm>
            <a:off x="1163238" y="3610320"/>
            <a:ext cx="98425" cy="98425"/>
            <a:chOff x="3511" y="12476"/>
            <a:chExt cx="155" cy="155"/>
          </a:xfrm>
        </p:grpSpPr>
        <p:sp>
          <p:nvSpPr>
            <p:cNvPr id="50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05" name="Rectangle 135"/>
          <p:cNvSpPr>
            <a:spLocks noChangeArrowheads="1"/>
          </p:cNvSpPr>
          <p:nvPr/>
        </p:nvSpPr>
        <p:spPr bwMode="auto">
          <a:xfrm>
            <a:off x="1140027" y="358526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6" name="ZoneTexte 505"/>
          <p:cNvSpPr txBox="1"/>
          <p:nvPr/>
        </p:nvSpPr>
        <p:spPr>
          <a:xfrm>
            <a:off x="1392507" y="2560841"/>
            <a:ext cx="85613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men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507" name="Text Box 122"/>
          <p:cNvSpPr txBox="1">
            <a:spLocks noChangeArrowheads="1"/>
          </p:cNvSpPr>
          <p:nvPr/>
        </p:nvSpPr>
        <p:spPr bwMode="auto">
          <a:xfrm rot="16200000" flipH="1">
            <a:off x="972211" y="13168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8" name="Text Box 121"/>
          <p:cNvSpPr txBox="1">
            <a:spLocks noChangeArrowheads="1"/>
          </p:cNvSpPr>
          <p:nvPr/>
        </p:nvSpPr>
        <p:spPr bwMode="auto">
          <a:xfrm rot="16200000" flipH="1">
            <a:off x="1146137" y="13168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9" name="Text Box 120"/>
          <p:cNvSpPr txBox="1">
            <a:spLocks noChangeArrowheads="1"/>
          </p:cNvSpPr>
          <p:nvPr/>
        </p:nvSpPr>
        <p:spPr bwMode="auto">
          <a:xfrm rot="16200000" flipH="1">
            <a:off x="1335932" y="13168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0" name="Text Box 119"/>
          <p:cNvSpPr txBox="1">
            <a:spLocks noChangeArrowheads="1"/>
          </p:cNvSpPr>
          <p:nvPr/>
        </p:nvSpPr>
        <p:spPr bwMode="auto">
          <a:xfrm rot="16200000" flipH="1">
            <a:off x="1513667" y="13168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1" name="Text Box 118"/>
          <p:cNvSpPr txBox="1">
            <a:spLocks noChangeArrowheads="1"/>
          </p:cNvSpPr>
          <p:nvPr/>
        </p:nvSpPr>
        <p:spPr bwMode="auto">
          <a:xfrm rot="16200000" flipH="1">
            <a:off x="1689497" y="131761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2" name="Text Box 117"/>
          <p:cNvSpPr txBox="1">
            <a:spLocks noChangeArrowheads="1"/>
          </p:cNvSpPr>
          <p:nvPr/>
        </p:nvSpPr>
        <p:spPr bwMode="auto">
          <a:xfrm rot="16200000" flipH="1">
            <a:off x="1877387" y="131605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" name="Text Box 116"/>
          <p:cNvSpPr txBox="1">
            <a:spLocks noChangeArrowheads="1"/>
          </p:cNvSpPr>
          <p:nvPr/>
        </p:nvSpPr>
        <p:spPr bwMode="auto">
          <a:xfrm rot="16200000" flipH="1">
            <a:off x="2055756" y="131605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" name="Text Box 115"/>
          <p:cNvSpPr txBox="1">
            <a:spLocks noChangeArrowheads="1"/>
          </p:cNvSpPr>
          <p:nvPr/>
        </p:nvSpPr>
        <p:spPr bwMode="auto">
          <a:xfrm rot="16200000" flipH="1">
            <a:off x="2241743" y="13168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Text Box 114"/>
          <p:cNvSpPr txBox="1">
            <a:spLocks noChangeArrowheads="1"/>
          </p:cNvSpPr>
          <p:nvPr/>
        </p:nvSpPr>
        <p:spPr bwMode="auto">
          <a:xfrm rot="16200000" flipH="1">
            <a:off x="2429634" y="131605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" name="Text Box 113"/>
          <p:cNvSpPr txBox="1">
            <a:spLocks noChangeArrowheads="1"/>
          </p:cNvSpPr>
          <p:nvPr/>
        </p:nvSpPr>
        <p:spPr bwMode="auto">
          <a:xfrm rot="16200000" flipH="1">
            <a:off x="2601655" y="131605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" name="Bulle ronde 26"/>
          <p:cNvSpPr/>
          <p:nvPr/>
        </p:nvSpPr>
        <p:spPr>
          <a:xfrm>
            <a:off x="1336560" y="1523102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8" name="Image 5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1038672" y="1605518"/>
            <a:ext cx="296844" cy="281852"/>
          </a:xfrm>
          <a:prstGeom prst="rect">
            <a:avLst/>
          </a:prstGeom>
        </p:spPr>
      </p:pic>
      <p:sp>
        <p:nvSpPr>
          <p:cNvPr id="519" name="ZoneTexte 518"/>
          <p:cNvSpPr txBox="1"/>
          <p:nvPr/>
        </p:nvSpPr>
        <p:spPr>
          <a:xfrm>
            <a:off x="1385152" y="1565190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20" name="Rectangle 34"/>
          <p:cNvSpPr>
            <a:spLocks noChangeArrowheads="1"/>
          </p:cNvSpPr>
          <p:nvPr/>
        </p:nvSpPr>
        <p:spPr bwMode="auto">
          <a:xfrm>
            <a:off x="3163004" y="1499232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21" name="Group 47"/>
          <p:cNvGrpSpPr>
            <a:grpSpLocks/>
          </p:cNvGrpSpPr>
          <p:nvPr/>
        </p:nvGrpSpPr>
        <p:grpSpPr bwMode="auto">
          <a:xfrm>
            <a:off x="3348469" y="3646485"/>
            <a:ext cx="98425" cy="98425"/>
            <a:chOff x="3511" y="12476"/>
            <a:chExt cx="155" cy="155"/>
          </a:xfrm>
        </p:grpSpPr>
        <p:sp>
          <p:nvSpPr>
            <p:cNvPr id="522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3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24" name="Rectangle 135"/>
          <p:cNvSpPr>
            <a:spLocks noChangeArrowheads="1"/>
          </p:cNvSpPr>
          <p:nvPr/>
        </p:nvSpPr>
        <p:spPr bwMode="auto">
          <a:xfrm>
            <a:off x="3325258" y="362143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5" name="ZoneTexte 524"/>
          <p:cNvSpPr txBox="1"/>
          <p:nvPr/>
        </p:nvSpPr>
        <p:spPr>
          <a:xfrm>
            <a:off x="3577738" y="2597006"/>
            <a:ext cx="107828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déa</a:t>
            </a:r>
            <a:r>
              <a:rPr lang="fr-FR" sz="1500" dirty="0" smtClean="0">
                <a:solidFill>
                  <a:srgbClr val="00B0F0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bul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526" name="Text Box 122"/>
          <p:cNvSpPr txBox="1">
            <a:spLocks noChangeArrowheads="1"/>
          </p:cNvSpPr>
          <p:nvPr/>
        </p:nvSpPr>
        <p:spPr bwMode="auto">
          <a:xfrm rot="16200000" flipH="1">
            <a:off x="3157442" y="13530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" name="Text Box 121"/>
          <p:cNvSpPr txBox="1">
            <a:spLocks noChangeArrowheads="1"/>
          </p:cNvSpPr>
          <p:nvPr/>
        </p:nvSpPr>
        <p:spPr bwMode="auto">
          <a:xfrm rot="16200000" flipH="1">
            <a:off x="3331368" y="13530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Text Box 120"/>
          <p:cNvSpPr txBox="1">
            <a:spLocks noChangeArrowheads="1"/>
          </p:cNvSpPr>
          <p:nvPr/>
        </p:nvSpPr>
        <p:spPr bwMode="auto">
          <a:xfrm rot="16200000" flipH="1">
            <a:off x="3521163" y="13530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" name="Text Box 119"/>
          <p:cNvSpPr txBox="1">
            <a:spLocks noChangeArrowheads="1"/>
          </p:cNvSpPr>
          <p:nvPr/>
        </p:nvSpPr>
        <p:spPr bwMode="auto">
          <a:xfrm rot="16200000" flipH="1">
            <a:off x="3698898" y="13530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" name="Text Box 118"/>
          <p:cNvSpPr txBox="1">
            <a:spLocks noChangeArrowheads="1"/>
          </p:cNvSpPr>
          <p:nvPr/>
        </p:nvSpPr>
        <p:spPr bwMode="auto">
          <a:xfrm rot="16200000" flipH="1">
            <a:off x="3874728" y="135378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" name="Text Box 117"/>
          <p:cNvSpPr txBox="1">
            <a:spLocks noChangeArrowheads="1"/>
          </p:cNvSpPr>
          <p:nvPr/>
        </p:nvSpPr>
        <p:spPr bwMode="auto">
          <a:xfrm rot="16200000" flipH="1">
            <a:off x="4062618" y="135222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Text Box 116"/>
          <p:cNvSpPr txBox="1">
            <a:spLocks noChangeArrowheads="1"/>
          </p:cNvSpPr>
          <p:nvPr/>
        </p:nvSpPr>
        <p:spPr bwMode="auto">
          <a:xfrm rot="16200000" flipH="1">
            <a:off x="4240987" y="135222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" name="Text Box 115"/>
          <p:cNvSpPr txBox="1">
            <a:spLocks noChangeArrowheads="1"/>
          </p:cNvSpPr>
          <p:nvPr/>
        </p:nvSpPr>
        <p:spPr bwMode="auto">
          <a:xfrm rot="16200000" flipH="1">
            <a:off x="4426974" y="13530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" name="Text Box 114"/>
          <p:cNvSpPr txBox="1">
            <a:spLocks noChangeArrowheads="1"/>
          </p:cNvSpPr>
          <p:nvPr/>
        </p:nvSpPr>
        <p:spPr bwMode="auto">
          <a:xfrm rot="16200000" flipH="1">
            <a:off x="4614865" y="135222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Text Box 113"/>
          <p:cNvSpPr txBox="1">
            <a:spLocks noChangeArrowheads="1"/>
          </p:cNvSpPr>
          <p:nvPr/>
        </p:nvSpPr>
        <p:spPr bwMode="auto">
          <a:xfrm rot="16200000" flipH="1">
            <a:off x="4786886" y="135222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" name="Bulle ronde 26"/>
          <p:cNvSpPr/>
          <p:nvPr/>
        </p:nvSpPr>
        <p:spPr>
          <a:xfrm>
            <a:off x="3521791" y="1559267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7" name="Image 53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223903" y="1641683"/>
            <a:ext cx="296844" cy="281852"/>
          </a:xfrm>
          <a:prstGeom prst="rect">
            <a:avLst/>
          </a:prstGeom>
        </p:spPr>
      </p:pic>
      <p:sp>
        <p:nvSpPr>
          <p:cNvPr id="538" name="ZoneTexte 537"/>
          <p:cNvSpPr txBox="1"/>
          <p:nvPr/>
        </p:nvSpPr>
        <p:spPr>
          <a:xfrm>
            <a:off x="3570383" y="1601355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39" name="Rectangle 34"/>
          <p:cNvSpPr>
            <a:spLocks noChangeArrowheads="1"/>
          </p:cNvSpPr>
          <p:nvPr/>
        </p:nvSpPr>
        <p:spPr bwMode="auto">
          <a:xfrm>
            <a:off x="5274400" y="757274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40" name="Group 47"/>
          <p:cNvGrpSpPr>
            <a:grpSpLocks/>
          </p:cNvGrpSpPr>
          <p:nvPr/>
        </p:nvGrpSpPr>
        <p:grpSpPr bwMode="auto">
          <a:xfrm>
            <a:off x="5459865" y="9719998"/>
            <a:ext cx="98425" cy="98425"/>
            <a:chOff x="3511" y="12476"/>
            <a:chExt cx="155" cy="155"/>
          </a:xfrm>
        </p:grpSpPr>
        <p:sp>
          <p:nvSpPr>
            <p:cNvPr id="54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3" name="Rectangle 135"/>
          <p:cNvSpPr>
            <a:spLocks noChangeArrowheads="1"/>
          </p:cNvSpPr>
          <p:nvPr/>
        </p:nvSpPr>
        <p:spPr bwMode="auto">
          <a:xfrm>
            <a:off x="5436654" y="969494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4" name="ZoneTexte 543"/>
          <p:cNvSpPr txBox="1"/>
          <p:nvPr/>
        </p:nvSpPr>
        <p:spPr>
          <a:xfrm>
            <a:off x="5985726" y="8640832"/>
            <a:ext cx="40493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plu</a:t>
            </a:r>
            <a:r>
              <a:rPr lang="fr-FR" sz="15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ika Basic Dig1 Dig4 Dig7" panose="02000000000000000000" pitchFamily="2" charset="0"/>
              </a:rPr>
              <a:t>s</a:t>
            </a:r>
            <a:endParaRPr lang="fr-FR" sz="1500" u="sng" dirty="0">
              <a:solidFill>
                <a:schemeClr val="tx1">
                  <a:lumMod val="50000"/>
                  <a:lumOff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545" name="Text Box 122"/>
          <p:cNvSpPr txBox="1">
            <a:spLocks noChangeArrowheads="1"/>
          </p:cNvSpPr>
          <p:nvPr/>
        </p:nvSpPr>
        <p:spPr bwMode="auto">
          <a:xfrm rot="16200000" flipH="1">
            <a:off x="5268838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6" name="Text Box 121"/>
          <p:cNvSpPr txBox="1">
            <a:spLocks noChangeArrowheads="1"/>
          </p:cNvSpPr>
          <p:nvPr/>
        </p:nvSpPr>
        <p:spPr bwMode="auto">
          <a:xfrm rot="16200000" flipH="1">
            <a:off x="5442764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7" name="Text Box 120"/>
          <p:cNvSpPr txBox="1">
            <a:spLocks noChangeArrowheads="1"/>
          </p:cNvSpPr>
          <p:nvPr/>
        </p:nvSpPr>
        <p:spPr bwMode="auto">
          <a:xfrm rot="16200000" flipH="1">
            <a:off x="5632559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8" name="Text Box 119"/>
          <p:cNvSpPr txBox="1">
            <a:spLocks noChangeArrowheads="1"/>
          </p:cNvSpPr>
          <p:nvPr/>
        </p:nvSpPr>
        <p:spPr bwMode="auto">
          <a:xfrm rot="16200000" flipH="1">
            <a:off x="5810294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9" name="Text Box 118"/>
          <p:cNvSpPr txBox="1">
            <a:spLocks noChangeArrowheads="1"/>
          </p:cNvSpPr>
          <p:nvPr/>
        </p:nvSpPr>
        <p:spPr bwMode="auto">
          <a:xfrm rot="16200000" flipH="1">
            <a:off x="5986124" y="742729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0" name="Text Box 117"/>
          <p:cNvSpPr txBox="1">
            <a:spLocks noChangeArrowheads="1"/>
          </p:cNvSpPr>
          <p:nvPr/>
        </p:nvSpPr>
        <p:spPr bwMode="auto">
          <a:xfrm rot="16200000" flipH="1">
            <a:off x="6174014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1" name="Text Box 116"/>
          <p:cNvSpPr txBox="1">
            <a:spLocks noChangeArrowheads="1"/>
          </p:cNvSpPr>
          <p:nvPr/>
        </p:nvSpPr>
        <p:spPr bwMode="auto">
          <a:xfrm rot="16200000" flipH="1">
            <a:off x="6352383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2" name="Text Box 115"/>
          <p:cNvSpPr txBox="1">
            <a:spLocks noChangeArrowheads="1"/>
          </p:cNvSpPr>
          <p:nvPr/>
        </p:nvSpPr>
        <p:spPr bwMode="auto">
          <a:xfrm rot="16200000" flipH="1">
            <a:off x="6538370" y="742657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Text Box 114"/>
          <p:cNvSpPr txBox="1">
            <a:spLocks noChangeArrowheads="1"/>
          </p:cNvSpPr>
          <p:nvPr/>
        </p:nvSpPr>
        <p:spPr bwMode="auto">
          <a:xfrm rot="16200000" flipH="1">
            <a:off x="6726261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4" name="Text Box 113"/>
          <p:cNvSpPr txBox="1">
            <a:spLocks noChangeArrowheads="1"/>
          </p:cNvSpPr>
          <p:nvPr/>
        </p:nvSpPr>
        <p:spPr bwMode="auto">
          <a:xfrm rot="16200000" flipH="1">
            <a:off x="6898282" y="742573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5" name="Bulle ronde 26"/>
          <p:cNvSpPr/>
          <p:nvPr/>
        </p:nvSpPr>
        <p:spPr>
          <a:xfrm>
            <a:off x="5633188" y="7632780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6" name="ZoneTexte 555"/>
          <p:cNvSpPr txBox="1"/>
          <p:nvPr/>
        </p:nvSpPr>
        <p:spPr>
          <a:xfrm>
            <a:off x="5681779" y="7674868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557" name="Image 5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917" y="7731716"/>
            <a:ext cx="279087" cy="276872"/>
          </a:xfrm>
          <a:prstGeom prst="rect">
            <a:avLst/>
          </a:prstGeom>
        </p:spPr>
      </p:pic>
      <p:sp>
        <p:nvSpPr>
          <p:cNvPr id="558" name="ZoneTexte 557"/>
          <p:cNvSpPr txBox="1"/>
          <p:nvPr/>
        </p:nvSpPr>
        <p:spPr>
          <a:xfrm>
            <a:off x="6626586" y="9810066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559" name="Image 5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666" y="9579820"/>
            <a:ext cx="288178" cy="230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2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sp>
        <p:nvSpPr>
          <p:cNvPr id="126" name="ZoneTexte 125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violet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34 mots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Page 4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1" name="Rectangle 34"/>
          <p:cNvSpPr>
            <a:spLocks noChangeArrowheads="1"/>
          </p:cNvSpPr>
          <p:nvPr/>
        </p:nvSpPr>
        <p:spPr bwMode="auto">
          <a:xfrm>
            <a:off x="5129596" y="100800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12" name="Group 47"/>
          <p:cNvGrpSpPr>
            <a:grpSpLocks/>
          </p:cNvGrpSpPr>
          <p:nvPr/>
        </p:nvGrpSpPr>
        <p:grpSpPr bwMode="auto">
          <a:xfrm>
            <a:off x="5315061" y="3155258"/>
            <a:ext cx="98425" cy="98425"/>
            <a:chOff x="3511" y="12476"/>
            <a:chExt cx="155" cy="155"/>
          </a:xfrm>
        </p:grpSpPr>
        <p:sp>
          <p:nvSpPr>
            <p:cNvPr id="21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" name="Rectangle 135"/>
          <p:cNvSpPr>
            <a:spLocks noChangeArrowheads="1"/>
          </p:cNvSpPr>
          <p:nvPr/>
        </p:nvSpPr>
        <p:spPr bwMode="auto">
          <a:xfrm>
            <a:off x="5291850" y="313020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5692106" y="2021792"/>
            <a:ext cx="88537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toujour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 rot="16200000" flipH="1">
            <a:off x="5124034" y="86183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Text Box 121"/>
          <p:cNvSpPr txBox="1">
            <a:spLocks noChangeArrowheads="1"/>
          </p:cNvSpPr>
          <p:nvPr/>
        </p:nvSpPr>
        <p:spPr bwMode="auto">
          <a:xfrm rot="16200000" flipH="1">
            <a:off x="5297960" y="86183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Text Box 120"/>
          <p:cNvSpPr txBox="1">
            <a:spLocks noChangeArrowheads="1"/>
          </p:cNvSpPr>
          <p:nvPr/>
        </p:nvSpPr>
        <p:spPr bwMode="auto">
          <a:xfrm rot="16200000" flipH="1">
            <a:off x="5487755" y="86183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Text Box 119"/>
          <p:cNvSpPr txBox="1">
            <a:spLocks noChangeArrowheads="1"/>
          </p:cNvSpPr>
          <p:nvPr/>
        </p:nvSpPr>
        <p:spPr bwMode="auto">
          <a:xfrm rot="16200000" flipH="1">
            <a:off x="5665490" y="86183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Text Box 118"/>
          <p:cNvSpPr txBox="1">
            <a:spLocks noChangeArrowheads="1"/>
          </p:cNvSpPr>
          <p:nvPr/>
        </p:nvSpPr>
        <p:spPr bwMode="auto">
          <a:xfrm rot="16200000" flipH="1">
            <a:off x="5841320" y="86255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Text Box 117"/>
          <p:cNvSpPr txBox="1">
            <a:spLocks noChangeArrowheads="1"/>
          </p:cNvSpPr>
          <p:nvPr/>
        </p:nvSpPr>
        <p:spPr bwMode="auto">
          <a:xfrm rot="16200000" flipH="1">
            <a:off x="6029210" y="86099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Text Box 116"/>
          <p:cNvSpPr txBox="1">
            <a:spLocks noChangeArrowheads="1"/>
          </p:cNvSpPr>
          <p:nvPr/>
        </p:nvSpPr>
        <p:spPr bwMode="auto">
          <a:xfrm rot="16200000" flipH="1">
            <a:off x="6207579" y="86099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Text Box 115"/>
          <p:cNvSpPr txBox="1">
            <a:spLocks noChangeArrowheads="1"/>
          </p:cNvSpPr>
          <p:nvPr/>
        </p:nvSpPr>
        <p:spPr bwMode="auto">
          <a:xfrm rot="16200000" flipH="1">
            <a:off x="6393566" y="86183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Text Box 114"/>
          <p:cNvSpPr txBox="1">
            <a:spLocks noChangeArrowheads="1"/>
          </p:cNvSpPr>
          <p:nvPr/>
        </p:nvSpPr>
        <p:spPr bwMode="auto">
          <a:xfrm rot="16200000" flipH="1">
            <a:off x="6581457" y="86099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Text Box 113"/>
          <p:cNvSpPr txBox="1">
            <a:spLocks noChangeArrowheads="1"/>
          </p:cNvSpPr>
          <p:nvPr/>
        </p:nvSpPr>
        <p:spPr bwMode="auto">
          <a:xfrm rot="16200000" flipH="1">
            <a:off x="6753478" y="86099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Bulle ronde 26"/>
          <p:cNvSpPr/>
          <p:nvPr/>
        </p:nvSpPr>
        <p:spPr>
          <a:xfrm>
            <a:off x="5488384" y="1068040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ZoneTexte 229"/>
          <p:cNvSpPr txBox="1"/>
          <p:nvPr/>
        </p:nvSpPr>
        <p:spPr>
          <a:xfrm>
            <a:off x="5536975" y="1110128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231" name="Imag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113" y="1166976"/>
            <a:ext cx="279087" cy="276872"/>
          </a:xfrm>
          <a:prstGeom prst="rect">
            <a:avLst/>
          </a:prstGeom>
        </p:spPr>
      </p:pic>
      <p:grpSp>
        <p:nvGrpSpPr>
          <p:cNvPr id="232" name="Groupe 231"/>
          <p:cNvGrpSpPr/>
          <p:nvPr/>
        </p:nvGrpSpPr>
        <p:grpSpPr>
          <a:xfrm>
            <a:off x="6331789" y="2195519"/>
            <a:ext cx="123825" cy="241105"/>
            <a:chOff x="1984144" y="6393040"/>
            <a:chExt cx="123825" cy="241105"/>
          </a:xfrm>
        </p:grpSpPr>
        <p:sp>
          <p:nvSpPr>
            <p:cNvPr id="258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59" name="Groupe 258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63" name="Connecteur droit 262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cteur droit 263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0" name="Connecteur droit 259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5" name="ZoneTexte 264"/>
          <p:cNvSpPr txBox="1"/>
          <p:nvPr/>
        </p:nvSpPr>
        <p:spPr>
          <a:xfrm>
            <a:off x="6481782" y="3245326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266" name="Image 2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862" y="3015080"/>
            <a:ext cx="288178" cy="230245"/>
          </a:xfrm>
          <a:prstGeom prst="rect">
            <a:avLst/>
          </a:prstGeom>
        </p:spPr>
      </p:pic>
      <p:sp>
        <p:nvSpPr>
          <p:cNvPr id="267" name="Rectangle 34"/>
          <p:cNvSpPr>
            <a:spLocks noChangeArrowheads="1"/>
          </p:cNvSpPr>
          <p:nvPr/>
        </p:nvSpPr>
        <p:spPr bwMode="auto">
          <a:xfrm>
            <a:off x="709970" y="967417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68" name="Group 47"/>
          <p:cNvGrpSpPr>
            <a:grpSpLocks/>
          </p:cNvGrpSpPr>
          <p:nvPr/>
        </p:nvGrpSpPr>
        <p:grpSpPr bwMode="auto">
          <a:xfrm>
            <a:off x="895435" y="3114670"/>
            <a:ext cx="98425" cy="98425"/>
            <a:chOff x="3511" y="12476"/>
            <a:chExt cx="155" cy="155"/>
          </a:xfrm>
        </p:grpSpPr>
        <p:sp>
          <p:nvSpPr>
            <p:cNvPr id="26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1" name="Rectangle 135"/>
          <p:cNvSpPr>
            <a:spLocks noChangeArrowheads="1"/>
          </p:cNvSpPr>
          <p:nvPr/>
        </p:nvSpPr>
        <p:spPr bwMode="auto">
          <a:xfrm>
            <a:off x="872224" y="308961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2" name="ZoneTexte 281"/>
          <p:cNvSpPr txBox="1"/>
          <p:nvPr/>
        </p:nvSpPr>
        <p:spPr>
          <a:xfrm>
            <a:off x="1435873" y="1943290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trè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83" name="Text Box 122"/>
          <p:cNvSpPr txBox="1">
            <a:spLocks noChangeArrowheads="1"/>
          </p:cNvSpPr>
          <p:nvPr/>
        </p:nvSpPr>
        <p:spPr bwMode="auto">
          <a:xfrm rot="16200000" flipH="1">
            <a:off x="704408" y="82124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Text Box 121"/>
          <p:cNvSpPr txBox="1">
            <a:spLocks noChangeArrowheads="1"/>
          </p:cNvSpPr>
          <p:nvPr/>
        </p:nvSpPr>
        <p:spPr bwMode="auto">
          <a:xfrm rot="16200000" flipH="1">
            <a:off x="878334" y="82124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Text Box 120"/>
          <p:cNvSpPr txBox="1">
            <a:spLocks noChangeArrowheads="1"/>
          </p:cNvSpPr>
          <p:nvPr/>
        </p:nvSpPr>
        <p:spPr bwMode="auto">
          <a:xfrm rot="16200000" flipH="1">
            <a:off x="1068129" y="82124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Text Box 119"/>
          <p:cNvSpPr txBox="1">
            <a:spLocks noChangeArrowheads="1"/>
          </p:cNvSpPr>
          <p:nvPr/>
        </p:nvSpPr>
        <p:spPr bwMode="auto">
          <a:xfrm rot="16200000" flipH="1">
            <a:off x="1245864" y="82124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Text Box 118"/>
          <p:cNvSpPr txBox="1">
            <a:spLocks noChangeArrowheads="1"/>
          </p:cNvSpPr>
          <p:nvPr/>
        </p:nvSpPr>
        <p:spPr bwMode="auto">
          <a:xfrm rot="16200000" flipH="1">
            <a:off x="1421694" y="82196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Text Box 117"/>
          <p:cNvSpPr txBox="1">
            <a:spLocks noChangeArrowheads="1"/>
          </p:cNvSpPr>
          <p:nvPr/>
        </p:nvSpPr>
        <p:spPr bwMode="auto">
          <a:xfrm rot="16200000" flipH="1">
            <a:off x="1609584" y="82040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Text Box 116"/>
          <p:cNvSpPr txBox="1">
            <a:spLocks noChangeArrowheads="1"/>
          </p:cNvSpPr>
          <p:nvPr/>
        </p:nvSpPr>
        <p:spPr bwMode="auto">
          <a:xfrm rot="16200000" flipH="1">
            <a:off x="1787953" y="82040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Text Box 115"/>
          <p:cNvSpPr txBox="1">
            <a:spLocks noChangeArrowheads="1"/>
          </p:cNvSpPr>
          <p:nvPr/>
        </p:nvSpPr>
        <p:spPr bwMode="auto">
          <a:xfrm rot="16200000" flipH="1">
            <a:off x="1973940" y="82124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6" name="Text Box 114"/>
          <p:cNvSpPr txBox="1">
            <a:spLocks noChangeArrowheads="1"/>
          </p:cNvSpPr>
          <p:nvPr/>
        </p:nvSpPr>
        <p:spPr bwMode="auto">
          <a:xfrm rot="16200000" flipH="1">
            <a:off x="2161831" y="82040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Text Box 113"/>
          <p:cNvSpPr txBox="1">
            <a:spLocks noChangeArrowheads="1"/>
          </p:cNvSpPr>
          <p:nvPr/>
        </p:nvSpPr>
        <p:spPr bwMode="auto">
          <a:xfrm rot="16200000" flipH="1">
            <a:off x="2333852" y="820408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Bulle ronde 26"/>
          <p:cNvSpPr/>
          <p:nvPr/>
        </p:nvSpPr>
        <p:spPr>
          <a:xfrm>
            <a:off x="1068758" y="1027452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ZoneTexte 298"/>
          <p:cNvSpPr txBox="1"/>
          <p:nvPr/>
        </p:nvSpPr>
        <p:spPr>
          <a:xfrm>
            <a:off x="1117349" y="1069540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00" name="Image 2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87" y="1126388"/>
            <a:ext cx="279087" cy="276872"/>
          </a:xfrm>
          <a:prstGeom prst="rect">
            <a:avLst/>
          </a:prstGeom>
        </p:spPr>
      </p:pic>
      <p:grpSp>
        <p:nvGrpSpPr>
          <p:cNvPr id="301" name="Groupe 300"/>
          <p:cNvGrpSpPr/>
          <p:nvPr/>
        </p:nvGrpSpPr>
        <p:grpSpPr>
          <a:xfrm>
            <a:off x="1693080" y="2111700"/>
            <a:ext cx="123825" cy="241105"/>
            <a:chOff x="1984144" y="6393040"/>
            <a:chExt cx="123825" cy="241105"/>
          </a:xfrm>
        </p:grpSpPr>
        <p:sp>
          <p:nvSpPr>
            <p:cNvPr id="302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8" name="Groupe 307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14" name="Connecteur droit 31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Connecteur droit 31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Connecteur droit 31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6" name="ZoneTexte 315"/>
          <p:cNvSpPr txBox="1"/>
          <p:nvPr/>
        </p:nvSpPr>
        <p:spPr>
          <a:xfrm>
            <a:off x="2062156" y="3204738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17" name="Image 3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236" y="2974492"/>
            <a:ext cx="288178" cy="230245"/>
          </a:xfrm>
          <a:prstGeom prst="rect">
            <a:avLst/>
          </a:prstGeom>
        </p:spPr>
      </p:pic>
      <p:sp>
        <p:nvSpPr>
          <p:cNvPr id="318" name="Rectangle 34"/>
          <p:cNvSpPr>
            <a:spLocks noChangeArrowheads="1"/>
          </p:cNvSpPr>
          <p:nvPr/>
        </p:nvSpPr>
        <p:spPr bwMode="auto">
          <a:xfrm>
            <a:off x="2953669" y="969892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19" name="Group 47"/>
          <p:cNvGrpSpPr>
            <a:grpSpLocks/>
          </p:cNvGrpSpPr>
          <p:nvPr/>
        </p:nvGrpSpPr>
        <p:grpSpPr bwMode="auto">
          <a:xfrm>
            <a:off x="3139134" y="3117145"/>
            <a:ext cx="98425" cy="98425"/>
            <a:chOff x="3511" y="12476"/>
            <a:chExt cx="155" cy="155"/>
          </a:xfrm>
        </p:grpSpPr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2" name="Rectangle 135"/>
          <p:cNvSpPr>
            <a:spLocks noChangeArrowheads="1"/>
          </p:cNvSpPr>
          <p:nvPr/>
        </p:nvSpPr>
        <p:spPr bwMode="auto">
          <a:xfrm>
            <a:off x="3115923" y="309209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3" name="ZoneTexte 322"/>
          <p:cNvSpPr txBox="1"/>
          <p:nvPr/>
        </p:nvSpPr>
        <p:spPr>
          <a:xfrm>
            <a:off x="3516179" y="1983679"/>
            <a:ext cx="88537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ens</a:t>
            </a:r>
            <a:r>
              <a:rPr lang="fr-FR" sz="1500" dirty="0" smtClean="0">
                <a:solidFill>
                  <a:srgbClr val="E45585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ble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324" name="Text Box 122"/>
          <p:cNvSpPr txBox="1">
            <a:spLocks noChangeArrowheads="1"/>
          </p:cNvSpPr>
          <p:nvPr/>
        </p:nvSpPr>
        <p:spPr bwMode="auto">
          <a:xfrm rot="16200000" flipH="1">
            <a:off x="2948107" y="8237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Text Box 121"/>
          <p:cNvSpPr txBox="1">
            <a:spLocks noChangeArrowheads="1"/>
          </p:cNvSpPr>
          <p:nvPr/>
        </p:nvSpPr>
        <p:spPr bwMode="auto">
          <a:xfrm rot="16200000" flipH="1">
            <a:off x="3122033" y="8237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Text Box 120"/>
          <p:cNvSpPr txBox="1">
            <a:spLocks noChangeArrowheads="1"/>
          </p:cNvSpPr>
          <p:nvPr/>
        </p:nvSpPr>
        <p:spPr bwMode="auto">
          <a:xfrm rot="16200000" flipH="1">
            <a:off x="3311828" y="8237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" name="Text Box 119"/>
          <p:cNvSpPr txBox="1">
            <a:spLocks noChangeArrowheads="1"/>
          </p:cNvSpPr>
          <p:nvPr/>
        </p:nvSpPr>
        <p:spPr bwMode="auto">
          <a:xfrm rot="16200000" flipH="1">
            <a:off x="3489563" y="8237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Text Box 118"/>
          <p:cNvSpPr txBox="1">
            <a:spLocks noChangeArrowheads="1"/>
          </p:cNvSpPr>
          <p:nvPr/>
        </p:nvSpPr>
        <p:spPr bwMode="auto">
          <a:xfrm rot="16200000" flipH="1">
            <a:off x="3665393" y="8244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9" name="Text Box 117"/>
          <p:cNvSpPr txBox="1">
            <a:spLocks noChangeArrowheads="1"/>
          </p:cNvSpPr>
          <p:nvPr/>
        </p:nvSpPr>
        <p:spPr bwMode="auto">
          <a:xfrm rot="16200000" flipH="1">
            <a:off x="3853283" y="82288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Text Box 116"/>
          <p:cNvSpPr txBox="1">
            <a:spLocks noChangeArrowheads="1"/>
          </p:cNvSpPr>
          <p:nvPr/>
        </p:nvSpPr>
        <p:spPr bwMode="auto">
          <a:xfrm rot="16200000" flipH="1">
            <a:off x="4031652" y="82288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1" name="Text Box 115"/>
          <p:cNvSpPr txBox="1">
            <a:spLocks noChangeArrowheads="1"/>
          </p:cNvSpPr>
          <p:nvPr/>
        </p:nvSpPr>
        <p:spPr bwMode="auto">
          <a:xfrm rot="16200000" flipH="1">
            <a:off x="4217639" y="8237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Text Box 114"/>
          <p:cNvSpPr txBox="1">
            <a:spLocks noChangeArrowheads="1"/>
          </p:cNvSpPr>
          <p:nvPr/>
        </p:nvSpPr>
        <p:spPr bwMode="auto">
          <a:xfrm rot="16200000" flipH="1">
            <a:off x="4405530" y="82288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Text Box 113"/>
          <p:cNvSpPr txBox="1">
            <a:spLocks noChangeArrowheads="1"/>
          </p:cNvSpPr>
          <p:nvPr/>
        </p:nvSpPr>
        <p:spPr bwMode="auto">
          <a:xfrm rot="16200000" flipH="1">
            <a:off x="4577551" y="82288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Bulle ronde 26"/>
          <p:cNvSpPr/>
          <p:nvPr/>
        </p:nvSpPr>
        <p:spPr>
          <a:xfrm>
            <a:off x="3312457" y="1029927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" name="ZoneTexte 334"/>
          <p:cNvSpPr txBox="1"/>
          <p:nvPr/>
        </p:nvSpPr>
        <p:spPr>
          <a:xfrm>
            <a:off x="3361048" y="1072015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36" name="Image 3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186" y="1128863"/>
            <a:ext cx="279087" cy="276872"/>
          </a:xfrm>
          <a:prstGeom prst="rect">
            <a:avLst/>
          </a:prstGeom>
        </p:spPr>
      </p:pic>
      <p:sp>
        <p:nvSpPr>
          <p:cNvPr id="337" name="ZoneTexte 336"/>
          <p:cNvSpPr txBox="1"/>
          <p:nvPr/>
        </p:nvSpPr>
        <p:spPr>
          <a:xfrm>
            <a:off x="4305855" y="3207213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38" name="Image 3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935" y="2976967"/>
            <a:ext cx="288178" cy="230245"/>
          </a:xfrm>
          <a:prstGeom prst="rect">
            <a:avLst/>
          </a:prstGeom>
        </p:spPr>
      </p:pic>
      <p:sp>
        <p:nvSpPr>
          <p:cNvPr id="339" name="Rectangle 34"/>
          <p:cNvSpPr>
            <a:spLocks noChangeArrowheads="1"/>
          </p:cNvSpPr>
          <p:nvPr/>
        </p:nvSpPr>
        <p:spPr bwMode="auto">
          <a:xfrm>
            <a:off x="728726" y="3609302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3" name="Group 47"/>
          <p:cNvGrpSpPr>
            <a:grpSpLocks/>
          </p:cNvGrpSpPr>
          <p:nvPr/>
        </p:nvGrpSpPr>
        <p:grpSpPr bwMode="auto">
          <a:xfrm>
            <a:off x="914191" y="5756555"/>
            <a:ext cx="98425" cy="98425"/>
            <a:chOff x="3511" y="12476"/>
            <a:chExt cx="155" cy="155"/>
          </a:xfrm>
        </p:grpSpPr>
        <p:sp>
          <p:nvSpPr>
            <p:cNvPr id="37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6" name="Rectangle 135"/>
          <p:cNvSpPr>
            <a:spLocks noChangeArrowheads="1"/>
          </p:cNvSpPr>
          <p:nvPr/>
        </p:nvSpPr>
        <p:spPr bwMode="auto">
          <a:xfrm>
            <a:off x="890980" y="573150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7" name="ZoneTexte 376"/>
          <p:cNvSpPr txBox="1"/>
          <p:nvPr/>
        </p:nvSpPr>
        <p:spPr>
          <a:xfrm>
            <a:off x="1325240" y="4698611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nsuite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378" name="Text Box 122"/>
          <p:cNvSpPr txBox="1">
            <a:spLocks noChangeArrowheads="1"/>
          </p:cNvSpPr>
          <p:nvPr/>
        </p:nvSpPr>
        <p:spPr bwMode="auto">
          <a:xfrm rot="16200000" flipH="1">
            <a:off x="723164" y="346312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1" name="Text Box 121"/>
          <p:cNvSpPr txBox="1">
            <a:spLocks noChangeArrowheads="1"/>
          </p:cNvSpPr>
          <p:nvPr/>
        </p:nvSpPr>
        <p:spPr bwMode="auto">
          <a:xfrm rot="16200000" flipH="1">
            <a:off x="897090" y="346312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2" name="Text Box 120"/>
          <p:cNvSpPr txBox="1">
            <a:spLocks noChangeArrowheads="1"/>
          </p:cNvSpPr>
          <p:nvPr/>
        </p:nvSpPr>
        <p:spPr bwMode="auto">
          <a:xfrm rot="16200000" flipH="1">
            <a:off x="1086885" y="346312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3" name="Text Box 119"/>
          <p:cNvSpPr txBox="1">
            <a:spLocks noChangeArrowheads="1"/>
          </p:cNvSpPr>
          <p:nvPr/>
        </p:nvSpPr>
        <p:spPr bwMode="auto">
          <a:xfrm rot="16200000" flipH="1">
            <a:off x="1264620" y="346312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4" name="Text Box 118"/>
          <p:cNvSpPr txBox="1">
            <a:spLocks noChangeArrowheads="1"/>
          </p:cNvSpPr>
          <p:nvPr/>
        </p:nvSpPr>
        <p:spPr bwMode="auto">
          <a:xfrm rot="16200000" flipH="1">
            <a:off x="1440450" y="346385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5" name="Text Box 117"/>
          <p:cNvSpPr txBox="1">
            <a:spLocks noChangeArrowheads="1"/>
          </p:cNvSpPr>
          <p:nvPr/>
        </p:nvSpPr>
        <p:spPr bwMode="auto">
          <a:xfrm rot="16200000" flipH="1">
            <a:off x="1628340" y="346229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6" name="Text Box 116"/>
          <p:cNvSpPr txBox="1">
            <a:spLocks noChangeArrowheads="1"/>
          </p:cNvSpPr>
          <p:nvPr/>
        </p:nvSpPr>
        <p:spPr bwMode="auto">
          <a:xfrm rot="16200000" flipH="1">
            <a:off x="1806709" y="346229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7" name="Text Box 115"/>
          <p:cNvSpPr txBox="1">
            <a:spLocks noChangeArrowheads="1"/>
          </p:cNvSpPr>
          <p:nvPr/>
        </p:nvSpPr>
        <p:spPr bwMode="auto">
          <a:xfrm rot="16200000" flipH="1">
            <a:off x="1992696" y="346312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8" name="Text Box 114"/>
          <p:cNvSpPr txBox="1">
            <a:spLocks noChangeArrowheads="1"/>
          </p:cNvSpPr>
          <p:nvPr/>
        </p:nvSpPr>
        <p:spPr bwMode="auto">
          <a:xfrm rot="16200000" flipH="1">
            <a:off x="2180587" y="346229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9" name="Text Box 113"/>
          <p:cNvSpPr txBox="1">
            <a:spLocks noChangeArrowheads="1"/>
          </p:cNvSpPr>
          <p:nvPr/>
        </p:nvSpPr>
        <p:spPr bwMode="auto">
          <a:xfrm rot="16200000" flipH="1">
            <a:off x="2352608" y="346229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0" name="Bulle ronde 26"/>
          <p:cNvSpPr/>
          <p:nvPr/>
        </p:nvSpPr>
        <p:spPr>
          <a:xfrm>
            <a:off x="1087514" y="3669337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1" name="ZoneTexte 510"/>
          <p:cNvSpPr txBox="1"/>
          <p:nvPr/>
        </p:nvSpPr>
        <p:spPr>
          <a:xfrm>
            <a:off x="1136105" y="3711425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512" name="Image 5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3" y="3768273"/>
            <a:ext cx="279087" cy="276872"/>
          </a:xfrm>
          <a:prstGeom prst="rect">
            <a:avLst/>
          </a:prstGeom>
        </p:spPr>
      </p:pic>
      <p:sp>
        <p:nvSpPr>
          <p:cNvPr id="513" name="ZoneTexte 512"/>
          <p:cNvSpPr txBox="1"/>
          <p:nvPr/>
        </p:nvSpPr>
        <p:spPr>
          <a:xfrm>
            <a:off x="2080912" y="5846623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514" name="Image 5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992" y="5616377"/>
            <a:ext cx="288178" cy="230245"/>
          </a:xfrm>
          <a:prstGeom prst="rect">
            <a:avLst/>
          </a:prstGeom>
        </p:spPr>
      </p:pic>
      <p:sp>
        <p:nvSpPr>
          <p:cNvPr id="601" name="Rectangle 70"/>
          <p:cNvSpPr>
            <a:spLocks noChangeArrowheads="1"/>
          </p:cNvSpPr>
          <p:nvPr/>
        </p:nvSpPr>
        <p:spPr bwMode="auto">
          <a:xfrm>
            <a:off x="5458295" y="648049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2" name="Group 112"/>
          <p:cNvGrpSpPr>
            <a:grpSpLocks/>
          </p:cNvGrpSpPr>
          <p:nvPr/>
        </p:nvGrpSpPr>
        <p:grpSpPr bwMode="auto">
          <a:xfrm rot="16200000" flipH="1">
            <a:off x="6259200" y="5519762"/>
            <a:ext cx="131740" cy="1720850"/>
            <a:chOff x="7435" y="9002"/>
            <a:chExt cx="165" cy="2711"/>
          </a:xfrm>
        </p:grpSpPr>
        <p:sp>
          <p:nvSpPr>
            <p:cNvPr id="603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4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5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6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7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8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9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0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1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2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13" name="ZoneTexte 612"/>
          <p:cNvSpPr txBox="1"/>
          <p:nvPr/>
        </p:nvSpPr>
        <p:spPr>
          <a:xfrm>
            <a:off x="5929717" y="7473486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u</a:t>
            </a:r>
            <a:endParaRPr lang="fr-FR" sz="1500" dirty="0">
              <a:solidFill>
                <a:srgbClr val="5B9BD5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614" name="Groupe 613"/>
          <p:cNvGrpSpPr/>
          <p:nvPr/>
        </p:nvGrpSpPr>
        <p:grpSpPr>
          <a:xfrm>
            <a:off x="5595750" y="8572262"/>
            <a:ext cx="131763" cy="136525"/>
            <a:chOff x="634123" y="4838678"/>
            <a:chExt cx="131763" cy="136525"/>
          </a:xfrm>
        </p:grpSpPr>
        <p:grpSp>
          <p:nvGrpSpPr>
            <p:cNvPr id="615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617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8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16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19" name="ZoneTexte 618"/>
          <p:cNvSpPr txBox="1"/>
          <p:nvPr/>
        </p:nvSpPr>
        <p:spPr>
          <a:xfrm>
            <a:off x="5851717" y="7969501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20" name="ZoneTexte 619"/>
          <p:cNvSpPr txBox="1"/>
          <p:nvPr/>
        </p:nvSpPr>
        <p:spPr>
          <a:xfrm>
            <a:off x="6332212" y="7973862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elle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621" name="Image 62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639595" y="8107745"/>
            <a:ext cx="227145" cy="79814"/>
          </a:xfrm>
          <a:prstGeom prst="rect">
            <a:avLst/>
          </a:prstGeom>
        </p:spPr>
      </p:pic>
      <p:pic>
        <p:nvPicPr>
          <p:cNvPr id="622" name="Image 6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536436" y="6567000"/>
            <a:ext cx="366643" cy="315458"/>
          </a:xfrm>
          <a:prstGeom prst="rect">
            <a:avLst/>
          </a:prstGeom>
        </p:spPr>
      </p:pic>
      <p:sp>
        <p:nvSpPr>
          <p:cNvPr id="623" name="Bulle ronde 26"/>
          <p:cNvSpPr/>
          <p:nvPr/>
        </p:nvSpPr>
        <p:spPr>
          <a:xfrm>
            <a:off x="5895361" y="6572990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4" name="ZoneTexte 623"/>
          <p:cNvSpPr txBox="1"/>
          <p:nvPr/>
        </p:nvSpPr>
        <p:spPr>
          <a:xfrm>
            <a:off x="5881254" y="6624608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625" name="Image 6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583020" y="6880648"/>
            <a:ext cx="279703" cy="139351"/>
          </a:xfrm>
          <a:prstGeom prst="rect">
            <a:avLst/>
          </a:prstGeom>
        </p:spPr>
      </p:pic>
      <p:sp>
        <p:nvSpPr>
          <p:cNvPr id="626" name="Rectangle 76"/>
          <p:cNvSpPr>
            <a:spLocks noChangeArrowheads="1"/>
          </p:cNvSpPr>
          <p:nvPr/>
        </p:nvSpPr>
        <p:spPr bwMode="auto">
          <a:xfrm rot="16200000">
            <a:off x="3226623" y="8270172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7" name="ZoneTexte 626"/>
          <p:cNvSpPr txBox="1"/>
          <p:nvPr/>
        </p:nvSpPr>
        <p:spPr>
          <a:xfrm>
            <a:off x="3774535" y="9352489"/>
            <a:ext cx="8256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ndan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628" name="Group 67"/>
          <p:cNvGrpSpPr>
            <a:grpSpLocks/>
          </p:cNvGrpSpPr>
          <p:nvPr/>
        </p:nvGrpSpPr>
        <p:grpSpPr bwMode="auto">
          <a:xfrm>
            <a:off x="3105976" y="10071242"/>
            <a:ext cx="96436" cy="98425"/>
            <a:chOff x="3511" y="12476"/>
            <a:chExt cx="155" cy="155"/>
          </a:xfrm>
        </p:grpSpPr>
        <p:sp>
          <p:nvSpPr>
            <p:cNvPr id="629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0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1" name="Rectangle 135"/>
          <p:cNvSpPr>
            <a:spLocks noChangeArrowheads="1"/>
          </p:cNvSpPr>
          <p:nvPr/>
        </p:nvSpPr>
        <p:spPr bwMode="auto">
          <a:xfrm>
            <a:off x="3076729" y="10047132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32" name="Group 112"/>
          <p:cNvGrpSpPr>
            <a:grpSpLocks/>
          </p:cNvGrpSpPr>
          <p:nvPr/>
        </p:nvGrpSpPr>
        <p:grpSpPr bwMode="auto">
          <a:xfrm rot="16200000" flipH="1">
            <a:off x="3712986" y="7647319"/>
            <a:ext cx="121359" cy="1686078"/>
            <a:chOff x="7449" y="9002"/>
            <a:chExt cx="152" cy="2711"/>
          </a:xfrm>
        </p:grpSpPr>
        <p:sp>
          <p:nvSpPr>
            <p:cNvPr id="633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4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5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6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7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0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1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43" name="ZoneTexte 642"/>
          <p:cNvSpPr txBox="1"/>
          <p:nvPr/>
        </p:nvSpPr>
        <p:spPr>
          <a:xfrm>
            <a:off x="4806754" y="10137727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644" name="Image 64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2990301" y="8644948"/>
            <a:ext cx="274320" cy="273838"/>
          </a:xfrm>
          <a:prstGeom prst="rect">
            <a:avLst/>
          </a:prstGeom>
        </p:spPr>
      </p:pic>
      <p:sp>
        <p:nvSpPr>
          <p:cNvPr id="645" name="Bulle ronde 26"/>
          <p:cNvSpPr/>
          <p:nvPr/>
        </p:nvSpPr>
        <p:spPr>
          <a:xfrm>
            <a:off x="3292692" y="8647520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6" name="ZoneTexte 645"/>
          <p:cNvSpPr txBox="1"/>
          <p:nvPr/>
        </p:nvSpPr>
        <p:spPr>
          <a:xfrm>
            <a:off x="3341269" y="8685224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647" name="Groupe 646"/>
          <p:cNvGrpSpPr/>
          <p:nvPr/>
        </p:nvGrpSpPr>
        <p:grpSpPr>
          <a:xfrm>
            <a:off x="4411924" y="9510386"/>
            <a:ext cx="123825" cy="241105"/>
            <a:chOff x="1984144" y="6393040"/>
            <a:chExt cx="123825" cy="241105"/>
          </a:xfrm>
        </p:grpSpPr>
        <p:sp>
          <p:nvSpPr>
            <p:cNvPr id="648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49" name="Groupe 648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653" name="Connecteur droit 652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Connecteur droit 653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0" name="Connecteur droit 649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2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55" name="Image 6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834" y="9907481"/>
            <a:ext cx="288178" cy="230245"/>
          </a:xfrm>
          <a:prstGeom prst="rect">
            <a:avLst/>
          </a:prstGeom>
        </p:spPr>
      </p:pic>
      <p:sp>
        <p:nvSpPr>
          <p:cNvPr id="656" name="Rectangle 76"/>
          <p:cNvSpPr>
            <a:spLocks noChangeArrowheads="1"/>
          </p:cNvSpPr>
          <p:nvPr/>
        </p:nvSpPr>
        <p:spPr bwMode="auto">
          <a:xfrm rot="16200000">
            <a:off x="3226968" y="6123622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7" name="ZoneTexte 656"/>
          <p:cNvSpPr txBox="1"/>
          <p:nvPr/>
        </p:nvSpPr>
        <p:spPr>
          <a:xfrm>
            <a:off x="3774880" y="7205939"/>
            <a:ext cx="64870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depui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658" name="Group 67"/>
          <p:cNvGrpSpPr>
            <a:grpSpLocks/>
          </p:cNvGrpSpPr>
          <p:nvPr/>
        </p:nvGrpSpPr>
        <p:grpSpPr bwMode="auto">
          <a:xfrm>
            <a:off x="3106321" y="7924692"/>
            <a:ext cx="96436" cy="98425"/>
            <a:chOff x="3511" y="12476"/>
            <a:chExt cx="155" cy="155"/>
          </a:xfrm>
        </p:grpSpPr>
        <p:sp>
          <p:nvSpPr>
            <p:cNvPr id="659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0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1" name="Rectangle 135"/>
          <p:cNvSpPr>
            <a:spLocks noChangeArrowheads="1"/>
          </p:cNvSpPr>
          <p:nvPr/>
        </p:nvSpPr>
        <p:spPr bwMode="auto">
          <a:xfrm>
            <a:off x="3077074" y="7900582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62" name="Group 112"/>
          <p:cNvGrpSpPr>
            <a:grpSpLocks/>
          </p:cNvGrpSpPr>
          <p:nvPr/>
        </p:nvGrpSpPr>
        <p:grpSpPr bwMode="auto">
          <a:xfrm rot="16200000" flipH="1">
            <a:off x="3713331" y="5500769"/>
            <a:ext cx="121359" cy="1686078"/>
            <a:chOff x="7449" y="9002"/>
            <a:chExt cx="152" cy="2711"/>
          </a:xfrm>
        </p:grpSpPr>
        <p:sp>
          <p:nvSpPr>
            <p:cNvPr id="663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4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5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6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7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8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9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0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1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73" name="ZoneTexte 672"/>
          <p:cNvSpPr txBox="1"/>
          <p:nvPr/>
        </p:nvSpPr>
        <p:spPr>
          <a:xfrm>
            <a:off x="4807099" y="7991177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674" name="Image 67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2990646" y="6498398"/>
            <a:ext cx="274320" cy="273838"/>
          </a:xfrm>
          <a:prstGeom prst="rect">
            <a:avLst/>
          </a:prstGeom>
        </p:spPr>
      </p:pic>
      <p:sp>
        <p:nvSpPr>
          <p:cNvPr id="675" name="Bulle ronde 26"/>
          <p:cNvSpPr/>
          <p:nvPr/>
        </p:nvSpPr>
        <p:spPr>
          <a:xfrm>
            <a:off x="3293037" y="6500970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6" name="ZoneTexte 675"/>
          <p:cNvSpPr txBox="1"/>
          <p:nvPr/>
        </p:nvSpPr>
        <p:spPr>
          <a:xfrm>
            <a:off x="3341614" y="6538674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677" name="Groupe 676"/>
          <p:cNvGrpSpPr/>
          <p:nvPr/>
        </p:nvGrpSpPr>
        <p:grpSpPr>
          <a:xfrm>
            <a:off x="4251261" y="7382064"/>
            <a:ext cx="123825" cy="241105"/>
            <a:chOff x="1984144" y="6393040"/>
            <a:chExt cx="123825" cy="241105"/>
          </a:xfrm>
        </p:grpSpPr>
        <p:sp>
          <p:nvSpPr>
            <p:cNvPr id="678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79" name="Groupe 678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683" name="Connecteur droit 682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Connecteur droit 683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0" name="Connecteur droit 679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1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2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85" name="Image 6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179" y="7760931"/>
            <a:ext cx="288178" cy="230245"/>
          </a:xfrm>
          <a:prstGeom prst="rect">
            <a:avLst/>
          </a:prstGeom>
        </p:spPr>
      </p:pic>
      <p:sp>
        <p:nvSpPr>
          <p:cNvPr id="686" name="Rectangle 70"/>
          <p:cNvSpPr>
            <a:spLocks noChangeArrowheads="1"/>
          </p:cNvSpPr>
          <p:nvPr/>
        </p:nvSpPr>
        <p:spPr bwMode="auto">
          <a:xfrm>
            <a:off x="2935439" y="361429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7" name="Group 112"/>
          <p:cNvGrpSpPr>
            <a:grpSpLocks/>
          </p:cNvGrpSpPr>
          <p:nvPr/>
        </p:nvGrpSpPr>
        <p:grpSpPr bwMode="auto">
          <a:xfrm rot="16200000" flipH="1">
            <a:off x="3736344" y="2653559"/>
            <a:ext cx="131740" cy="1720850"/>
            <a:chOff x="7435" y="9002"/>
            <a:chExt cx="165" cy="2711"/>
          </a:xfrm>
        </p:grpSpPr>
        <p:sp>
          <p:nvSpPr>
            <p:cNvPr id="688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0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1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2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3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4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5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6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7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98" name="ZoneTexte 697"/>
          <p:cNvSpPr txBox="1"/>
          <p:nvPr/>
        </p:nvSpPr>
        <p:spPr>
          <a:xfrm>
            <a:off x="3455111" y="4605311"/>
            <a:ext cx="847615" cy="2323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ma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g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qu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5B9BD5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699" name="Groupe 698"/>
          <p:cNvGrpSpPr/>
          <p:nvPr/>
        </p:nvGrpSpPr>
        <p:grpSpPr>
          <a:xfrm>
            <a:off x="3072894" y="5706059"/>
            <a:ext cx="131763" cy="136525"/>
            <a:chOff x="634123" y="4838678"/>
            <a:chExt cx="131763" cy="136525"/>
          </a:xfrm>
        </p:grpSpPr>
        <p:grpSp>
          <p:nvGrpSpPr>
            <p:cNvPr id="700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702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3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01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04" name="ZoneTexte 703"/>
          <p:cNvSpPr txBox="1"/>
          <p:nvPr/>
        </p:nvSpPr>
        <p:spPr>
          <a:xfrm>
            <a:off x="3328861" y="5103298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05" name="ZoneTexte 704"/>
          <p:cNvSpPr txBox="1"/>
          <p:nvPr/>
        </p:nvSpPr>
        <p:spPr>
          <a:xfrm>
            <a:off x="3809356" y="5107659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elle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706" name="Image 70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4116739" y="5241542"/>
            <a:ext cx="227145" cy="79814"/>
          </a:xfrm>
          <a:prstGeom prst="rect">
            <a:avLst/>
          </a:prstGeom>
        </p:spPr>
      </p:pic>
      <p:sp>
        <p:nvSpPr>
          <p:cNvPr id="708" name="Bulle ronde 26"/>
          <p:cNvSpPr/>
          <p:nvPr/>
        </p:nvSpPr>
        <p:spPr>
          <a:xfrm>
            <a:off x="3372505" y="3706787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9" name="ZoneTexte 708"/>
          <p:cNvSpPr txBox="1"/>
          <p:nvPr/>
        </p:nvSpPr>
        <p:spPr>
          <a:xfrm>
            <a:off x="3358398" y="3758405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épicène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11" name="Rectangle 70"/>
          <p:cNvSpPr>
            <a:spLocks noChangeArrowheads="1"/>
          </p:cNvSpPr>
          <p:nvPr/>
        </p:nvSpPr>
        <p:spPr bwMode="auto">
          <a:xfrm>
            <a:off x="5142051" y="365080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12" name="Group 112"/>
          <p:cNvGrpSpPr>
            <a:grpSpLocks/>
          </p:cNvGrpSpPr>
          <p:nvPr/>
        </p:nvGrpSpPr>
        <p:grpSpPr bwMode="auto">
          <a:xfrm rot="16200000" flipH="1">
            <a:off x="5942956" y="2690071"/>
            <a:ext cx="131740" cy="1720850"/>
            <a:chOff x="7435" y="9002"/>
            <a:chExt cx="165" cy="2711"/>
          </a:xfrm>
        </p:grpSpPr>
        <p:sp>
          <p:nvSpPr>
            <p:cNvPr id="713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4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5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6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8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0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1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2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3" name="ZoneTexte 722"/>
          <p:cNvSpPr txBox="1"/>
          <p:nvPr/>
        </p:nvSpPr>
        <p:spPr>
          <a:xfrm>
            <a:off x="5613472" y="4643795"/>
            <a:ext cx="99235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mitouflé</a:t>
            </a:r>
            <a:endParaRPr lang="fr-FR" sz="1500" dirty="0">
              <a:solidFill>
                <a:srgbClr val="5B9BD5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724" name="Groupe 723"/>
          <p:cNvGrpSpPr/>
          <p:nvPr/>
        </p:nvGrpSpPr>
        <p:grpSpPr>
          <a:xfrm>
            <a:off x="5279506" y="5742571"/>
            <a:ext cx="131763" cy="136525"/>
            <a:chOff x="634123" y="4838678"/>
            <a:chExt cx="131763" cy="136525"/>
          </a:xfrm>
        </p:grpSpPr>
        <p:grpSp>
          <p:nvGrpSpPr>
            <p:cNvPr id="725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727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8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26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29" name="ZoneTexte 728"/>
          <p:cNvSpPr txBox="1"/>
          <p:nvPr/>
        </p:nvSpPr>
        <p:spPr>
          <a:xfrm>
            <a:off x="5535473" y="5139810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30" name="ZoneTexte 729"/>
          <p:cNvSpPr txBox="1"/>
          <p:nvPr/>
        </p:nvSpPr>
        <p:spPr>
          <a:xfrm>
            <a:off x="6015967" y="5144171"/>
            <a:ext cx="80185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emmitouflé</a:t>
            </a:r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731" name="Image 7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671569" y="5285368"/>
            <a:ext cx="155095" cy="54497"/>
          </a:xfrm>
          <a:prstGeom prst="rect">
            <a:avLst/>
          </a:prstGeom>
        </p:spPr>
      </p:pic>
      <p:pic>
        <p:nvPicPr>
          <p:cNvPr id="732" name="Image 7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220192" y="3737309"/>
            <a:ext cx="366643" cy="315458"/>
          </a:xfrm>
          <a:prstGeom prst="rect">
            <a:avLst/>
          </a:prstGeom>
        </p:spPr>
      </p:pic>
      <p:sp>
        <p:nvSpPr>
          <p:cNvPr id="733" name="Bulle ronde 26"/>
          <p:cNvSpPr/>
          <p:nvPr/>
        </p:nvSpPr>
        <p:spPr>
          <a:xfrm>
            <a:off x="5579117" y="3743299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4" name="ZoneTexte 733"/>
          <p:cNvSpPr txBox="1"/>
          <p:nvPr/>
        </p:nvSpPr>
        <p:spPr>
          <a:xfrm>
            <a:off x="5545037" y="3776114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735" name="Image 7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66776" y="4050957"/>
            <a:ext cx="279703" cy="1393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7498" y="3658945"/>
            <a:ext cx="380900" cy="515802"/>
          </a:xfrm>
          <a:prstGeom prst="rect">
            <a:avLst/>
          </a:prstGeom>
        </p:spPr>
      </p:pic>
      <p:sp>
        <p:nvSpPr>
          <p:cNvPr id="757" name="Rectangle 34"/>
          <p:cNvSpPr>
            <a:spLocks noChangeArrowheads="1"/>
          </p:cNvSpPr>
          <p:nvPr/>
        </p:nvSpPr>
        <p:spPr bwMode="auto">
          <a:xfrm>
            <a:off x="754100" y="6326586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58" name="Group 47"/>
          <p:cNvGrpSpPr>
            <a:grpSpLocks/>
          </p:cNvGrpSpPr>
          <p:nvPr/>
        </p:nvGrpSpPr>
        <p:grpSpPr bwMode="auto">
          <a:xfrm>
            <a:off x="939565" y="8473839"/>
            <a:ext cx="98425" cy="98425"/>
            <a:chOff x="3511" y="12476"/>
            <a:chExt cx="155" cy="155"/>
          </a:xfrm>
        </p:grpSpPr>
        <p:sp>
          <p:nvSpPr>
            <p:cNvPr id="75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61" name="Rectangle 135"/>
          <p:cNvSpPr>
            <a:spLocks noChangeArrowheads="1"/>
          </p:cNvSpPr>
          <p:nvPr/>
        </p:nvSpPr>
        <p:spPr bwMode="auto">
          <a:xfrm>
            <a:off x="916354" y="8448784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2" name="ZoneTexte 761"/>
          <p:cNvSpPr txBox="1"/>
          <p:nvPr/>
        </p:nvSpPr>
        <p:spPr>
          <a:xfrm>
            <a:off x="1350614" y="7415895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tar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d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763" name="Text Box 122"/>
          <p:cNvSpPr txBox="1">
            <a:spLocks noChangeArrowheads="1"/>
          </p:cNvSpPr>
          <p:nvPr/>
        </p:nvSpPr>
        <p:spPr bwMode="auto">
          <a:xfrm rot="16200000" flipH="1">
            <a:off x="748538" y="61804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4" name="Text Box 121"/>
          <p:cNvSpPr txBox="1">
            <a:spLocks noChangeArrowheads="1"/>
          </p:cNvSpPr>
          <p:nvPr/>
        </p:nvSpPr>
        <p:spPr bwMode="auto">
          <a:xfrm rot="16200000" flipH="1">
            <a:off x="922464" y="61804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5" name="Text Box 120"/>
          <p:cNvSpPr txBox="1">
            <a:spLocks noChangeArrowheads="1"/>
          </p:cNvSpPr>
          <p:nvPr/>
        </p:nvSpPr>
        <p:spPr bwMode="auto">
          <a:xfrm rot="16200000" flipH="1">
            <a:off x="1112259" y="61804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6" name="Text Box 119"/>
          <p:cNvSpPr txBox="1">
            <a:spLocks noChangeArrowheads="1"/>
          </p:cNvSpPr>
          <p:nvPr/>
        </p:nvSpPr>
        <p:spPr bwMode="auto">
          <a:xfrm rot="16200000" flipH="1">
            <a:off x="1289994" y="61804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7" name="Text Box 118"/>
          <p:cNvSpPr txBox="1">
            <a:spLocks noChangeArrowheads="1"/>
          </p:cNvSpPr>
          <p:nvPr/>
        </p:nvSpPr>
        <p:spPr bwMode="auto">
          <a:xfrm rot="16200000" flipH="1">
            <a:off x="1465824" y="618113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8" name="Text Box 117"/>
          <p:cNvSpPr txBox="1">
            <a:spLocks noChangeArrowheads="1"/>
          </p:cNvSpPr>
          <p:nvPr/>
        </p:nvSpPr>
        <p:spPr bwMode="auto">
          <a:xfrm rot="16200000" flipH="1">
            <a:off x="1653714" y="61795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9" name="Text Box 116"/>
          <p:cNvSpPr txBox="1">
            <a:spLocks noChangeArrowheads="1"/>
          </p:cNvSpPr>
          <p:nvPr/>
        </p:nvSpPr>
        <p:spPr bwMode="auto">
          <a:xfrm rot="16200000" flipH="1">
            <a:off x="1832083" y="61795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0" name="Text Box 115"/>
          <p:cNvSpPr txBox="1">
            <a:spLocks noChangeArrowheads="1"/>
          </p:cNvSpPr>
          <p:nvPr/>
        </p:nvSpPr>
        <p:spPr bwMode="auto">
          <a:xfrm rot="16200000" flipH="1">
            <a:off x="2018070" y="61804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1" name="Text Box 114"/>
          <p:cNvSpPr txBox="1">
            <a:spLocks noChangeArrowheads="1"/>
          </p:cNvSpPr>
          <p:nvPr/>
        </p:nvSpPr>
        <p:spPr bwMode="auto">
          <a:xfrm rot="16200000" flipH="1">
            <a:off x="2205961" y="61795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2" name="Text Box 113"/>
          <p:cNvSpPr txBox="1">
            <a:spLocks noChangeArrowheads="1"/>
          </p:cNvSpPr>
          <p:nvPr/>
        </p:nvSpPr>
        <p:spPr bwMode="auto">
          <a:xfrm rot="16200000" flipH="1">
            <a:off x="2377982" y="617957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3" name="Bulle ronde 26"/>
          <p:cNvSpPr/>
          <p:nvPr/>
        </p:nvSpPr>
        <p:spPr>
          <a:xfrm>
            <a:off x="1112888" y="6386621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4" name="ZoneTexte 773"/>
          <p:cNvSpPr txBox="1"/>
          <p:nvPr/>
        </p:nvSpPr>
        <p:spPr>
          <a:xfrm>
            <a:off x="1161479" y="6428709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775" name="Image 7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17" y="6485557"/>
            <a:ext cx="279087" cy="276872"/>
          </a:xfrm>
          <a:prstGeom prst="rect">
            <a:avLst/>
          </a:prstGeom>
        </p:spPr>
      </p:pic>
      <p:sp>
        <p:nvSpPr>
          <p:cNvPr id="776" name="ZoneTexte 775"/>
          <p:cNvSpPr txBox="1"/>
          <p:nvPr/>
        </p:nvSpPr>
        <p:spPr>
          <a:xfrm>
            <a:off x="2106286" y="8563907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777" name="Image 7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366" y="8333661"/>
            <a:ext cx="288178" cy="230245"/>
          </a:xfrm>
          <a:prstGeom prst="rect">
            <a:avLst/>
          </a:prstGeom>
        </p:spPr>
      </p:pic>
      <p:grpSp>
        <p:nvGrpSpPr>
          <p:cNvPr id="778" name="Groupe 777"/>
          <p:cNvGrpSpPr/>
          <p:nvPr/>
        </p:nvGrpSpPr>
        <p:grpSpPr>
          <a:xfrm>
            <a:off x="1646495" y="7585530"/>
            <a:ext cx="123825" cy="241105"/>
            <a:chOff x="1984144" y="6393040"/>
            <a:chExt cx="123825" cy="241105"/>
          </a:xfrm>
        </p:grpSpPr>
        <p:sp>
          <p:nvSpPr>
            <p:cNvPr id="779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80" name="Groupe 77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784" name="Connecteur droit 78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Connecteur droit 78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1" name="Connecteur droit 78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48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pic>
        <p:nvPicPr>
          <p:cNvPr id="270" name="Image 26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271" name="Image 27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272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73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274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4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8" name="ZoneTexte 287"/>
          <p:cNvSpPr txBox="1"/>
          <p:nvPr/>
        </p:nvSpPr>
        <p:spPr>
          <a:xfrm>
            <a:off x="1285163" y="2146642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03" name="Groupe 302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304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306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7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05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9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0" name="ZoneTexte 309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47" name="ZoneTexte 346"/>
          <p:cNvSpPr txBox="1"/>
          <p:nvPr/>
        </p:nvSpPr>
        <p:spPr>
          <a:xfrm>
            <a:off x="287667" y="342135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rouge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10 mots</a:t>
            </a:r>
            <a:endParaRPr lang="fr-FR" b="1" dirty="0">
              <a:solidFill>
                <a:srgbClr val="FF000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348" name="ZoneTexte 347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ndika Basic Dig1 Dig4 Dig7" panose="02000000000000000000" pitchFamily="2" charset="0"/>
              </a:rPr>
              <a:t>Page 2</a:t>
            </a:r>
            <a:endParaRPr lang="fr-FR" b="1" dirty="0">
              <a:solidFill>
                <a:srgbClr val="FF0000"/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7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831930" y="42364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845408" y="131381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110"/>
          <p:cNvSpPr>
            <a:spLocks noChangeArrowheads="1"/>
          </p:cNvSpPr>
          <p:nvPr/>
        </p:nvSpPr>
        <p:spPr bwMode="auto">
          <a:xfrm>
            <a:off x="5260992" y="1288500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71" name="Group 67"/>
          <p:cNvGrpSpPr>
            <a:grpSpLocks/>
          </p:cNvGrpSpPr>
          <p:nvPr/>
        </p:nvGrpSpPr>
        <p:grpSpPr bwMode="auto">
          <a:xfrm>
            <a:off x="1041431" y="3472175"/>
            <a:ext cx="98425" cy="98425"/>
            <a:chOff x="3511" y="12476"/>
            <a:chExt cx="155" cy="155"/>
          </a:xfrm>
        </p:grpSpPr>
        <p:sp>
          <p:nvSpPr>
            <p:cNvPr id="2272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3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366556" y="533755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anné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5748175" y="2249123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réu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ite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226" name="Group 112"/>
          <p:cNvGrpSpPr>
            <a:grpSpLocks/>
          </p:cNvGrpSpPr>
          <p:nvPr/>
        </p:nvGrpSpPr>
        <p:grpSpPr bwMode="auto">
          <a:xfrm rot="16200000" flipH="1">
            <a:off x="1646313" y="353079"/>
            <a:ext cx="131740" cy="1720850"/>
            <a:chOff x="7435" y="9002"/>
            <a:chExt cx="165" cy="2711"/>
          </a:xfrm>
        </p:grpSpPr>
        <p:sp>
          <p:nvSpPr>
            <p:cNvPr id="22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823348" y="4090928"/>
            <a:ext cx="1720850" cy="124569"/>
            <a:chOff x="5500651" y="4343109"/>
            <a:chExt cx="1720850" cy="124569"/>
          </a:xfrm>
        </p:grpSpPr>
        <p:sp>
          <p:nvSpPr>
            <p:cNvPr id="24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Text Box 122"/>
          <p:cNvSpPr txBox="1">
            <a:spLocks noChangeArrowheads="1"/>
          </p:cNvSpPr>
          <p:nvPr/>
        </p:nvSpPr>
        <p:spPr bwMode="auto">
          <a:xfrm rot="16200000" flipH="1">
            <a:off x="5257009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21"/>
          <p:cNvSpPr txBox="1">
            <a:spLocks noChangeArrowheads="1"/>
          </p:cNvSpPr>
          <p:nvPr/>
        </p:nvSpPr>
        <p:spPr bwMode="auto">
          <a:xfrm rot="16200000" flipH="1">
            <a:off x="543093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20"/>
          <p:cNvSpPr txBox="1">
            <a:spLocks noChangeArrowheads="1"/>
          </p:cNvSpPr>
          <p:nvPr/>
        </p:nvSpPr>
        <p:spPr bwMode="auto">
          <a:xfrm rot="16200000" flipH="1">
            <a:off x="5620730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19"/>
          <p:cNvSpPr txBox="1">
            <a:spLocks noChangeArrowheads="1"/>
          </p:cNvSpPr>
          <p:nvPr/>
        </p:nvSpPr>
        <p:spPr bwMode="auto">
          <a:xfrm rot="16200000" flipH="1">
            <a:off x="579846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18"/>
          <p:cNvSpPr txBox="1">
            <a:spLocks noChangeArrowheads="1"/>
          </p:cNvSpPr>
          <p:nvPr/>
        </p:nvSpPr>
        <p:spPr bwMode="auto">
          <a:xfrm rot="16200000" flipH="1">
            <a:off x="5974295" y="11394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Text Box 117"/>
          <p:cNvSpPr txBox="1">
            <a:spLocks noChangeArrowheads="1"/>
          </p:cNvSpPr>
          <p:nvPr/>
        </p:nvSpPr>
        <p:spPr bwMode="auto">
          <a:xfrm rot="16200000" flipH="1">
            <a:off x="6162185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Text Box 116"/>
          <p:cNvSpPr txBox="1">
            <a:spLocks noChangeArrowheads="1"/>
          </p:cNvSpPr>
          <p:nvPr/>
        </p:nvSpPr>
        <p:spPr bwMode="auto">
          <a:xfrm rot="16200000" flipH="1">
            <a:off x="6340554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Text Box 115"/>
          <p:cNvSpPr txBox="1">
            <a:spLocks noChangeArrowheads="1"/>
          </p:cNvSpPr>
          <p:nvPr/>
        </p:nvSpPr>
        <p:spPr bwMode="auto">
          <a:xfrm rot="16200000" flipH="1">
            <a:off x="6526541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14"/>
          <p:cNvSpPr txBox="1">
            <a:spLocks noChangeArrowheads="1"/>
          </p:cNvSpPr>
          <p:nvPr/>
        </p:nvSpPr>
        <p:spPr bwMode="auto">
          <a:xfrm rot="16200000" flipH="1">
            <a:off x="6714432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Text Box 113"/>
          <p:cNvSpPr txBox="1">
            <a:spLocks noChangeArrowheads="1"/>
          </p:cNvSpPr>
          <p:nvPr/>
        </p:nvSpPr>
        <p:spPr bwMode="auto">
          <a:xfrm rot="16200000" flipH="1">
            <a:off x="6886453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35"/>
          <p:cNvSpPr>
            <a:spLocks noChangeArrowheads="1"/>
          </p:cNvSpPr>
          <p:nvPr/>
        </p:nvSpPr>
        <p:spPr bwMode="auto">
          <a:xfrm>
            <a:off x="1019804" y="345568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0" name="Group 47"/>
          <p:cNvGrpSpPr>
            <a:grpSpLocks/>
          </p:cNvGrpSpPr>
          <p:nvPr/>
        </p:nvGrpSpPr>
        <p:grpSpPr bwMode="auto">
          <a:xfrm>
            <a:off x="1033721" y="6417710"/>
            <a:ext cx="98425" cy="98425"/>
            <a:chOff x="3511" y="12476"/>
            <a:chExt cx="155" cy="155"/>
          </a:xfrm>
        </p:grpSpPr>
        <p:sp>
          <p:nvSpPr>
            <p:cNvPr id="28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3" name="Rectangle 135"/>
          <p:cNvSpPr>
            <a:spLocks noChangeArrowheads="1"/>
          </p:cNvSpPr>
          <p:nvPr/>
        </p:nvSpPr>
        <p:spPr bwMode="auto">
          <a:xfrm>
            <a:off x="1011962" y="639661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6" name="Group 67"/>
          <p:cNvGrpSpPr>
            <a:grpSpLocks/>
          </p:cNvGrpSpPr>
          <p:nvPr/>
        </p:nvGrpSpPr>
        <p:grpSpPr bwMode="auto">
          <a:xfrm>
            <a:off x="5449741" y="3448236"/>
            <a:ext cx="98425" cy="98425"/>
            <a:chOff x="3511" y="12476"/>
            <a:chExt cx="155" cy="155"/>
          </a:xfrm>
        </p:grpSpPr>
        <p:sp>
          <p:nvSpPr>
            <p:cNvPr id="407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9" name="Rectangle 135"/>
          <p:cNvSpPr>
            <a:spLocks noChangeArrowheads="1"/>
          </p:cNvSpPr>
          <p:nvPr/>
        </p:nvSpPr>
        <p:spPr bwMode="auto">
          <a:xfrm>
            <a:off x="5428114" y="3425396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" name="Image 40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76630" y="4584480"/>
            <a:ext cx="170925" cy="98072"/>
          </a:xfrm>
          <a:prstGeom prst="rect">
            <a:avLst/>
          </a:prstGeom>
        </p:spPr>
      </p:pic>
      <p:pic>
        <p:nvPicPr>
          <p:cNvPr id="411" name="Image 4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17776" y="4319259"/>
            <a:ext cx="312214" cy="269218"/>
          </a:xfrm>
          <a:prstGeom prst="rect">
            <a:avLst/>
          </a:prstGeom>
        </p:spPr>
      </p:pic>
      <p:pic>
        <p:nvPicPr>
          <p:cNvPr id="383" name="Image 38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975938" y="4439342"/>
            <a:ext cx="145257" cy="59532"/>
          </a:xfrm>
          <a:prstGeom prst="rect">
            <a:avLst/>
          </a:prstGeom>
        </p:spPr>
      </p:pic>
      <p:sp>
        <p:nvSpPr>
          <p:cNvPr id="403" name="ZoneTexte 402"/>
          <p:cNvSpPr txBox="1"/>
          <p:nvPr/>
        </p:nvSpPr>
        <p:spPr>
          <a:xfrm>
            <a:off x="1397158" y="2303013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santé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526" name="Rectangle 50"/>
          <p:cNvSpPr>
            <a:spLocks noChangeArrowheads="1"/>
          </p:cNvSpPr>
          <p:nvPr/>
        </p:nvSpPr>
        <p:spPr bwMode="auto">
          <a:xfrm>
            <a:off x="3052644" y="430125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ZoneTexte 526"/>
          <p:cNvSpPr txBox="1"/>
          <p:nvPr/>
        </p:nvSpPr>
        <p:spPr>
          <a:xfrm>
            <a:off x="3381970" y="5397307"/>
            <a:ext cx="101589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co</a:t>
            </a:r>
            <a:r>
              <a:rPr lang="fr-FR" sz="1500" dirty="0" smtClean="0">
                <a:solidFill>
                  <a:schemeClr val="accent1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pagni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28" name="Groupe 527"/>
          <p:cNvGrpSpPr/>
          <p:nvPr/>
        </p:nvGrpSpPr>
        <p:grpSpPr>
          <a:xfrm>
            <a:off x="3044062" y="4155699"/>
            <a:ext cx="1720850" cy="124569"/>
            <a:chOff x="5500651" y="4343109"/>
            <a:chExt cx="1720850" cy="124569"/>
          </a:xfrm>
        </p:grpSpPr>
        <p:sp>
          <p:nvSpPr>
            <p:cNvPr id="529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9" name="Group 47"/>
          <p:cNvGrpSpPr>
            <a:grpSpLocks/>
          </p:cNvGrpSpPr>
          <p:nvPr/>
        </p:nvGrpSpPr>
        <p:grpSpPr bwMode="auto">
          <a:xfrm>
            <a:off x="3254435" y="6482481"/>
            <a:ext cx="98425" cy="98425"/>
            <a:chOff x="3511" y="12476"/>
            <a:chExt cx="155" cy="155"/>
          </a:xfrm>
        </p:grpSpPr>
        <p:sp>
          <p:nvSpPr>
            <p:cNvPr id="54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2" name="Rectangle 135"/>
          <p:cNvSpPr>
            <a:spLocks noChangeArrowheads="1"/>
          </p:cNvSpPr>
          <p:nvPr/>
        </p:nvSpPr>
        <p:spPr bwMode="auto">
          <a:xfrm>
            <a:off x="3232676" y="6461389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5" name="Image 5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97344" y="4649251"/>
            <a:ext cx="170925" cy="98072"/>
          </a:xfrm>
          <a:prstGeom prst="rect">
            <a:avLst/>
          </a:prstGeom>
        </p:spPr>
      </p:pic>
      <p:pic>
        <p:nvPicPr>
          <p:cNvPr id="546" name="Image 5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138490" y="4384030"/>
            <a:ext cx="312214" cy="269218"/>
          </a:xfrm>
          <a:prstGeom prst="rect">
            <a:avLst/>
          </a:prstGeom>
        </p:spPr>
      </p:pic>
      <p:pic>
        <p:nvPicPr>
          <p:cNvPr id="549" name="Image 5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96652" y="4504113"/>
            <a:ext cx="145257" cy="59532"/>
          </a:xfrm>
          <a:prstGeom prst="rect">
            <a:avLst/>
          </a:prstGeom>
        </p:spPr>
      </p:pic>
      <p:sp>
        <p:nvSpPr>
          <p:cNvPr id="559" name="Rectangle 50"/>
          <p:cNvSpPr>
            <a:spLocks noChangeArrowheads="1"/>
          </p:cNvSpPr>
          <p:nvPr/>
        </p:nvSpPr>
        <p:spPr bwMode="auto">
          <a:xfrm>
            <a:off x="5256327" y="432216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ZoneTexte 559"/>
          <p:cNvSpPr txBox="1"/>
          <p:nvPr/>
        </p:nvSpPr>
        <p:spPr>
          <a:xfrm>
            <a:off x="5901471" y="534553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fami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561" name="Groupe 560"/>
          <p:cNvGrpSpPr/>
          <p:nvPr/>
        </p:nvGrpSpPr>
        <p:grpSpPr>
          <a:xfrm>
            <a:off x="5247745" y="4176605"/>
            <a:ext cx="1720850" cy="124569"/>
            <a:chOff x="5500651" y="4343109"/>
            <a:chExt cx="1720850" cy="124569"/>
          </a:xfrm>
        </p:grpSpPr>
        <p:sp>
          <p:nvSpPr>
            <p:cNvPr id="56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2" name="Group 47"/>
          <p:cNvGrpSpPr>
            <a:grpSpLocks/>
          </p:cNvGrpSpPr>
          <p:nvPr/>
        </p:nvGrpSpPr>
        <p:grpSpPr bwMode="auto">
          <a:xfrm>
            <a:off x="5458118" y="6503387"/>
            <a:ext cx="98425" cy="98425"/>
            <a:chOff x="3511" y="12476"/>
            <a:chExt cx="155" cy="155"/>
          </a:xfrm>
        </p:grpSpPr>
        <p:sp>
          <p:nvSpPr>
            <p:cNvPr id="57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75" name="Rectangle 135"/>
          <p:cNvSpPr>
            <a:spLocks noChangeArrowheads="1"/>
          </p:cNvSpPr>
          <p:nvPr/>
        </p:nvSpPr>
        <p:spPr bwMode="auto">
          <a:xfrm>
            <a:off x="5436359" y="648229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7" name="Image 57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401027" y="4670157"/>
            <a:ext cx="170925" cy="98072"/>
          </a:xfrm>
          <a:prstGeom prst="rect">
            <a:avLst/>
          </a:prstGeom>
        </p:spPr>
      </p:pic>
      <p:pic>
        <p:nvPicPr>
          <p:cNvPr id="578" name="Image 57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42173" y="4404936"/>
            <a:ext cx="312214" cy="269218"/>
          </a:xfrm>
          <a:prstGeom prst="rect">
            <a:avLst/>
          </a:prstGeom>
        </p:spPr>
      </p:pic>
      <p:pic>
        <p:nvPicPr>
          <p:cNvPr id="581" name="Image 58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400335" y="4525019"/>
            <a:ext cx="145257" cy="59532"/>
          </a:xfrm>
          <a:prstGeom prst="rect">
            <a:avLst/>
          </a:prstGeom>
        </p:spPr>
      </p:pic>
      <p:sp>
        <p:nvSpPr>
          <p:cNvPr id="599" name="Bulle ronde 2290"/>
          <p:cNvSpPr/>
          <p:nvPr/>
        </p:nvSpPr>
        <p:spPr>
          <a:xfrm>
            <a:off x="1222535" y="429545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0" name="ZoneTexte 599"/>
          <p:cNvSpPr txBox="1"/>
          <p:nvPr/>
        </p:nvSpPr>
        <p:spPr>
          <a:xfrm>
            <a:off x="1246326" y="432722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1" name="Bulle ronde 2290"/>
          <p:cNvSpPr/>
          <p:nvPr/>
        </p:nvSpPr>
        <p:spPr>
          <a:xfrm>
            <a:off x="3468570" y="4386303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2" name="ZoneTexte 601"/>
          <p:cNvSpPr txBox="1"/>
          <p:nvPr/>
        </p:nvSpPr>
        <p:spPr>
          <a:xfrm>
            <a:off x="3492361" y="4418070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03" name="Bulle ronde 2290"/>
          <p:cNvSpPr/>
          <p:nvPr/>
        </p:nvSpPr>
        <p:spPr>
          <a:xfrm>
            <a:off x="5653809" y="438502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4" name="ZoneTexte 603"/>
          <p:cNvSpPr txBox="1"/>
          <p:nvPr/>
        </p:nvSpPr>
        <p:spPr>
          <a:xfrm>
            <a:off x="5677600" y="441679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654" name="Rectangle 34"/>
          <p:cNvSpPr>
            <a:spLocks noChangeArrowheads="1"/>
          </p:cNvSpPr>
          <p:nvPr/>
        </p:nvSpPr>
        <p:spPr bwMode="auto">
          <a:xfrm>
            <a:off x="5256417" y="7329843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55" name="Group 47"/>
          <p:cNvGrpSpPr>
            <a:grpSpLocks/>
          </p:cNvGrpSpPr>
          <p:nvPr/>
        </p:nvGrpSpPr>
        <p:grpSpPr bwMode="auto">
          <a:xfrm>
            <a:off x="5441882" y="9477096"/>
            <a:ext cx="98425" cy="98425"/>
            <a:chOff x="3511" y="12476"/>
            <a:chExt cx="155" cy="155"/>
          </a:xfrm>
        </p:grpSpPr>
        <p:sp>
          <p:nvSpPr>
            <p:cNvPr id="65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8" name="Rectangle 135"/>
          <p:cNvSpPr>
            <a:spLocks noChangeArrowheads="1"/>
          </p:cNvSpPr>
          <p:nvPr/>
        </p:nvSpPr>
        <p:spPr bwMode="auto">
          <a:xfrm>
            <a:off x="5418671" y="945204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9" name="ZoneTexte 658"/>
          <p:cNvSpPr txBox="1"/>
          <p:nvPr/>
        </p:nvSpPr>
        <p:spPr>
          <a:xfrm>
            <a:off x="5818927" y="8343630"/>
            <a:ext cx="88537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toujour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660" name="Text Box 122"/>
          <p:cNvSpPr txBox="1">
            <a:spLocks noChangeArrowheads="1"/>
          </p:cNvSpPr>
          <p:nvPr/>
        </p:nvSpPr>
        <p:spPr bwMode="auto">
          <a:xfrm rot="16200000" flipH="1">
            <a:off x="5250855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Text Box 121"/>
          <p:cNvSpPr txBox="1">
            <a:spLocks noChangeArrowheads="1"/>
          </p:cNvSpPr>
          <p:nvPr/>
        </p:nvSpPr>
        <p:spPr bwMode="auto">
          <a:xfrm rot="16200000" flipH="1">
            <a:off x="5424781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Text Box 120"/>
          <p:cNvSpPr txBox="1">
            <a:spLocks noChangeArrowheads="1"/>
          </p:cNvSpPr>
          <p:nvPr/>
        </p:nvSpPr>
        <p:spPr bwMode="auto">
          <a:xfrm rot="16200000" flipH="1">
            <a:off x="5614576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Text Box 119"/>
          <p:cNvSpPr txBox="1">
            <a:spLocks noChangeArrowheads="1"/>
          </p:cNvSpPr>
          <p:nvPr/>
        </p:nvSpPr>
        <p:spPr bwMode="auto">
          <a:xfrm rot="16200000" flipH="1">
            <a:off x="5792311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Text Box 118"/>
          <p:cNvSpPr txBox="1">
            <a:spLocks noChangeArrowheads="1"/>
          </p:cNvSpPr>
          <p:nvPr/>
        </p:nvSpPr>
        <p:spPr bwMode="auto">
          <a:xfrm rot="16200000" flipH="1">
            <a:off x="5968141" y="71843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Text Box 117"/>
          <p:cNvSpPr txBox="1">
            <a:spLocks noChangeArrowheads="1"/>
          </p:cNvSpPr>
          <p:nvPr/>
        </p:nvSpPr>
        <p:spPr bwMode="auto">
          <a:xfrm rot="16200000" flipH="1">
            <a:off x="6156031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Text Box 116"/>
          <p:cNvSpPr txBox="1">
            <a:spLocks noChangeArrowheads="1"/>
          </p:cNvSpPr>
          <p:nvPr/>
        </p:nvSpPr>
        <p:spPr bwMode="auto">
          <a:xfrm rot="16200000" flipH="1">
            <a:off x="6334400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Text Box 115"/>
          <p:cNvSpPr txBox="1">
            <a:spLocks noChangeArrowheads="1"/>
          </p:cNvSpPr>
          <p:nvPr/>
        </p:nvSpPr>
        <p:spPr bwMode="auto">
          <a:xfrm rot="16200000" flipH="1">
            <a:off x="6520387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Text Box 114"/>
          <p:cNvSpPr txBox="1">
            <a:spLocks noChangeArrowheads="1"/>
          </p:cNvSpPr>
          <p:nvPr/>
        </p:nvSpPr>
        <p:spPr bwMode="auto">
          <a:xfrm rot="16200000" flipH="1">
            <a:off x="6708278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Text Box 113"/>
          <p:cNvSpPr txBox="1">
            <a:spLocks noChangeArrowheads="1"/>
          </p:cNvSpPr>
          <p:nvPr/>
        </p:nvSpPr>
        <p:spPr bwMode="auto">
          <a:xfrm rot="16200000" flipH="1">
            <a:off x="6880299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Bulle ronde 26"/>
          <p:cNvSpPr/>
          <p:nvPr/>
        </p:nvSpPr>
        <p:spPr>
          <a:xfrm>
            <a:off x="5615205" y="7389878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2" name="ZoneTexte 671"/>
          <p:cNvSpPr txBox="1"/>
          <p:nvPr/>
        </p:nvSpPr>
        <p:spPr>
          <a:xfrm>
            <a:off x="5663796" y="7431966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7667" y="342135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jaune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15 mots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8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8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pic>
        <p:nvPicPr>
          <p:cNvPr id="241" name="Image 2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61169" y="1627474"/>
            <a:ext cx="170925" cy="98072"/>
          </a:xfrm>
          <a:prstGeom prst="rect">
            <a:avLst/>
          </a:prstGeom>
        </p:spPr>
      </p:pic>
      <p:pic>
        <p:nvPicPr>
          <p:cNvPr id="252" name="Image 2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02315" y="1362253"/>
            <a:ext cx="312214" cy="269218"/>
          </a:xfrm>
          <a:prstGeom prst="rect">
            <a:avLst/>
          </a:prstGeom>
        </p:spPr>
      </p:pic>
      <p:sp>
        <p:nvSpPr>
          <p:cNvPr id="263" name="Bulle ronde 2290"/>
          <p:cNvSpPr/>
          <p:nvPr/>
        </p:nvSpPr>
        <p:spPr>
          <a:xfrm>
            <a:off x="1232395" y="1364526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ZoneTexte 263"/>
          <p:cNvSpPr txBox="1"/>
          <p:nvPr/>
        </p:nvSpPr>
        <p:spPr>
          <a:xfrm>
            <a:off x="1256186" y="1396293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265" name="Image 26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91875" y="1612808"/>
            <a:ext cx="170925" cy="98072"/>
          </a:xfrm>
          <a:prstGeom prst="rect">
            <a:avLst/>
          </a:prstGeom>
        </p:spPr>
      </p:pic>
      <p:pic>
        <p:nvPicPr>
          <p:cNvPr id="266" name="Image 26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33021" y="1347587"/>
            <a:ext cx="312214" cy="269218"/>
          </a:xfrm>
          <a:prstGeom prst="rect">
            <a:avLst/>
          </a:prstGeom>
        </p:spPr>
      </p:pic>
      <p:sp>
        <p:nvSpPr>
          <p:cNvPr id="267" name="Bulle ronde 2290"/>
          <p:cNvSpPr/>
          <p:nvPr/>
        </p:nvSpPr>
        <p:spPr>
          <a:xfrm>
            <a:off x="5663101" y="134986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ZoneTexte 268"/>
          <p:cNvSpPr txBox="1"/>
          <p:nvPr/>
        </p:nvSpPr>
        <p:spPr>
          <a:xfrm>
            <a:off x="5686892" y="138162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934" y="7488814"/>
            <a:ext cx="279087" cy="276872"/>
          </a:xfrm>
          <a:prstGeom prst="rect">
            <a:avLst/>
          </a:prstGeom>
        </p:spPr>
      </p:pic>
      <p:grpSp>
        <p:nvGrpSpPr>
          <p:cNvPr id="356" name="Groupe 355"/>
          <p:cNvGrpSpPr/>
          <p:nvPr/>
        </p:nvGrpSpPr>
        <p:grpSpPr>
          <a:xfrm>
            <a:off x="6458610" y="8517357"/>
            <a:ext cx="123825" cy="241105"/>
            <a:chOff x="1984144" y="6393040"/>
            <a:chExt cx="123825" cy="241105"/>
          </a:xfrm>
        </p:grpSpPr>
        <p:sp>
          <p:nvSpPr>
            <p:cNvPr id="360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61" name="Groupe 360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65" name="Connecteur droit 364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Connecteur droit 365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2" name="Connecteur droit 361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5" name="Groupe 374"/>
          <p:cNvGrpSpPr/>
          <p:nvPr/>
        </p:nvGrpSpPr>
        <p:grpSpPr>
          <a:xfrm>
            <a:off x="1832045" y="5503848"/>
            <a:ext cx="123825" cy="241105"/>
            <a:chOff x="1984144" y="6393040"/>
            <a:chExt cx="123825" cy="241105"/>
          </a:xfrm>
        </p:grpSpPr>
        <p:sp>
          <p:nvSpPr>
            <p:cNvPr id="376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7" name="Groupe 376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81" name="Connecteur droit 380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Connecteur droit 381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8" name="Connecteur droit 37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84" name="Groupe 383"/>
          <p:cNvGrpSpPr/>
          <p:nvPr/>
        </p:nvGrpSpPr>
        <p:grpSpPr>
          <a:xfrm>
            <a:off x="4278706" y="5550731"/>
            <a:ext cx="123825" cy="241105"/>
            <a:chOff x="1984144" y="6393040"/>
            <a:chExt cx="123825" cy="241105"/>
          </a:xfrm>
        </p:grpSpPr>
        <p:sp>
          <p:nvSpPr>
            <p:cNvPr id="385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6" name="Groupe 385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90" name="Connecteur droit 389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cteur droit 39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7" name="Connecteur droit 386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92" name="ZoneTexte 391"/>
          <p:cNvSpPr txBox="1"/>
          <p:nvPr/>
        </p:nvSpPr>
        <p:spPr>
          <a:xfrm>
            <a:off x="6608603" y="9567164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93" name="Image 3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683" y="9336918"/>
            <a:ext cx="288178" cy="230245"/>
          </a:xfrm>
          <a:prstGeom prst="rect">
            <a:avLst/>
          </a:prstGeom>
        </p:spPr>
      </p:pic>
      <p:sp>
        <p:nvSpPr>
          <p:cNvPr id="448" name="Rectangle 34"/>
          <p:cNvSpPr>
            <a:spLocks noChangeArrowheads="1"/>
          </p:cNvSpPr>
          <p:nvPr/>
        </p:nvSpPr>
        <p:spPr bwMode="auto">
          <a:xfrm>
            <a:off x="836791" y="728925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49" name="Group 47"/>
          <p:cNvGrpSpPr>
            <a:grpSpLocks/>
          </p:cNvGrpSpPr>
          <p:nvPr/>
        </p:nvGrpSpPr>
        <p:grpSpPr bwMode="auto">
          <a:xfrm>
            <a:off x="1022256" y="9436508"/>
            <a:ext cx="98425" cy="98425"/>
            <a:chOff x="3511" y="12476"/>
            <a:chExt cx="155" cy="155"/>
          </a:xfrm>
        </p:grpSpPr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2" name="Rectangle 135"/>
          <p:cNvSpPr>
            <a:spLocks noChangeArrowheads="1"/>
          </p:cNvSpPr>
          <p:nvPr/>
        </p:nvSpPr>
        <p:spPr bwMode="auto">
          <a:xfrm>
            <a:off x="999045" y="941145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3" name="ZoneTexte 452"/>
          <p:cNvSpPr txBox="1"/>
          <p:nvPr/>
        </p:nvSpPr>
        <p:spPr>
          <a:xfrm>
            <a:off x="1562694" y="8265128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trè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454" name="Text Box 122"/>
          <p:cNvSpPr txBox="1">
            <a:spLocks noChangeArrowheads="1"/>
          </p:cNvSpPr>
          <p:nvPr/>
        </p:nvSpPr>
        <p:spPr bwMode="auto">
          <a:xfrm rot="16200000" flipH="1">
            <a:off x="831229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Text Box 121"/>
          <p:cNvSpPr txBox="1">
            <a:spLocks noChangeArrowheads="1"/>
          </p:cNvSpPr>
          <p:nvPr/>
        </p:nvSpPr>
        <p:spPr bwMode="auto">
          <a:xfrm rot="16200000" flipH="1">
            <a:off x="1005155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6" name="Text Box 120"/>
          <p:cNvSpPr txBox="1">
            <a:spLocks noChangeArrowheads="1"/>
          </p:cNvSpPr>
          <p:nvPr/>
        </p:nvSpPr>
        <p:spPr bwMode="auto">
          <a:xfrm rot="16200000" flipH="1">
            <a:off x="1194950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Text Box 119"/>
          <p:cNvSpPr txBox="1">
            <a:spLocks noChangeArrowheads="1"/>
          </p:cNvSpPr>
          <p:nvPr/>
        </p:nvSpPr>
        <p:spPr bwMode="auto">
          <a:xfrm rot="16200000" flipH="1">
            <a:off x="1372685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8" name="Text Box 118"/>
          <p:cNvSpPr txBox="1">
            <a:spLocks noChangeArrowheads="1"/>
          </p:cNvSpPr>
          <p:nvPr/>
        </p:nvSpPr>
        <p:spPr bwMode="auto">
          <a:xfrm rot="16200000" flipH="1">
            <a:off x="1548515" y="714380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Text Box 117"/>
          <p:cNvSpPr txBox="1">
            <a:spLocks noChangeArrowheads="1"/>
          </p:cNvSpPr>
          <p:nvPr/>
        </p:nvSpPr>
        <p:spPr bwMode="auto">
          <a:xfrm rot="16200000" flipH="1">
            <a:off x="1736405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0" name="Text Box 116"/>
          <p:cNvSpPr txBox="1">
            <a:spLocks noChangeArrowheads="1"/>
          </p:cNvSpPr>
          <p:nvPr/>
        </p:nvSpPr>
        <p:spPr bwMode="auto">
          <a:xfrm rot="16200000" flipH="1">
            <a:off x="1914774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Text Box 115"/>
          <p:cNvSpPr txBox="1">
            <a:spLocks noChangeArrowheads="1"/>
          </p:cNvSpPr>
          <p:nvPr/>
        </p:nvSpPr>
        <p:spPr bwMode="auto">
          <a:xfrm rot="16200000" flipH="1">
            <a:off x="2100761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Text Box 114"/>
          <p:cNvSpPr txBox="1">
            <a:spLocks noChangeArrowheads="1"/>
          </p:cNvSpPr>
          <p:nvPr/>
        </p:nvSpPr>
        <p:spPr bwMode="auto">
          <a:xfrm rot="16200000" flipH="1">
            <a:off x="2288652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5" name="Text Box 113"/>
          <p:cNvSpPr txBox="1">
            <a:spLocks noChangeArrowheads="1"/>
          </p:cNvSpPr>
          <p:nvPr/>
        </p:nvSpPr>
        <p:spPr bwMode="auto">
          <a:xfrm rot="16200000" flipH="1">
            <a:off x="2460673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7" name="Bulle ronde 26"/>
          <p:cNvSpPr/>
          <p:nvPr/>
        </p:nvSpPr>
        <p:spPr>
          <a:xfrm>
            <a:off x="1195579" y="7349290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" name="ZoneTexte 467"/>
          <p:cNvSpPr txBox="1"/>
          <p:nvPr/>
        </p:nvSpPr>
        <p:spPr>
          <a:xfrm>
            <a:off x="1244170" y="7391378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69" name="Image 4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308" y="7448226"/>
            <a:ext cx="279087" cy="276872"/>
          </a:xfrm>
          <a:prstGeom prst="rect">
            <a:avLst/>
          </a:prstGeom>
        </p:spPr>
      </p:pic>
      <p:grpSp>
        <p:nvGrpSpPr>
          <p:cNvPr id="470" name="Groupe 469"/>
          <p:cNvGrpSpPr/>
          <p:nvPr/>
        </p:nvGrpSpPr>
        <p:grpSpPr>
          <a:xfrm>
            <a:off x="1819901" y="8433538"/>
            <a:ext cx="123825" cy="241105"/>
            <a:chOff x="1984144" y="6393040"/>
            <a:chExt cx="123825" cy="241105"/>
          </a:xfrm>
        </p:grpSpPr>
        <p:sp>
          <p:nvSpPr>
            <p:cNvPr id="471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80" name="Groupe 47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89" name="Connecteur droit 48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Connecteur droit 48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6" name="Connecteur droit 48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1" name="ZoneTexte 490"/>
          <p:cNvSpPr txBox="1"/>
          <p:nvPr/>
        </p:nvSpPr>
        <p:spPr>
          <a:xfrm>
            <a:off x="2188977" y="9526576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92" name="Image 4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9057" y="9296330"/>
            <a:ext cx="288178" cy="230245"/>
          </a:xfrm>
          <a:prstGeom prst="rect">
            <a:avLst/>
          </a:prstGeom>
        </p:spPr>
      </p:pic>
      <p:sp>
        <p:nvSpPr>
          <p:cNvPr id="340" name="ZoneTexte 339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Page 1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1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68066" y="1546517"/>
            <a:ext cx="279703" cy="13935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68504" y="1290873"/>
            <a:ext cx="315016" cy="268921"/>
          </a:xfrm>
          <a:prstGeom prst="rect">
            <a:avLst/>
          </a:prstGeom>
        </p:spPr>
      </p:pic>
      <p:sp>
        <p:nvSpPr>
          <p:cNvPr id="33" name="Rectangle 70"/>
          <p:cNvSpPr>
            <a:spLocks noChangeArrowheads="1"/>
          </p:cNvSpPr>
          <p:nvPr/>
        </p:nvSpPr>
        <p:spPr bwMode="auto">
          <a:xfrm>
            <a:off x="2946923" y="11540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4" name="Group 112"/>
          <p:cNvGrpSpPr>
            <a:grpSpLocks/>
          </p:cNvGrpSpPr>
          <p:nvPr/>
        </p:nvGrpSpPr>
        <p:grpSpPr bwMode="auto">
          <a:xfrm rot="16200000" flipH="1">
            <a:off x="3747828" y="193351"/>
            <a:ext cx="131740" cy="1720850"/>
            <a:chOff x="7435" y="9002"/>
            <a:chExt cx="165" cy="2711"/>
          </a:xfrm>
        </p:grpSpPr>
        <p:sp>
          <p:nvSpPr>
            <p:cNvPr id="35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3475544" y="2146641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rév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ei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on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3083675" y="3083624"/>
            <a:ext cx="131763" cy="136525"/>
            <a:chOff x="634123" y="4838678"/>
            <a:chExt cx="131763" cy="136525"/>
          </a:xfrm>
        </p:grpSpPr>
        <p:grpSp>
          <p:nvGrpSpPr>
            <p:cNvPr id="47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8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Bulle ronde 2290"/>
          <p:cNvSpPr/>
          <p:nvPr/>
        </p:nvSpPr>
        <p:spPr>
          <a:xfrm>
            <a:off x="3368504" y="123768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3392295" y="126945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756542" y="4228349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4" name="Group 47"/>
          <p:cNvGrpSpPr>
            <a:grpSpLocks/>
          </p:cNvGrpSpPr>
          <p:nvPr/>
        </p:nvGrpSpPr>
        <p:grpSpPr bwMode="auto">
          <a:xfrm>
            <a:off x="942007" y="6375602"/>
            <a:ext cx="98425" cy="98425"/>
            <a:chOff x="3511" y="12476"/>
            <a:chExt cx="155" cy="155"/>
          </a:xfrm>
        </p:grpSpPr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7" name="Rectangle 135"/>
          <p:cNvSpPr>
            <a:spLocks noChangeArrowheads="1"/>
          </p:cNvSpPr>
          <p:nvPr/>
        </p:nvSpPr>
        <p:spPr bwMode="auto">
          <a:xfrm>
            <a:off x="918796" y="6350547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387993" y="5273842"/>
            <a:ext cx="50414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ê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59" name="Text Box 122"/>
          <p:cNvSpPr txBox="1">
            <a:spLocks noChangeArrowheads="1"/>
          </p:cNvSpPr>
          <p:nvPr/>
        </p:nvSpPr>
        <p:spPr bwMode="auto">
          <a:xfrm rot="16200000" flipH="1">
            <a:off x="750980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Text Box 121"/>
          <p:cNvSpPr txBox="1">
            <a:spLocks noChangeArrowheads="1"/>
          </p:cNvSpPr>
          <p:nvPr/>
        </p:nvSpPr>
        <p:spPr bwMode="auto">
          <a:xfrm rot="16200000" flipH="1">
            <a:off x="924906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120"/>
          <p:cNvSpPr txBox="1">
            <a:spLocks noChangeArrowheads="1"/>
          </p:cNvSpPr>
          <p:nvPr/>
        </p:nvSpPr>
        <p:spPr bwMode="auto">
          <a:xfrm rot="16200000" flipH="1">
            <a:off x="1114701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119"/>
          <p:cNvSpPr txBox="1">
            <a:spLocks noChangeArrowheads="1"/>
          </p:cNvSpPr>
          <p:nvPr/>
        </p:nvSpPr>
        <p:spPr bwMode="auto">
          <a:xfrm rot="16200000" flipH="1">
            <a:off x="1292436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118"/>
          <p:cNvSpPr txBox="1">
            <a:spLocks noChangeArrowheads="1"/>
          </p:cNvSpPr>
          <p:nvPr/>
        </p:nvSpPr>
        <p:spPr bwMode="auto">
          <a:xfrm rot="16200000" flipH="1">
            <a:off x="1468266" y="408290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 Box 117"/>
          <p:cNvSpPr txBox="1">
            <a:spLocks noChangeArrowheads="1"/>
          </p:cNvSpPr>
          <p:nvPr/>
        </p:nvSpPr>
        <p:spPr bwMode="auto">
          <a:xfrm rot="16200000" flipH="1">
            <a:off x="1656156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116"/>
          <p:cNvSpPr txBox="1">
            <a:spLocks noChangeArrowheads="1"/>
          </p:cNvSpPr>
          <p:nvPr/>
        </p:nvSpPr>
        <p:spPr bwMode="auto">
          <a:xfrm rot="16200000" flipH="1">
            <a:off x="1834525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115"/>
          <p:cNvSpPr txBox="1">
            <a:spLocks noChangeArrowheads="1"/>
          </p:cNvSpPr>
          <p:nvPr/>
        </p:nvSpPr>
        <p:spPr bwMode="auto">
          <a:xfrm rot="16200000" flipH="1">
            <a:off x="2020512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114"/>
          <p:cNvSpPr txBox="1">
            <a:spLocks noChangeArrowheads="1"/>
          </p:cNvSpPr>
          <p:nvPr/>
        </p:nvSpPr>
        <p:spPr bwMode="auto">
          <a:xfrm rot="16200000" flipH="1">
            <a:off x="2208403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xt Box 113"/>
          <p:cNvSpPr txBox="1">
            <a:spLocks noChangeArrowheads="1"/>
          </p:cNvSpPr>
          <p:nvPr/>
        </p:nvSpPr>
        <p:spPr bwMode="auto">
          <a:xfrm rot="16200000" flipH="1">
            <a:off x="2380424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Bulle ronde 26"/>
          <p:cNvSpPr/>
          <p:nvPr/>
        </p:nvSpPr>
        <p:spPr>
          <a:xfrm>
            <a:off x="1115329" y="4288384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817441" y="4370800"/>
            <a:ext cx="296844" cy="281852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163921" y="4330472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2941507" y="4288384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3" name="Group 47"/>
          <p:cNvGrpSpPr>
            <a:grpSpLocks/>
          </p:cNvGrpSpPr>
          <p:nvPr/>
        </p:nvGrpSpPr>
        <p:grpSpPr bwMode="auto">
          <a:xfrm>
            <a:off x="3126972" y="6435637"/>
            <a:ext cx="98425" cy="98425"/>
            <a:chOff x="3511" y="12476"/>
            <a:chExt cx="155" cy="155"/>
          </a:xfrm>
        </p:grpSpPr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6" name="Rectangle 135"/>
          <p:cNvSpPr>
            <a:spLocks noChangeArrowheads="1"/>
          </p:cNvSpPr>
          <p:nvPr/>
        </p:nvSpPr>
        <p:spPr bwMode="auto">
          <a:xfrm>
            <a:off x="3103761" y="6410582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3364108" y="5322783"/>
            <a:ext cx="9058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sou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ha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 rot="16200000" flipH="1">
            <a:off x="2935945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Text Box 121"/>
          <p:cNvSpPr txBox="1">
            <a:spLocks noChangeArrowheads="1"/>
          </p:cNvSpPr>
          <p:nvPr/>
        </p:nvSpPr>
        <p:spPr bwMode="auto">
          <a:xfrm rot="16200000" flipH="1">
            <a:off x="3109871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 rot="16200000" flipH="1">
            <a:off x="3299666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Text Box 119"/>
          <p:cNvSpPr txBox="1">
            <a:spLocks noChangeArrowheads="1"/>
          </p:cNvSpPr>
          <p:nvPr/>
        </p:nvSpPr>
        <p:spPr bwMode="auto">
          <a:xfrm rot="16200000" flipH="1">
            <a:off x="3477401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ext Box 118"/>
          <p:cNvSpPr txBox="1">
            <a:spLocks noChangeArrowheads="1"/>
          </p:cNvSpPr>
          <p:nvPr/>
        </p:nvSpPr>
        <p:spPr bwMode="auto">
          <a:xfrm rot="16200000" flipH="1">
            <a:off x="3653231" y="414293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 Box 117"/>
          <p:cNvSpPr txBox="1">
            <a:spLocks noChangeArrowheads="1"/>
          </p:cNvSpPr>
          <p:nvPr/>
        </p:nvSpPr>
        <p:spPr bwMode="auto">
          <a:xfrm rot="16200000" flipH="1">
            <a:off x="3841121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Text Box 116"/>
          <p:cNvSpPr txBox="1">
            <a:spLocks noChangeArrowheads="1"/>
          </p:cNvSpPr>
          <p:nvPr/>
        </p:nvSpPr>
        <p:spPr bwMode="auto">
          <a:xfrm rot="16200000" flipH="1">
            <a:off x="4019490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 rot="16200000" flipH="1">
            <a:off x="4205477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Text Box 114"/>
          <p:cNvSpPr txBox="1">
            <a:spLocks noChangeArrowheads="1"/>
          </p:cNvSpPr>
          <p:nvPr/>
        </p:nvSpPr>
        <p:spPr bwMode="auto">
          <a:xfrm rot="16200000" flipH="1">
            <a:off x="4393368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 Box 113"/>
          <p:cNvSpPr txBox="1">
            <a:spLocks noChangeArrowheads="1"/>
          </p:cNvSpPr>
          <p:nvPr/>
        </p:nvSpPr>
        <p:spPr bwMode="auto">
          <a:xfrm rot="16200000" flipH="1">
            <a:off x="4565389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Bulle ronde 26"/>
          <p:cNvSpPr/>
          <p:nvPr/>
        </p:nvSpPr>
        <p:spPr>
          <a:xfrm>
            <a:off x="3300294" y="4348419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002406" y="4430835"/>
            <a:ext cx="296844" cy="281852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3348886" y="4390507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91" name="Groupe 90"/>
          <p:cNvGrpSpPr/>
          <p:nvPr/>
        </p:nvGrpSpPr>
        <p:grpSpPr>
          <a:xfrm>
            <a:off x="3634991" y="5472926"/>
            <a:ext cx="123825" cy="241105"/>
            <a:chOff x="1984144" y="6393040"/>
            <a:chExt cx="123825" cy="241105"/>
          </a:xfrm>
        </p:grpSpPr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3" name="Groupe 92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97" name="Connecteur droit 96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Connecteur droit 93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9" name="Rectangle 70"/>
          <p:cNvSpPr>
            <a:spLocks noChangeArrowheads="1"/>
          </p:cNvSpPr>
          <p:nvPr/>
        </p:nvSpPr>
        <p:spPr bwMode="auto">
          <a:xfrm>
            <a:off x="5160629" y="11540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0" name="Group 112"/>
          <p:cNvGrpSpPr>
            <a:grpSpLocks/>
          </p:cNvGrpSpPr>
          <p:nvPr/>
        </p:nvGrpSpPr>
        <p:grpSpPr bwMode="auto">
          <a:xfrm rot="16200000" flipH="1">
            <a:off x="5961534" y="193351"/>
            <a:ext cx="131740" cy="1720850"/>
            <a:chOff x="7435" y="9002"/>
            <a:chExt cx="165" cy="2711"/>
          </a:xfrm>
        </p:grpSpPr>
        <p:sp>
          <p:nvSpPr>
            <p:cNvPr id="101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1" name="ZoneTexte 110"/>
          <p:cNvSpPr txBox="1"/>
          <p:nvPr/>
        </p:nvSpPr>
        <p:spPr>
          <a:xfrm>
            <a:off x="5632051" y="2147075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u</a:t>
            </a:r>
            <a:endParaRPr lang="fr-FR" sz="1500" dirty="0">
              <a:solidFill>
                <a:srgbClr val="5B9BD5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120" name="Groupe 119"/>
          <p:cNvGrpSpPr/>
          <p:nvPr/>
        </p:nvGrpSpPr>
        <p:grpSpPr>
          <a:xfrm>
            <a:off x="5298084" y="3245851"/>
            <a:ext cx="131763" cy="136525"/>
            <a:chOff x="634123" y="4838678"/>
            <a:chExt cx="131763" cy="136525"/>
          </a:xfrm>
        </p:grpSpPr>
        <p:grpSp>
          <p:nvGrpSpPr>
            <p:cNvPr id="121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123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2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5" name="ZoneTexte 124"/>
          <p:cNvSpPr txBox="1"/>
          <p:nvPr/>
        </p:nvSpPr>
        <p:spPr>
          <a:xfrm>
            <a:off x="5554051" y="2643090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6034546" y="2647451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elle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127" name="Image 1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341929" y="2781334"/>
            <a:ext cx="227145" cy="79814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238770" y="1240589"/>
            <a:ext cx="366643" cy="315458"/>
          </a:xfrm>
          <a:prstGeom prst="rect">
            <a:avLst/>
          </a:prstGeom>
        </p:spPr>
      </p:pic>
      <p:sp>
        <p:nvSpPr>
          <p:cNvPr id="129" name="Bulle ronde 26"/>
          <p:cNvSpPr/>
          <p:nvPr/>
        </p:nvSpPr>
        <p:spPr>
          <a:xfrm>
            <a:off x="5597695" y="1246579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0" name="ZoneTexte 129"/>
          <p:cNvSpPr txBox="1"/>
          <p:nvPr/>
        </p:nvSpPr>
        <p:spPr>
          <a:xfrm>
            <a:off x="5583588" y="1298197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85354" y="1554237"/>
            <a:ext cx="279703" cy="139351"/>
          </a:xfrm>
          <a:prstGeom prst="rect">
            <a:avLst/>
          </a:prstGeom>
        </p:spPr>
      </p:pic>
      <p:sp>
        <p:nvSpPr>
          <p:cNvPr id="132" name="Rectangle 76"/>
          <p:cNvSpPr>
            <a:spLocks noChangeArrowheads="1"/>
          </p:cNvSpPr>
          <p:nvPr/>
        </p:nvSpPr>
        <p:spPr bwMode="auto">
          <a:xfrm rot="16200000">
            <a:off x="1018804" y="6750809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1566716" y="7833126"/>
            <a:ext cx="8256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ndan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134" name="Group 67"/>
          <p:cNvGrpSpPr>
            <a:grpSpLocks/>
          </p:cNvGrpSpPr>
          <p:nvPr/>
        </p:nvGrpSpPr>
        <p:grpSpPr bwMode="auto">
          <a:xfrm>
            <a:off x="898157" y="8551879"/>
            <a:ext cx="96436" cy="98425"/>
            <a:chOff x="3511" y="12476"/>
            <a:chExt cx="155" cy="155"/>
          </a:xfrm>
        </p:grpSpPr>
        <p:sp>
          <p:nvSpPr>
            <p:cNvPr id="135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7" name="Rectangle 135"/>
          <p:cNvSpPr>
            <a:spLocks noChangeArrowheads="1"/>
          </p:cNvSpPr>
          <p:nvPr/>
        </p:nvSpPr>
        <p:spPr bwMode="auto">
          <a:xfrm>
            <a:off x="868910" y="8527769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8" name="Group 112"/>
          <p:cNvGrpSpPr>
            <a:grpSpLocks/>
          </p:cNvGrpSpPr>
          <p:nvPr/>
        </p:nvGrpSpPr>
        <p:grpSpPr bwMode="auto">
          <a:xfrm rot="16200000" flipH="1">
            <a:off x="1505167" y="6127956"/>
            <a:ext cx="121359" cy="1686078"/>
            <a:chOff x="7449" y="9002"/>
            <a:chExt cx="152" cy="2711"/>
          </a:xfrm>
        </p:grpSpPr>
        <p:sp>
          <p:nvSpPr>
            <p:cNvPr id="13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9" name="ZoneTexte 148"/>
          <p:cNvSpPr txBox="1"/>
          <p:nvPr/>
        </p:nvSpPr>
        <p:spPr>
          <a:xfrm>
            <a:off x="2598935" y="8618364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150" name="Image 14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782482" y="7125585"/>
            <a:ext cx="274320" cy="273838"/>
          </a:xfrm>
          <a:prstGeom prst="rect">
            <a:avLst/>
          </a:prstGeom>
        </p:spPr>
      </p:pic>
      <p:sp>
        <p:nvSpPr>
          <p:cNvPr id="151" name="Bulle ronde 26"/>
          <p:cNvSpPr/>
          <p:nvPr/>
        </p:nvSpPr>
        <p:spPr>
          <a:xfrm>
            <a:off x="1084873" y="7128157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ZoneTexte 151"/>
          <p:cNvSpPr txBox="1"/>
          <p:nvPr/>
        </p:nvSpPr>
        <p:spPr>
          <a:xfrm>
            <a:off x="1133450" y="7165861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153" name="Groupe 152"/>
          <p:cNvGrpSpPr/>
          <p:nvPr/>
        </p:nvGrpSpPr>
        <p:grpSpPr>
          <a:xfrm>
            <a:off x="2204105" y="7991023"/>
            <a:ext cx="123825" cy="241105"/>
            <a:chOff x="1984144" y="6393040"/>
            <a:chExt cx="123825" cy="241105"/>
          </a:xfrm>
        </p:grpSpPr>
        <p:sp>
          <p:nvSpPr>
            <p:cNvPr id="15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55" name="Groupe 15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159" name="Connecteur droit 15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Connecteur droit 15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1" name="Image 1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9015" y="8388118"/>
            <a:ext cx="288178" cy="230245"/>
          </a:xfrm>
          <a:prstGeom prst="rect">
            <a:avLst/>
          </a:prstGeom>
        </p:spPr>
      </p:pic>
      <p:sp>
        <p:nvSpPr>
          <p:cNvPr id="162" name="Rectangle 76"/>
          <p:cNvSpPr>
            <a:spLocks noChangeArrowheads="1"/>
          </p:cNvSpPr>
          <p:nvPr/>
        </p:nvSpPr>
        <p:spPr bwMode="auto">
          <a:xfrm rot="16200000">
            <a:off x="3644084" y="6750809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ZoneTexte 162"/>
          <p:cNvSpPr txBox="1"/>
          <p:nvPr/>
        </p:nvSpPr>
        <p:spPr>
          <a:xfrm>
            <a:off x="4191996" y="7833126"/>
            <a:ext cx="64870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depui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164" name="Group 67"/>
          <p:cNvGrpSpPr>
            <a:grpSpLocks/>
          </p:cNvGrpSpPr>
          <p:nvPr/>
        </p:nvGrpSpPr>
        <p:grpSpPr bwMode="auto">
          <a:xfrm>
            <a:off x="3523437" y="8551879"/>
            <a:ext cx="96436" cy="98425"/>
            <a:chOff x="3511" y="12476"/>
            <a:chExt cx="155" cy="155"/>
          </a:xfrm>
        </p:grpSpPr>
        <p:sp>
          <p:nvSpPr>
            <p:cNvPr id="165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7" name="Rectangle 135"/>
          <p:cNvSpPr>
            <a:spLocks noChangeArrowheads="1"/>
          </p:cNvSpPr>
          <p:nvPr/>
        </p:nvSpPr>
        <p:spPr bwMode="auto">
          <a:xfrm>
            <a:off x="3494190" y="8527769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8" name="Group 112"/>
          <p:cNvGrpSpPr>
            <a:grpSpLocks/>
          </p:cNvGrpSpPr>
          <p:nvPr/>
        </p:nvGrpSpPr>
        <p:grpSpPr bwMode="auto">
          <a:xfrm rot="16200000" flipH="1">
            <a:off x="4130447" y="6127956"/>
            <a:ext cx="121359" cy="1686078"/>
            <a:chOff x="7449" y="9002"/>
            <a:chExt cx="152" cy="2711"/>
          </a:xfrm>
        </p:grpSpPr>
        <p:sp>
          <p:nvSpPr>
            <p:cNvPr id="16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9" name="ZoneTexte 178"/>
          <p:cNvSpPr txBox="1"/>
          <p:nvPr/>
        </p:nvSpPr>
        <p:spPr>
          <a:xfrm>
            <a:off x="5224215" y="8618364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180" name="Image 17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3407762" y="7125585"/>
            <a:ext cx="274320" cy="273838"/>
          </a:xfrm>
          <a:prstGeom prst="rect">
            <a:avLst/>
          </a:prstGeom>
        </p:spPr>
      </p:pic>
      <p:sp>
        <p:nvSpPr>
          <p:cNvPr id="181" name="Bulle ronde 26"/>
          <p:cNvSpPr/>
          <p:nvPr/>
        </p:nvSpPr>
        <p:spPr>
          <a:xfrm>
            <a:off x="3710153" y="7128157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ZoneTexte 181"/>
          <p:cNvSpPr txBox="1"/>
          <p:nvPr/>
        </p:nvSpPr>
        <p:spPr>
          <a:xfrm>
            <a:off x="3758730" y="7165861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183" name="Groupe 182"/>
          <p:cNvGrpSpPr/>
          <p:nvPr/>
        </p:nvGrpSpPr>
        <p:grpSpPr>
          <a:xfrm>
            <a:off x="4668377" y="8009251"/>
            <a:ext cx="123825" cy="241105"/>
            <a:chOff x="1984144" y="6393040"/>
            <a:chExt cx="123825" cy="241105"/>
          </a:xfrm>
        </p:grpSpPr>
        <p:sp>
          <p:nvSpPr>
            <p:cNvPr id="18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85" name="Groupe 18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189" name="Connecteur droit 18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necteur droit 18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Connecteur droit 18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1" name="Image 1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4295" y="8388118"/>
            <a:ext cx="288178" cy="230245"/>
          </a:xfrm>
          <a:prstGeom prst="rect">
            <a:avLst/>
          </a:prstGeom>
        </p:spPr>
      </p:pic>
      <p:sp>
        <p:nvSpPr>
          <p:cNvPr id="192" name="Rectangle 70"/>
          <p:cNvSpPr>
            <a:spLocks noChangeArrowheads="1"/>
          </p:cNvSpPr>
          <p:nvPr/>
        </p:nvSpPr>
        <p:spPr bwMode="auto">
          <a:xfrm>
            <a:off x="5197496" y="4293377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93" name="Group 112"/>
          <p:cNvGrpSpPr>
            <a:grpSpLocks/>
          </p:cNvGrpSpPr>
          <p:nvPr/>
        </p:nvGrpSpPr>
        <p:grpSpPr bwMode="auto">
          <a:xfrm rot="16200000" flipH="1">
            <a:off x="5998401" y="3332640"/>
            <a:ext cx="131740" cy="1720850"/>
            <a:chOff x="7435" y="9002"/>
            <a:chExt cx="165" cy="2711"/>
          </a:xfrm>
        </p:grpSpPr>
        <p:sp>
          <p:nvSpPr>
            <p:cNvPr id="194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ZoneTexte 203"/>
          <p:cNvSpPr txBox="1"/>
          <p:nvPr/>
        </p:nvSpPr>
        <p:spPr>
          <a:xfrm>
            <a:off x="5668918" y="5286364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portan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05" name="Groupe 204"/>
          <p:cNvGrpSpPr/>
          <p:nvPr/>
        </p:nvGrpSpPr>
        <p:grpSpPr>
          <a:xfrm>
            <a:off x="6450904" y="5424308"/>
            <a:ext cx="123825" cy="241105"/>
            <a:chOff x="1984144" y="6393040"/>
            <a:chExt cx="123825" cy="241105"/>
          </a:xfrm>
        </p:grpSpPr>
        <p:sp>
          <p:nvSpPr>
            <p:cNvPr id="206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7" name="Groupe 206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11" name="Connecteur droit 210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211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8" name="Connecteur droit 20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3" name="Groupe 212"/>
          <p:cNvGrpSpPr/>
          <p:nvPr/>
        </p:nvGrpSpPr>
        <p:grpSpPr>
          <a:xfrm>
            <a:off x="5334951" y="6385140"/>
            <a:ext cx="131763" cy="136525"/>
            <a:chOff x="634123" y="4838678"/>
            <a:chExt cx="131763" cy="136525"/>
          </a:xfrm>
        </p:grpSpPr>
        <p:grpSp>
          <p:nvGrpSpPr>
            <p:cNvPr id="214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216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5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8" name="ZoneTexte 217"/>
          <p:cNvSpPr txBox="1"/>
          <p:nvPr/>
        </p:nvSpPr>
        <p:spPr>
          <a:xfrm>
            <a:off x="5590918" y="5782379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6066214" y="5783006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important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20" name="Image 2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645451" y="5922031"/>
            <a:ext cx="139104" cy="79814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275637" y="4379878"/>
            <a:ext cx="366643" cy="315458"/>
          </a:xfrm>
          <a:prstGeom prst="rect">
            <a:avLst/>
          </a:prstGeom>
        </p:spPr>
      </p:pic>
      <p:sp>
        <p:nvSpPr>
          <p:cNvPr id="222" name="Bulle ronde 26"/>
          <p:cNvSpPr/>
          <p:nvPr/>
        </p:nvSpPr>
        <p:spPr>
          <a:xfrm>
            <a:off x="5634562" y="4385868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3" name="ZoneTexte 222"/>
          <p:cNvSpPr txBox="1"/>
          <p:nvPr/>
        </p:nvSpPr>
        <p:spPr>
          <a:xfrm>
            <a:off x="5620455" y="4437486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226" name="Image 2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22221" y="4693526"/>
            <a:ext cx="279703" cy="139351"/>
          </a:xfrm>
          <a:prstGeom prst="rect">
            <a:avLst/>
          </a:prstGeom>
        </p:spPr>
      </p:pic>
      <p:pic>
        <p:nvPicPr>
          <p:cNvPr id="227" name="Image 2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228" name="Image 22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229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0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231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ZoneTexte 240"/>
          <p:cNvSpPr txBox="1"/>
          <p:nvPr/>
        </p:nvSpPr>
        <p:spPr>
          <a:xfrm>
            <a:off x="1285163" y="2146642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42" name="Groupe 241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243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245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6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7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ZoneTexte 247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49" name="ZoneTexte 248"/>
          <p:cNvSpPr txBox="1"/>
          <p:nvPr/>
        </p:nvSpPr>
        <p:spPr>
          <a:xfrm>
            <a:off x="287667" y="342135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jaune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15 mots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50" name="ZoneTexte 249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ndika Basic Dig1 Dig4 Dig7" panose="02000000000000000000" pitchFamily="2" charset="0"/>
              </a:rPr>
              <a:t>Page 2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2" name="Image 251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63" name="Image 262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sp>
        <p:nvSpPr>
          <p:cNvPr id="273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0" name="Rectangle 50"/>
          <p:cNvSpPr>
            <a:spLocks noChangeArrowheads="1"/>
          </p:cNvSpPr>
          <p:nvPr/>
        </p:nvSpPr>
        <p:spPr bwMode="auto">
          <a:xfrm>
            <a:off x="3118285" y="13107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1" name="Rectangle 70"/>
          <p:cNvSpPr>
            <a:spLocks noChangeArrowheads="1"/>
          </p:cNvSpPr>
          <p:nvPr/>
        </p:nvSpPr>
        <p:spPr bwMode="auto">
          <a:xfrm>
            <a:off x="845408" y="131381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2" name="Rectangle 110"/>
          <p:cNvSpPr>
            <a:spLocks noChangeArrowheads="1"/>
          </p:cNvSpPr>
          <p:nvPr/>
        </p:nvSpPr>
        <p:spPr bwMode="auto">
          <a:xfrm>
            <a:off x="5260992" y="1288500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3" name="Group 67"/>
          <p:cNvGrpSpPr>
            <a:grpSpLocks/>
          </p:cNvGrpSpPr>
          <p:nvPr/>
        </p:nvGrpSpPr>
        <p:grpSpPr bwMode="auto">
          <a:xfrm>
            <a:off x="1041431" y="3472175"/>
            <a:ext cx="98425" cy="98425"/>
            <a:chOff x="3511" y="12476"/>
            <a:chExt cx="155" cy="155"/>
          </a:xfrm>
        </p:grpSpPr>
        <p:sp>
          <p:nvSpPr>
            <p:cNvPr id="684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5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86" name="ZoneTexte 685"/>
          <p:cNvSpPr txBox="1"/>
          <p:nvPr/>
        </p:nvSpPr>
        <p:spPr>
          <a:xfrm>
            <a:off x="3652911" y="241185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anné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687" name="ZoneTexte 686"/>
          <p:cNvSpPr txBox="1"/>
          <p:nvPr/>
        </p:nvSpPr>
        <p:spPr>
          <a:xfrm>
            <a:off x="5748175" y="2249123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réu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ite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688" name="Group 112"/>
          <p:cNvGrpSpPr>
            <a:grpSpLocks/>
          </p:cNvGrpSpPr>
          <p:nvPr/>
        </p:nvGrpSpPr>
        <p:grpSpPr bwMode="auto">
          <a:xfrm rot="16200000" flipH="1">
            <a:off x="1646313" y="353079"/>
            <a:ext cx="131740" cy="1720850"/>
            <a:chOff x="7435" y="9002"/>
            <a:chExt cx="165" cy="2711"/>
          </a:xfrm>
        </p:grpSpPr>
        <p:sp>
          <p:nvSpPr>
            <p:cNvPr id="68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01" name="Groupe 700"/>
          <p:cNvGrpSpPr/>
          <p:nvPr/>
        </p:nvGrpSpPr>
        <p:grpSpPr>
          <a:xfrm>
            <a:off x="3109703" y="1165228"/>
            <a:ext cx="1720850" cy="124569"/>
            <a:chOff x="5500651" y="4343109"/>
            <a:chExt cx="1720850" cy="124569"/>
          </a:xfrm>
        </p:grpSpPr>
        <p:sp>
          <p:nvSpPr>
            <p:cNvPr id="70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2" name="Text Box 122"/>
          <p:cNvSpPr txBox="1">
            <a:spLocks noChangeArrowheads="1"/>
          </p:cNvSpPr>
          <p:nvPr/>
        </p:nvSpPr>
        <p:spPr bwMode="auto">
          <a:xfrm rot="16200000" flipH="1">
            <a:off x="5257009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3" name="Text Box 121"/>
          <p:cNvSpPr txBox="1">
            <a:spLocks noChangeArrowheads="1"/>
          </p:cNvSpPr>
          <p:nvPr/>
        </p:nvSpPr>
        <p:spPr bwMode="auto">
          <a:xfrm rot="16200000" flipH="1">
            <a:off x="543093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4" name="Text Box 120"/>
          <p:cNvSpPr txBox="1">
            <a:spLocks noChangeArrowheads="1"/>
          </p:cNvSpPr>
          <p:nvPr/>
        </p:nvSpPr>
        <p:spPr bwMode="auto">
          <a:xfrm rot="16200000" flipH="1">
            <a:off x="5620730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5" name="Text Box 119"/>
          <p:cNvSpPr txBox="1">
            <a:spLocks noChangeArrowheads="1"/>
          </p:cNvSpPr>
          <p:nvPr/>
        </p:nvSpPr>
        <p:spPr bwMode="auto">
          <a:xfrm rot="16200000" flipH="1">
            <a:off x="579846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6" name="Text Box 118"/>
          <p:cNvSpPr txBox="1">
            <a:spLocks noChangeArrowheads="1"/>
          </p:cNvSpPr>
          <p:nvPr/>
        </p:nvSpPr>
        <p:spPr bwMode="auto">
          <a:xfrm rot="16200000" flipH="1">
            <a:off x="5974295" y="11394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" name="Text Box 117"/>
          <p:cNvSpPr txBox="1">
            <a:spLocks noChangeArrowheads="1"/>
          </p:cNvSpPr>
          <p:nvPr/>
        </p:nvSpPr>
        <p:spPr bwMode="auto">
          <a:xfrm rot="16200000" flipH="1">
            <a:off x="6162185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" name="Text Box 116"/>
          <p:cNvSpPr txBox="1">
            <a:spLocks noChangeArrowheads="1"/>
          </p:cNvSpPr>
          <p:nvPr/>
        </p:nvSpPr>
        <p:spPr bwMode="auto">
          <a:xfrm rot="16200000" flipH="1">
            <a:off x="6340554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9" name="Text Box 115"/>
          <p:cNvSpPr txBox="1">
            <a:spLocks noChangeArrowheads="1"/>
          </p:cNvSpPr>
          <p:nvPr/>
        </p:nvSpPr>
        <p:spPr bwMode="auto">
          <a:xfrm rot="16200000" flipH="1">
            <a:off x="6526541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0" name="Text Box 114"/>
          <p:cNvSpPr txBox="1">
            <a:spLocks noChangeArrowheads="1"/>
          </p:cNvSpPr>
          <p:nvPr/>
        </p:nvSpPr>
        <p:spPr bwMode="auto">
          <a:xfrm rot="16200000" flipH="1">
            <a:off x="6714432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1" name="Text Box 113"/>
          <p:cNvSpPr txBox="1">
            <a:spLocks noChangeArrowheads="1"/>
          </p:cNvSpPr>
          <p:nvPr/>
        </p:nvSpPr>
        <p:spPr bwMode="auto">
          <a:xfrm rot="16200000" flipH="1">
            <a:off x="6886453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Rectangle 135"/>
          <p:cNvSpPr>
            <a:spLocks noChangeArrowheads="1"/>
          </p:cNvSpPr>
          <p:nvPr/>
        </p:nvSpPr>
        <p:spPr bwMode="auto">
          <a:xfrm>
            <a:off x="1019804" y="345568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23" name="Group 47"/>
          <p:cNvGrpSpPr>
            <a:grpSpLocks/>
          </p:cNvGrpSpPr>
          <p:nvPr/>
        </p:nvGrpSpPr>
        <p:grpSpPr bwMode="auto">
          <a:xfrm>
            <a:off x="3320076" y="3492010"/>
            <a:ext cx="98425" cy="98425"/>
            <a:chOff x="3511" y="12476"/>
            <a:chExt cx="155" cy="155"/>
          </a:xfrm>
        </p:grpSpPr>
        <p:sp>
          <p:nvSpPr>
            <p:cNvPr id="72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26" name="Rectangle 135"/>
          <p:cNvSpPr>
            <a:spLocks noChangeArrowheads="1"/>
          </p:cNvSpPr>
          <p:nvPr/>
        </p:nvSpPr>
        <p:spPr bwMode="auto">
          <a:xfrm>
            <a:off x="3298317" y="347091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27" name="Group 67"/>
          <p:cNvGrpSpPr>
            <a:grpSpLocks/>
          </p:cNvGrpSpPr>
          <p:nvPr/>
        </p:nvGrpSpPr>
        <p:grpSpPr bwMode="auto">
          <a:xfrm>
            <a:off x="5449741" y="3448236"/>
            <a:ext cx="98425" cy="98425"/>
            <a:chOff x="3511" y="12476"/>
            <a:chExt cx="155" cy="155"/>
          </a:xfrm>
        </p:grpSpPr>
        <p:sp>
          <p:nvSpPr>
            <p:cNvPr id="728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9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0" name="Rectangle 135"/>
          <p:cNvSpPr>
            <a:spLocks noChangeArrowheads="1"/>
          </p:cNvSpPr>
          <p:nvPr/>
        </p:nvSpPr>
        <p:spPr bwMode="auto">
          <a:xfrm>
            <a:off x="5428114" y="3425396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31" name="Image 7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262985" y="1658780"/>
            <a:ext cx="170925" cy="98072"/>
          </a:xfrm>
          <a:prstGeom prst="rect">
            <a:avLst/>
          </a:prstGeom>
        </p:spPr>
      </p:pic>
      <p:pic>
        <p:nvPicPr>
          <p:cNvPr id="732" name="Image 7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204131" y="1393559"/>
            <a:ext cx="312214" cy="269218"/>
          </a:xfrm>
          <a:prstGeom prst="rect">
            <a:avLst/>
          </a:prstGeom>
        </p:spPr>
      </p:pic>
      <p:pic>
        <p:nvPicPr>
          <p:cNvPr id="733" name="Image 7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262293" y="1513642"/>
            <a:ext cx="145257" cy="59532"/>
          </a:xfrm>
          <a:prstGeom prst="rect">
            <a:avLst/>
          </a:prstGeom>
        </p:spPr>
      </p:pic>
      <p:sp>
        <p:nvSpPr>
          <p:cNvPr id="734" name="ZoneTexte 733"/>
          <p:cNvSpPr txBox="1"/>
          <p:nvPr/>
        </p:nvSpPr>
        <p:spPr>
          <a:xfrm>
            <a:off x="1397158" y="2303013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santé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735" name="Rectangle 50"/>
          <p:cNvSpPr>
            <a:spLocks noChangeArrowheads="1"/>
          </p:cNvSpPr>
          <p:nvPr/>
        </p:nvSpPr>
        <p:spPr bwMode="auto">
          <a:xfrm>
            <a:off x="3052644" y="430125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6" name="ZoneTexte 735"/>
          <p:cNvSpPr txBox="1"/>
          <p:nvPr/>
        </p:nvSpPr>
        <p:spPr>
          <a:xfrm>
            <a:off x="3381970" y="5397307"/>
            <a:ext cx="101589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co</a:t>
            </a:r>
            <a:r>
              <a:rPr lang="fr-FR" sz="1500" dirty="0" smtClean="0">
                <a:solidFill>
                  <a:schemeClr val="accent1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pagni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737" name="Groupe 736"/>
          <p:cNvGrpSpPr/>
          <p:nvPr/>
        </p:nvGrpSpPr>
        <p:grpSpPr>
          <a:xfrm>
            <a:off x="3044062" y="4155699"/>
            <a:ext cx="1720850" cy="124569"/>
            <a:chOff x="5500651" y="4343109"/>
            <a:chExt cx="1720850" cy="124569"/>
          </a:xfrm>
        </p:grpSpPr>
        <p:sp>
          <p:nvSpPr>
            <p:cNvPr id="73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3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4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5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6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7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48" name="Group 47"/>
          <p:cNvGrpSpPr>
            <a:grpSpLocks/>
          </p:cNvGrpSpPr>
          <p:nvPr/>
        </p:nvGrpSpPr>
        <p:grpSpPr bwMode="auto">
          <a:xfrm>
            <a:off x="3254435" y="6482481"/>
            <a:ext cx="98425" cy="98425"/>
            <a:chOff x="3511" y="12476"/>
            <a:chExt cx="155" cy="155"/>
          </a:xfrm>
        </p:grpSpPr>
        <p:sp>
          <p:nvSpPr>
            <p:cNvPr id="74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51" name="Rectangle 135"/>
          <p:cNvSpPr>
            <a:spLocks noChangeArrowheads="1"/>
          </p:cNvSpPr>
          <p:nvPr/>
        </p:nvSpPr>
        <p:spPr bwMode="auto">
          <a:xfrm>
            <a:off x="3232676" y="6461389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52" name="Image 75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97344" y="4649251"/>
            <a:ext cx="170925" cy="98072"/>
          </a:xfrm>
          <a:prstGeom prst="rect">
            <a:avLst/>
          </a:prstGeom>
        </p:spPr>
      </p:pic>
      <p:pic>
        <p:nvPicPr>
          <p:cNvPr id="753" name="Image 7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138490" y="4384030"/>
            <a:ext cx="312214" cy="269218"/>
          </a:xfrm>
          <a:prstGeom prst="rect">
            <a:avLst/>
          </a:prstGeom>
        </p:spPr>
      </p:pic>
      <p:pic>
        <p:nvPicPr>
          <p:cNvPr id="754" name="Image 75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96652" y="4504113"/>
            <a:ext cx="145257" cy="59532"/>
          </a:xfrm>
          <a:prstGeom prst="rect">
            <a:avLst/>
          </a:prstGeom>
        </p:spPr>
      </p:pic>
      <p:sp>
        <p:nvSpPr>
          <p:cNvPr id="755" name="Rectangle 50"/>
          <p:cNvSpPr>
            <a:spLocks noChangeArrowheads="1"/>
          </p:cNvSpPr>
          <p:nvPr/>
        </p:nvSpPr>
        <p:spPr bwMode="auto">
          <a:xfrm>
            <a:off x="5256327" y="432216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6" name="ZoneTexte 755"/>
          <p:cNvSpPr txBox="1"/>
          <p:nvPr/>
        </p:nvSpPr>
        <p:spPr>
          <a:xfrm>
            <a:off x="5901471" y="534553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fami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757" name="Groupe 756"/>
          <p:cNvGrpSpPr/>
          <p:nvPr/>
        </p:nvGrpSpPr>
        <p:grpSpPr>
          <a:xfrm>
            <a:off x="5247745" y="4176605"/>
            <a:ext cx="1720850" cy="124569"/>
            <a:chOff x="5500651" y="4343109"/>
            <a:chExt cx="1720850" cy="124569"/>
          </a:xfrm>
        </p:grpSpPr>
        <p:sp>
          <p:nvSpPr>
            <p:cNvPr id="75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3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4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5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6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7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8" name="Group 47"/>
          <p:cNvGrpSpPr>
            <a:grpSpLocks/>
          </p:cNvGrpSpPr>
          <p:nvPr/>
        </p:nvGrpSpPr>
        <p:grpSpPr bwMode="auto">
          <a:xfrm>
            <a:off x="5458118" y="6503387"/>
            <a:ext cx="98425" cy="98425"/>
            <a:chOff x="3511" y="12476"/>
            <a:chExt cx="155" cy="155"/>
          </a:xfrm>
        </p:grpSpPr>
        <p:sp>
          <p:nvSpPr>
            <p:cNvPr id="76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71" name="Rectangle 135"/>
          <p:cNvSpPr>
            <a:spLocks noChangeArrowheads="1"/>
          </p:cNvSpPr>
          <p:nvPr/>
        </p:nvSpPr>
        <p:spPr bwMode="auto">
          <a:xfrm>
            <a:off x="5436359" y="648229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72" name="Image 77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401027" y="4670157"/>
            <a:ext cx="170925" cy="98072"/>
          </a:xfrm>
          <a:prstGeom prst="rect">
            <a:avLst/>
          </a:prstGeom>
        </p:spPr>
      </p:pic>
      <p:pic>
        <p:nvPicPr>
          <p:cNvPr id="773" name="Image 77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42173" y="4404936"/>
            <a:ext cx="312214" cy="269218"/>
          </a:xfrm>
          <a:prstGeom prst="rect">
            <a:avLst/>
          </a:prstGeom>
        </p:spPr>
      </p:pic>
      <p:pic>
        <p:nvPicPr>
          <p:cNvPr id="774" name="Image 77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400335" y="4525019"/>
            <a:ext cx="145257" cy="59532"/>
          </a:xfrm>
          <a:prstGeom prst="rect">
            <a:avLst/>
          </a:prstGeom>
        </p:spPr>
      </p:pic>
      <p:sp>
        <p:nvSpPr>
          <p:cNvPr id="775" name="Bulle ronde 2290"/>
          <p:cNvSpPr/>
          <p:nvPr/>
        </p:nvSpPr>
        <p:spPr>
          <a:xfrm>
            <a:off x="3508890" y="136975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6" name="ZoneTexte 775"/>
          <p:cNvSpPr txBox="1"/>
          <p:nvPr/>
        </p:nvSpPr>
        <p:spPr>
          <a:xfrm>
            <a:off x="3532681" y="140152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77" name="Bulle ronde 2290"/>
          <p:cNvSpPr/>
          <p:nvPr/>
        </p:nvSpPr>
        <p:spPr>
          <a:xfrm>
            <a:off x="3468570" y="4386303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8" name="ZoneTexte 777"/>
          <p:cNvSpPr txBox="1"/>
          <p:nvPr/>
        </p:nvSpPr>
        <p:spPr>
          <a:xfrm>
            <a:off x="3492361" y="4418070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79" name="Bulle ronde 2290"/>
          <p:cNvSpPr/>
          <p:nvPr/>
        </p:nvSpPr>
        <p:spPr>
          <a:xfrm>
            <a:off x="5653809" y="438502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0" name="ZoneTexte 779"/>
          <p:cNvSpPr txBox="1"/>
          <p:nvPr/>
        </p:nvSpPr>
        <p:spPr>
          <a:xfrm>
            <a:off x="5677600" y="441679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81" name="Rectangle 34"/>
          <p:cNvSpPr>
            <a:spLocks noChangeArrowheads="1"/>
          </p:cNvSpPr>
          <p:nvPr/>
        </p:nvSpPr>
        <p:spPr bwMode="auto">
          <a:xfrm>
            <a:off x="5256417" y="7329843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82" name="Group 47"/>
          <p:cNvGrpSpPr>
            <a:grpSpLocks/>
          </p:cNvGrpSpPr>
          <p:nvPr/>
        </p:nvGrpSpPr>
        <p:grpSpPr bwMode="auto">
          <a:xfrm>
            <a:off x="5441882" y="9477096"/>
            <a:ext cx="98425" cy="98425"/>
            <a:chOff x="3511" y="12476"/>
            <a:chExt cx="155" cy="155"/>
          </a:xfrm>
        </p:grpSpPr>
        <p:sp>
          <p:nvSpPr>
            <p:cNvPr id="78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85" name="Rectangle 135"/>
          <p:cNvSpPr>
            <a:spLocks noChangeArrowheads="1"/>
          </p:cNvSpPr>
          <p:nvPr/>
        </p:nvSpPr>
        <p:spPr bwMode="auto">
          <a:xfrm>
            <a:off x="5418671" y="9452041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6" name="ZoneTexte 785"/>
          <p:cNvSpPr txBox="1"/>
          <p:nvPr/>
        </p:nvSpPr>
        <p:spPr>
          <a:xfrm>
            <a:off x="5818927" y="8343630"/>
            <a:ext cx="88537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toujour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787" name="Text Box 122"/>
          <p:cNvSpPr txBox="1">
            <a:spLocks noChangeArrowheads="1"/>
          </p:cNvSpPr>
          <p:nvPr/>
        </p:nvSpPr>
        <p:spPr bwMode="auto">
          <a:xfrm rot="16200000" flipH="1">
            <a:off x="5250855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8" name="Text Box 121"/>
          <p:cNvSpPr txBox="1">
            <a:spLocks noChangeArrowheads="1"/>
          </p:cNvSpPr>
          <p:nvPr/>
        </p:nvSpPr>
        <p:spPr bwMode="auto">
          <a:xfrm rot="16200000" flipH="1">
            <a:off x="5424781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9" name="Text Box 120"/>
          <p:cNvSpPr txBox="1">
            <a:spLocks noChangeArrowheads="1"/>
          </p:cNvSpPr>
          <p:nvPr/>
        </p:nvSpPr>
        <p:spPr bwMode="auto">
          <a:xfrm rot="16200000" flipH="1">
            <a:off x="5614576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0" name="Text Box 119"/>
          <p:cNvSpPr txBox="1">
            <a:spLocks noChangeArrowheads="1"/>
          </p:cNvSpPr>
          <p:nvPr/>
        </p:nvSpPr>
        <p:spPr bwMode="auto">
          <a:xfrm rot="16200000" flipH="1">
            <a:off x="5792311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1" name="Text Box 118"/>
          <p:cNvSpPr txBox="1">
            <a:spLocks noChangeArrowheads="1"/>
          </p:cNvSpPr>
          <p:nvPr/>
        </p:nvSpPr>
        <p:spPr bwMode="auto">
          <a:xfrm rot="16200000" flipH="1">
            <a:off x="5968141" y="718439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2" name="Text Box 117"/>
          <p:cNvSpPr txBox="1">
            <a:spLocks noChangeArrowheads="1"/>
          </p:cNvSpPr>
          <p:nvPr/>
        </p:nvSpPr>
        <p:spPr bwMode="auto">
          <a:xfrm rot="16200000" flipH="1">
            <a:off x="6156031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3" name="Text Box 116"/>
          <p:cNvSpPr txBox="1">
            <a:spLocks noChangeArrowheads="1"/>
          </p:cNvSpPr>
          <p:nvPr/>
        </p:nvSpPr>
        <p:spPr bwMode="auto">
          <a:xfrm rot="16200000" flipH="1">
            <a:off x="6334400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4" name="Text Box 115"/>
          <p:cNvSpPr txBox="1">
            <a:spLocks noChangeArrowheads="1"/>
          </p:cNvSpPr>
          <p:nvPr/>
        </p:nvSpPr>
        <p:spPr bwMode="auto">
          <a:xfrm rot="16200000" flipH="1">
            <a:off x="6520387" y="718367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5" name="Text Box 114"/>
          <p:cNvSpPr txBox="1">
            <a:spLocks noChangeArrowheads="1"/>
          </p:cNvSpPr>
          <p:nvPr/>
        </p:nvSpPr>
        <p:spPr bwMode="auto">
          <a:xfrm rot="16200000" flipH="1">
            <a:off x="6708278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6" name="Text Box 113"/>
          <p:cNvSpPr txBox="1">
            <a:spLocks noChangeArrowheads="1"/>
          </p:cNvSpPr>
          <p:nvPr/>
        </p:nvSpPr>
        <p:spPr bwMode="auto">
          <a:xfrm rot="16200000" flipH="1">
            <a:off x="6880299" y="7182834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7" name="Bulle ronde 26"/>
          <p:cNvSpPr/>
          <p:nvPr/>
        </p:nvSpPr>
        <p:spPr>
          <a:xfrm>
            <a:off x="5615205" y="7389878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8" name="ZoneTexte 797"/>
          <p:cNvSpPr txBox="1"/>
          <p:nvPr/>
        </p:nvSpPr>
        <p:spPr>
          <a:xfrm>
            <a:off x="5663796" y="7431966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61169" y="1627474"/>
            <a:ext cx="170925" cy="98072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02315" y="1362253"/>
            <a:ext cx="312214" cy="269218"/>
          </a:xfrm>
          <a:prstGeom prst="rect">
            <a:avLst/>
          </a:prstGeom>
        </p:spPr>
      </p:pic>
      <p:sp>
        <p:nvSpPr>
          <p:cNvPr id="801" name="Bulle ronde 2290"/>
          <p:cNvSpPr/>
          <p:nvPr/>
        </p:nvSpPr>
        <p:spPr>
          <a:xfrm>
            <a:off x="1232395" y="1364526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2" name="ZoneTexte 801"/>
          <p:cNvSpPr txBox="1"/>
          <p:nvPr/>
        </p:nvSpPr>
        <p:spPr>
          <a:xfrm>
            <a:off x="1256186" y="1396293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03" name="Image 80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91875" y="1612808"/>
            <a:ext cx="170925" cy="98072"/>
          </a:xfrm>
          <a:prstGeom prst="rect">
            <a:avLst/>
          </a:prstGeom>
        </p:spPr>
      </p:pic>
      <p:pic>
        <p:nvPicPr>
          <p:cNvPr id="804" name="Image 80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33021" y="1347587"/>
            <a:ext cx="312214" cy="269218"/>
          </a:xfrm>
          <a:prstGeom prst="rect">
            <a:avLst/>
          </a:prstGeom>
        </p:spPr>
      </p:pic>
      <p:sp>
        <p:nvSpPr>
          <p:cNvPr id="805" name="Bulle ronde 2290"/>
          <p:cNvSpPr/>
          <p:nvPr/>
        </p:nvSpPr>
        <p:spPr>
          <a:xfrm>
            <a:off x="5663101" y="134986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6" name="ZoneTexte 805"/>
          <p:cNvSpPr txBox="1"/>
          <p:nvPr/>
        </p:nvSpPr>
        <p:spPr>
          <a:xfrm>
            <a:off x="5686892" y="138162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07" name="Image 8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934" y="7488814"/>
            <a:ext cx="279087" cy="276872"/>
          </a:xfrm>
          <a:prstGeom prst="rect">
            <a:avLst/>
          </a:prstGeom>
        </p:spPr>
      </p:pic>
      <p:grpSp>
        <p:nvGrpSpPr>
          <p:cNvPr id="808" name="Groupe 807"/>
          <p:cNvGrpSpPr/>
          <p:nvPr/>
        </p:nvGrpSpPr>
        <p:grpSpPr>
          <a:xfrm>
            <a:off x="6458610" y="8517357"/>
            <a:ext cx="123825" cy="241105"/>
            <a:chOff x="1984144" y="6393040"/>
            <a:chExt cx="123825" cy="241105"/>
          </a:xfrm>
        </p:grpSpPr>
        <p:sp>
          <p:nvSpPr>
            <p:cNvPr id="809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10" name="Groupe 80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814" name="Connecteur droit 81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Connecteur droit 81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1" name="Connecteur droit 81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16" name="Groupe 815"/>
          <p:cNvGrpSpPr/>
          <p:nvPr/>
        </p:nvGrpSpPr>
        <p:grpSpPr>
          <a:xfrm>
            <a:off x="4118400" y="2578148"/>
            <a:ext cx="123825" cy="241105"/>
            <a:chOff x="1984144" y="6393040"/>
            <a:chExt cx="123825" cy="241105"/>
          </a:xfrm>
        </p:grpSpPr>
        <p:sp>
          <p:nvSpPr>
            <p:cNvPr id="817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18" name="Groupe 817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822" name="Connecteur droit 821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necteur droit 822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9" name="Connecteur droit 818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4" name="Groupe 823"/>
          <p:cNvGrpSpPr/>
          <p:nvPr/>
        </p:nvGrpSpPr>
        <p:grpSpPr>
          <a:xfrm>
            <a:off x="4278706" y="5550731"/>
            <a:ext cx="123825" cy="241105"/>
            <a:chOff x="1984144" y="6393040"/>
            <a:chExt cx="123825" cy="241105"/>
          </a:xfrm>
        </p:grpSpPr>
        <p:sp>
          <p:nvSpPr>
            <p:cNvPr id="825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26" name="Groupe 825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830" name="Connecteur droit 829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Connecteur droit 83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7" name="Connecteur droit 826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32" name="ZoneTexte 831"/>
          <p:cNvSpPr txBox="1"/>
          <p:nvPr/>
        </p:nvSpPr>
        <p:spPr>
          <a:xfrm>
            <a:off x="6608603" y="9567164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33" name="Image 8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683" y="9336918"/>
            <a:ext cx="288178" cy="230245"/>
          </a:xfrm>
          <a:prstGeom prst="rect">
            <a:avLst/>
          </a:prstGeom>
        </p:spPr>
      </p:pic>
      <p:sp>
        <p:nvSpPr>
          <p:cNvPr id="834" name="Rectangle 34"/>
          <p:cNvSpPr>
            <a:spLocks noChangeArrowheads="1"/>
          </p:cNvSpPr>
          <p:nvPr/>
        </p:nvSpPr>
        <p:spPr bwMode="auto">
          <a:xfrm>
            <a:off x="836791" y="7289255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35" name="Group 47"/>
          <p:cNvGrpSpPr>
            <a:grpSpLocks/>
          </p:cNvGrpSpPr>
          <p:nvPr/>
        </p:nvGrpSpPr>
        <p:grpSpPr bwMode="auto">
          <a:xfrm>
            <a:off x="1022256" y="9436508"/>
            <a:ext cx="98425" cy="98425"/>
            <a:chOff x="3511" y="12476"/>
            <a:chExt cx="155" cy="155"/>
          </a:xfrm>
        </p:grpSpPr>
        <p:sp>
          <p:nvSpPr>
            <p:cNvPr id="83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38" name="Rectangle 135"/>
          <p:cNvSpPr>
            <a:spLocks noChangeArrowheads="1"/>
          </p:cNvSpPr>
          <p:nvPr/>
        </p:nvSpPr>
        <p:spPr bwMode="auto">
          <a:xfrm>
            <a:off x="999045" y="9411453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9" name="ZoneTexte 838"/>
          <p:cNvSpPr txBox="1"/>
          <p:nvPr/>
        </p:nvSpPr>
        <p:spPr>
          <a:xfrm>
            <a:off x="1562694" y="8265128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trè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840" name="Text Box 122"/>
          <p:cNvSpPr txBox="1">
            <a:spLocks noChangeArrowheads="1"/>
          </p:cNvSpPr>
          <p:nvPr/>
        </p:nvSpPr>
        <p:spPr bwMode="auto">
          <a:xfrm rot="16200000" flipH="1">
            <a:off x="831229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" name="Text Box 121"/>
          <p:cNvSpPr txBox="1">
            <a:spLocks noChangeArrowheads="1"/>
          </p:cNvSpPr>
          <p:nvPr/>
        </p:nvSpPr>
        <p:spPr bwMode="auto">
          <a:xfrm rot="16200000" flipH="1">
            <a:off x="1005155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" name="Text Box 120"/>
          <p:cNvSpPr txBox="1">
            <a:spLocks noChangeArrowheads="1"/>
          </p:cNvSpPr>
          <p:nvPr/>
        </p:nvSpPr>
        <p:spPr bwMode="auto">
          <a:xfrm rot="16200000" flipH="1">
            <a:off x="1194950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" name="Text Box 119"/>
          <p:cNvSpPr txBox="1">
            <a:spLocks noChangeArrowheads="1"/>
          </p:cNvSpPr>
          <p:nvPr/>
        </p:nvSpPr>
        <p:spPr bwMode="auto">
          <a:xfrm rot="16200000" flipH="1">
            <a:off x="1372685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" name="Text Box 118"/>
          <p:cNvSpPr txBox="1">
            <a:spLocks noChangeArrowheads="1"/>
          </p:cNvSpPr>
          <p:nvPr/>
        </p:nvSpPr>
        <p:spPr bwMode="auto">
          <a:xfrm rot="16200000" flipH="1">
            <a:off x="1548515" y="714380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" name="Text Box 117"/>
          <p:cNvSpPr txBox="1">
            <a:spLocks noChangeArrowheads="1"/>
          </p:cNvSpPr>
          <p:nvPr/>
        </p:nvSpPr>
        <p:spPr bwMode="auto">
          <a:xfrm rot="16200000" flipH="1">
            <a:off x="1736405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" name="Text Box 116"/>
          <p:cNvSpPr txBox="1">
            <a:spLocks noChangeArrowheads="1"/>
          </p:cNvSpPr>
          <p:nvPr/>
        </p:nvSpPr>
        <p:spPr bwMode="auto">
          <a:xfrm rot="16200000" flipH="1">
            <a:off x="1914774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" name="Text Box 115"/>
          <p:cNvSpPr txBox="1">
            <a:spLocks noChangeArrowheads="1"/>
          </p:cNvSpPr>
          <p:nvPr/>
        </p:nvSpPr>
        <p:spPr bwMode="auto">
          <a:xfrm rot="16200000" flipH="1">
            <a:off x="2100761" y="7143082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" name="Text Box 114"/>
          <p:cNvSpPr txBox="1">
            <a:spLocks noChangeArrowheads="1"/>
          </p:cNvSpPr>
          <p:nvPr/>
        </p:nvSpPr>
        <p:spPr bwMode="auto">
          <a:xfrm rot="16200000" flipH="1">
            <a:off x="2288652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" name="Text Box 113"/>
          <p:cNvSpPr txBox="1">
            <a:spLocks noChangeArrowheads="1"/>
          </p:cNvSpPr>
          <p:nvPr/>
        </p:nvSpPr>
        <p:spPr bwMode="auto">
          <a:xfrm rot="16200000" flipH="1">
            <a:off x="2460673" y="714224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" name="Bulle ronde 26"/>
          <p:cNvSpPr/>
          <p:nvPr/>
        </p:nvSpPr>
        <p:spPr>
          <a:xfrm>
            <a:off x="1195579" y="7349290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1" name="ZoneTexte 850"/>
          <p:cNvSpPr txBox="1"/>
          <p:nvPr/>
        </p:nvSpPr>
        <p:spPr>
          <a:xfrm>
            <a:off x="1244170" y="7391378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52" name="Image 8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308" y="7448226"/>
            <a:ext cx="279087" cy="276872"/>
          </a:xfrm>
          <a:prstGeom prst="rect">
            <a:avLst/>
          </a:prstGeom>
        </p:spPr>
      </p:pic>
      <p:grpSp>
        <p:nvGrpSpPr>
          <p:cNvPr id="853" name="Groupe 852"/>
          <p:cNvGrpSpPr/>
          <p:nvPr/>
        </p:nvGrpSpPr>
        <p:grpSpPr>
          <a:xfrm>
            <a:off x="1819901" y="8433538"/>
            <a:ext cx="123825" cy="241105"/>
            <a:chOff x="1984144" y="6393040"/>
            <a:chExt cx="123825" cy="241105"/>
          </a:xfrm>
        </p:grpSpPr>
        <p:sp>
          <p:nvSpPr>
            <p:cNvPr id="85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55" name="Groupe 85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859" name="Connecteur droit 85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Connecteur droit 85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6" name="Connecteur droit 85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61" name="ZoneTexte 860"/>
          <p:cNvSpPr txBox="1"/>
          <p:nvPr/>
        </p:nvSpPr>
        <p:spPr>
          <a:xfrm>
            <a:off x="2188977" y="9526576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62" name="Image 8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9057" y="9296330"/>
            <a:ext cx="288178" cy="230245"/>
          </a:xfrm>
          <a:prstGeom prst="rect">
            <a:avLst/>
          </a:prstGeom>
        </p:spPr>
      </p:pic>
      <p:sp>
        <p:nvSpPr>
          <p:cNvPr id="863" name="Rectangle 34"/>
          <p:cNvSpPr>
            <a:spLocks noChangeArrowheads="1"/>
          </p:cNvSpPr>
          <p:nvPr/>
        </p:nvSpPr>
        <p:spPr bwMode="auto">
          <a:xfrm>
            <a:off x="3080490" y="7291730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64" name="Group 47"/>
          <p:cNvGrpSpPr>
            <a:grpSpLocks/>
          </p:cNvGrpSpPr>
          <p:nvPr/>
        </p:nvGrpSpPr>
        <p:grpSpPr bwMode="auto">
          <a:xfrm>
            <a:off x="3265955" y="9438983"/>
            <a:ext cx="98425" cy="98425"/>
            <a:chOff x="3511" y="12476"/>
            <a:chExt cx="155" cy="155"/>
          </a:xfrm>
        </p:grpSpPr>
        <p:sp>
          <p:nvSpPr>
            <p:cNvPr id="865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6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67" name="Rectangle 135"/>
          <p:cNvSpPr>
            <a:spLocks noChangeArrowheads="1"/>
          </p:cNvSpPr>
          <p:nvPr/>
        </p:nvSpPr>
        <p:spPr bwMode="auto">
          <a:xfrm>
            <a:off x="3242744" y="941392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8" name="ZoneTexte 867"/>
          <p:cNvSpPr txBox="1"/>
          <p:nvPr/>
        </p:nvSpPr>
        <p:spPr>
          <a:xfrm>
            <a:off x="3643000" y="8305517"/>
            <a:ext cx="88537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ens</a:t>
            </a:r>
            <a:r>
              <a:rPr lang="fr-FR" sz="1500" dirty="0" smtClean="0">
                <a:solidFill>
                  <a:srgbClr val="E45585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ble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869" name="Text Box 122"/>
          <p:cNvSpPr txBox="1">
            <a:spLocks noChangeArrowheads="1"/>
          </p:cNvSpPr>
          <p:nvPr/>
        </p:nvSpPr>
        <p:spPr bwMode="auto">
          <a:xfrm rot="16200000" flipH="1">
            <a:off x="3074928" y="714555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0" name="Text Box 121"/>
          <p:cNvSpPr txBox="1">
            <a:spLocks noChangeArrowheads="1"/>
          </p:cNvSpPr>
          <p:nvPr/>
        </p:nvSpPr>
        <p:spPr bwMode="auto">
          <a:xfrm rot="16200000" flipH="1">
            <a:off x="3248854" y="714555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1" name="Text Box 120"/>
          <p:cNvSpPr txBox="1">
            <a:spLocks noChangeArrowheads="1"/>
          </p:cNvSpPr>
          <p:nvPr/>
        </p:nvSpPr>
        <p:spPr bwMode="auto">
          <a:xfrm rot="16200000" flipH="1">
            <a:off x="3438649" y="714555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2" name="Text Box 119"/>
          <p:cNvSpPr txBox="1">
            <a:spLocks noChangeArrowheads="1"/>
          </p:cNvSpPr>
          <p:nvPr/>
        </p:nvSpPr>
        <p:spPr bwMode="auto">
          <a:xfrm rot="16200000" flipH="1">
            <a:off x="3616384" y="714555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3" name="Text Box 118"/>
          <p:cNvSpPr txBox="1">
            <a:spLocks noChangeArrowheads="1"/>
          </p:cNvSpPr>
          <p:nvPr/>
        </p:nvSpPr>
        <p:spPr bwMode="auto">
          <a:xfrm rot="16200000" flipH="1">
            <a:off x="3792214" y="714628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Text Box 117"/>
          <p:cNvSpPr txBox="1">
            <a:spLocks noChangeArrowheads="1"/>
          </p:cNvSpPr>
          <p:nvPr/>
        </p:nvSpPr>
        <p:spPr bwMode="auto">
          <a:xfrm rot="16200000" flipH="1">
            <a:off x="3980104" y="714472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5" name="Text Box 116"/>
          <p:cNvSpPr txBox="1">
            <a:spLocks noChangeArrowheads="1"/>
          </p:cNvSpPr>
          <p:nvPr/>
        </p:nvSpPr>
        <p:spPr bwMode="auto">
          <a:xfrm rot="16200000" flipH="1">
            <a:off x="4158473" y="714472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6" name="Text Box 115"/>
          <p:cNvSpPr txBox="1">
            <a:spLocks noChangeArrowheads="1"/>
          </p:cNvSpPr>
          <p:nvPr/>
        </p:nvSpPr>
        <p:spPr bwMode="auto">
          <a:xfrm rot="16200000" flipH="1">
            <a:off x="4344460" y="7145557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7" name="Text Box 114"/>
          <p:cNvSpPr txBox="1">
            <a:spLocks noChangeArrowheads="1"/>
          </p:cNvSpPr>
          <p:nvPr/>
        </p:nvSpPr>
        <p:spPr bwMode="auto">
          <a:xfrm rot="16200000" flipH="1">
            <a:off x="4532351" y="714472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8" name="Text Box 113"/>
          <p:cNvSpPr txBox="1">
            <a:spLocks noChangeArrowheads="1"/>
          </p:cNvSpPr>
          <p:nvPr/>
        </p:nvSpPr>
        <p:spPr bwMode="auto">
          <a:xfrm rot="16200000" flipH="1">
            <a:off x="4704372" y="714472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9" name="Bulle ronde 26"/>
          <p:cNvSpPr/>
          <p:nvPr/>
        </p:nvSpPr>
        <p:spPr>
          <a:xfrm>
            <a:off x="3439278" y="7351765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0" name="ZoneTexte 879"/>
          <p:cNvSpPr txBox="1"/>
          <p:nvPr/>
        </p:nvSpPr>
        <p:spPr>
          <a:xfrm>
            <a:off x="3487869" y="7393853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81" name="Image 8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0007" y="7450701"/>
            <a:ext cx="279087" cy="276872"/>
          </a:xfrm>
          <a:prstGeom prst="rect">
            <a:avLst/>
          </a:prstGeom>
        </p:spPr>
      </p:pic>
      <p:sp>
        <p:nvSpPr>
          <p:cNvPr id="890" name="ZoneTexte 889"/>
          <p:cNvSpPr txBox="1"/>
          <p:nvPr/>
        </p:nvSpPr>
        <p:spPr>
          <a:xfrm>
            <a:off x="4432676" y="9529051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91" name="Image 8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2756" y="9298805"/>
            <a:ext cx="288178" cy="230245"/>
          </a:xfrm>
          <a:prstGeom prst="rect">
            <a:avLst/>
          </a:prstGeom>
        </p:spPr>
      </p:pic>
      <p:sp>
        <p:nvSpPr>
          <p:cNvPr id="892" name="Rectangle 34"/>
          <p:cNvSpPr>
            <a:spLocks noChangeArrowheads="1"/>
          </p:cNvSpPr>
          <p:nvPr/>
        </p:nvSpPr>
        <p:spPr bwMode="auto">
          <a:xfrm>
            <a:off x="793078" y="4318262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93" name="Group 47"/>
          <p:cNvGrpSpPr>
            <a:grpSpLocks/>
          </p:cNvGrpSpPr>
          <p:nvPr/>
        </p:nvGrpSpPr>
        <p:grpSpPr bwMode="auto">
          <a:xfrm>
            <a:off x="978543" y="6465515"/>
            <a:ext cx="98425" cy="98425"/>
            <a:chOff x="3511" y="12476"/>
            <a:chExt cx="155" cy="155"/>
          </a:xfrm>
        </p:grpSpPr>
        <p:sp>
          <p:nvSpPr>
            <p:cNvPr id="89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96" name="Rectangle 135"/>
          <p:cNvSpPr>
            <a:spLocks noChangeArrowheads="1"/>
          </p:cNvSpPr>
          <p:nvPr/>
        </p:nvSpPr>
        <p:spPr bwMode="auto">
          <a:xfrm>
            <a:off x="955332" y="644046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7" name="ZoneTexte 896"/>
          <p:cNvSpPr txBox="1"/>
          <p:nvPr/>
        </p:nvSpPr>
        <p:spPr>
          <a:xfrm>
            <a:off x="1389592" y="5407571"/>
            <a:ext cx="72198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nsuite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898" name="Text Box 122"/>
          <p:cNvSpPr txBox="1">
            <a:spLocks noChangeArrowheads="1"/>
          </p:cNvSpPr>
          <p:nvPr/>
        </p:nvSpPr>
        <p:spPr bwMode="auto">
          <a:xfrm rot="16200000" flipH="1">
            <a:off x="787516" y="417208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9" name="Text Box 121"/>
          <p:cNvSpPr txBox="1">
            <a:spLocks noChangeArrowheads="1"/>
          </p:cNvSpPr>
          <p:nvPr/>
        </p:nvSpPr>
        <p:spPr bwMode="auto">
          <a:xfrm rot="16200000" flipH="1">
            <a:off x="961442" y="417208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0" name="Text Box 120"/>
          <p:cNvSpPr txBox="1">
            <a:spLocks noChangeArrowheads="1"/>
          </p:cNvSpPr>
          <p:nvPr/>
        </p:nvSpPr>
        <p:spPr bwMode="auto">
          <a:xfrm rot="16200000" flipH="1">
            <a:off x="1151237" y="417208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1" name="Text Box 119"/>
          <p:cNvSpPr txBox="1">
            <a:spLocks noChangeArrowheads="1"/>
          </p:cNvSpPr>
          <p:nvPr/>
        </p:nvSpPr>
        <p:spPr bwMode="auto">
          <a:xfrm rot="16200000" flipH="1">
            <a:off x="1328972" y="417208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2" name="Text Box 118"/>
          <p:cNvSpPr txBox="1">
            <a:spLocks noChangeArrowheads="1"/>
          </p:cNvSpPr>
          <p:nvPr/>
        </p:nvSpPr>
        <p:spPr bwMode="auto">
          <a:xfrm rot="16200000" flipH="1">
            <a:off x="1504802" y="417281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3" name="Text Box 117"/>
          <p:cNvSpPr txBox="1">
            <a:spLocks noChangeArrowheads="1"/>
          </p:cNvSpPr>
          <p:nvPr/>
        </p:nvSpPr>
        <p:spPr bwMode="auto">
          <a:xfrm rot="16200000" flipH="1">
            <a:off x="1692692" y="417125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4" name="Text Box 116"/>
          <p:cNvSpPr txBox="1">
            <a:spLocks noChangeArrowheads="1"/>
          </p:cNvSpPr>
          <p:nvPr/>
        </p:nvSpPr>
        <p:spPr bwMode="auto">
          <a:xfrm rot="16200000" flipH="1">
            <a:off x="1871061" y="417125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5" name="Text Box 115"/>
          <p:cNvSpPr txBox="1">
            <a:spLocks noChangeArrowheads="1"/>
          </p:cNvSpPr>
          <p:nvPr/>
        </p:nvSpPr>
        <p:spPr bwMode="auto">
          <a:xfrm rot="16200000" flipH="1">
            <a:off x="2057048" y="417208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6" name="Text Box 114"/>
          <p:cNvSpPr txBox="1">
            <a:spLocks noChangeArrowheads="1"/>
          </p:cNvSpPr>
          <p:nvPr/>
        </p:nvSpPr>
        <p:spPr bwMode="auto">
          <a:xfrm rot="16200000" flipH="1">
            <a:off x="2244939" y="417125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7" name="Text Box 113"/>
          <p:cNvSpPr txBox="1">
            <a:spLocks noChangeArrowheads="1"/>
          </p:cNvSpPr>
          <p:nvPr/>
        </p:nvSpPr>
        <p:spPr bwMode="auto">
          <a:xfrm rot="16200000" flipH="1">
            <a:off x="2416960" y="417125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8" name="Bulle ronde 26"/>
          <p:cNvSpPr/>
          <p:nvPr/>
        </p:nvSpPr>
        <p:spPr>
          <a:xfrm>
            <a:off x="1151866" y="4378297"/>
            <a:ext cx="535476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9" name="ZoneTexte 908"/>
          <p:cNvSpPr txBox="1"/>
          <p:nvPr/>
        </p:nvSpPr>
        <p:spPr>
          <a:xfrm>
            <a:off x="1200457" y="4420385"/>
            <a:ext cx="4868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adverbe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910" name="Image 9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595" y="4477233"/>
            <a:ext cx="279087" cy="276872"/>
          </a:xfrm>
          <a:prstGeom prst="rect">
            <a:avLst/>
          </a:prstGeom>
        </p:spPr>
      </p:pic>
      <p:sp>
        <p:nvSpPr>
          <p:cNvPr id="919" name="ZoneTexte 918"/>
          <p:cNvSpPr txBox="1"/>
          <p:nvPr/>
        </p:nvSpPr>
        <p:spPr>
          <a:xfrm>
            <a:off x="2145264" y="6555583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920" name="Image 9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5344" y="6325337"/>
            <a:ext cx="288178" cy="230245"/>
          </a:xfrm>
          <a:prstGeom prst="rect">
            <a:avLst/>
          </a:prstGeom>
        </p:spPr>
      </p:pic>
      <p:sp>
        <p:nvSpPr>
          <p:cNvPr id="921" name="ZoneTexte 920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vert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21 mots</a:t>
            </a:r>
            <a:endParaRPr lang="fr-FR" b="1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922" name="ZoneTexte 921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Page 1</a:t>
            </a:r>
            <a:endParaRPr lang="fr-FR" b="1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68066" y="1546517"/>
            <a:ext cx="279703" cy="139351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68504" y="1290873"/>
            <a:ext cx="315016" cy="268921"/>
          </a:xfrm>
          <a:prstGeom prst="rect">
            <a:avLst/>
          </a:prstGeom>
        </p:spPr>
      </p:pic>
      <p:sp>
        <p:nvSpPr>
          <p:cNvPr id="165" name="Rectangle 70"/>
          <p:cNvSpPr>
            <a:spLocks noChangeArrowheads="1"/>
          </p:cNvSpPr>
          <p:nvPr/>
        </p:nvSpPr>
        <p:spPr bwMode="auto">
          <a:xfrm>
            <a:off x="2946923" y="11540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6" name="Group 112"/>
          <p:cNvGrpSpPr>
            <a:grpSpLocks/>
          </p:cNvGrpSpPr>
          <p:nvPr/>
        </p:nvGrpSpPr>
        <p:grpSpPr bwMode="auto">
          <a:xfrm rot="16200000" flipH="1">
            <a:off x="3747828" y="193351"/>
            <a:ext cx="131740" cy="1720850"/>
            <a:chOff x="7435" y="9002"/>
            <a:chExt cx="165" cy="2711"/>
          </a:xfrm>
        </p:grpSpPr>
        <p:sp>
          <p:nvSpPr>
            <p:cNvPr id="16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8" name="Groupe 177"/>
          <p:cNvGrpSpPr/>
          <p:nvPr/>
        </p:nvGrpSpPr>
        <p:grpSpPr>
          <a:xfrm>
            <a:off x="3083675" y="3083624"/>
            <a:ext cx="131763" cy="136525"/>
            <a:chOff x="634123" y="4838678"/>
            <a:chExt cx="131763" cy="136525"/>
          </a:xfrm>
        </p:grpSpPr>
        <p:grpSp>
          <p:nvGrpSpPr>
            <p:cNvPr id="179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2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0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3" name="Bulle ronde 2290"/>
          <p:cNvSpPr/>
          <p:nvPr/>
        </p:nvSpPr>
        <p:spPr>
          <a:xfrm>
            <a:off x="3368504" y="123768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ZoneTexte 183"/>
          <p:cNvSpPr txBox="1"/>
          <p:nvPr/>
        </p:nvSpPr>
        <p:spPr>
          <a:xfrm>
            <a:off x="3392295" y="126945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185" name="Rectangle 34"/>
          <p:cNvSpPr>
            <a:spLocks noChangeArrowheads="1"/>
          </p:cNvSpPr>
          <p:nvPr/>
        </p:nvSpPr>
        <p:spPr bwMode="auto">
          <a:xfrm>
            <a:off x="756542" y="4228349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86" name="Group 47"/>
          <p:cNvGrpSpPr>
            <a:grpSpLocks/>
          </p:cNvGrpSpPr>
          <p:nvPr/>
        </p:nvGrpSpPr>
        <p:grpSpPr bwMode="auto">
          <a:xfrm>
            <a:off x="942007" y="6375602"/>
            <a:ext cx="98425" cy="98425"/>
            <a:chOff x="3511" y="12476"/>
            <a:chExt cx="155" cy="155"/>
          </a:xfrm>
        </p:grpSpPr>
        <p:sp>
          <p:nvSpPr>
            <p:cNvPr id="187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8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9" name="Rectangle 135"/>
          <p:cNvSpPr>
            <a:spLocks noChangeArrowheads="1"/>
          </p:cNvSpPr>
          <p:nvPr/>
        </p:nvSpPr>
        <p:spPr bwMode="auto">
          <a:xfrm>
            <a:off x="918796" y="6350547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1387993" y="5273842"/>
            <a:ext cx="50414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ê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191" name="Text Box 122"/>
          <p:cNvSpPr txBox="1">
            <a:spLocks noChangeArrowheads="1"/>
          </p:cNvSpPr>
          <p:nvPr/>
        </p:nvSpPr>
        <p:spPr bwMode="auto">
          <a:xfrm rot="16200000" flipH="1">
            <a:off x="750980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Text Box 121"/>
          <p:cNvSpPr txBox="1">
            <a:spLocks noChangeArrowheads="1"/>
          </p:cNvSpPr>
          <p:nvPr/>
        </p:nvSpPr>
        <p:spPr bwMode="auto">
          <a:xfrm rot="16200000" flipH="1">
            <a:off x="924906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Text Box 120"/>
          <p:cNvSpPr txBox="1">
            <a:spLocks noChangeArrowheads="1"/>
          </p:cNvSpPr>
          <p:nvPr/>
        </p:nvSpPr>
        <p:spPr bwMode="auto">
          <a:xfrm rot="16200000" flipH="1">
            <a:off x="1114701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Text Box 119"/>
          <p:cNvSpPr txBox="1">
            <a:spLocks noChangeArrowheads="1"/>
          </p:cNvSpPr>
          <p:nvPr/>
        </p:nvSpPr>
        <p:spPr bwMode="auto">
          <a:xfrm rot="16200000" flipH="1">
            <a:off x="1292436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Text Box 118"/>
          <p:cNvSpPr txBox="1">
            <a:spLocks noChangeArrowheads="1"/>
          </p:cNvSpPr>
          <p:nvPr/>
        </p:nvSpPr>
        <p:spPr bwMode="auto">
          <a:xfrm rot="16200000" flipH="1">
            <a:off x="1468266" y="408290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Text Box 117"/>
          <p:cNvSpPr txBox="1">
            <a:spLocks noChangeArrowheads="1"/>
          </p:cNvSpPr>
          <p:nvPr/>
        </p:nvSpPr>
        <p:spPr bwMode="auto">
          <a:xfrm rot="16200000" flipH="1">
            <a:off x="1656156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Text Box 116"/>
          <p:cNvSpPr txBox="1">
            <a:spLocks noChangeArrowheads="1"/>
          </p:cNvSpPr>
          <p:nvPr/>
        </p:nvSpPr>
        <p:spPr bwMode="auto">
          <a:xfrm rot="16200000" flipH="1">
            <a:off x="1834525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Text Box 115"/>
          <p:cNvSpPr txBox="1">
            <a:spLocks noChangeArrowheads="1"/>
          </p:cNvSpPr>
          <p:nvPr/>
        </p:nvSpPr>
        <p:spPr bwMode="auto">
          <a:xfrm rot="16200000" flipH="1">
            <a:off x="2020512" y="4082176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Text Box 114"/>
          <p:cNvSpPr txBox="1">
            <a:spLocks noChangeArrowheads="1"/>
          </p:cNvSpPr>
          <p:nvPr/>
        </p:nvSpPr>
        <p:spPr bwMode="auto">
          <a:xfrm rot="16200000" flipH="1">
            <a:off x="2208403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Text Box 113"/>
          <p:cNvSpPr txBox="1">
            <a:spLocks noChangeArrowheads="1"/>
          </p:cNvSpPr>
          <p:nvPr/>
        </p:nvSpPr>
        <p:spPr bwMode="auto">
          <a:xfrm rot="16200000" flipH="1">
            <a:off x="2380424" y="4081340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Bulle ronde 26"/>
          <p:cNvSpPr/>
          <p:nvPr/>
        </p:nvSpPr>
        <p:spPr>
          <a:xfrm>
            <a:off x="1115329" y="4288384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2" name="Image 20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817441" y="4370800"/>
            <a:ext cx="296844" cy="281852"/>
          </a:xfrm>
          <a:prstGeom prst="rect">
            <a:avLst/>
          </a:prstGeom>
        </p:spPr>
      </p:pic>
      <p:sp>
        <p:nvSpPr>
          <p:cNvPr id="203" name="ZoneTexte 202"/>
          <p:cNvSpPr txBox="1"/>
          <p:nvPr/>
        </p:nvSpPr>
        <p:spPr>
          <a:xfrm>
            <a:off x="1163921" y="4330472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04" name="Rectangle 34"/>
          <p:cNvSpPr>
            <a:spLocks noChangeArrowheads="1"/>
          </p:cNvSpPr>
          <p:nvPr/>
        </p:nvSpPr>
        <p:spPr bwMode="auto">
          <a:xfrm>
            <a:off x="2941507" y="4288384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05" name="Group 47"/>
          <p:cNvGrpSpPr>
            <a:grpSpLocks/>
          </p:cNvGrpSpPr>
          <p:nvPr/>
        </p:nvGrpSpPr>
        <p:grpSpPr bwMode="auto">
          <a:xfrm>
            <a:off x="3126972" y="6435637"/>
            <a:ext cx="98425" cy="98425"/>
            <a:chOff x="3511" y="12476"/>
            <a:chExt cx="155" cy="155"/>
          </a:xfrm>
        </p:grpSpPr>
        <p:sp>
          <p:nvSpPr>
            <p:cNvPr id="20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8" name="Rectangle 135"/>
          <p:cNvSpPr>
            <a:spLocks noChangeArrowheads="1"/>
          </p:cNvSpPr>
          <p:nvPr/>
        </p:nvSpPr>
        <p:spPr bwMode="auto">
          <a:xfrm>
            <a:off x="3103761" y="6410582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9" name="ZoneTexte 208"/>
          <p:cNvSpPr txBox="1"/>
          <p:nvPr/>
        </p:nvSpPr>
        <p:spPr>
          <a:xfrm>
            <a:off x="3364108" y="5322783"/>
            <a:ext cx="9058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sou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ha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210" name="Text Box 122"/>
          <p:cNvSpPr txBox="1">
            <a:spLocks noChangeArrowheads="1"/>
          </p:cNvSpPr>
          <p:nvPr/>
        </p:nvSpPr>
        <p:spPr bwMode="auto">
          <a:xfrm rot="16200000" flipH="1">
            <a:off x="2935945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Text Box 121"/>
          <p:cNvSpPr txBox="1">
            <a:spLocks noChangeArrowheads="1"/>
          </p:cNvSpPr>
          <p:nvPr/>
        </p:nvSpPr>
        <p:spPr bwMode="auto">
          <a:xfrm rot="16200000" flipH="1">
            <a:off x="3109871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Text Box 120"/>
          <p:cNvSpPr txBox="1">
            <a:spLocks noChangeArrowheads="1"/>
          </p:cNvSpPr>
          <p:nvPr/>
        </p:nvSpPr>
        <p:spPr bwMode="auto">
          <a:xfrm rot="16200000" flipH="1">
            <a:off x="3299666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Text Box 119"/>
          <p:cNvSpPr txBox="1">
            <a:spLocks noChangeArrowheads="1"/>
          </p:cNvSpPr>
          <p:nvPr/>
        </p:nvSpPr>
        <p:spPr bwMode="auto">
          <a:xfrm rot="16200000" flipH="1">
            <a:off x="3477401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Text Box 118"/>
          <p:cNvSpPr txBox="1">
            <a:spLocks noChangeArrowheads="1"/>
          </p:cNvSpPr>
          <p:nvPr/>
        </p:nvSpPr>
        <p:spPr bwMode="auto">
          <a:xfrm rot="16200000" flipH="1">
            <a:off x="3653231" y="414293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Text Box 117"/>
          <p:cNvSpPr txBox="1">
            <a:spLocks noChangeArrowheads="1"/>
          </p:cNvSpPr>
          <p:nvPr/>
        </p:nvSpPr>
        <p:spPr bwMode="auto">
          <a:xfrm rot="16200000" flipH="1">
            <a:off x="3841121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Text Box 116"/>
          <p:cNvSpPr txBox="1">
            <a:spLocks noChangeArrowheads="1"/>
          </p:cNvSpPr>
          <p:nvPr/>
        </p:nvSpPr>
        <p:spPr bwMode="auto">
          <a:xfrm rot="16200000" flipH="1">
            <a:off x="4019490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Text Box 115"/>
          <p:cNvSpPr txBox="1">
            <a:spLocks noChangeArrowheads="1"/>
          </p:cNvSpPr>
          <p:nvPr/>
        </p:nvSpPr>
        <p:spPr bwMode="auto">
          <a:xfrm rot="16200000" flipH="1">
            <a:off x="4205477" y="4142211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Text Box 114"/>
          <p:cNvSpPr txBox="1">
            <a:spLocks noChangeArrowheads="1"/>
          </p:cNvSpPr>
          <p:nvPr/>
        </p:nvSpPr>
        <p:spPr bwMode="auto">
          <a:xfrm rot="16200000" flipH="1">
            <a:off x="4393368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Text Box 113"/>
          <p:cNvSpPr txBox="1">
            <a:spLocks noChangeArrowheads="1"/>
          </p:cNvSpPr>
          <p:nvPr/>
        </p:nvSpPr>
        <p:spPr bwMode="auto">
          <a:xfrm rot="16200000" flipH="1">
            <a:off x="4565389" y="414137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Bulle ronde 26"/>
          <p:cNvSpPr/>
          <p:nvPr/>
        </p:nvSpPr>
        <p:spPr>
          <a:xfrm>
            <a:off x="3300294" y="4348419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1" name="Image 2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002406" y="4430835"/>
            <a:ext cx="296844" cy="281852"/>
          </a:xfrm>
          <a:prstGeom prst="rect">
            <a:avLst/>
          </a:prstGeom>
        </p:spPr>
      </p:pic>
      <p:sp>
        <p:nvSpPr>
          <p:cNvPr id="222" name="ZoneTexte 221"/>
          <p:cNvSpPr txBox="1"/>
          <p:nvPr/>
        </p:nvSpPr>
        <p:spPr>
          <a:xfrm>
            <a:off x="3348886" y="4390507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223" name="Groupe 222"/>
          <p:cNvGrpSpPr/>
          <p:nvPr/>
        </p:nvGrpSpPr>
        <p:grpSpPr>
          <a:xfrm>
            <a:off x="3634991" y="5472926"/>
            <a:ext cx="123825" cy="241105"/>
            <a:chOff x="1984144" y="6393040"/>
            <a:chExt cx="123825" cy="241105"/>
          </a:xfrm>
        </p:grpSpPr>
        <p:sp>
          <p:nvSpPr>
            <p:cNvPr id="226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7" name="Groupe 226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31" name="Connecteur droit 230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cteur droit 231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8" name="Connecteur droit 227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73" name="Image 37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374" name="Image 37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375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6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37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7" name="ZoneTexte 386"/>
          <p:cNvSpPr txBox="1"/>
          <p:nvPr/>
        </p:nvSpPr>
        <p:spPr>
          <a:xfrm>
            <a:off x="1285163" y="2146642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88" name="Groupe 387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389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391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2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90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3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4" name="ZoneTexte 393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95" name="Image 39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06424" y="1558493"/>
            <a:ext cx="279703" cy="139351"/>
          </a:xfrm>
          <a:prstGeom prst="rect">
            <a:avLst/>
          </a:prstGeom>
        </p:spPr>
      </p:pic>
      <p:pic>
        <p:nvPicPr>
          <p:cNvPr id="396" name="Image 39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306862" y="1302849"/>
            <a:ext cx="315016" cy="268921"/>
          </a:xfrm>
          <a:prstGeom prst="rect">
            <a:avLst/>
          </a:prstGeom>
        </p:spPr>
      </p:pic>
      <p:sp>
        <p:nvSpPr>
          <p:cNvPr id="397" name="Rectangle 70"/>
          <p:cNvSpPr>
            <a:spLocks noChangeArrowheads="1"/>
          </p:cNvSpPr>
          <p:nvPr/>
        </p:nvSpPr>
        <p:spPr bwMode="auto">
          <a:xfrm>
            <a:off x="5185281" y="116606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8" name="Group 112"/>
          <p:cNvGrpSpPr>
            <a:grpSpLocks/>
          </p:cNvGrpSpPr>
          <p:nvPr/>
        </p:nvGrpSpPr>
        <p:grpSpPr bwMode="auto">
          <a:xfrm rot="16200000" flipH="1">
            <a:off x="5986186" y="205327"/>
            <a:ext cx="131740" cy="1720850"/>
            <a:chOff x="7435" y="9002"/>
            <a:chExt cx="165" cy="2711"/>
          </a:xfrm>
        </p:grpSpPr>
        <p:sp>
          <p:nvSpPr>
            <p:cNvPr id="39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7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09" name="ZoneTexte 408"/>
          <p:cNvSpPr txBox="1"/>
          <p:nvPr/>
        </p:nvSpPr>
        <p:spPr>
          <a:xfrm>
            <a:off x="5733087" y="2158617"/>
            <a:ext cx="88389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ple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10" name="Groupe 409"/>
          <p:cNvGrpSpPr/>
          <p:nvPr/>
        </p:nvGrpSpPr>
        <p:grpSpPr>
          <a:xfrm>
            <a:off x="5322033" y="3095600"/>
            <a:ext cx="131763" cy="136525"/>
            <a:chOff x="634123" y="4838678"/>
            <a:chExt cx="131763" cy="136525"/>
          </a:xfrm>
        </p:grpSpPr>
        <p:grpSp>
          <p:nvGrpSpPr>
            <p:cNvPr id="411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13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4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12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5" name="Bulle ronde 2290"/>
          <p:cNvSpPr/>
          <p:nvPr/>
        </p:nvSpPr>
        <p:spPr>
          <a:xfrm>
            <a:off x="5606862" y="124966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6" name="ZoneTexte 415"/>
          <p:cNvSpPr txBox="1"/>
          <p:nvPr/>
        </p:nvSpPr>
        <p:spPr>
          <a:xfrm>
            <a:off x="5630653" y="128142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17" name="Image 4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06424" y="4722901"/>
            <a:ext cx="279703" cy="139351"/>
          </a:xfrm>
          <a:prstGeom prst="rect">
            <a:avLst/>
          </a:prstGeom>
        </p:spPr>
      </p:pic>
      <p:pic>
        <p:nvPicPr>
          <p:cNvPr id="418" name="Image 4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306862" y="4467257"/>
            <a:ext cx="315016" cy="268921"/>
          </a:xfrm>
          <a:prstGeom prst="rect">
            <a:avLst/>
          </a:prstGeom>
        </p:spPr>
      </p:pic>
      <p:sp>
        <p:nvSpPr>
          <p:cNvPr id="419" name="Rectangle 70"/>
          <p:cNvSpPr>
            <a:spLocks noChangeArrowheads="1"/>
          </p:cNvSpPr>
          <p:nvPr/>
        </p:nvSpPr>
        <p:spPr bwMode="auto">
          <a:xfrm>
            <a:off x="5185281" y="4330472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20" name="Group 112"/>
          <p:cNvGrpSpPr>
            <a:grpSpLocks/>
          </p:cNvGrpSpPr>
          <p:nvPr/>
        </p:nvGrpSpPr>
        <p:grpSpPr bwMode="auto">
          <a:xfrm rot="16200000" flipH="1">
            <a:off x="5986186" y="3369735"/>
            <a:ext cx="131740" cy="1720850"/>
            <a:chOff x="7435" y="9002"/>
            <a:chExt cx="165" cy="2711"/>
          </a:xfrm>
        </p:grpSpPr>
        <p:sp>
          <p:nvSpPr>
            <p:cNvPr id="421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31" name="ZoneTexte 430"/>
          <p:cNvSpPr txBox="1"/>
          <p:nvPr/>
        </p:nvSpPr>
        <p:spPr>
          <a:xfrm>
            <a:off x="5733087" y="5323025"/>
            <a:ext cx="88389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bour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32" name="Groupe 431"/>
          <p:cNvGrpSpPr/>
          <p:nvPr/>
        </p:nvGrpSpPr>
        <p:grpSpPr>
          <a:xfrm>
            <a:off x="5322033" y="6260008"/>
            <a:ext cx="131763" cy="136525"/>
            <a:chOff x="634123" y="4838678"/>
            <a:chExt cx="131763" cy="136525"/>
          </a:xfrm>
        </p:grpSpPr>
        <p:grpSp>
          <p:nvGrpSpPr>
            <p:cNvPr id="433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35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6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34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37" name="Bulle ronde 2290"/>
          <p:cNvSpPr/>
          <p:nvPr/>
        </p:nvSpPr>
        <p:spPr>
          <a:xfrm>
            <a:off x="5606862" y="4414068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8" name="ZoneTexte 437"/>
          <p:cNvSpPr txBox="1"/>
          <p:nvPr/>
        </p:nvSpPr>
        <p:spPr>
          <a:xfrm>
            <a:off x="5630653" y="4445835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39" name="Rectangle 34"/>
          <p:cNvSpPr>
            <a:spLocks noChangeArrowheads="1"/>
          </p:cNvSpPr>
          <p:nvPr/>
        </p:nvSpPr>
        <p:spPr bwMode="auto">
          <a:xfrm>
            <a:off x="641489" y="7567752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40" name="Group 47"/>
          <p:cNvGrpSpPr>
            <a:grpSpLocks/>
          </p:cNvGrpSpPr>
          <p:nvPr/>
        </p:nvGrpSpPr>
        <p:grpSpPr bwMode="auto">
          <a:xfrm>
            <a:off x="826954" y="9715005"/>
            <a:ext cx="98425" cy="98425"/>
            <a:chOff x="3511" y="12476"/>
            <a:chExt cx="155" cy="155"/>
          </a:xfrm>
        </p:grpSpPr>
        <p:sp>
          <p:nvSpPr>
            <p:cNvPr id="44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43" name="Rectangle 135"/>
          <p:cNvSpPr>
            <a:spLocks noChangeArrowheads="1"/>
          </p:cNvSpPr>
          <p:nvPr/>
        </p:nvSpPr>
        <p:spPr bwMode="auto">
          <a:xfrm>
            <a:off x="803743" y="968995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4" name="ZoneTexte 443"/>
          <p:cNvSpPr txBox="1"/>
          <p:nvPr/>
        </p:nvSpPr>
        <p:spPr>
          <a:xfrm>
            <a:off x="917759" y="8613245"/>
            <a:ext cx="12811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se ra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1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bl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45" name="Text Box 122"/>
          <p:cNvSpPr txBox="1">
            <a:spLocks noChangeArrowheads="1"/>
          </p:cNvSpPr>
          <p:nvPr/>
        </p:nvSpPr>
        <p:spPr bwMode="auto">
          <a:xfrm rot="16200000" flipH="1">
            <a:off x="635927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6" name="Text Box 121"/>
          <p:cNvSpPr txBox="1">
            <a:spLocks noChangeArrowheads="1"/>
          </p:cNvSpPr>
          <p:nvPr/>
        </p:nvSpPr>
        <p:spPr bwMode="auto">
          <a:xfrm rot="16200000" flipH="1">
            <a:off x="809853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7" name="Text Box 120"/>
          <p:cNvSpPr txBox="1">
            <a:spLocks noChangeArrowheads="1"/>
          </p:cNvSpPr>
          <p:nvPr/>
        </p:nvSpPr>
        <p:spPr bwMode="auto">
          <a:xfrm rot="16200000" flipH="1">
            <a:off x="999648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8" name="Text Box 119"/>
          <p:cNvSpPr txBox="1">
            <a:spLocks noChangeArrowheads="1"/>
          </p:cNvSpPr>
          <p:nvPr/>
        </p:nvSpPr>
        <p:spPr bwMode="auto">
          <a:xfrm rot="16200000" flipH="1">
            <a:off x="1177383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Text Box 118"/>
          <p:cNvSpPr txBox="1">
            <a:spLocks noChangeArrowheads="1"/>
          </p:cNvSpPr>
          <p:nvPr/>
        </p:nvSpPr>
        <p:spPr bwMode="auto">
          <a:xfrm rot="16200000" flipH="1">
            <a:off x="1353213" y="742230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0" name="Text Box 117"/>
          <p:cNvSpPr txBox="1">
            <a:spLocks noChangeArrowheads="1"/>
          </p:cNvSpPr>
          <p:nvPr/>
        </p:nvSpPr>
        <p:spPr bwMode="auto">
          <a:xfrm rot="16200000" flipH="1">
            <a:off x="1541103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1" name="Text Box 116"/>
          <p:cNvSpPr txBox="1">
            <a:spLocks noChangeArrowheads="1"/>
          </p:cNvSpPr>
          <p:nvPr/>
        </p:nvSpPr>
        <p:spPr bwMode="auto">
          <a:xfrm rot="16200000" flipH="1">
            <a:off x="1719472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Text Box 115"/>
          <p:cNvSpPr txBox="1">
            <a:spLocks noChangeArrowheads="1"/>
          </p:cNvSpPr>
          <p:nvPr/>
        </p:nvSpPr>
        <p:spPr bwMode="auto">
          <a:xfrm rot="16200000" flipH="1">
            <a:off x="1905459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3" name="Text Box 114"/>
          <p:cNvSpPr txBox="1">
            <a:spLocks noChangeArrowheads="1"/>
          </p:cNvSpPr>
          <p:nvPr/>
        </p:nvSpPr>
        <p:spPr bwMode="auto">
          <a:xfrm rot="16200000" flipH="1">
            <a:off x="2093350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4" name="Text Box 113"/>
          <p:cNvSpPr txBox="1">
            <a:spLocks noChangeArrowheads="1"/>
          </p:cNvSpPr>
          <p:nvPr/>
        </p:nvSpPr>
        <p:spPr bwMode="auto">
          <a:xfrm rot="16200000" flipH="1">
            <a:off x="2265371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Bulle ronde 26"/>
          <p:cNvSpPr/>
          <p:nvPr/>
        </p:nvSpPr>
        <p:spPr>
          <a:xfrm>
            <a:off x="1000276" y="7627787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6" name="Image 45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702388" y="7710203"/>
            <a:ext cx="296844" cy="281852"/>
          </a:xfrm>
          <a:prstGeom prst="rect">
            <a:avLst/>
          </a:prstGeom>
        </p:spPr>
      </p:pic>
      <p:sp>
        <p:nvSpPr>
          <p:cNvPr id="457" name="ZoneTexte 456"/>
          <p:cNvSpPr txBox="1"/>
          <p:nvPr/>
        </p:nvSpPr>
        <p:spPr>
          <a:xfrm>
            <a:off x="1048868" y="7669875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58" name="Rectangle 34"/>
          <p:cNvSpPr>
            <a:spLocks noChangeArrowheads="1"/>
          </p:cNvSpPr>
          <p:nvPr/>
        </p:nvSpPr>
        <p:spPr bwMode="auto">
          <a:xfrm>
            <a:off x="2950124" y="7567752"/>
            <a:ext cx="1751013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59" name="Group 47"/>
          <p:cNvGrpSpPr>
            <a:grpSpLocks/>
          </p:cNvGrpSpPr>
          <p:nvPr/>
        </p:nvGrpSpPr>
        <p:grpSpPr bwMode="auto">
          <a:xfrm>
            <a:off x="3135589" y="9715005"/>
            <a:ext cx="98425" cy="98425"/>
            <a:chOff x="3511" y="12476"/>
            <a:chExt cx="155" cy="155"/>
          </a:xfrm>
        </p:grpSpPr>
        <p:sp>
          <p:nvSpPr>
            <p:cNvPr id="46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2" name="Rectangle 135"/>
          <p:cNvSpPr>
            <a:spLocks noChangeArrowheads="1"/>
          </p:cNvSpPr>
          <p:nvPr/>
        </p:nvSpPr>
        <p:spPr bwMode="auto">
          <a:xfrm>
            <a:off x="3112378" y="9689950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3" name="ZoneTexte 462"/>
          <p:cNvSpPr txBox="1"/>
          <p:nvPr/>
        </p:nvSpPr>
        <p:spPr>
          <a:xfrm>
            <a:off x="3475544" y="8613245"/>
            <a:ext cx="103202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dans</a:t>
            </a:r>
            <a:r>
              <a:rPr lang="fr-FR" sz="15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464" name="Text Box 122"/>
          <p:cNvSpPr txBox="1">
            <a:spLocks noChangeArrowheads="1"/>
          </p:cNvSpPr>
          <p:nvPr/>
        </p:nvSpPr>
        <p:spPr bwMode="auto">
          <a:xfrm rot="16200000" flipH="1">
            <a:off x="2944562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5" name="Text Box 121"/>
          <p:cNvSpPr txBox="1">
            <a:spLocks noChangeArrowheads="1"/>
          </p:cNvSpPr>
          <p:nvPr/>
        </p:nvSpPr>
        <p:spPr bwMode="auto">
          <a:xfrm rot="16200000" flipH="1">
            <a:off x="3118488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6" name="Text Box 120"/>
          <p:cNvSpPr txBox="1">
            <a:spLocks noChangeArrowheads="1"/>
          </p:cNvSpPr>
          <p:nvPr/>
        </p:nvSpPr>
        <p:spPr bwMode="auto">
          <a:xfrm rot="16200000" flipH="1">
            <a:off x="3308283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7" name="Text Box 119"/>
          <p:cNvSpPr txBox="1">
            <a:spLocks noChangeArrowheads="1"/>
          </p:cNvSpPr>
          <p:nvPr/>
        </p:nvSpPr>
        <p:spPr bwMode="auto">
          <a:xfrm rot="16200000" flipH="1">
            <a:off x="3486018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8" name="Text Box 118"/>
          <p:cNvSpPr txBox="1">
            <a:spLocks noChangeArrowheads="1"/>
          </p:cNvSpPr>
          <p:nvPr/>
        </p:nvSpPr>
        <p:spPr bwMode="auto">
          <a:xfrm rot="16200000" flipH="1">
            <a:off x="3661848" y="742230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9" name="Text Box 117"/>
          <p:cNvSpPr txBox="1">
            <a:spLocks noChangeArrowheads="1"/>
          </p:cNvSpPr>
          <p:nvPr/>
        </p:nvSpPr>
        <p:spPr bwMode="auto">
          <a:xfrm rot="16200000" flipH="1">
            <a:off x="3849738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Text Box 116"/>
          <p:cNvSpPr txBox="1">
            <a:spLocks noChangeArrowheads="1"/>
          </p:cNvSpPr>
          <p:nvPr/>
        </p:nvSpPr>
        <p:spPr bwMode="auto">
          <a:xfrm rot="16200000" flipH="1">
            <a:off x="4028107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1" name="Text Box 115"/>
          <p:cNvSpPr txBox="1">
            <a:spLocks noChangeArrowheads="1"/>
          </p:cNvSpPr>
          <p:nvPr/>
        </p:nvSpPr>
        <p:spPr bwMode="auto">
          <a:xfrm rot="16200000" flipH="1">
            <a:off x="4214094" y="742157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2" name="Text Box 114"/>
          <p:cNvSpPr txBox="1">
            <a:spLocks noChangeArrowheads="1"/>
          </p:cNvSpPr>
          <p:nvPr/>
        </p:nvSpPr>
        <p:spPr bwMode="auto">
          <a:xfrm rot="16200000" flipH="1">
            <a:off x="4401985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3" name="Text Box 113"/>
          <p:cNvSpPr txBox="1">
            <a:spLocks noChangeArrowheads="1"/>
          </p:cNvSpPr>
          <p:nvPr/>
        </p:nvSpPr>
        <p:spPr bwMode="auto">
          <a:xfrm rot="16200000" flipH="1">
            <a:off x="4574006" y="7420743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4" name="Bulle ronde 26"/>
          <p:cNvSpPr/>
          <p:nvPr/>
        </p:nvSpPr>
        <p:spPr>
          <a:xfrm>
            <a:off x="3308911" y="7627787"/>
            <a:ext cx="737255" cy="284233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5" name="Image 4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9390" r="60305" b="47639"/>
          <a:stretch/>
        </p:blipFill>
        <p:spPr>
          <a:xfrm>
            <a:off x="3011023" y="7710203"/>
            <a:ext cx="296844" cy="281852"/>
          </a:xfrm>
          <a:prstGeom prst="rect">
            <a:avLst/>
          </a:prstGeom>
        </p:spPr>
      </p:pic>
      <p:sp>
        <p:nvSpPr>
          <p:cNvPr id="476" name="ZoneTexte 475"/>
          <p:cNvSpPr txBox="1"/>
          <p:nvPr/>
        </p:nvSpPr>
        <p:spPr>
          <a:xfrm>
            <a:off x="3357503" y="7669875"/>
            <a:ext cx="74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verbe 1</a:t>
            </a:r>
            <a:r>
              <a:rPr lang="fr-FR" sz="7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er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 groupe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77" name="ZoneTexte 476"/>
          <p:cNvSpPr txBox="1"/>
          <p:nvPr/>
        </p:nvSpPr>
        <p:spPr>
          <a:xfrm>
            <a:off x="3475544" y="2146641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rév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ei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on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478" name="ZoneTexte 477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vert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21 mots</a:t>
            </a:r>
            <a:endParaRPr lang="fr-FR" b="1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479" name="ZoneTexte 478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Page 2</a:t>
            </a:r>
            <a:endParaRPr lang="fr-FR" b="1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5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sp>
        <p:nvSpPr>
          <p:cNvPr id="162" name="ZoneTexte 161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vert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21 mots</a:t>
            </a:r>
            <a:endParaRPr lang="fr-FR" b="1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33" name="Rectangle 70"/>
          <p:cNvSpPr>
            <a:spLocks noChangeArrowheads="1"/>
          </p:cNvSpPr>
          <p:nvPr/>
        </p:nvSpPr>
        <p:spPr bwMode="auto">
          <a:xfrm>
            <a:off x="5160629" y="11540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4" name="Group 112"/>
          <p:cNvGrpSpPr>
            <a:grpSpLocks/>
          </p:cNvGrpSpPr>
          <p:nvPr/>
        </p:nvGrpSpPr>
        <p:grpSpPr bwMode="auto">
          <a:xfrm rot="16200000" flipH="1">
            <a:off x="5961534" y="193351"/>
            <a:ext cx="131740" cy="1720850"/>
            <a:chOff x="7435" y="9002"/>
            <a:chExt cx="165" cy="2711"/>
          </a:xfrm>
        </p:grpSpPr>
        <p:sp>
          <p:nvSpPr>
            <p:cNvPr id="235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5" name="ZoneTexte 244"/>
          <p:cNvSpPr txBox="1"/>
          <p:nvPr/>
        </p:nvSpPr>
        <p:spPr>
          <a:xfrm>
            <a:off x="5632051" y="2147075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u</a:t>
            </a:r>
            <a:endParaRPr lang="fr-FR" sz="1500" dirty="0">
              <a:solidFill>
                <a:srgbClr val="5B9BD5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46" name="Groupe 245"/>
          <p:cNvGrpSpPr/>
          <p:nvPr/>
        </p:nvGrpSpPr>
        <p:grpSpPr>
          <a:xfrm>
            <a:off x="5298084" y="3245851"/>
            <a:ext cx="131763" cy="136525"/>
            <a:chOff x="634123" y="4838678"/>
            <a:chExt cx="131763" cy="136525"/>
          </a:xfrm>
        </p:grpSpPr>
        <p:grpSp>
          <p:nvGrpSpPr>
            <p:cNvPr id="247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249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0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48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1" name="ZoneTexte 250"/>
          <p:cNvSpPr txBox="1"/>
          <p:nvPr/>
        </p:nvSpPr>
        <p:spPr>
          <a:xfrm>
            <a:off x="5554051" y="2643090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52" name="ZoneTexte 251"/>
          <p:cNvSpPr txBox="1"/>
          <p:nvPr/>
        </p:nvSpPr>
        <p:spPr>
          <a:xfrm>
            <a:off x="6034546" y="2647451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nouv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elle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53" name="Image 2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341929" y="2781334"/>
            <a:ext cx="227145" cy="79814"/>
          </a:xfrm>
          <a:prstGeom prst="rect">
            <a:avLst/>
          </a:prstGeom>
        </p:spPr>
      </p:pic>
      <p:pic>
        <p:nvPicPr>
          <p:cNvPr id="254" name="Image 2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238770" y="1240589"/>
            <a:ext cx="366643" cy="315458"/>
          </a:xfrm>
          <a:prstGeom prst="rect">
            <a:avLst/>
          </a:prstGeom>
        </p:spPr>
      </p:pic>
      <p:sp>
        <p:nvSpPr>
          <p:cNvPr id="255" name="Bulle ronde 26"/>
          <p:cNvSpPr/>
          <p:nvPr/>
        </p:nvSpPr>
        <p:spPr>
          <a:xfrm>
            <a:off x="5597695" y="1246579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6" name="ZoneTexte 255"/>
          <p:cNvSpPr txBox="1"/>
          <p:nvPr/>
        </p:nvSpPr>
        <p:spPr>
          <a:xfrm>
            <a:off x="5583588" y="1298197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257" name="Image 25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285354" y="1554237"/>
            <a:ext cx="279703" cy="139351"/>
          </a:xfrm>
          <a:prstGeom prst="rect">
            <a:avLst/>
          </a:prstGeom>
        </p:spPr>
      </p:pic>
      <p:sp>
        <p:nvSpPr>
          <p:cNvPr id="340" name="Rectangle 70"/>
          <p:cNvSpPr>
            <a:spLocks noChangeArrowheads="1"/>
          </p:cNvSpPr>
          <p:nvPr/>
        </p:nvSpPr>
        <p:spPr bwMode="auto">
          <a:xfrm>
            <a:off x="5197496" y="4293377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41" name="Group 112"/>
          <p:cNvGrpSpPr>
            <a:grpSpLocks/>
          </p:cNvGrpSpPr>
          <p:nvPr/>
        </p:nvGrpSpPr>
        <p:grpSpPr bwMode="auto">
          <a:xfrm rot="16200000" flipH="1">
            <a:off x="5998401" y="3332640"/>
            <a:ext cx="131740" cy="1720850"/>
            <a:chOff x="7435" y="9002"/>
            <a:chExt cx="165" cy="2711"/>
          </a:xfrm>
        </p:grpSpPr>
        <p:sp>
          <p:nvSpPr>
            <p:cNvPr id="342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2" name="ZoneTexte 351"/>
          <p:cNvSpPr txBox="1"/>
          <p:nvPr/>
        </p:nvSpPr>
        <p:spPr>
          <a:xfrm>
            <a:off x="5668918" y="5286364"/>
            <a:ext cx="895866" cy="2303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portan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53" name="Groupe 352"/>
          <p:cNvGrpSpPr/>
          <p:nvPr/>
        </p:nvGrpSpPr>
        <p:grpSpPr>
          <a:xfrm>
            <a:off x="6450904" y="5424308"/>
            <a:ext cx="123825" cy="241105"/>
            <a:chOff x="1984144" y="6393040"/>
            <a:chExt cx="123825" cy="241105"/>
          </a:xfrm>
        </p:grpSpPr>
        <p:sp>
          <p:nvSpPr>
            <p:cNvPr id="354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5" name="Groupe 354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359" name="Connecteur droit 358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onnecteur droit 359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6" name="Connecteur droit 355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1" name="Groupe 360"/>
          <p:cNvGrpSpPr/>
          <p:nvPr/>
        </p:nvGrpSpPr>
        <p:grpSpPr>
          <a:xfrm>
            <a:off x="5334951" y="6385140"/>
            <a:ext cx="131763" cy="136525"/>
            <a:chOff x="634123" y="4838678"/>
            <a:chExt cx="131763" cy="136525"/>
          </a:xfrm>
        </p:grpSpPr>
        <p:grpSp>
          <p:nvGrpSpPr>
            <p:cNvPr id="362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364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5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3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6" name="ZoneTexte 365"/>
          <p:cNvSpPr txBox="1"/>
          <p:nvPr/>
        </p:nvSpPr>
        <p:spPr>
          <a:xfrm>
            <a:off x="5590918" y="5782379"/>
            <a:ext cx="575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Féminin</a:t>
            </a:r>
            <a:r>
              <a:rPr lang="fr-FR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: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67" name="ZoneTexte 366"/>
          <p:cNvSpPr txBox="1"/>
          <p:nvPr/>
        </p:nvSpPr>
        <p:spPr>
          <a:xfrm>
            <a:off x="6066214" y="5783006"/>
            <a:ext cx="7486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important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368" name="Image 36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6645451" y="5922031"/>
            <a:ext cx="139104" cy="79814"/>
          </a:xfrm>
          <a:prstGeom prst="rect">
            <a:avLst/>
          </a:prstGeom>
        </p:spPr>
      </p:pic>
      <p:pic>
        <p:nvPicPr>
          <p:cNvPr id="369" name="Image 36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664" r="79558" b="70548"/>
          <a:stretch/>
        </p:blipFill>
        <p:spPr>
          <a:xfrm>
            <a:off x="5275637" y="4379878"/>
            <a:ext cx="366643" cy="315458"/>
          </a:xfrm>
          <a:prstGeom prst="rect">
            <a:avLst/>
          </a:prstGeom>
        </p:spPr>
      </p:pic>
      <p:sp>
        <p:nvSpPr>
          <p:cNvPr id="370" name="Bulle ronde 26"/>
          <p:cNvSpPr/>
          <p:nvPr/>
        </p:nvSpPr>
        <p:spPr>
          <a:xfrm>
            <a:off x="5634562" y="4385868"/>
            <a:ext cx="734861" cy="271578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60299 w 611965"/>
              <a:gd name="connsiteY1" fmla="*/ 212429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6192 w 611965"/>
              <a:gd name="connsiteY0" fmla="*/ 220569 h 234609"/>
              <a:gd name="connsiteX1" fmla="*/ 60299 w 611965"/>
              <a:gd name="connsiteY1" fmla="*/ 212429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34609"/>
              <a:gd name="connsiteX1" fmla="*/ 54065 w 611965"/>
              <a:gd name="connsiteY1" fmla="*/ 206194 h 234609"/>
              <a:gd name="connsiteX2" fmla="*/ 87916 w 611965"/>
              <a:gd name="connsiteY2" fmla="*/ 182423 h 234609"/>
              <a:gd name="connsiteX3" fmla="*/ 258945 w 611965"/>
              <a:gd name="connsiteY3" fmla="*/ 1282 h 234609"/>
              <a:gd name="connsiteX4" fmla="*/ 469883 w 611965"/>
              <a:gd name="connsiteY4" fmla="*/ 16693 h 234609"/>
              <a:gd name="connsiteX5" fmla="*/ 376244 w 611965"/>
              <a:gd name="connsiteY5" fmla="*/ 211671 h 234609"/>
              <a:gd name="connsiteX6" fmla="*/ 184052 w 611965"/>
              <a:gd name="connsiteY6" fmla="*/ 205621 h 234609"/>
              <a:gd name="connsiteX7" fmla="*/ 134855 w 611965"/>
              <a:gd name="connsiteY7" fmla="*/ 217985 h 234609"/>
              <a:gd name="connsiteX8" fmla="*/ 70432 w 611965"/>
              <a:gd name="connsiteY8" fmla="*/ 234609 h 234609"/>
              <a:gd name="connsiteX9" fmla="*/ 6192 w 611965"/>
              <a:gd name="connsiteY9" fmla="*/ 220569 h 234609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4855 w 611965"/>
              <a:gd name="connsiteY7" fmla="*/ 217985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8374"/>
              <a:gd name="connsiteX1" fmla="*/ 54065 w 611965"/>
              <a:gd name="connsiteY1" fmla="*/ 206194 h 228374"/>
              <a:gd name="connsiteX2" fmla="*/ 87916 w 611965"/>
              <a:gd name="connsiteY2" fmla="*/ 182423 h 228374"/>
              <a:gd name="connsiteX3" fmla="*/ 258945 w 611965"/>
              <a:gd name="connsiteY3" fmla="*/ 1282 h 228374"/>
              <a:gd name="connsiteX4" fmla="*/ 469883 w 611965"/>
              <a:gd name="connsiteY4" fmla="*/ 16693 h 228374"/>
              <a:gd name="connsiteX5" fmla="*/ 376244 w 611965"/>
              <a:gd name="connsiteY5" fmla="*/ 211671 h 228374"/>
              <a:gd name="connsiteX6" fmla="*/ 184052 w 611965"/>
              <a:gd name="connsiteY6" fmla="*/ 205621 h 228374"/>
              <a:gd name="connsiteX7" fmla="*/ 132776 w 611965"/>
              <a:gd name="connsiteY7" fmla="*/ 215907 h 228374"/>
              <a:gd name="connsiteX8" fmla="*/ 80823 w 611965"/>
              <a:gd name="connsiteY8" fmla="*/ 228374 h 228374"/>
              <a:gd name="connsiteX9" fmla="*/ 6192 w 611965"/>
              <a:gd name="connsiteY9" fmla="*/ 220569 h 228374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68612 w 611965"/>
              <a:gd name="connsiteY2" fmla="*/ 195803 h 226296"/>
              <a:gd name="connsiteX3" fmla="*/ 87916 w 611965"/>
              <a:gd name="connsiteY3" fmla="*/ 182423 h 226296"/>
              <a:gd name="connsiteX4" fmla="*/ 258945 w 611965"/>
              <a:gd name="connsiteY4" fmla="*/ 1282 h 226296"/>
              <a:gd name="connsiteX5" fmla="*/ 469883 w 611965"/>
              <a:gd name="connsiteY5" fmla="*/ 16693 h 226296"/>
              <a:gd name="connsiteX6" fmla="*/ 376244 w 611965"/>
              <a:gd name="connsiteY6" fmla="*/ 211671 h 226296"/>
              <a:gd name="connsiteX7" fmla="*/ 184052 w 611965"/>
              <a:gd name="connsiteY7" fmla="*/ 205621 h 226296"/>
              <a:gd name="connsiteX8" fmla="*/ 132776 w 611965"/>
              <a:gd name="connsiteY8" fmla="*/ 215907 h 226296"/>
              <a:gd name="connsiteX9" fmla="*/ 74589 w 611965"/>
              <a:gd name="connsiteY9" fmla="*/ 226296 h 226296"/>
              <a:gd name="connsiteX10" fmla="*/ 6192 w 611965"/>
              <a:gd name="connsiteY10" fmla="*/ 220569 h 226296"/>
              <a:gd name="connsiteX0" fmla="*/ 6192 w 611965"/>
              <a:gd name="connsiteY0" fmla="*/ 220569 h 226296"/>
              <a:gd name="connsiteX1" fmla="*/ 54065 w 611965"/>
              <a:gd name="connsiteY1" fmla="*/ 206194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54065 w 611965"/>
              <a:gd name="connsiteY1" fmla="*/ 202037 h 226296"/>
              <a:gd name="connsiteX2" fmla="*/ 87916 w 611965"/>
              <a:gd name="connsiteY2" fmla="*/ 182423 h 226296"/>
              <a:gd name="connsiteX3" fmla="*/ 258945 w 611965"/>
              <a:gd name="connsiteY3" fmla="*/ 1282 h 226296"/>
              <a:gd name="connsiteX4" fmla="*/ 469883 w 611965"/>
              <a:gd name="connsiteY4" fmla="*/ 16693 h 226296"/>
              <a:gd name="connsiteX5" fmla="*/ 376244 w 611965"/>
              <a:gd name="connsiteY5" fmla="*/ 211671 h 226296"/>
              <a:gd name="connsiteX6" fmla="*/ 184052 w 611965"/>
              <a:gd name="connsiteY6" fmla="*/ 205621 h 226296"/>
              <a:gd name="connsiteX7" fmla="*/ 132776 w 611965"/>
              <a:gd name="connsiteY7" fmla="*/ 215907 h 226296"/>
              <a:gd name="connsiteX8" fmla="*/ 74589 w 611965"/>
              <a:gd name="connsiteY8" fmla="*/ 226296 h 226296"/>
              <a:gd name="connsiteX9" fmla="*/ 6192 w 611965"/>
              <a:gd name="connsiteY9" fmla="*/ 220569 h 226296"/>
              <a:gd name="connsiteX0" fmla="*/ 6192 w 611965"/>
              <a:gd name="connsiteY0" fmla="*/ 220569 h 226296"/>
              <a:gd name="connsiteX1" fmla="*/ 87916 w 611965"/>
              <a:gd name="connsiteY1" fmla="*/ 182423 h 226296"/>
              <a:gd name="connsiteX2" fmla="*/ 258945 w 611965"/>
              <a:gd name="connsiteY2" fmla="*/ 1282 h 226296"/>
              <a:gd name="connsiteX3" fmla="*/ 469883 w 611965"/>
              <a:gd name="connsiteY3" fmla="*/ 16693 h 226296"/>
              <a:gd name="connsiteX4" fmla="*/ 376244 w 611965"/>
              <a:gd name="connsiteY4" fmla="*/ 211671 h 226296"/>
              <a:gd name="connsiteX5" fmla="*/ 184052 w 611965"/>
              <a:gd name="connsiteY5" fmla="*/ 205621 h 226296"/>
              <a:gd name="connsiteX6" fmla="*/ 132776 w 611965"/>
              <a:gd name="connsiteY6" fmla="*/ 215907 h 226296"/>
              <a:gd name="connsiteX7" fmla="*/ 74589 w 611965"/>
              <a:gd name="connsiteY7" fmla="*/ 226296 h 226296"/>
              <a:gd name="connsiteX8" fmla="*/ 6192 w 611965"/>
              <a:gd name="connsiteY8" fmla="*/ 220569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26296">
                <a:moveTo>
                  <a:pt x="6192" y="220569"/>
                </a:moveTo>
                <a:cubicBezTo>
                  <a:pt x="8413" y="213257"/>
                  <a:pt x="45791" y="218971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6171" y="210729"/>
                  <a:pt x="132776" y="215907"/>
                </a:cubicBezTo>
                <a:cubicBezTo>
                  <a:pt x="119381" y="221085"/>
                  <a:pt x="96726" y="223441"/>
                  <a:pt x="74589" y="226296"/>
                </a:cubicBezTo>
                <a:lnTo>
                  <a:pt x="6192" y="22056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1" name="ZoneTexte 370"/>
          <p:cNvSpPr txBox="1"/>
          <p:nvPr/>
        </p:nvSpPr>
        <p:spPr>
          <a:xfrm>
            <a:off x="5620455" y="4437486"/>
            <a:ext cx="80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 </a:t>
            </a:r>
            <a:r>
              <a:rPr lang="fr-F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Adjectif masculin</a:t>
            </a:r>
          </a:p>
        </p:txBody>
      </p:sp>
      <p:pic>
        <p:nvPicPr>
          <p:cNvPr id="372" name="Image 3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22221" y="4693526"/>
            <a:ext cx="279703" cy="139351"/>
          </a:xfrm>
          <a:prstGeom prst="rect">
            <a:avLst/>
          </a:prstGeom>
        </p:spPr>
      </p:pic>
      <p:sp>
        <p:nvSpPr>
          <p:cNvPr id="270" name="Rectangle 76"/>
          <p:cNvSpPr>
            <a:spLocks noChangeArrowheads="1"/>
          </p:cNvSpPr>
          <p:nvPr/>
        </p:nvSpPr>
        <p:spPr bwMode="auto">
          <a:xfrm rot="16200000">
            <a:off x="961747" y="1545491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1" name="ZoneTexte 270"/>
          <p:cNvSpPr txBox="1"/>
          <p:nvPr/>
        </p:nvSpPr>
        <p:spPr>
          <a:xfrm>
            <a:off x="1509659" y="2627808"/>
            <a:ext cx="82562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ndan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72" name="Group 67"/>
          <p:cNvGrpSpPr>
            <a:grpSpLocks/>
          </p:cNvGrpSpPr>
          <p:nvPr/>
        </p:nvGrpSpPr>
        <p:grpSpPr bwMode="auto">
          <a:xfrm>
            <a:off x="841100" y="3346561"/>
            <a:ext cx="96436" cy="98425"/>
            <a:chOff x="3511" y="12476"/>
            <a:chExt cx="155" cy="155"/>
          </a:xfrm>
        </p:grpSpPr>
        <p:sp>
          <p:nvSpPr>
            <p:cNvPr id="273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5" name="Rectangle 135"/>
          <p:cNvSpPr>
            <a:spLocks noChangeArrowheads="1"/>
          </p:cNvSpPr>
          <p:nvPr/>
        </p:nvSpPr>
        <p:spPr bwMode="auto">
          <a:xfrm>
            <a:off x="811853" y="3322451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76" name="Group 112"/>
          <p:cNvGrpSpPr>
            <a:grpSpLocks/>
          </p:cNvGrpSpPr>
          <p:nvPr/>
        </p:nvGrpSpPr>
        <p:grpSpPr bwMode="auto">
          <a:xfrm rot="16200000" flipH="1">
            <a:off x="1448110" y="922638"/>
            <a:ext cx="121359" cy="1686078"/>
            <a:chOff x="7449" y="9002"/>
            <a:chExt cx="152" cy="2711"/>
          </a:xfrm>
        </p:grpSpPr>
        <p:sp>
          <p:nvSpPr>
            <p:cNvPr id="27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5" name="ZoneTexte 304"/>
          <p:cNvSpPr txBox="1"/>
          <p:nvPr/>
        </p:nvSpPr>
        <p:spPr>
          <a:xfrm>
            <a:off x="2541878" y="3413046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06" name="Image 30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725425" y="1920267"/>
            <a:ext cx="274320" cy="273838"/>
          </a:xfrm>
          <a:prstGeom prst="rect">
            <a:avLst/>
          </a:prstGeom>
        </p:spPr>
      </p:pic>
      <p:sp>
        <p:nvSpPr>
          <p:cNvPr id="307" name="Bulle ronde 26"/>
          <p:cNvSpPr/>
          <p:nvPr/>
        </p:nvSpPr>
        <p:spPr>
          <a:xfrm>
            <a:off x="1027816" y="1922839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9" name="ZoneTexte 308"/>
          <p:cNvSpPr txBox="1"/>
          <p:nvPr/>
        </p:nvSpPr>
        <p:spPr>
          <a:xfrm>
            <a:off x="1076393" y="1960543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310" name="Groupe 309"/>
          <p:cNvGrpSpPr/>
          <p:nvPr/>
        </p:nvGrpSpPr>
        <p:grpSpPr>
          <a:xfrm>
            <a:off x="2147048" y="2785705"/>
            <a:ext cx="123825" cy="241105"/>
            <a:chOff x="1984144" y="6393040"/>
            <a:chExt cx="123825" cy="241105"/>
          </a:xfrm>
        </p:grpSpPr>
        <p:sp>
          <p:nvSpPr>
            <p:cNvPr id="395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6" name="Groupe 395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00" name="Connecteur droit 399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Connecteur droit 40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7" name="Connecteur droit 396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402" name="Image 4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1958" y="3182800"/>
            <a:ext cx="288178" cy="230245"/>
          </a:xfrm>
          <a:prstGeom prst="rect">
            <a:avLst/>
          </a:prstGeom>
        </p:spPr>
      </p:pic>
      <p:sp>
        <p:nvSpPr>
          <p:cNvPr id="403" name="Rectangle 76"/>
          <p:cNvSpPr>
            <a:spLocks noChangeArrowheads="1"/>
          </p:cNvSpPr>
          <p:nvPr/>
        </p:nvSpPr>
        <p:spPr bwMode="auto">
          <a:xfrm rot="16200000">
            <a:off x="925067" y="4344458"/>
            <a:ext cx="1709738" cy="2335714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4" name="ZoneTexte 403"/>
          <p:cNvSpPr txBox="1"/>
          <p:nvPr/>
        </p:nvSpPr>
        <p:spPr>
          <a:xfrm>
            <a:off x="1472979" y="5426775"/>
            <a:ext cx="64870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depui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05" name="Group 67"/>
          <p:cNvGrpSpPr>
            <a:grpSpLocks/>
          </p:cNvGrpSpPr>
          <p:nvPr/>
        </p:nvGrpSpPr>
        <p:grpSpPr bwMode="auto">
          <a:xfrm>
            <a:off x="804420" y="6145528"/>
            <a:ext cx="96436" cy="98425"/>
            <a:chOff x="3511" y="12476"/>
            <a:chExt cx="155" cy="155"/>
          </a:xfrm>
        </p:grpSpPr>
        <p:sp>
          <p:nvSpPr>
            <p:cNvPr id="406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08" name="Rectangle 135"/>
          <p:cNvSpPr>
            <a:spLocks noChangeArrowheads="1"/>
          </p:cNvSpPr>
          <p:nvPr/>
        </p:nvSpPr>
        <p:spPr bwMode="auto">
          <a:xfrm>
            <a:off x="775173" y="6121418"/>
            <a:ext cx="129100" cy="136525"/>
          </a:xfrm>
          <a:prstGeom prst="rect">
            <a:avLst/>
          </a:prstGeom>
          <a:noFill/>
          <a:ln w="317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09" name="Group 112"/>
          <p:cNvGrpSpPr>
            <a:grpSpLocks/>
          </p:cNvGrpSpPr>
          <p:nvPr/>
        </p:nvGrpSpPr>
        <p:grpSpPr bwMode="auto">
          <a:xfrm rot="16200000" flipH="1">
            <a:off x="1411430" y="3721605"/>
            <a:ext cx="121359" cy="1686078"/>
            <a:chOff x="7449" y="9002"/>
            <a:chExt cx="152" cy="2711"/>
          </a:xfrm>
        </p:grpSpPr>
        <p:sp>
          <p:nvSpPr>
            <p:cNvPr id="410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3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" name="Text Box 118"/>
            <p:cNvSpPr txBox="1">
              <a:spLocks noChangeArrowheads="1"/>
            </p:cNvSpPr>
            <p:nvPr/>
          </p:nvSpPr>
          <p:spPr bwMode="auto">
            <a:xfrm>
              <a:off x="7449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Text Box 117"/>
            <p:cNvSpPr txBox="1">
              <a:spLocks noChangeArrowheads="1"/>
            </p:cNvSpPr>
            <p:nvPr/>
          </p:nvSpPr>
          <p:spPr bwMode="auto">
            <a:xfrm>
              <a:off x="745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Text Box 116"/>
            <p:cNvSpPr txBox="1">
              <a:spLocks noChangeArrowheads="1"/>
            </p:cNvSpPr>
            <p:nvPr/>
          </p:nvSpPr>
          <p:spPr bwMode="auto">
            <a:xfrm>
              <a:off x="7449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7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Text Box 114"/>
            <p:cNvSpPr txBox="1">
              <a:spLocks noChangeArrowheads="1"/>
            </p:cNvSpPr>
            <p:nvPr/>
          </p:nvSpPr>
          <p:spPr bwMode="auto">
            <a:xfrm>
              <a:off x="7449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9" name="Text Box 113"/>
            <p:cNvSpPr txBox="1">
              <a:spLocks noChangeArrowheads="1"/>
            </p:cNvSpPr>
            <p:nvPr/>
          </p:nvSpPr>
          <p:spPr bwMode="auto">
            <a:xfrm>
              <a:off x="745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20" name="ZoneTexte 419"/>
          <p:cNvSpPr txBox="1"/>
          <p:nvPr/>
        </p:nvSpPr>
        <p:spPr>
          <a:xfrm>
            <a:off x="2505198" y="6212013"/>
            <a:ext cx="3795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invariable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21" name="Image 4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9390" r="87555" b="46973"/>
          <a:stretch/>
        </p:blipFill>
        <p:spPr>
          <a:xfrm>
            <a:off x="688745" y="4719234"/>
            <a:ext cx="274320" cy="273838"/>
          </a:xfrm>
          <a:prstGeom prst="rect">
            <a:avLst/>
          </a:prstGeom>
        </p:spPr>
      </p:pic>
      <p:sp>
        <p:nvSpPr>
          <p:cNvPr id="422" name="Bulle ronde 26"/>
          <p:cNvSpPr/>
          <p:nvPr/>
        </p:nvSpPr>
        <p:spPr>
          <a:xfrm>
            <a:off x="991136" y="4721806"/>
            <a:ext cx="611965" cy="237195"/>
          </a:xfrm>
          <a:custGeom>
            <a:avLst/>
            <a:gdLst>
              <a:gd name="connsiteX0" fmla="*/ 22497 w 611508"/>
              <a:gd name="connsiteY0" fmla="*/ 251742 h 214533"/>
              <a:gd name="connsiteX1" fmla="*/ 87595 w 611508"/>
              <a:gd name="connsiteY1" fmla="*/ 182422 h 214533"/>
              <a:gd name="connsiteX2" fmla="*/ 258624 w 611508"/>
              <a:gd name="connsiteY2" fmla="*/ 1281 h 214533"/>
              <a:gd name="connsiteX3" fmla="*/ 469562 w 611508"/>
              <a:gd name="connsiteY3" fmla="*/ 16692 h 214533"/>
              <a:gd name="connsiteX4" fmla="*/ 375923 w 611508"/>
              <a:gd name="connsiteY4" fmla="*/ 211670 h 214533"/>
              <a:gd name="connsiteX5" fmla="*/ 183731 w 611508"/>
              <a:gd name="connsiteY5" fmla="*/ 205620 h 214533"/>
              <a:gd name="connsiteX6" fmla="*/ 22497 w 611508"/>
              <a:gd name="connsiteY6" fmla="*/ 251742 h 21453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22818 w 611965"/>
              <a:gd name="connsiteY7" fmla="*/ 251743 h 251743"/>
              <a:gd name="connsiteX0" fmla="*/ 22818 w 611965"/>
              <a:gd name="connsiteY0" fmla="*/ 251743 h 251743"/>
              <a:gd name="connsiteX1" fmla="*/ 91212 w 611965"/>
              <a:gd name="connsiteY1" fmla="*/ 199281 h 251743"/>
              <a:gd name="connsiteX2" fmla="*/ 87916 w 611965"/>
              <a:gd name="connsiteY2" fmla="*/ 182423 h 251743"/>
              <a:gd name="connsiteX3" fmla="*/ 258945 w 611965"/>
              <a:gd name="connsiteY3" fmla="*/ 1282 h 251743"/>
              <a:gd name="connsiteX4" fmla="*/ 469883 w 611965"/>
              <a:gd name="connsiteY4" fmla="*/ 16693 h 251743"/>
              <a:gd name="connsiteX5" fmla="*/ 376244 w 611965"/>
              <a:gd name="connsiteY5" fmla="*/ 211671 h 251743"/>
              <a:gd name="connsiteX6" fmla="*/ 184052 w 611965"/>
              <a:gd name="connsiteY6" fmla="*/ 205621 h 251743"/>
              <a:gd name="connsiteX7" fmla="*/ 107839 w 611965"/>
              <a:gd name="connsiteY7" fmla="*/ 245001 h 251743"/>
              <a:gd name="connsiteX8" fmla="*/ 22818 w 611965"/>
              <a:gd name="connsiteY8" fmla="*/ 251743 h 251743"/>
              <a:gd name="connsiteX0" fmla="*/ 14505 w 611965"/>
              <a:gd name="connsiteY0" fmla="*/ 237195 h 245001"/>
              <a:gd name="connsiteX1" fmla="*/ 91212 w 611965"/>
              <a:gd name="connsiteY1" fmla="*/ 199281 h 245001"/>
              <a:gd name="connsiteX2" fmla="*/ 87916 w 611965"/>
              <a:gd name="connsiteY2" fmla="*/ 182423 h 245001"/>
              <a:gd name="connsiteX3" fmla="*/ 258945 w 611965"/>
              <a:gd name="connsiteY3" fmla="*/ 1282 h 245001"/>
              <a:gd name="connsiteX4" fmla="*/ 469883 w 611965"/>
              <a:gd name="connsiteY4" fmla="*/ 16693 h 245001"/>
              <a:gd name="connsiteX5" fmla="*/ 376244 w 611965"/>
              <a:gd name="connsiteY5" fmla="*/ 211671 h 245001"/>
              <a:gd name="connsiteX6" fmla="*/ 184052 w 611965"/>
              <a:gd name="connsiteY6" fmla="*/ 205621 h 245001"/>
              <a:gd name="connsiteX7" fmla="*/ 107839 w 611965"/>
              <a:gd name="connsiteY7" fmla="*/ 245001 h 245001"/>
              <a:gd name="connsiteX8" fmla="*/ 14505 w 611965"/>
              <a:gd name="connsiteY8" fmla="*/ 237195 h 245001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03683 w 611965"/>
              <a:gd name="connsiteY7" fmla="*/ 236688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91212 w 611965"/>
              <a:gd name="connsiteY1" fmla="*/ 199281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55637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55637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91212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60040 w 611965"/>
              <a:gd name="connsiteY1" fmla="*/ 220063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78743 w 611965"/>
              <a:gd name="connsiteY2" fmla="*/ 199281 h 237195"/>
              <a:gd name="connsiteX3" fmla="*/ 87916 w 611965"/>
              <a:gd name="connsiteY3" fmla="*/ 182423 h 237195"/>
              <a:gd name="connsiteX4" fmla="*/ 258945 w 611965"/>
              <a:gd name="connsiteY4" fmla="*/ 1282 h 237195"/>
              <a:gd name="connsiteX5" fmla="*/ 469883 w 611965"/>
              <a:gd name="connsiteY5" fmla="*/ 16693 h 237195"/>
              <a:gd name="connsiteX6" fmla="*/ 376244 w 611965"/>
              <a:gd name="connsiteY6" fmla="*/ 211671 h 237195"/>
              <a:gd name="connsiteX7" fmla="*/ 184052 w 611965"/>
              <a:gd name="connsiteY7" fmla="*/ 205621 h 237195"/>
              <a:gd name="connsiteX8" fmla="*/ 141090 w 611965"/>
              <a:gd name="connsiteY8" fmla="*/ 222141 h 237195"/>
              <a:gd name="connsiteX9" fmla="*/ 103683 w 611965"/>
              <a:gd name="connsiteY9" fmla="*/ 236688 h 237195"/>
              <a:gd name="connsiteX10" fmla="*/ 14505 w 611965"/>
              <a:gd name="connsiteY10" fmla="*/ 237195 h 237195"/>
              <a:gd name="connsiteX0" fmla="*/ 14505 w 611965"/>
              <a:gd name="connsiteY0" fmla="*/ 237195 h 237195"/>
              <a:gd name="connsiteX1" fmla="*/ 49649 w 611965"/>
              <a:gd name="connsiteY1" fmla="*/ 215907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103683 w 611965"/>
              <a:gd name="connsiteY8" fmla="*/ 236688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41090 w 611965"/>
              <a:gd name="connsiteY7" fmla="*/ 222141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99525 w 611965"/>
              <a:gd name="connsiteY1" fmla="*/ 201360 h 237195"/>
              <a:gd name="connsiteX2" fmla="*/ 87916 w 611965"/>
              <a:gd name="connsiteY2" fmla="*/ 182423 h 237195"/>
              <a:gd name="connsiteX3" fmla="*/ 258945 w 611965"/>
              <a:gd name="connsiteY3" fmla="*/ 1282 h 237195"/>
              <a:gd name="connsiteX4" fmla="*/ 469883 w 611965"/>
              <a:gd name="connsiteY4" fmla="*/ 16693 h 237195"/>
              <a:gd name="connsiteX5" fmla="*/ 376244 w 611965"/>
              <a:gd name="connsiteY5" fmla="*/ 211671 h 237195"/>
              <a:gd name="connsiteX6" fmla="*/ 184052 w 611965"/>
              <a:gd name="connsiteY6" fmla="*/ 205621 h 237195"/>
              <a:gd name="connsiteX7" fmla="*/ 134855 w 611965"/>
              <a:gd name="connsiteY7" fmla="*/ 217985 h 237195"/>
              <a:gd name="connsiteX8" fmla="*/ 70432 w 611965"/>
              <a:gd name="connsiteY8" fmla="*/ 234609 h 237195"/>
              <a:gd name="connsiteX9" fmla="*/ 14505 w 611965"/>
              <a:gd name="connsiteY9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  <a:gd name="connsiteX0" fmla="*/ 14505 w 611965"/>
              <a:gd name="connsiteY0" fmla="*/ 237195 h 237195"/>
              <a:gd name="connsiteX1" fmla="*/ 87916 w 611965"/>
              <a:gd name="connsiteY1" fmla="*/ 182423 h 237195"/>
              <a:gd name="connsiteX2" fmla="*/ 258945 w 611965"/>
              <a:gd name="connsiteY2" fmla="*/ 1282 h 237195"/>
              <a:gd name="connsiteX3" fmla="*/ 469883 w 611965"/>
              <a:gd name="connsiteY3" fmla="*/ 16693 h 237195"/>
              <a:gd name="connsiteX4" fmla="*/ 376244 w 611965"/>
              <a:gd name="connsiteY4" fmla="*/ 211671 h 237195"/>
              <a:gd name="connsiteX5" fmla="*/ 184052 w 611965"/>
              <a:gd name="connsiteY5" fmla="*/ 205621 h 237195"/>
              <a:gd name="connsiteX6" fmla="*/ 134855 w 611965"/>
              <a:gd name="connsiteY6" fmla="*/ 217985 h 237195"/>
              <a:gd name="connsiteX7" fmla="*/ 70432 w 611965"/>
              <a:gd name="connsiteY7" fmla="*/ 234609 h 237195"/>
              <a:gd name="connsiteX8" fmla="*/ 14505 w 611965"/>
              <a:gd name="connsiteY8" fmla="*/ 237195 h 23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65" h="237195">
                <a:moveTo>
                  <a:pt x="14505" y="237195"/>
                </a:moveTo>
                <a:cubicBezTo>
                  <a:pt x="17419" y="228497"/>
                  <a:pt x="111599" y="207195"/>
                  <a:pt x="87916" y="182423"/>
                </a:cubicBezTo>
                <a:cubicBezTo>
                  <a:pt x="-86455" y="120125"/>
                  <a:pt x="13047" y="14741"/>
                  <a:pt x="258945" y="1282"/>
                </a:cubicBezTo>
                <a:cubicBezTo>
                  <a:pt x="332259" y="-2731"/>
                  <a:pt x="407230" y="2747"/>
                  <a:pt x="469883" y="16693"/>
                </a:cubicBezTo>
                <a:cubicBezTo>
                  <a:pt x="698453" y="67572"/>
                  <a:pt x="639716" y="189876"/>
                  <a:pt x="376244" y="211671"/>
                </a:cubicBezTo>
                <a:cubicBezTo>
                  <a:pt x="311998" y="216985"/>
                  <a:pt x="244575" y="214863"/>
                  <a:pt x="184052" y="205621"/>
                </a:cubicBezTo>
                <a:cubicBezTo>
                  <a:pt x="145899" y="207020"/>
                  <a:pt x="148250" y="212807"/>
                  <a:pt x="134855" y="217985"/>
                </a:cubicBezTo>
                <a:cubicBezTo>
                  <a:pt x="121460" y="223163"/>
                  <a:pt x="92569" y="231754"/>
                  <a:pt x="70432" y="234609"/>
                </a:cubicBezTo>
                <a:lnTo>
                  <a:pt x="14505" y="23719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3" name="ZoneTexte 422"/>
          <p:cNvSpPr txBox="1"/>
          <p:nvPr/>
        </p:nvSpPr>
        <p:spPr>
          <a:xfrm>
            <a:off x="1039713" y="4759510"/>
            <a:ext cx="703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  <a:cs typeface="Dekko" panose="02000600000000000000" pitchFamily="2" charset="0"/>
              </a:rPr>
              <a:t>préposition</a:t>
            </a:r>
            <a:endParaRPr lang="fr-FR" sz="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424" name="Groupe 423"/>
          <p:cNvGrpSpPr/>
          <p:nvPr/>
        </p:nvGrpSpPr>
        <p:grpSpPr>
          <a:xfrm>
            <a:off x="1949360" y="5602900"/>
            <a:ext cx="123825" cy="241105"/>
            <a:chOff x="1984144" y="6393040"/>
            <a:chExt cx="123825" cy="241105"/>
          </a:xfrm>
        </p:grpSpPr>
        <p:sp>
          <p:nvSpPr>
            <p:cNvPr id="425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26" name="Groupe 425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430" name="Connecteur droit 429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Connecteur droit 43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7" name="Connecteur droit 426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432" name="Image 4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5278" y="5981767"/>
            <a:ext cx="288178" cy="230245"/>
          </a:xfrm>
          <a:prstGeom prst="rect">
            <a:avLst/>
          </a:prstGeom>
        </p:spPr>
      </p:pic>
      <p:sp>
        <p:nvSpPr>
          <p:cNvPr id="462" name="ZoneTexte 461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ndika Basic Dig1 Dig4 Dig7" panose="02000000000000000000" pitchFamily="2" charset="0"/>
              </a:rPr>
              <a:t>Page 3</a:t>
            </a:r>
            <a:endParaRPr lang="fr-FR" b="1" dirty="0">
              <a:solidFill>
                <a:srgbClr val="00B050"/>
              </a:solidFill>
              <a:latin typeface="Andika Basic Dig1 Dig4 Dig7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5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2" name="Image 251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63" name="Image 262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sp>
        <p:nvSpPr>
          <p:cNvPr id="273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0" name="Rectangle 50"/>
          <p:cNvSpPr>
            <a:spLocks noChangeArrowheads="1"/>
          </p:cNvSpPr>
          <p:nvPr/>
        </p:nvSpPr>
        <p:spPr bwMode="auto">
          <a:xfrm>
            <a:off x="3118285" y="13107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1" name="Rectangle 70"/>
          <p:cNvSpPr>
            <a:spLocks noChangeArrowheads="1"/>
          </p:cNvSpPr>
          <p:nvPr/>
        </p:nvSpPr>
        <p:spPr bwMode="auto">
          <a:xfrm>
            <a:off x="845408" y="1313816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2" name="Rectangle 110"/>
          <p:cNvSpPr>
            <a:spLocks noChangeArrowheads="1"/>
          </p:cNvSpPr>
          <p:nvPr/>
        </p:nvSpPr>
        <p:spPr bwMode="auto">
          <a:xfrm>
            <a:off x="5260992" y="1288500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3" name="Group 67"/>
          <p:cNvGrpSpPr>
            <a:grpSpLocks/>
          </p:cNvGrpSpPr>
          <p:nvPr/>
        </p:nvGrpSpPr>
        <p:grpSpPr bwMode="auto">
          <a:xfrm>
            <a:off x="1041431" y="3472175"/>
            <a:ext cx="98425" cy="98425"/>
            <a:chOff x="3511" y="12476"/>
            <a:chExt cx="155" cy="155"/>
          </a:xfrm>
        </p:grpSpPr>
        <p:sp>
          <p:nvSpPr>
            <p:cNvPr id="684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5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86" name="ZoneTexte 685"/>
          <p:cNvSpPr txBox="1"/>
          <p:nvPr/>
        </p:nvSpPr>
        <p:spPr>
          <a:xfrm>
            <a:off x="3652911" y="241185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anné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687" name="ZoneTexte 686"/>
          <p:cNvSpPr txBox="1"/>
          <p:nvPr/>
        </p:nvSpPr>
        <p:spPr>
          <a:xfrm>
            <a:off x="5748175" y="2249123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réu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s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ite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grpSp>
        <p:nvGrpSpPr>
          <p:cNvPr id="688" name="Group 112"/>
          <p:cNvGrpSpPr>
            <a:grpSpLocks/>
          </p:cNvGrpSpPr>
          <p:nvPr/>
        </p:nvGrpSpPr>
        <p:grpSpPr bwMode="auto">
          <a:xfrm rot="16200000" flipH="1">
            <a:off x="1646313" y="353079"/>
            <a:ext cx="131740" cy="1720850"/>
            <a:chOff x="7435" y="9002"/>
            <a:chExt cx="165" cy="2711"/>
          </a:xfrm>
        </p:grpSpPr>
        <p:sp>
          <p:nvSpPr>
            <p:cNvPr id="68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01" name="Groupe 700"/>
          <p:cNvGrpSpPr/>
          <p:nvPr/>
        </p:nvGrpSpPr>
        <p:grpSpPr>
          <a:xfrm>
            <a:off x="3109703" y="1165228"/>
            <a:ext cx="1720850" cy="124569"/>
            <a:chOff x="5500651" y="4343109"/>
            <a:chExt cx="1720850" cy="124569"/>
          </a:xfrm>
        </p:grpSpPr>
        <p:sp>
          <p:nvSpPr>
            <p:cNvPr id="70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2" name="Text Box 122"/>
          <p:cNvSpPr txBox="1">
            <a:spLocks noChangeArrowheads="1"/>
          </p:cNvSpPr>
          <p:nvPr/>
        </p:nvSpPr>
        <p:spPr bwMode="auto">
          <a:xfrm rot="16200000" flipH="1">
            <a:off x="5257009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3" name="Text Box 121"/>
          <p:cNvSpPr txBox="1">
            <a:spLocks noChangeArrowheads="1"/>
          </p:cNvSpPr>
          <p:nvPr/>
        </p:nvSpPr>
        <p:spPr bwMode="auto">
          <a:xfrm rot="16200000" flipH="1">
            <a:off x="543093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4" name="Text Box 120"/>
          <p:cNvSpPr txBox="1">
            <a:spLocks noChangeArrowheads="1"/>
          </p:cNvSpPr>
          <p:nvPr/>
        </p:nvSpPr>
        <p:spPr bwMode="auto">
          <a:xfrm rot="16200000" flipH="1">
            <a:off x="5620730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5" name="Text Box 119"/>
          <p:cNvSpPr txBox="1">
            <a:spLocks noChangeArrowheads="1"/>
          </p:cNvSpPr>
          <p:nvPr/>
        </p:nvSpPr>
        <p:spPr bwMode="auto">
          <a:xfrm rot="16200000" flipH="1">
            <a:off x="5798465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6" name="Text Box 118"/>
          <p:cNvSpPr txBox="1">
            <a:spLocks noChangeArrowheads="1"/>
          </p:cNvSpPr>
          <p:nvPr/>
        </p:nvSpPr>
        <p:spPr bwMode="auto">
          <a:xfrm rot="16200000" flipH="1">
            <a:off x="5974295" y="113941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" name="Text Box 117"/>
          <p:cNvSpPr txBox="1">
            <a:spLocks noChangeArrowheads="1"/>
          </p:cNvSpPr>
          <p:nvPr/>
        </p:nvSpPr>
        <p:spPr bwMode="auto">
          <a:xfrm rot="16200000" flipH="1">
            <a:off x="6162185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F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" name="Text Box 116"/>
          <p:cNvSpPr txBox="1">
            <a:spLocks noChangeArrowheads="1"/>
          </p:cNvSpPr>
          <p:nvPr/>
        </p:nvSpPr>
        <p:spPr bwMode="auto">
          <a:xfrm rot="16200000" flipH="1">
            <a:off x="6340554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9" name="Text Box 115"/>
          <p:cNvSpPr txBox="1">
            <a:spLocks noChangeArrowheads="1"/>
          </p:cNvSpPr>
          <p:nvPr/>
        </p:nvSpPr>
        <p:spPr bwMode="auto">
          <a:xfrm rot="16200000" flipH="1">
            <a:off x="6526541" y="1138695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0" name="Text Box 114"/>
          <p:cNvSpPr txBox="1">
            <a:spLocks noChangeArrowheads="1"/>
          </p:cNvSpPr>
          <p:nvPr/>
        </p:nvSpPr>
        <p:spPr bwMode="auto">
          <a:xfrm rot="16200000" flipH="1">
            <a:off x="6714432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1" name="Text Box 113"/>
          <p:cNvSpPr txBox="1">
            <a:spLocks noChangeArrowheads="1"/>
          </p:cNvSpPr>
          <p:nvPr/>
        </p:nvSpPr>
        <p:spPr bwMode="auto">
          <a:xfrm rot="16200000" flipH="1">
            <a:off x="6886453" y="1137859"/>
            <a:ext cx="119764" cy="914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Dekko" panose="02000600000000000000" pitchFamily="2" charset="0"/>
                <a:ea typeface="Calibri" panose="020F0502020204030204" pitchFamily="34" charset="0"/>
                <a:cs typeface="Dekko" panose="02000600000000000000" pitchFamily="2" charset="0"/>
              </a:rPr>
              <a:t>J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Rectangle 135"/>
          <p:cNvSpPr>
            <a:spLocks noChangeArrowheads="1"/>
          </p:cNvSpPr>
          <p:nvPr/>
        </p:nvSpPr>
        <p:spPr bwMode="auto">
          <a:xfrm>
            <a:off x="1019804" y="345568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23" name="Group 47"/>
          <p:cNvGrpSpPr>
            <a:grpSpLocks/>
          </p:cNvGrpSpPr>
          <p:nvPr/>
        </p:nvGrpSpPr>
        <p:grpSpPr bwMode="auto">
          <a:xfrm>
            <a:off x="3320076" y="3492010"/>
            <a:ext cx="98425" cy="98425"/>
            <a:chOff x="3511" y="12476"/>
            <a:chExt cx="155" cy="155"/>
          </a:xfrm>
        </p:grpSpPr>
        <p:sp>
          <p:nvSpPr>
            <p:cNvPr id="724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5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26" name="Rectangle 135"/>
          <p:cNvSpPr>
            <a:spLocks noChangeArrowheads="1"/>
          </p:cNvSpPr>
          <p:nvPr/>
        </p:nvSpPr>
        <p:spPr bwMode="auto">
          <a:xfrm>
            <a:off x="3298317" y="347091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27" name="Group 67"/>
          <p:cNvGrpSpPr>
            <a:grpSpLocks/>
          </p:cNvGrpSpPr>
          <p:nvPr/>
        </p:nvGrpSpPr>
        <p:grpSpPr bwMode="auto">
          <a:xfrm>
            <a:off x="5449741" y="3448236"/>
            <a:ext cx="98425" cy="98425"/>
            <a:chOff x="3511" y="12476"/>
            <a:chExt cx="155" cy="155"/>
          </a:xfrm>
        </p:grpSpPr>
        <p:sp>
          <p:nvSpPr>
            <p:cNvPr id="728" name="Freeform 6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9" name="Freeform 6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0" name="Rectangle 135"/>
          <p:cNvSpPr>
            <a:spLocks noChangeArrowheads="1"/>
          </p:cNvSpPr>
          <p:nvPr/>
        </p:nvSpPr>
        <p:spPr bwMode="auto">
          <a:xfrm>
            <a:off x="5428114" y="3425396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31" name="Image 7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262985" y="1658780"/>
            <a:ext cx="170925" cy="98072"/>
          </a:xfrm>
          <a:prstGeom prst="rect">
            <a:avLst/>
          </a:prstGeom>
        </p:spPr>
      </p:pic>
      <p:pic>
        <p:nvPicPr>
          <p:cNvPr id="732" name="Image 7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204131" y="1393559"/>
            <a:ext cx="312214" cy="269218"/>
          </a:xfrm>
          <a:prstGeom prst="rect">
            <a:avLst/>
          </a:prstGeom>
        </p:spPr>
      </p:pic>
      <p:pic>
        <p:nvPicPr>
          <p:cNvPr id="733" name="Image 7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262293" y="1513642"/>
            <a:ext cx="145257" cy="59532"/>
          </a:xfrm>
          <a:prstGeom prst="rect">
            <a:avLst/>
          </a:prstGeom>
        </p:spPr>
      </p:pic>
      <p:sp>
        <p:nvSpPr>
          <p:cNvPr id="734" name="ZoneTexte 733"/>
          <p:cNvSpPr txBox="1"/>
          <p:nvPr/>
        </p:nvSpPr>
        <p:spPr>
          <a:xfrm>
            <a:off x="1397158" y="2303013"/>
            <a:ext cx="56831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sant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</a:rPr>
              <a:t>é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735" name="Rectangle 50"/>
          <p:cNvSpPr>
            <a:spLocks noChangeArrowheads="1"/>
          </p:cNvSpPr>
          <p:nvPr/>
        </p:nvSpPr>
        <p:spPr bwMode="auto">
          <a:xfrm>
            <a:off x="3052644" y="430125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6" name="ZoneTexte 735"/>
          <p:cNvSpPr txBox="1"/>
          <p:nvPr/>
        </p:nvSpPr>
        <p:spPr>
          <a:xfrm>
            <a:off x="3381970" y="5397307"/>
            <a:ext cx="101589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co</a:t>
            </a:r>
            <a:r>
              <a:rPr lang="fr-FR" sz="1500" dirty="0" smtClean="0">
                <a:solidFill>
                  <a:schemeClr val="accent1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pagni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737" name="Groupe 736"/>
          <p:cNvGrpSpPr/>
          <p:nvPr/>
        </p:nvGrpSpPr>
        <p:grpSpPr>
          <a:xfrm>
            <a:off x="3044062" y="4155699"/>
            <a:ext cx="1720850" cy="124569"/>
            <a:chOff x="5500651" y="4343109"/>
            <a:chExt cx="1720850" cy="124569"/>
          </a:xfrm>
        </p:grpSpPr>
        <p:sp>
          <p:nvSpPr>
            <p:cNvPr id="73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3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4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5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6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7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48" name="Group 47"/>
          <p:cNvGrpSpPr>
            <a:grpSpLocks/>
          </p:cNvGrpSpPr>
          <p:nvPr/>
        </p:nvGrpSpPr>
        <p:grpSpPr bwMode="auto">
          <a:xfrm>
            <a:off x="3254435" y="6482481"/>
            <a:ext cx="98425" cy="98425"/>
            <a:chOff x="3511" y="12476"/>
            <a:chExt cx="155" cy="155"/>
          </a:xfrm>
        </p:grpSpPr>
        <p:sp>
          <p:nvSpPr>
            <p:cNvPr id="74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51" name="Rectangle 135"/>
          <p:cNvSpPr>
            <a:spLocks noChangeArrowheads="1"/>
          </p:cNvSpPr>
          <p:nvPr/>
        </p:nvSpPr>
        <p:spPr bwMode="auto">
          <a:xfrm>
            <a:off x="3232676" y="6461389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52" name="Image 75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197344" y="4649251"/>
            <a:ext cx="170925" cy="98072"/>
          </a:xfrm>
          <a:prstGeom prst="rect">
            <a:avLst/>
          </a:prstGeom>
        </p:spPr>
      </p:pic>
      <p:pic>
        <p:nvPicPr>
          <p:cNvPr id="753" name="Image 7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138490" y="4384030"/>
            <a:ext cx="312214" cy="269218"/>
          </a:xfrm>
          <a:prstGeom prst="rect">
            <a:avLst/>
          </a:prstGeom>
        </p:spPr>
      </p:pic>
      <p:pic>
        <p:nvPicPr>
          <p:cNvPr id="754" name="Image 75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196652" y="4504113"/>
            <a:ext cx="145257" cy="59532"/>
          </a:xfrm>
          <a:prstGeom prst="rect">
            <a:avLst/>
          </a:prstGeom>
        </p:spPr>
      </p:pic>
      <p:sp>
        <p:nvSpPr>
          <p:cNvPr id="755" name="Rectangle 50"/>
          <p:cNvSpPr>
            <a:spLocks noChangeArrowheads="1"/>
          </p:cNvSpPr>
          <p:nvPr/>
        </p:nvSpPr>
        <p:spPr bwMode="auto">
          <a:xfrm>
            <a:off x="5256327" y="432216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6" name="ZoneTexte 755"/>
          <p:cNvSpPr txBox="1"/>
          <p:nvPr/>
        </p:nvSpPr>
        <p:spPr>
          <a:xfrm>
            <a:off x="5901471" y="5345532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fami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757" name="Groupe 756"/>
          <p:cNvGrpSpPr/>
          <p:nvPr/>
        </p:nvGrpSpPr>
        <p:grpSpPr>
          <a:xfrm>
            <a:off x="5247745" y="4176605"/>
            <a:ext cx="1720850" cy="124569"/>
            <a:chOff x="5500651" y="4343109"/>
            <a:chExt cx="1720850" cy="124569"/>
          </a:xfrm>
        </p:grpSpPr>
        <p:sp>
          <p:nvSpPr>
            <p:cNvPr id="75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3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4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5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6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7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8" name="Group 47"/>
          <p:cNvGrpSpPr>
            <a:grpSpLocks/>
          </p:cNvGrpSpPr>
          <p:nvPr/>
        </p:nvGrpSpPr>
        <p:grpSpPr bwMode="auto">
          <a:xfrm>
            <a:off x="5458118" y="6503387"/>
            <a:ext cx="98425" cy="98425"/>
            <a:chOff x="3511" y="12476"/>
            <a:chExt cx="155" cy="155"/>
          </a:xfrm>
        </p:grpSpPr>
        <p:sp>
          <p:nvSpPr>
            <p:cNvPr id="769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0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71" name="Rectangle 135"/>
          <p:cNvSpPr>
            <a:spLocks noChangeArrowheads="1"/>
          </p:cNvSpPr>
          <p:nvPr/>
        </p:nvSpPr>
        <p:spPr bwMode="auto">
          <a:xfrm>
            <a:off x="5436359" y="6482295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72" name="Image 77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401027" y="4670157"/>
            <a:ext cx="170925" cy="98072"/>
          </a:xfrm>
          <a:prstGeom prst="rect">
            <a:avLst/>
          </a:prstGeom>
        </p:spPr>
      </p:pic>
      <p:pic>
        <p:nvPicPr>
          <p:cNvPr id="773" name="Image 77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42173" y="4404936"/>
            <a:ext cx="312214" cy="269218"/>
          </a:xfrm>
          <a:prstGeom prst="rect">
            <a:avLst/>
          </a:prstGeom>
        </p:spPr>
      </p:pic>
      <p:pic>
        <p:nvPicPr>
          <p:cNvPr id="774" name="Image 77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400335" y="4525019"/>
            <a:ext cx="145257" cy="59532"/>
          </a:xfrm>
          <a:prstGeom prst="rect">
            <a:avLst/>
          </a:prstGeom>
        </p:spPr>
      </p:pic>
      <p:sp>
        <p:nvSpPr>
          <p:cNvPr id="775" name="Bulle ronde 2290"/>
          <p:cNvSpPr/>
          <p:nvPr/>
        </p:nvSpPr>
        <p:spPr>
          <a:xfrm>
            <a:off x="3508890" y="136975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6" name="ZoneTexte 775"/>
          <p:cNvSpPr txBox="1"/>
          <p:nvPr/>
        </p:nvSpPr>
        <p:spPr>
          <a:xfrm>
            <a:off x="3532681" y="140152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77" name="Bulle ronde 2290"/>
          <p:cNvSpPr/>
          <p:nvPr/>
        </p:nvSpPr>
        <p:spPr>
          <a:xfrm>
            <a:off x="3468570" y="4386303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8" name="ZoneTexte 777"/>
          <p:cNvSpPr txBox="1"/>
          <p:nvPr/>
        </p:nvSpPr>
        <p:spPr>
          <a:xfrm>
            <a:off x="3492361" y="4418070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779" name="Bulle ronde 2290"/>
          <p:cNvSpPr/>
          <p:nvPr/>
        </p:nvSpPr>
        <p:spPr>
          <a:xfrm>
            <a:off x="5653809" y="438502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0" name="ZoneTexte 779"/>
          <p:cNvSpPr txBox="1"/>
          <p:nvPr/>
        </p:nvSpPr>
        <p:spPr>
          <a:xfrm>
            <a:off x="5677600" y="441679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961169" y="1627474"/>
            <a:ext cx="170925" cy="98072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02315" y="1362253"/>
            <a:ext cx="312214" cy="269218"/>
          </a:xfrm>
          <a:prstGeom prst="rect">
            <a:avLst/>
          </a:prstGeom>
        </p:spPr>
      </p:pic>
      <p:sp>
        <p:nvSpPr>
          <p:cNvPr id="801" name="Bulle ronde 2290"/>
          <p:cNvSpPr/>
          <p:nvPr/>
        </p:nvSpPr>
        <p:spPr>
          <a:xfrm>
            <a:off x="1232395" y="1364526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2" name="ZoneTexte 801"/>
          <p:cNvSpPr txBox="1"/>
          <p:nvPr/>
        </p:nvSpPr>
        <p:spPr>
          <a:xfrm>
            <a:off x="1256186" y="1396293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803" name="Image 80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391875" y="1612808"/>
            <a:ext cx="170925" cy="98072"/>
          </a:xfrm>
          <a:prstGeom prst="rect">
            <a:avLst/>
          </a:prstGeom>
        </p:spPr>
      </p:pic>
      <p:pic>
        <p:nvPicPr>
          <p:cNvPr id="804" name="Image 80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33021" y="1347587"/>
            <a:ext cx="312214" cy="269218"/>
          </a:xfrm>
          <a:prstGeom prst="rect">
            <a:avLst/>
          </a:prstGeom>
        </p:spPr>
      </p:pic>
      <p:sp>
        <p:nvSpPr>
          <p:cNvPr id="805" name="Bulle ronde 2290"/>
          <p:cNvSpPr/>
          <p:nvPr/>
        </p:nvSpPr>
        <p:spPr>
          <a:xfrm>
            <a:off x="5663101" y="134986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6" name="ZoneTexte 805"/>
          <p:cNvSpPr txBox="1"/>
          <p:nvPr/>
        </p:nvSpPr>
        <p:spPr>
          <a:xfrm>
            <a:off x="5686892" y="138162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816" name="Groupe 815"/>
          <p:cNvGrpSpPr/>
          <p:nvPr/>
        </p:nvGrpSpPr>
        <p:grpSpPr>
          <a:xfrm>
            <a:off x="4118400" y="2578148"/>
            <a:ext cx="123825" cy="241105"/>
            <a:chOff x="1984144" y="6393040"/>
            <a:chExt cx="123825" cy="241105"/>
          </a:xfrm>
        </p:grpSpPr>
        <p:sp>
          <p:nvSpPr>
            <p:cNvPr id="817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18" name="Groupe 817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822" name="Connecteur droit 821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necteur droit 822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9" name="Connecteur droit 818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4" name="Groupe 823"/>
          <p:cNvGrpSpPr/>
          <p:nvPr/>
        </p:nvGrpSpPr>
        <p:grpSpPr>
          <a:xfrm>
            <a:off x="4278706" y="5550731"/>
            <a:ext cx="123825" cy="241105"/>
            <a:chOff x="1984144" y="6393040"/>
            <a:chExt cx="123825" cy="241105"/>
          </a:xfrm>
        </p:grpSpPr>
        <p:sp>
          <p:nvSpPr>
            <p:cNvPr id="825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26" name="Groupe 825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830" name="Connecteur droit 829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Connecteur droit 830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7" name="Connecteur droit 826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21" name="ZoneTexte 920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violet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34 mots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Page 1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32" name="Rectangle 50"/>
          <p:cNvSpPr>
            <a:spLocks noChangeArrowheads="1"/>
          </p:cNvSpPr>
          <p:nvPr/>
        </p:nvSpPr>
        <p:spPr bwMode="auto">
          <a:xfrm>
            <a:off x="860689" y="4336592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1505833" y="5359959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o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bre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34" name="Groupe 233"/>
          <p:cNvGrpSpPr/>
          <p:nvPr/>
        </p:nvGrpSpPr>
        <p:grpSpPr>
          <a:xfrm>
            <a:off x="852107" y="4191032"/>
            <a:ext cx="1720850" cy="124569"/>
            <a:chOff x="5500651" y="4343109"/>
            <a:chExt cx="1720850" cy="124569"/>
          </a:xfrm>
        </p:grpSpPr>
        <p:sp>
          <p:nvSpPr>
            <p:cNvPr id="235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5" name="Group 47"/>
          <p:cNvGrpSpPr>
            <a:grpSpLocks/>
          </p:cNvGrpSpPr>
          <p:nvPr/>
        </p:nvGrpSpPr>
        <p:grpSpPr bwMode="auto">
          <a:xfrm>
            <a:off x="1062480" y="6517814"/>
            <a:ext cx="98425" cy="98425"/>
            <a:chOff x="3511" y="12476"/>
            <a:chExt cx="155" cy="155"/>
          </a:xfrm>
        </p:grpSpPr>
        <p:sp>
          <p:nvSpPr>
            <p:cNvPr id="246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7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8" name="Rectangle 135"/>
          <p:cNvSpPr>
            <a:spLocks noChangeArrowheads="1"/>
          </p:cNvSpPr>
          <p:nvPr/>
        </p:nvSpPr>
        <p:spPr bwMode="auto">
          <a:xfrm>
            <a:off x="1040721" y="6496722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9" name="Image 24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1005389" y="4684584"/>
            <a:ext cx="170925" cy="98072"/>
          </a:xfrm>
          <a:prstGeom prst="rect">
            <a:avLst/>
          </a:prstGeom>
        </p:spPr>
      </p:pic>
      <p:pic>
        <p:nvPicPr>
          <p:cNvPr id="250" name="Image 24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46535" y="4419363"/>
            <a:ext cx="312214" cy="269218"/>
          </a:xfrm>
          <a:prstGeom prst="rect">
            <a:avLst/>
          </a:prstGeom>
        </p:spPr>
      </p:pic>
      <p:pic>
        <p:nvPicPr>
          <p:cNvPr id="251" name="Image 25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1004697" y="4539446"/>
            <a:ext cx="145257" cy="59532"/>
          </a:xfrm>
          <a:prstGeom prst="rect">
            <a:avLst/>
          </a:prstGeom>
        </p:spPr>
      </p:pic>
      <p:sp>
        <p:nvSpPr>
          <p:cNvPr id="253" name="Bulle ronde 2290"/>
          <p:cNvSpPr/>
          <p:nvPr/>
        </p:nvSpPr>
        <p:spPr>
          <a:xfrm>
            <a:off x="1258171" y="4399451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ZoneTexte 253"/>
          <p:cNvSpPr txBox="1"/>
          <p:nvPr/>
        </p:nvSpPr>
        <p:spPr>
          <a:xfrm>
            <a:off x="1281962" y="4431218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55" name="Rectangle 50"/>
          <p:cNvSpPr>
            <a:spLocks noChangeArrowheads="1"/>
          </p:cNvSpPr>
          <p:nvPr/>
        </p:nvSpPr>
        <p:spPr bwMode="auto">
          <a:xfrm>
            <a:off x="893896" y="714449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" name="ZoneTexte 255"/>
          <p:cNvSpPr txBox="1"/>
          <p:nvPr/>
        </p:nvSpPr>
        <p:spPr>
          <a:xfrm>
            <a:off x="1539040" y="8167865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ru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57" name="Groupe 256"/>
          <p:cNvGrpSpPr/>
          <p:nvPr/>
        </p:nvGrpSpPr>
        <p:grpSpPr>
          <a:xfrm>
            <a:off x="885314" y="6998938"/>
            <a:ext cx="1720850" cy="124569"/>
            <a:chOff x="5500651" y="4343109"/>
            <a:chExt cx="1720850" cy="124569"/>
          </a:xfrm>
        </p:grpSpPr>
        <p:sp>
          <p:nvSpPr>
            <p:cNvPr id="258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69" name="Group 47"/>
          <p:cNvGrpSpPr>
            <a:grpSpLocks/>
          </p:cNvGrpSpPr>
          <p:nvPr/>
        </p:nvGrpSpPr>
        <p:grpSpPr bwMode="auto">
          <a:xfrm>
            <a:off x="1095687" y="9325720"/>
            <a:ext cx="98425" cy="98425"/>
            <a:chOff x="3511" y="12476"/>
            <a:chExt cx="155" cy="155"/>
          </a:xfrm>
        </p:grpSpPr>
        <p:sp>
          <p:nvSpPr>
            <p:cNvPr id="270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1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72" name="Rectangle 135"/>
          <p:cNvSpPr>
            <a:spLocks noChangeArrowheads="1"/>
          </p:cNvSpPr>
          <p:nvPr/>
        </p:nvSpPr>
        <p:spPr bwMode="auto">
          <a:xfrm>
            <a:off x="1073928" y="9304628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5" name="Image 27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1038596" y="7492490"/>
            <a:ext cx="170925" cy="98072"/>
          </a:xfrm>
          <a:prstGeom prst="rect">
            <a:avLst/>
          </a:prstGeom>
        </p:spPr>
      </p:pic>
      <p:pic>
        <p:nvPicPr>
          <p:cNvPr id="276" name="Image 27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979742" y="7227269"/>
            <a:ext cx="312214" cy="269218"/>
          </a:xfrm>
          <a:prstGeom prst="rect">
            <a:avLst/>
          </a:prstGeom>
        </p:spPr>
      </p:pic>
      <p:pic>
        <p:nvPicPr>
          <p:cNvPr id="277" name="Image 27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1037904" y="7347352"/>
            <a:ext cx="145257" cy="59532"/>
          </a:xfrm>
          <a:prstGeom prst="rect">
            <a:avLst/>
          </a:prstGeom>
        </p:spPr>
      </p:pic>
      <p:sp>
        <p:nvSpPr>
          <p:cNvPr id="278" name="Bulle ronde 2290"/>
          <p:cNvSpPr/>
          <p:nvPr/>
        </p:nvSpPr>
        <p:spPr>
          <a:xfrm>
            <a:off x="1291378" y="7207357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9" name="ZoneTexte 278"/>
          <p:cNvSpPr txBox="1"/>
          <p:nvPr/>
        </p:nvSpPr>
        <p:spPr>
          <a:xfrm>
            <a:off x="1315169" y="7239124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280" name="Groupe 279"/>
          <p:cNvGrpSpPr/>
          <p:nvPr/>
        </p:nvGrpSpPr>
        <p:grpSpPr>
          <a:xfrm>
            <a:off x="1787959" y="8343060"/>
            <a:ext cx="123825" cy="241105"/>
            <a:chOff x="1984144" y="6393040"/>
            <a:chExt cx="123825" cy="241105"/>
          </a:xfrm>
        </p:grpSpPr>
        <p:sp>
          <p:nvSpPr>
            <p:cNvPr id="281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82" name="Groupe 281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86" name="Connecteur droit 285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Connecteur droit 286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3" name="Connecteur droit 282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8" name="ZoneTexte 287"/>
          <p:cNvSpPr txBox="1"/>
          <p:nvPr/>
        </p:nvSpPr>
        <p:spPr>
          <a:xfrm>
            <a:off x="1937025" y="8462428"/>
            <a:ext cx="21302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  <a:latin typeface="Andika Basic Dig1 Dig4 Dig7" panose="02000000000000000000" pitchFamily="2" charset="0"/>
              </a:rPr>
              <a:t>le</a:t>
            </a:r>
            <a:endParaRPr lang="fr-FR" sz="1500" dirty="0">
              <a:solidFill>
                <a:schemeClr val="bg1">
                  <a:lumMod val="50000"/>
                </a:schemeClr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89" name="Image 28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30" y="9030996"/>
            <a:ext cx="350257" cy="291087"/>
          </a:xfrm>
          <a:prstGeom prst="rect">
            <a:avLst/>
          </a:prstGeom>
        </p:spPr>
      </p:pic>
      <p:sp>
        <p:nvSpPr>
          <p:cNvPr id="290" name="ZoneTexte 289"/>
          <p:cNvSpPr txBox="1"/>
          <p:nvPr/>
        </p:nvSpPr>
        <p:spPr>
          <a:xfrm>
            <a:off x="1662562" y="9351755"/>
            <a:ext cx="31943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homonyme</a:t>
            </a:r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291" name="ZoneTexte 290"/>
          <p:cNvSpPr txBox="1"/>
          <p:nvPr/>
        </p:nvSpPr>
        <p:spPr>
          <a:xfrm>
            <a:off x="842429" y="9576012"/>
            <a:ext cx="1839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L</a:t>
            </a:r>
            <a:r>
              <a:rPr lang="fr-FR" sz="900" dirty="0" smtClean="0">
                <a:solidFill>
                  <a:srgbClr val="E45585"/>
                </a:solidFill>
                <a:latin typeface="Andika Basic" panose="02000000000000000000" pitchFamily="2" charset="0"/>
              </a:rPr>
              <a:t>e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 </a:t>
            </a:r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c</a:t>
            </a:r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hev</a:t>
            </a:r>
            <a:r>
              <a:rPr lang="fr-FR" sz="900" dirty="0" smtClean="0">
                <a:solidFill>
                  <a:schemeClr val="accent6"/>
                </a:solidFill>
                <a:latin typeface="Andika Basic" panose="02000000000000000000" pitchFamily="2" charset="0"/>
              </a:rPr>
              <a:t>a</a:t>
            </a:r>
            <a:r>
              <a:rPr lang="fr-FR" sz="900" dirty="0" smtClean="0">
                <a:solidFill>
                  <a:schemeClr val="accent1"/>
                </a:solidFill>
                <a:latin typeface="Andika Basic" panose="02000000000000000000" pitchFamily="2" charset="0"/>
              </a:rPr>
              <a:t>u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x </a:t>
            </a:r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ru</a:t>
            </a:r>
            <a:r>
              <a:rPr lang="fr-FR" sz="1000" dirty="0" smtClean="0">
                <a:latin typeface="Andika Basic" panose="02000000000000000000" pitchFamily="2" charset="0"/>
              </a:rPr>
              <a:t>ent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 </a:t>
            </a:r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dan</a:t>
            </a:r>
            <a:r>
              <a:rPr lang="fr-FR" sz="900" dirty="0" smtClean="0">
                <a:solidFill>
                  <a:srgbClr val="FF3399"/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 </a:t>
            </a:r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la ru</a:t>
            </a:r>
            <a:r>
              <a:rPr lang="fr-FR" sz="1000" dirty="0" smtClean="0">
                <a:solidFill>
                  <a:srgbClr val="FF3399"/>
                </a:solidFill>
                <a:latin typeface="Andika Basic" panose="02000000000000000000" pitchFamily="2" charset="0"/>
              </a:rPr>
              <a:t>e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.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Andika Basic" panose="02000000000000000000" pitchFamily="2" charset="0"/>
            </a:endParaRPr>
          </a:p>
        </p:txBody>
      </p:sp>
      <p:sp>
        <p:nvSpPr>
          <p:cNvPr id="292" name="ZoneTexte 291"/>
          <p:cNvSpPr txBox="1"/>
          <p:nvPr/>
        </p:nvSpPr>
        <p:spPr>
          <a:xfrm>
            <a:off x="842430" y="9803864"/>
            <a:ext cx="1812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Ru : petit rui</a:t>
            </a:r>
            <a:r>
              <a:rPr lang="fr-FR" sz="900" dirty="0" smtClean="0">
                <a:solidFill>
                  <a:srgbClr val="FF3399"/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rgbClr val="FF3399"/>
                </a:solidFill>
                <a:latin typeface="Andika Basic" panose="02000000000000000000" pitchFamily="2" charset="0"/>
              </a:rPr>
              <a:t>e</a:t>
            </a:r>
            <a:r>
              <a:rPr lang="fr-FR" sz="900" dirty="0">
                <a:solidFill>
                  <a:schemeClr val="accent6"/>
                </a:solidFill>
                <a:latin typeface="Andika Basic" panose="02000000000000000000" pitchFamily="2" charset="0"/>
              </a:rPr>
              <a:t>a</a:t>
            </a:r>
            <a:r>
              <a:rPr lang="fr-FR" sz="900" dirty="0">
                <a:solidFill>
                  <a:schemeClr val="accent1"/>
                </a:solidFill>
                <a:latin typeface="Andika Basic" panose="02000000000000000000" pitchFamily="2" charset="0"/>
              </a:rPr>
              <a:t>u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.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Andika Basic" panose="02000000000000000000" pitchFamily="2" charset="0"/>
            </a:endParaRPr>
          </a:p>
        </p:txBody>
      </p:sp>
      <p:sp>
        <p:nvSpPr>
          <p:cNvPr id="293" name="ZoneTexte 292"/>
          <p:cNvSpPr txBox="1"/>
          <p:nvPr/>
        </p:nvSpPr>
        <p:spPr>
          <a:xfrm>
            <a:off x="842430" y="10022810"/>
            <a:ext cx="1812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Tu te ru</a:t>
            </a:r>
            <a:r>
              <a:rPr lang="fr-FR" sz="1000" dirty="0" smtClean="0">
                <a:latin typeface="Andika Basic" panose="02000000000000000000" pitchFamily="2" charset="0"/>
              </a:rPr>
              <a:t>es</a:t>
            </a:r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, ils se ru</a:t>
            </a:r>
            <a:r>
              <a:rPr lang="fr-FR" sz="1000" dirty="0" smtClean="0">
                <a:latin typeface="Andika Basic" panose="02000000000000000000" pitchFamily="2" charset="0"/>
              </a:rPr>
              <a:t>ent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.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Andika Basic" panose="02000000000000000000" pitchFamily="2" charset="0"/>
            </a:endParaRPr>
          </a:p>
        </p:txBody>
      </p:sp>
      <p:sp>
        <p:nvSpPr>
          <p:cNvPr id="294" name="ZoneTexte 293"/>
          <p:cNvSpPr txBox="1"/>
          <p:nvPr/>
        </p:nvSpPr>
        <p:spPr>
          <a:xfrm>
            <a:off x="842430" y="10242894"/>
            <a:ext cx="1812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ur l</a:t>
            </a:r>
            <a:r>
              <a:rPr lang="fr-FR" sz="900" dirty="0" smtClean="0">
                <a:solidFill>
                  <a:srgbClr val="FF3399"/>
                </a:solidFill>
                <a:latin typeface="Andika Basic" panose="02000000000000000000" pitchFamily="2" charset="0"/>
              </a:rPr>
              <a:t>e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 </a:t>
            </a:r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ndika Basic" panose="02000000000000000000" pitchFamily="2" charset="0"/>
              </a:rPr>
              <a:t>bonbon</a:t>
            </a:r>
            <a:r>
              <a:rPr lang="fr-FR" sz="900" dirty="0" smtClean="0">
                <a:solidFill>
                  <a:schemeClr val="bg2">
                    <a:lumMod val="50000"/>
                  </a:schemeClr>
                </a:solidFill>
                <a:latin typeface="Andika Basic" panose="02000000000000000000" pitchFamily="2" charset="0"/>
              </a:rPr>
              <a:t>s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Andika Basic" panose="02000000000000000000" pitchFamily="2" charset="0"/>
              </a:rPr>
              <a:t>.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Andika Basic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2602" y="9708386"/>
            <a:ext cx="753271" cy="767850"/>
          </a:xfrm>
          <a:prstGeom prst="rect">
            <a:avLst/>
          </a:prstGeom>
        </p:spPr>
      </p:pic>
      <p:sp>
        <p:nvSpPr>
          <p:cNvPr id="297" name="Rectangle 50"/>
          <p:cNvSpPr>
            <a:spLocks noChangeArrowheads="1"/>
          </p:cNvSpPr>
          <p:nvPr/>
        </p:nvSpPr>
        <p:spPr bwMode="auto">
          <a:xfrm>
            <a:off x="5279483" y="723232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8" name="ZoneTexte 297"/>
          <p:cNvSpPr txBox="1"/>
          <p:nvPr/>
        </p:nvSpPr>
        <p:spPr>
          <a:xfrm>
            <a:off x="5765942" y="8270877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lumi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</a:rPr>
              <a:t>è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99" name="Groupe 298"/>
          <p:cNvGrpSpPr/>
          <p:nvPr/>
        </p:nvGrpSpPr>
        <p:grpSpPr>
          <a:xfrm>
            <a:off x="5270901" y="7086764"/>
            <a:ext cx="1720850" cy="124569"/>
            <a:chOff x="5500651" y="4343109"/>
            <a:chExt cx="1720850" cy="124569"/>
          </a:xfrm>
        </p:grpSpPr>
        <p:sp>
          <p:nvSpPr>
            <p:cNvPr id="300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0" name="Group 47"/>
          <p:cNvGrpSpPr>
            <a:grpSpLocks/>
          </p:cNvGrpSpPr>
          <p:nvPr/>
        </p:nvGrpSpPr>
        <p:grpSpPr bwMode="auto">
          <a:xfrm>
            <a:off x="5481274" y="9413546"/>
            <a:ext cx="98425" cy="98425"/>
            <a:chOff x="3511" y="12476"/>
            <a:chExt cx="155" cy="155"/>
          </a:xfrm>
        </p:grpSpPr>
        <p:sp>
          <p:nvSpPr>
            <p:cNvPr id="311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2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3" name="Rectangle 135"/>
          <p:cNvSpPr>
            <a:spLocks noChangeArrowheads="1"/>
          </p:cNvSpPr>
          <p:nvPr/>
        </p:nvSpPr>
        <p:spPr bwMode="auto">
          <a:xfrm>
            <a:off x="5459515" y="9392454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4" name="Image 3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5424183" y="7580316"/>
            <a:ext cx="170925" cy="98072"/>
          </a:xfrm>
          <a:prstGeom prst="rect">
            <a:avLst/>
          </a:prstGeom>
        </p:spPr>
      </p:pic>
      <p:pic>
        <p:nvPicPr>
          <p:cNvPr id="315" name="Image 3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5365329" y="7315095"/>
            <a:ext cx="312214" cy="269218"/>
          </a:xfrm>
          <a:prstGeom prst="rect">
            <a:avLst/>
          </a:prstGeom>
        </p:spPr>
      </p:pic>
      <p:pic>
        <p:nvPicPr>
          <p:cNvPr id="316" name="Image 3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5423491" y="7435178"/>
            <a:ext cx="145257" cy="59532"/>
          </a:xfrm>
          <a:prstGeom prst="rect">
            <a:avLst/>
          </a:prstGeom>
        </p:spPr>
      </p:pic>
      <p:sp>
        <p:nvSpPr>
          <p:cNvPr id="317" name="Bulle ronde 2290"/>
          <p:cNvSpPr/>
          <p:nvPr/>
        </p:nvSpPr>
        <p:spPr>
          <a:xfrm>
            <a:off x="5676965" y="7295183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8" name="ZoneTexte 317"/>
          <p:cNvSpPr txBox="1"/>
          <p:nvPr/>
        </p:nvSpPr>
        <p:spPr>
          <a:xfrm>
            <a:off x="5700756" y="7326950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319" name="Rectangle 50"/>
          <p:cNvSpPr>
            <a:spLocks noChangeArrowheads="1"/>
          </p:cNvSpPr>
          <p:nvPr/>
        </p:nvSpPr>
        <p:spPr bwMode="auto">
          <a:xfrm>
            <a:off x="3056992" y="7166877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0" name="ZoneTexte 319"/>
          <p:cNvSpPr txBox="1"/>
          <p:nvPr/>
        </p:nvSpPr>
        <p:spPr>
          <a:xfrm>
            <a:off x="3480513" y="8200054"/>
            <a:ext cx="911676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bian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c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rgbClr val="FF3399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21" name="Groupe 320"/>
          <p:cNvGrpSpPr/>
          <p:nvPr/>
        </p:nvGrpSpPr>
        <p:grpSpPr>
          <a:xfrm>
            <a:off x="3048410" y="7021317"/>
            <a:ext cx="1720850" cy="124569"/>
            <a:chOff x="5500651" y="4343109"/>
            <a:chExt cx="1720850" cy="124569"/>
          </a:xfrm>
        </p:grpSpPr>
        <p:sp>
          <p:nvSpPr>
            <p:cNvPr id="322" name="Text Box 122"/>
            <p:cNvSpPr txBox="1">
              <a:spLocks noChangeArrowheads="1"/>
            </p:cNvSpPr>
            <p:nvPr/>
          </p:nvSpPr>
          <p:spPr bwMode="auto">
            <a:xfrm rot="16200000" flipH="1">
              <a:off x="5486472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Text Box 121"/>
            <p:cNvSpPr txBox="1">
              <a:spLocks noChangeArrowheads="1"/>
            </p:cNvSpPr>
            <p:nvPr/>
          </p:nvSpPr>
          <p:spPr bwMode="auto">
            <a:xfrm rot="16200000" flipH="1">
              <a:off x="566039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Text Box 120"/>
            <p:cNvSpPr txBox="1">
              <a:spLocks noChangeArrowheads="1"/>
            </p:cNvSpPr>
            <p:nvPr/>
          </p:nvSpPr>
          <p:spPr bwMode="auto">
            <a:xfrm rot="16200000" flipH="1">
              <a:off x="5850193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Text Box 119"/>
            <p:cNvSpPr txBox="1">
              <a:spLocks noChangeArrowheads="1"/>
            </p:cNvSpPr>
            <p:nvPr/>
          </p:nvSpPr>
          <p:spPr bwMode="auto">
            <a:xfrm rot="16200000" flipH="1">
              <a:off x="6027928" y="4362093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Text Box 118"/>
            <p:cNvSpPr txBox="1">
              <a:spLocks noChangeArrowheads="1"/>
            </p:cNvSpPr>
            <p:nvPr/>
          </p:nvSpPr>
          <p:spPr bwMode="auto">
            <a:xfrm rot="16200000" flipH="1">
              <a:off x="6203758" y="4362024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Text Box 117"/>
            <p:cNvSpPr txBox="1">
              <a:spLocks noChangeArrowheads="1"/>
            </p:cNvSpPr>
            <p:nvPr/>
          </p:nvSpPr>
          <p:spPr bwMode="auto">
            <a:xfrm rot="16200000" flipH="1">
              <a:off x="6391648" y="4362051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Text Box 116"/>
            <p:cNvSpPr txBox="1">
              <a:spLocks noChangeArrowheads="1"/>
            </p:cNvSpPr>
            <p:nvPr/>
          </p:nvSpPr>
          <p:spPr bwMode="auto">
            <a:xfrm rot="16200000" flipH="1">
              <a:off x="6570017" y="4359669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Text Box 115"/>
            <p:cNvSpPr txBox="1">
              <a:spLocks noChangeArrowheads="1"/>
            </p:cNvSpPr>
            <p:nvPr/>
          </p:nvSpPr>
          <p:spPr bwMode="auto">
            <a:xfrm rot="16200000" flipH="1">
              <a:off x="6756004" y="4359712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Text Box 114"/>
            <p:cNvSpPr txBox="1">
              <a:spLocks noChangeArrowheads="1"/>
            </p:cNvSpPr>
            <p:nvPr/>
          </p:nvSpPr>
          <p:spPr bwMode="auto">
            <a:xfrm rot="16200000" flipH="1">
              <a:off x="6943895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Text Box 113"/>
            <p:cNvSpPr txBox="1">
              <a:spLocks noChangeArrowheads="1"/>
            </p:cNvSpPr>
            <p:nvPr/>
          </p:nvSpPr>
          <p:spPr bwMode="auto">
            <a:xfrm rot="16200000" flipH="1">
              <a:off x="7115916" y="4357288"/>
              <a:ext cx="119764" cy="91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2" name="Group 47"/>
          <p:cNvGrpSpPr>
            <a:grpSpLocks/>
          </p:cNvGrpSpPr>
          <p:nvPr/>
        </p:nvGrpSpPr>
        <p:grpSpPr bwMode="auto">
          <a:xfrm>
            <a:off x="3258783" y="9348099"/>
            <a:ext cx="98425" cy="98425"/>
            <a:chOff x="3511" y="12476"/>
            <a:chExt cx="155" cy="155"/>
          </a:xfrm>
        </p:grpSpPr>
        <p:sp>
          <p:nvSpPr>
            <p:cNvPr id="333" name="Freeform 49"/>
            <p:cNvSpPr>
              <a:spLocks/>
            </p:cNvSpPr>
            <p:nvPr/>
          </p:nvSpPr>
          <p:spPr bwMode="auto">
            <a:xfrm>
              <a:off x="3511" y="12476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4" name="Freeform 48"/>
            <p:cNvSpPr>
              <a:spLocks/>
            </p:cNvSpPr>
            <p:nvPr/>
          </p:nvSpPr>
          <p:spPr bwMode="auto">
            <a:xfrm rot="15936379">
              <a:off x="3517" y="12470"/>
              <a:ext cx="143" cy="155"/>
            </a:xfrm>
            <a:custGeom>
              <a:avLst/>
              <a:gdLst>
                <a:gd name="T0" fmla="*/ 0 w 143"/>
                <a:gd name="T1" fmla="*/ 0 h 155"/>
                <a:gd name="T2" fmla="*/ 143 w 143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155">
                  <a:moveTo>
                    <a:pt x="0" y="0"/>
                  </a:moveTo>
                  <a:cubicBezTo>
                    <a:pt x="48" y="52"/>
                    <a:pt x="95" y="103"/>
                    <a:pt x="143" y="155"/>
                  </a:cubicBezTo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5" name="Rectangle 135"/>
          <p:cNvSpPr>
            <a:spLocks noChangeArrowheads="1"/>
          </p:cNvSpPr>
          <p:nvPr/>
        </p:nvSpPr>
        <p:spPr bwMode="auto">
          <a:xfrm>
            <a:off x="3237024" y="9327007"/>
            <a:ext cx="131763" cy="13652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6" name="Image 33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76551" r="40059" b="14404"/>
          <a:stretch/>
        </p:blipFill>
        <p:spPr>
          <a:xfrm>
            <a:off x="3201692" y="7514869"/>
            <a:ext cx="170925" cy="98072"/>
          </a:xfrm>
          <a:prstGeom prst="rect">
            <a:avLst/>
          </a:prstGeom>
        </p:spPr>
      </p:pic>
      <p:pic>
        <p:nvPicPr>
          <p:cNvPr id="337" name="Image 33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8" t="16960" r="10502" b="70486"/>
          <a:stretch/>
        </p:blipFill>
        <p:spPr>
          <a:xfrm>
            <a:off x="3142838" y="7249648"/>
            <a:ext cx="312214" cy="269218"/>
          </a:xfrm>
          <a:prstGeom prst="rect">
            <a:avLst/>
          </a:prstGeom>
        </p:spPr>
      </p:pic>
      <p:pic>
        <p:nvPicPr>
          <p:cNvPr id="338" name="Image 3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3883" r="77021" b="75545"/>
          <a:stretch/>
        </p:blipFill>
        <p:spPr>
          <a:xfrm>
            <a:off x="3201000" y="7369731"/>
            <a:ext cx="145257" cy="59532"/>
          </a:xfrm>
          <a:prstGeom prst="rect">
            <a:avLst/>
          </a:prstGeom>
        </p:spPr>
      </p:pic>
      <p:sp>
        <p:nvSpPr>
          <p:cNvPr id="339" name="Bulle ronde 2290"/>
          <p:cNvSpPr/>
          <p:nvPr/>
        </p:nvSpPr>
        <p:spPr>
          <a:xfrm>
            <a:off x="3454474" y="7229736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0" name="ZoneTexte 339"/>
          <p:cNvSpPr txBox="1"/>
          <p:nvPr/>
        </p:nvSpPr>
        <p:spPr>
          <a:xfrm>
            <a:off x="3478265" y="7261503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féminin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2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Rectangle 160"/>
          <p:cNvSpPr>
            <a:spLocks noChangeArrowheads="1"/>
          </p:cNvSpPr>
          <p:nvPr/>
        </p:nvSpPr>
        <p:spPr bwMode="auto">
          <a:xfrm>
            <a:off x="1212592" y="5907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75" name="Rectangle 161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8"/>
          <p:cNvSpPr>
            <a:spLocks noChangeArrowheads="1"/>
          </p:cNvSpPr>
          <p:nvPr/>
        </p:nvSpPr>
        <p:spPr bwMode="auto">
          <a:xfrm>
            <a:off x="1285163" y="119028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4" name="Image 223"/>
          <p:cNvPicPr>
            <a:picLocks noChangeAspect="1"/>
          </p:cNvPicPr>
          <p:nvPr/>
        </p:nvPicPr>
        <p:blipFill rotWithShape="1">
          <a:blip r:embed="rId4">
            <a:grayscl/>
          </a:blip>
          <a:srcRect t="63570" r="27781"/>
          <a:stretch/>
        </p:blipFill>
        <p:spPr>
          <a:xfrm>
            <a:off x="2188238" y="209196"/>
            <a:ext cx="3218724" cy="373906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84908" t="6842" r="-1908" b="58794"/>
          <a:stretch/>
        </p:blipFill>
        <p:spPr>
          <a:xfrm>
            <a:off x="6016650" y="224976"/>
            <a:ext cx="1138638" cy="530056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68066" y="1546517"/>
            <a:ext cx="279703" cy="139351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68504" y="1290873"/>
            <a:ext cx="315016" cy="268921"/>
          </a:xfrm>
          <a:prstGeom prst="rect">
            <a:avLst/>
          </a:prstGeom>
        </p:spPr>
      </p:pic>
      <p:sp>
        <p:nvSpPr>
          <p:cNvPr id="165" name="Rectangle 70"/>
          <p:cNvSpPr>
            <a:spLocks noChangeArrowheads="1"/>
          </p:cNvSpPr>
          <p:nvPr/>
        </p:nvSpPr>
        <p:spPr bwMode="auto">
          <a:xfrm>
            <a:off x="2946923" y="11540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6" name="Group 112"/>
          <p:cNvGrpSpPr>
            <a:grpSpLocks/>
          </p:cNvGrpSpPr>
          <p:nvPr/>
        </p:nvGrpSpPr>
        <p:grpSpPr bwMode="auto">
          <a:xfrm rot="16200000" flipH="1">
            <a:off x="3747828" y="193351"/>
            <a:ext cx="131740" cy="1720850"/>
            <a:chOff x="7435" y="9002"/>
            <a:chExt cx="165" cy="2711"/>
          </a:xfrm>
        </p:grpSpPr>
        <p:sp>
          <p:nvSpPr>
            <p:cNvPr id="16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8" name="Groupe 177"/>
          <p:cNvGrpSpPr/>
          <p:nvPr/>
        </p:nvGrpSpPr>
        <p:grpSpPr>
          <a:xfrm>
            <a:off x="3083675" y="3083624"/>
            <a:ext cx="131763" cy="136525"/>
            <a:chOff x="634123" y="4838678"/>
            <a:chExt cx="131763" cy="136525"/>
          </a:xfrm>
        </p:grpSpPr>
        <p:grpSp>
          <p:nvGrpSpPr>
            <p:cNvPr id="179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2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0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3" name="Bulle ronde 2290"/>
          <p:cNvSpPr/>
          <p:nvPr/>
        </p:nvSpPr>
        <p:spPr>
          <a:xfrm>
            <a:off x="3368504" y="123768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ZoneTexte 183"/>
          <p:cNvSpPr txBox="1"/>
          <p:nvPr/>
        </p:nvSpPr>
        <p:spPr>
          <a:xfrm>
            <a:off x="3392295" y="126945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73" name="Image 37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1546518"/>
            <a:ext cx="279703" cy="139351"/>
          </a:xfrm>
          <a:prstGeom prst="rect">
            <a:avLst/>
          </a:prstGeom>
        </p:spPr>
      </p:pic>
      <p:pic>
        <p:nvPicPr>
          <p:cNvPr id="374" name="Image 37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1290874"/>
            <a:ext cx="315016" cy="268921"/>
          </a:xfrm>
          <a:prstGeom prst="rect">
            <a:avLst/>
          </a:prstGeom>
        </p:spPr>
      </p:pic>
      <p:sp>
        <p:nvSpPr>
          <p:cNvPr id="375" name="Rectangle 70"/>
          <p:cNvSpPr>
            <a:spLocks noChangeArrowheads="1"/>
          </p:cNvSpPr>
          <p:nvPr/>
        </p:nvSpPr>
        <p:spPr bwMode="auto">
          <a:xfrm>
            <a:off x="756542" y="1154089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6" name="Group 112"/>
          <p:cNvGrpSpPr>
            <a:grpSpLocks/>
          </p:cNvGrpSpPr>
          <p:nvPr/>
        </p:nvGrpSpPr>
        <p:grpSpPr bwMode="auto">
          <a:xfrm rot="16200000" flipH="1">
            <a:off x="1557447" y="193352"/>
            <a:ext cx="131740" cy="1720850"/>
            <a:chOff x="7435" y="9002"/>
            <a:chExt cx="165" cy="2711"/>
          </a:xfrm>
        </p:grpSpPr>
        <p:sp>
          <p:nvSpPr>
            <p:cNvPr id="377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7" name="ZoneTexte 386"/>
          <p:cNvSpPr txBox="1"/>
          <p:nvPr/>
        </p:nvSpPr>
        <p:spPr>
          <a:xfrm>
            <a:off x="1285163" y="2146642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bre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88" name="Groupe 387"/>
          <p:cNvGrpSpPr/>
          <p:nvPr/>
        </p:nvGrpSpPr>
        <p:grpSpPr>
          <a:xfrm>
            <a:off x="893294" y="3083625"/>
            <a:ext cx="131763" cy="136525"/>
            <a:chOff x="634123" y="4838678"/>
            <a:chExt cx="131763" cy="136525"/>
          </a:xfrm>
        </p:grpSpPr>
        <p:grpSp>
          <p:nvGrpSpPr>
            <p:cNvPr id="389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391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2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90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3" name="Bulle ronde 2290"/>
          <p:cNvSpPr/>
          <p:nvPr/>
        </p:nvSpPr>
        <p:spPr>
          <a:xfrm>
            <a:off x="1178123" y="1237685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4" name="ZoneTexte 393"/>
          <p:cNvSpPr txBox="1"/>
          <p:nvPr/>
        </p:nvSpPr>
        <p:spPr>
          <a:xfrm>
            <a:off x="1201914" y="1269452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395" name="Image 39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06424" y="1558493"/>
            <a:ext cx="279703" cy="139351"/>
          </a:xfrm>
          <a:prstGeom prst="rect">
            <a:avLst/>
          </a:prstGeom>
        </p:spPr>
      </p:pic>
      <p:pic>
        <p:nvPicPr>
          <p:cNvPr id="396" name="Image 39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306862" y="1302849"/>
            <a:ext cx="315016" cy="268921"/>
          </a:xfrm>
          <a:prstGeom prst="rect">
            <a:avLst/>
          </a:prstGeom>
        </p:spPr>
      </p:pic>
      <p:sp>
        <p:nvSpPr>
          <p:cNvPr id="397" name="Rectangle 70"/>
          <p:cNvSpPr>
            <a:spLocks noChangeArrowheads="1"/>
          </p:cNvSpPr>
          <p:nvPr/>
        </p:nvSpPr>
        <p:spPr bwMode="auto">
          <a:xfrm>
            <a:off x="5185281" y="116606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8" name="Group 112"/>
          <p:cNvGrpSpPr>
            <a:grpSpLocks/>
          </p:cNvGrpSpPr>
          <p:nvPr/>
        </p:nvGrpSpPr>
        <p:grpSpPr bwMode="auto">
          <a:xfrm rot="16200000" flipH="1">
            <a:off x="5986186" y="205327"/>
            <a:ext cx="131740" cy="1720850"/>
            <a:chOff x="7435" y="9002"/>
            <a:chExt cx="165" cy="2711"/>
          </a:xfrm>
        </p:grpSpPr>
        <p:sp>
          <p:nvSpPr>
            <p:cNvPr id="39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7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09" name="ZoneTexte 408"/>
          <p:cNvSpPr txBox="1"/>
          <p:nvPr/>
        </p:nvSpPr>
        <p:spPr>
          <a:xfrm>
            <a:off x="5733087" y="2158617"/>
            <a:ext cx="88389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 smtClean="0">
                <a:solidFill>
                  <a:srgbClr val="F7579C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ple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10" name="Groupe 409"/>
          <p:cNvGrpSpPr/>
          <p:nvPr/>
        </p:nvGrpSpPr>
        <p:grpSpPr>
          <a:xfrm>
            <a:off x="5322033" y="3095600"/>
            <a:ext cx="131763" cy="136525"/>
            <a:chOff x="634123" y="4838678"/>
            <a:chExt cx="131763" cy="136525"/>
          </a:xfrm>
        </p:grpSpPr>
        <p:grpSp>
          <p:nvGrpSpPr>
            <p:cNvPr id="411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13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4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12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5" name="Bulle ronde 2290"/>
          <p:cNvSpPr/>
          <p:nvPr/>
        </p:nvSpPr>
        <p:spPr>
          <a:xfrm>
            <a:off x="5606862" y="124966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6" name="ZoneTexte 415"/>
          <p:cNvSpPr txBox="1"/>
          <p:nvPr/>
        </p:nvSpPr>
        <p:spPr>
          <a:xfrm>
            <a:off x="5630653" y="128142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417" name="Image 4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5306424" y="4468017"/>
            <a:ext cx="279703" cy="139351"/>
          </a:xfrm>
          <a:prstGeom prst="rect">
            <a:avLst/>
          </a:prstGeom>
        </p:spPr>
      </p:pic>
      <p:pic>
        <p:nvPicPr>
          <p:cNvPr id="418" name="Image 4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5306862" y="4212373"/>
            <a:ext cx="315016" cy="268921"/>
          </a:xfrm>
          <a:prstGeom prst="rect">
            <a:avLst/>
          </a:prstGeom>
        </p:spPr>
      </p:pic>
      <p:sp>
        <p:nvSpPr>
          <p:cNvPr id="419" name="Rectangle 70"/>
          <p:cNvSpPr>
            <a:spLocks noChangeArrowheads="1"/>
          </p:cNvSpPr>
          <p:nvPr/>
        </p:nvSpPr>
        <p:spPr bwMode="auto">
          <a:xfrm>
            <a:off x="5185281" y="4075588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20" name="Group 112"/>
          <p:cNvGrpSpPr>
            <a:grpSpLocks/>
          </p:cNvGrpSpPr>
          <p:nvPr/>
        </p:nvGrpSpPr>
        <p:grpSpPr bwMode="auto">
          <a:xfrm rot="16200000" flipH="1">
            <a:off x="5986186" y="3114851"/>
            <a:ext cx="131740" cy="1720850"/>
            <a:chOff x="7435" y="9002"/>
            <a:chExt cx="165" cy="2711"/>
          </a:xfrm>
        </p:grpSpPr>
        <p:sp>
          <p:nvSpPr>
            <p:cNvPr id="421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3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7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31" name="ZoneTexte 430"/>
          <p:cNvSpPr txBox="1"/>
          <p:nvPr/>
        </p:nvSpPr>
        <p:spPr>
          <a:xfrm>
            <a:off x="5733087" y="5068141"/>
            <a:ext cx="88389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t</a:t>
            </a:r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bour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432" name="Groupe 431"/>
          <p:cNvGrpSpPr/>
          <p:nvPr/>
        </p:nvGrpSpPr>
        <p:grpSpPr>
          <a:xfrm>
            <a:off x="5322033" y="6005124"/>
            <a:ext cx="131763" cy="136525"/>
            <a:chOff x="634123" y="4838678"/>
            <a:chExt cx="131763" cy="136525"/>
          </a:xfrm>
        </p:grpSpPr>
        <p:grpSp>
          <p:nvGrpSpPr>
            <p:cNvPr id="433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435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6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34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37" name="Bulle ronde 2290"/>
          <p:cNvSpPr/>
          <p:nvPr/>
        </p:nvSpPr>
        <p:spPr>
          <a:xfrm>
            <a:off x="5606862" y="4159184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8" name="ZoneTexte 437"/>
          <p:cNvSpPr txBox="1"/>
          <p:nvPr/>
        </p:nvSpPr>
        <p:spPr>
          <a:xfrm>
            <a:off x="5630653" y="4190951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sp>
        <p:nvSpPr>
          <p:cNvPr id="477" name="ZoneTexte 476"/>
          <p:cNvSpPr txBox="1"/>
          <p:nvPr/>
        </p:nvSpPr>
        <p:spPr>
          <a:xfrm>
            <a:off x="3475544" y="2146641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r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 Basic Dig1 Dig4 Dig7" panose="02000000000000000000" pitchFamily="2" charset="0"/>
              </a:rPr>
              <a:t>é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v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ei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l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on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33" name="ZoneTexte 232"/>
          <p:cNvSpPr txBox="1"/>
          <p:nvPr/>
        </p:nvSpPr>
        <p:spPr>
          <a:xfrm>
            <a:off x="333004" y="313028"/>
            <a:ext cx="12455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Groupe </a:t>
            </a:r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violet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34 mots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sp>
        <p:nvSpPr>
          <p:cNvPr id="234" name="ZoneTexte 233"/>
          <p:cNvSpPr txBox="1"/>
          <p:nvPr/>
        </p:nvSpPr>
        <p:spPr>
          <a:xfrm>
            <a:off x="6813863" y="10289791"/>
            <a:ext cx="946797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ndika Basic Dig1 Dig4 Dig7" panose="02000000000000000000" pitchFamily="2" charset="0"/>
              </a:rPr>
              <a:t>Page 2</a:t>
            </a:r>
            <a:endParaRPr lang="fr-FR" b="1" dirty="0">
              <a:solidFill>
                <a:srgbClr val="7030A0"/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35" name="Image 23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81160" y="4454351"/>
            <a:ext cx="279703" cy="139351"/>
          </a:xfrm>
          <a:prstGeom prst="rect">
            <a:avLst/>
          </a:prstGeom>
        </p:spPr>
      </p:pic>
      <p:pic>
        <p:nvPicPr>
          <p:cNvPr id="236" name="Image 23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81598" y="4198707"/>
            <a:ext cx="315016" cy="268921"/>
          </a:xfrm>
          <a:prstGeom prst="rect">
            <a:avLst/>
          </a:prstGeom>
        </p:spPr>
      </p:pic>
      <p:sp>
        <p:nvSpPr>
          <p:cNvPr id="237" name="Rectangle 70"/>
          <p:cNvSpPr>
            <a:spLocks noChangeArrowheads="1"/>
          </p:cNvSpPr>
          <p:nvPr/>
        </p:nvSpPr>
        <p:spPr bwMode="auto">
          <a:xfrm>
            <a:off x="2960017" y="4061922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8" name="Group 112"/>
          <p:cNvGrpSpPr>
            <a:grpSpLocks/>
          </p:cNvGrpSpPr>
          <p:nvPr/>
        </p:nvGrpSpPr>
        <p:grpSpPr bwMode="auto">
          <a:xfrm rot="16200000" flipH="1">
            <a:off x="3760922" y="3101185"/>
            <a:ext cx="131740" cy="1720850"/>
            <a:chOff x="7435" y="9002"/>
            <a:chExt cx="165" cy="2711"/>
          </a:xfrm>
        </p:grpSpPr>
        <p:sp>
          <p:nvSpPr>
            <p:cNvPr id="239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9" name="ZoneTexte 248"/>
          <p:cNvSpPr txBox="1"/>
          <p:nvPr/>
        </p:nvSpPr>
        <p:spPr>
          <a:xfrm>
            <a:off x="3507823" y="5054475"/>
            <a:ext cx="88389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par</a:t>
            </a:r>
            <a:r>
              <a:rPr lang="fr-FR" sz="1500" dirty="0" smtClean="0">
                <a:solidFill>
                  <a:srgbClr val="E45585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50" name="Groupe 249"/>
          <p:cNvGrpSpPr/>
          <p:nvPr/>
        </p:nvGrpSpPr>
        <p:grpSpPr>
          <a:xfrm>
            <a:off x="3096769" y="5991458"/>
            <a:ext cx="131763" cy="136525"/>
            <a:chOff x="634123" y="4838678"/>
            <a:chExt cx="131763" cy="136525"/>
          </a:xfrm>
        </p:grpSpPr>
        <p:grpSp>
          <p:nvGrpSpPr>
            <p:cNvPr id="251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253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4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52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5" name="Bulle ronde 2290"/>
          <p:cNvSpPr/>
          <p:nvPr/>
        </p:nvSpPr>
        <p:spPr>
          <a:xfrm>
            <a:off x="3381598" y="4145518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ZoneTexte 255"/>
          <p:cNvSpPr txBox="1"/>
          <p:nvPr/>
        </p:nvSpPr>
        <p:spPr>
          <a:xfrm>
            <a:off x="3405389" y="4177285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257" name="Groupe 256"/>
          <p:cNvGrpSpPr/>
          <p:nvPr/>
        </p:nvGrpSpPr>
        <p:grpSpPr>
          <a:xfrm>
            <a:off x="3990819" y="5199196"/>
            <a:ext cx="123825" cy="241105"/>
            <a:chOff x="1984144" y="6393040"/>
            <a:chExt cx="123825" cy="241105"/>
          </a:xfrm>
        </p:grpSpPr>
        <p:sp>
          <p:nvSpPr>
            <p:cNvPr id="258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59" name="Groupe 258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63" name="Connecteur droit 262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necteur droit 263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0" name="Connecteur droit 259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5" name="ZoneTexte 264"/>
          <p:cNvSpPr txBox="1"/>
          <p:nvPr/>
        </p:nvSpPr>
        <p:spPr>
          <a:xfrm>
            <a:off x="4141318" y="5310126"/>
            <a:ext cx="12979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e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pic>
        <p:nvPicPr>
          <p:cNvPr id="266" name="Image 26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877685" y="4479173"/>
            <a:ext cx="279703" cy="139351"/>
          </a:xfrm>
          <a:prstGeom prst="rect">
            <a:avLst/>
          </a:prstGeom>
        </p:spPr>
      </p:pic>
      <p:pic>
        <p:nvPicPr>
          <p:cNvPr id="267" name="Image 26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878123" y="4223529"/>
            <a:ext cx="315016" cy="268921"/>
          </a:xfrm>
          <a:prstGeom prst="rect">
            <a:avLst/>
          </a:prstGeom>
        </p:spPr>
      </p:pic>
      <p:sp>
        <p:nvSpPr>
          <p:cNvPr id="268" name="Rectangle 70"/>
          <p:cNvSpPr>
            <a:spLocks noChangeArrowheads="1"/>
          </p:cNvSpPr>
          <p:nvPr/>
        </p:nvSpPr>
        <p:spPr bwMode="auto">
          <a:xfrm>
            <a:off x="756542" y="4086744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69" name="Group 112"/>
          <p:cNvGrpSpPr>
            <a:grpSpLocks/>
          </p:cNvGrpSpPr>
          <p:nvPr/>
        </p:nvGrpSpPr>
        <p:grpSpPr bwMode="auto">
          <a:xfrm rot="16200000" flipH="1">
            <a:off x="1557447" y="3126007"/>
            <a:ext cx="131740" cy="1720850"/>
            <a:chOff x="7435" y="9002"/>
            <a:chExt cx="165" cy="2711"/>
          </a:xfrm>
        </p:grpSpPr>
        <p:sp>
          <p:nvSpPr>
            <p:cNvPr id="270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0" name="ZoneTexte 279"/>
          <p:cNvSpPr txBox="1"/>
          <p:nvPr/>
        </p:nvSpPr>
        <p:spPr>
          <a:xfrm>
            <a:off x="1285163" y="5079297"/>
            <a:ext cx="90307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rgbClr val="FF3399"/>
                </a:solidFill>
                <a:latin typeface="Andika Basic Dig1 Dig4 Dig7" panose="02000000000000000000" pitchFamily="2" charset="0"/>
              </a:rPr>
              <a:t>e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nfan</a:t>
            </a:r>
            <a:r>
              <a:rPr lang="fr-FR" sz="1500" dirty="0" smtClean="0">
                <a:solidFill>
                  <a:schemeClr val="accent6"/>
                </a:solidFill>
                <a:latin typeface="Andika Basic Dig1 Dig4 Dig7" panose="02000000000000000000" pitchFamily="2" charset="0"/>
              </a:rPr>
              <a:t>t</a:t>
            </a:r>
            <a:endParaRPr lang="fr-FR" sz="1500" dirty="0">
              <a:solidFill>
                <a:srgbClr val="95C674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281" name="Groupe 280"/>
          <p:cNvGrpSpPr/>
          <p:nvPr/>
        </p:nvGrpSpPr>
        <p:grpSpPr>
          <a:xfrm>
            <a:off x="893294" y="6016280"/>
            <a:ext cx="131763" cy="136525"/>
            <a:chOff x="634123" y="4838678"/>
            <a:chExt cx="131763" cy="136525"/>
          </a:xfrm>
        </p:grpSpPr>
        <p:grpSp>
          <p:nvGrpSpPr>
            <p:cNvPr id="282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284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5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83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6" name="Bulle ronde 2290"/>
          <p:cNvSpPr/>
          <p:nvPr/>
        </p:nvSpPr>
        <p:spPr>
          <a:xfrm>
            <a:off x="1178123" y="4170340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" name="ZoneTexte 286"/>
          <p:cNvSpPr txBox="1"/>
          <p:nvPr/>
        </p:nvSpPr>
        <p:spPr>
          <a:xfrm>
            <a:off x="1201914" y="4202107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grpSp>
        <p:nvGrpSpPr>
          <p:cNvPr id="288" name="Groupe 287"/>
          <p:cNvGrpSpPr/>
          <p:nvPr/>
        </p:nvGrpSpPr>
        <p:grpSpPr>
          <a:xfrm>
            <a:off x="1758207" y="5243527"/>
            <a:ext cx="123825" cy="241105"/>
            <a:chOff x="1984144" y="6393040"/>
            <a:chExt cx="123825" cy="241105"/>
          </a:xfrm>
        </p:grpSpPr>
        <p:sp>
          <p:nvSpPr>
            <p:cNvPr id="289" name="Oval 88"/>
            <p:cNvSpPr>
              <a:spLocks noChangeArrowheads="1"/>
            </p:cNvSpPr>
            <p:nvPr/>
          </p:nvSpPr>
          <p:spPr bwMode="auto">
            <a:xfrm>
              <a:off x="1984144" y="6503970"/>
              <a:ext cx="123825" cy="13017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0" name="Groupe 289"/>
            <p:cNvGrpSpPr/>
            <p:nvPr/>
          </p:nvGrpSpPr>
          <p:grpSpPr>
            <a:xfrm>
              <a:off x="2019124" y="6581658"/>
              <a:ext cx="45590" cy="23952"/>
              <a:chOff x="1962230" y="3347224"/>
              <a:chExt cx="45590" cy="23952"/>
            </a:xfrm>
          </p:grpSpPr>
          <p:cxnSp>
            <p:nvCxnSpPr>
              <p:cNvPr id="294" name="Connecteur droit 293"/>
              <p:cNvCxnSpPr/>
              <p:nvPr/>
            </p:nvCxnSpPr>
            <p:spPr>
              <a:xfrm>
                <a:off x="1962230" y="3347224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Connecteur droit 294"/>
              <p:cNvCxnSpPr/>
              <p:nvPr/>
            </p:nvCxnSpPr>
            <p:spPr>
              <a:xfrm flipH="1">
                <a:off x="1964605" y="3348361"/>
                <a:ext cx="43215" cy="22815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1" name="Connecteur droit 290"/>
            <p:cNvCxnSpPr/>
            <p:nvPr/>
          </p:nvCxnSpPr>
          <p:spPr>
            <a:xfrm>
              <a:off x="2040731" y="6393040"/>
              <a:ext cx="0" cy="11357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Freeform 81"/>
            <p:cNvSpPr>
              <a:spLocks/>
            </p:cNvSpPr>
            <p:nvPr/>
          </p:nvSpPr>
          <p:spPr bwMode="auto">
            <a:xfrm>
              <a:off x="2020989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80"/>
            <p:cNvSpPr>
              <a:spLocks/>
            </p:cNvSpPr>
            <p:nvPr/>
          </p:nvSpPr>
          <p:spPr bwMode="auto">
            <a:xfrm>
              <a:off x="2061384" y="6551689"/>
              <a:ext cx="8836" cy="8787"/>
            </a:xfrm>
            <a:custGeom>
              <a:avLst/>
              <a:gdLst>
                <a:gd name="T0" fmla="*/ 3 w 14"/>
                <a:gd name="T1" fmla="*/ 1 h 14"/>
                <a:gd name="T2" fmla="*/ 14 w 14"/>
                <a:gd name="T3" fmla="*/ 5 h 14"/>
                <a:gd name="T4" fmla="*/ 3 w 14"/>
                <a:gd name="T5" fmla="*/ 12 h 14"/>
                <a:gd name="T6" fmla="*/ 7 w 14"/>
                <a:gd name="T7" fmla="*/ 1 h 14"/>
                <a:gd name="T8" fmla="*/ 3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3" y="1"/>
                  </a:moveTo>
                  <a:cubicBezTo>
                    <a:pt x="7" y="2"/>
                    <a:pt x="14" y="1"/>
                    <a:pt x="14" y="5"/>
                  </a:cubicBezTo>
                  <a:cubicBezTo>
                    <a:pt x="14" y="9"/>
                    <a:pt x="7" y="14"/>
                    <a:pt x="3" y="12"/>
                  </a:cubicBezTo>
                  <a:cubicBezTo>
                    <a:pt x="0" y="10"/>
                    <a:pt x="7" y="5"/>
                    <a:pt x="7" y="1"/>
                  </a:cubicBezTo>
                  <a:cubicBezTo>
                    <a:pt x="7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6" name="ZoneTexte 295"/>
          <p:cNvSpPr txBox="1"/>
          <p:nvPr/>
        </p:nvSpPr>
        <p:spPr>
          <a:xfrm>
            <a:off x="1917012" y="5374302"/>
            <a:ext cx="12979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smtClean="0">
                <a:latin typeface="Andika Basic Dig1 Dig4 Dig7" panose="02000000000000000000" pitchFamily="2" charset="0"/>
              </a:rPr>
              <a:t>er</a:t>
            </a:r>
            <a:endParaRPr lang="fr-FR" sz="1500" dirty="0">
              <a:latin typeface="Andika Basic Dig1 Dig4 Dig7" panose="02000000000000000000" pitchFamily="2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524000" y="5281295"/>
            <a:ext cx="316706" cy="57150"/>
          </a:xfrm>
          <a:custGeom>
            <a:avLst/>
            <a:gdLst>
              <a:gd name="connsiteX0" fmla="*/ 0 w 316706"/>
              <a:gd name="connsiteY0" fmla="*/ 0 h 57150"/>
              <a:gd name="connsiteX1" fmla="*/ 4763 w 316706"/>
              <a:gd name="connsiteY1" fmla="*/ 11906 h 57150"/>
              <a:gd name="connsiteX2" fmla="*/ 19050 w 316706"/>
              <a:gd name="connsiteY2" fmla="*/ 21431 h 57150"/>
              <a:gd name="connsiteX3" fmla="*/ 23813 w 316706"/>
              <a:gd name="connsiteY3" fmla="*/ 28575 h 57150"/>
              <a:gd name="connsiteX4" fmla="*/ 30956 w 316706"/>
              <a:gd name="connsiteY4" fmla="*/ 30956 h 57150"/>
              <a:gd name="connsiteX5" fmla="*/ 52388 w 316706"/>
              <a:gd name="connsiteY5" fmla="*/ 40481 h 57150"/>
              <a:gd name="connsiteX6" fmla="*/ 73819 w 316706"/>
              <a:gd name="connsiteY6" fmla="*/ 47625 h 57150"/>
              <a:gd name="connsiteX7" fmla="*/ 90488 w 316706"/>
              <a:gd name="connsiteY7" fmla="*/ 52387 h 57150"/>
              <a:gd name="connsiteX8" fmla="*/ 130969 w 316706"/>
              <a:gd name="connsiteY8" fmla="*/ 57150 h 57150"/>
              <a:gd name="connsiteX9" fmla="*/ 188119 w 316706"/>
              <a:gd name="connsiteY9" fmla="*/ 54768 h 57150"/>
              <a:gd name="connsiteX10" fmla="*/ 200025 w 316706"/>
              <a:gd name="connsiteY10" fmla="*/ 52387 h 57150"/>
              <a:gd name="connsiteX11" fmla="*/ 228600 w 316706"/>
              <a:gd name="connsiteY11" fmla="*/ 47625 h 57150"/>
              <a:gd name="connsiteX12" fmla="*/ 245269 w 316706"/>
              <a:gd name="connsiteY12" fmla="*/ 42862 h 57150"/>
              <a:gd name="connsiteX13" fmla="*/ 261938 w 316706"/>
              <a:gd name="connsiteY13" fmla="*/ 38100 h 57150"/>
              <a:gd name="connsiteX14" fmla="*/ 297656 w 316706"/>
              <a:gd name="connsiteY14" fmla="*/ 14287 h 57150"/>
              <a:gd name="connsiteX15" fmla="*/ 304800 w 316706"/>
              <a:gd name="connsiteY15" fmla="*/ 9525 h 57150"/>
              <a:gd name="connsiteX16" fmla="*/ 311944 w 316706"/>
              <a:gd name="connsiteY16" fmla="*/ 4762 h 57150"/>
              <a:gd name="connsiteX17" fmla="*/ 316706 w 316706"/>
              <a:gd name="connsiteY17" fmla="*/ 2381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706" h="57150">
                <a:moveTo>
                  <a:pt x="0" y="0"/>
                </a:moveTo>
                <a:cubicBezTo>
                  <a:pt x="1588" y="3969"/>
                  <a:pt x="1923" y="8711"/>
                  <a:pt x="4763" y="11906"/>
                </a:cubicBezTo>
                <a:cubicBezTo>
                  <a:pt x="8566" y="16184"/>
                  <a:pt x="19050" y="21431"/>
                  <a:pt x="19050" y="21431"/>
                </a:cubicBezTo>
                <a:cubicBezTo>
                  <a:pt x="20638" y="23812"/>
                  <a:pt x="21578" y="26787"/>
                  <a:pt x="23813" y="28575"/>
                </a:cubicBezTo>
                <a:cubicBezTo>
                  <a:pt x="25773" y="30143"/>
                  <a:pt x="28711" y="29834"/>
                  <a:pt x="30956" y="30956"/>
                </a:cubicBezTo>
                <a:cubicBezTo>
                  <a:pt x="53598" y="42276"/>
                  <a:pt x="15527" y="28193"/>
                  <a:pt x="52388" y="40481"/>
                </a:cubicBezTo>
                <a:lnTo>
                  <a:pt x="73819" y="47625"/>
                </a:lnTo>
                <a:cubicBezTo>
                  <a:pt x="80624" y="49894"/>
                  <a:pt x="83018" y="50893"/>
                  <a:pt x="90488" y="52387"/>
                </a:cubicBezTo>
                <a:cubicBezTo>
                  <a:pt x="106413" y="55572"/>
                  <a:pt x="112696" y="55488"/>
                  <a:pt x="130969" y="57150"/>
                </a:cubicBezTo>
                <a:cubicBezTo>
                  <a:pt x="150019" y="56356"/>
                  <a:pt x="169098" y="56080"/>
                  <a:pt x="188119" y="54768"/>
                </a:cubicBezTo>
                <a:cubicBezTo>
                  <a:pt x="192157" y="54490"/>
                  <a:pt x="196033" y="53052"/>
                  <a:pt x="200025" y="52387"/>
                </a:cubicBezTo>
                <a:cubicBezTo>
                  <a:pt x="219886" y="49077"/>
                  <a:pt x="211778" y="51364"/>
                  <a:pt x="228600" y="47625"/>
                </a:cubicBezTo>
                <a:cubicBezTo>
                  <a:pt x="245342" y="43904"/>
                  <a:pt x="231353" y="46838"/>
                  <a:pt x="245269" y="42862"/>
                </a:cubicBezTo>
                <a:cubicBezTo>
                  <a:pt x="266200" y="36883"/>
                  <a:pt x="244809" y="43809"/>
                  <a:pt x="261938" y="38100"/>
                </a:cubicBezTo>
                <a:lnTo>
                  <a:pt x="297656" y="14287"/>
                </a:lnTo>
                <a:lnTo>
                  <a:pt x="304800" y="9525"/>
                </a:lnTo>
                <a:cubicBezTo>
                  <a:pt x="307181" y="7937"/>
                  <a:pt x="309384" y="6042"/>
                  <a:pt x="311944" y="4762"/>
                </a:cubicBezTo>
                <a:lnTo>
                  <a:pt x="316706" y="2381"/>
                </a:lnTo>
              </a:path>
            </a:pathLst>
          </a:cu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1281113" y="5274151"/>
            <a:ext cx="226218" cy="45244"/>
          </a:xfrm>
          <a:custGeom>
            <a:avLst/>
            <a:gdLst>
              <a:gd name="connsiteX0" fmla="*/ 0 w 226218"/>
              <a:gd name="connsiteY0" fmla="*/ 0 h 45244"/>
              <a:gd name="connsiteX1" fmla="*/ 7143 w 226218"/>
              <a:gd name="connsiteY1" fmla="*/ 11906 h 45244"/>
              <a:gd name="connsiteX2" fmla="*/ 28575 w 226218"/>
              <a:gd name="connsiteY2" fmla="*/ 23812 h 45244"/>
              <a:gd name="connsiteX3" fmla="*/ 35718 w 226218"/>
              <a:gd name="connsiteY3" fmla="*/ 28575 h 45244"/>
              <a:gd name="connsiteX4" fmla="*/ 59531 w 226218"/>
              <a:gd name="connsiteY4" fmla="*/ 35719 h 45244"/>
              <a:gd name="connsiteX5" fmla="*/ 73818 w 226218"/>
              <a:gd name="connsiteY5" fmla="*/ 40481 h 45244"/>
              <a:gd name="connsiteX6" fmla="*/ 104775 w 226218"/>
              <a:gd name="connsiteY6" fmla="*/ 45244 h 45244"/>
              <a:gd name="connsiteX7" fmla="*/ 157162 w 226218"/>
              <a:gd name="connsiteY7" fmla="*/ 42862 h 45244"/>
              <a:gd name="connsiteX8" fmla="*/ 166687 w 226218"/>
              <a:gd name="connsiteY8" fmla="*/ 40481 h 45244"/>
              <a:gd name="connsiteX9" fmla="*/ 178593 w 226218"/>
              <a:gd name="connsiteY9" fmla="*/ 38100 h 45244"/>
              <a:gd name="connsiteX10" fmla="*/ 200025 w 226218"/>
              <a:gd name="connsiteY10" fmla="*/ 30956 h 45244"/>
              <a:gd name="connsiteX11" fmla="*/ 207168 w 226218"/>
              <a:gd name="connsiteY11" fmla="*/ 28575 h 45244"/>
              <a:gd name="connsiteX12" fmla="*/ 214312 w 226218"/>
              <a:gd name="connsiteY12" fmla="*/ 21431 h 45244"/>
              <a:gd name="connsiteX13" fmla="*/ 226218 w 226218"/>
              <a:gd name="connsiteY13" fmla="*/ 11906 h 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218" h="45244">
                <a:moveTo>
                  <a:pt x="0" y="0"/>
                </a:moveTo>
                <a:cubicBezTo>
                  <a:pt x="2381" y="3969"/>
                  <a:pt x="3870" y="8633"/>
                  <a:pt x="7143" y="11906"/>
                </a:cubicBezTo>
                <a:cubicBezTo>
                  <a:pt x="15331" y="20094"/>
                  <a:pt x="19591" y="20818"/>
                  <a:pt x="28575" y="23812"/>
                </a:cubicBezTo>
                <a:cubicBezTo>
                  <a:pt x="30956" y="25400"/>
                  <a:pt x="33103" y="27413"/>
                  <a:pt x="35718" y="28575"/>
                </a:cubicBezTo>
                <a:cubicBezTo>
                  <a:pt x="47359" y="33749"/>
                  <a:pt x="48885" y="32525"/>
                  <a:pt x="59531" y="35719"/>
                </a:cubicBezTo>
                <a:cubicBezTo>
                  <a:pt x="64339" y="37162"/>
                  <a:pt x="68896" y="39497"/>
                  <a:pt x="73818" y="40481"/>
                </a:cubicBezTo>
                <a:cubicBezTo>
                  <a:pt x="92000" y="44117"/>
                  <a:pt x="81709" y="42360"/>
                  <a:pt x="104775" y="45244"/>
                </a:cubicBezTo>
                <a:cubicBezTo>
                  <a:pt x="122237" y="44450"/>
                  <a:pt x="139733" y="44203"/>
                  <a:pt x="157162" y="42862"/>
                </a:cubicBezTo>
                <a:cubicBezTo>
                  <a:pt x="160425" y="42611"/>
                  <a:pt x="163492" y="41191"/>
                  <a:pt x="166687" y="40481"/>
                </a:cubicBezTo>
                <a:cubicBezTo>
                  <a:pt x="170638" y="39603"/>
                  <a:pt x="174688" y="39165"/>
                  <a:pt x="178593" y="38100"/>
                </a:cubicBezTo>
                <a:cubicBezTo>
                  <a:pt x="185858" y="36119"/>
                  <a:pt x="192881" y="33337"/>
                  <a:pt x="200025" y="30956"/>
                </a:cubicBezTo>
                <a:lnTo>
                  <a:pt x="207168" y="28575"/>
                </a:lnTo>
                <a:cubicBezTo>
                  <a:pt x="209549" y="26194"/>
                  <a:pt x="211725" y="23587"/>
                  <a:pt x="214312" y="21431"/>
                </a:cubicBezTo>
                <a:cubicBezTo>
                  <a:pt x="232325" y="6421"/>
                  <a:pt x="212372" y="25755"/>
                  <a:pt x="226218" y="11906"/>
                </a:cubicBezTo>
              </a:path>
            </a:pathLst>
          </a:cu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4" name="Image 3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2" t="76076" r="26479" b="15767"/>
          <a:stretch/>
        </p:blipFill>
        <p:spPr>
          <a:xfrm>
            <a:off x="3088044" y="7425094"/>
            <a:ext cx="279703" cy="139351"/>
          </a:xfrm>
          <a:prstGeom prst="rect">
            <a:avLst/>
          </a:prstGeom>
        </p:spPr>
      </p:pic>
      <p:pic>
        <p:nvPicPr>
          <p:cNvPr id="335" name="Image 33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4" t="17003" r="10602" b="70262"/>
          <a:stretch/>
        </p:blipFill>
        <p:spPr>
          <a:xfrm>
            <a:off x="3088482" y="7169450"/>
            <a:ext cx="315016" cy="268921"/>
          </a:xfrm>
          <a:prstGeom prst="rect">
            <a:avLst/>
          </a:prstGeom>
        </p:spPr>
      </p:pic>
      <p:sp>
        <p:nvSpPr>
          <p:cNvPr id="336" name="Rectangle 70"/>
          <p:cNvSpPr>
            <a:spLocks noChangeArrowheads="1"/>
          </p:cNvSpPr>
          <p:nvPr/>
        </p:nvSpPr>
        <p:spPr bwMode="auto">
          <a:xfrm>
            <a:off x="2966901" y="7032665"/>
            <a:ext cx="1709737" cy="2397125"/>
          </a:xfrm>
          <a:prstGeom prst="rect">
            <a:avLst/>
          </a:prstGeom>
          <a:noFill/>
          <a:ln w="635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37" name="Group 112"/>
          <p:cNvGrpSpPr>
            <a:grpSpLocks/>
          </p:cNvGrpSpPr>
          <p:nvPr/>
        </p:nvGrpSpPr>
        <p:grpSpPr bwMode="auto">
          <a:xfrm rot="16200000" flipH="1">
            <a:off x="3767806" y="6071928"/>
            <a:ext cx="131740" cy="1720850"/>
            <a:chOff x="7435" y="9002"/>
            <a:chExt cx="165" cy="2711"/>
          </a:xfrm>
        </p:grpSpPr>
        <p:sp>
          <p:nvSpPr>
            <p:cNvPr id="338" name="Text Box 122"/>
            <p:cNvSpPr txBox="1">
              <a:spLocks noChangeArrowheads="1"/>
            </p:cNvSpPr>
            <p:nvPr/>
          </p:nvSpPr>
          <p:spPr bwMode="auto">
            <a:xfrm>
              <a:off x="7450" y="9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Text Box 121"/>
            <p:cNvSpPr txBox="1">
              <a:spLocks noChangeArrowheads="1"/>
            </p:cNvSpPr>
            <p:nvPr/>
          </p:nvSpPr>
          <p:spPr bwMode="auto">
            <a:xfrm>
              <a:off x="7450" y="9276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O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Text Box 120"/>
            <p:cNvSpPr txBox="1">
              <a:spLocks noChangeArrowheads="1"/>
            </p:cNvSpPr>
            <p:nvPr/>
          </p:nvSpPr>
          <p:spPr bwMode="auto">
            <a:xfrm>
              <a:off x="7450" y="957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Text Box 119"/>
            <p:cNvSpPr txBox="1">
              <a:spLocks noChangeArrowheads="1"/>
            </p:cNvSpPr>
            <p:nvPr/>
          </p:nvSpPr>
          <p:spPr bwMode="auto">
            <a:xfrm>
              <a:off x="7450" y="9855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Text Box 118"/>
            <p:cNvSpPr txBox="1">
              <a:spLocks noChangeArrowheads="1"/>
            </p:cNvSpPr>
            <p:nvPr/>
          </p:nvSpPr>
          <p:spPr bwMode="auto">
            <a:xfrm>
              <a:off x="7435" y="1013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Text Box 117"/>
            <p:cNvSpPr txBox="1">
              <a:spLocks noChangeArrowheads="1"/>
            </p:cNvSpPr>
            <p:nvPr/>
          </p:nvSpPr>
          <p:spPr bwMode="auto">
            <a:xfrm>
              <a:off x="7441" y="1042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F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Text Box 116"/>
            <p:cNvSpPr txBox="1">
              <a:spLocks noChangeArrowheads="1"/>
            </p:cNvSpPr>
            <p:nvPr/>
          </p:nvSpPr>
          <p:spPr bwMode="auto">
            <a:xfrm>
              <a:off x="7441" y="1070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Text Box 115"/>
            <p:cNvSpPr txBox="1">
              <a:spLocks noChangeArrowheads="1"/>
            </p:cNvSpPr>
            <p:nvPr/>
          </p:nvSpPr>
          <p:spPr bwMode="auto">
            <a:xfrm>
              <a:off x="7450" y="11002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A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Text Box 114"/>
            <p:cNvSpPr txBox="1">
              <a:spLocks noChangeArrowheads="1"/>
            </p:cNvSpPr>
            <p:nvPr/>
          </p:nvSpPr>
          <p:spPr bwMode="auto">
            <a:xfrm>
              <a:off x="7441" y="11298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Text Box 113"/>
            <p:cNvSpPr txBox="1">
              <a:spLocks noChangeArrowheads="1"/>
            </p:cNvSpPr>
            <p:nvPr/>
          </p:nvSpPr>
          <p:spPr bwMode="auto">
            <a:xfrm>
              <a:off x="7441" y="11569"/>
              <a:ext cx="150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vert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ekko" panose="02000600000000000000" pitchFamily="2" charset="0"/>
                  <a:ea typeface="Calibri" panose="020F0502020204030204" pitchFamily="34" charset="0"/>
                  <a:cs typeface="Dekko" panose="02000600000000000000" pitchFamily="2" charset="0"/>
                </a:rPr>
                <a:t>J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8" name="ZoneTexte 347"/>
          <p:cNvSpPr txBox="1"/>
          <p:nvPr/>
        </p:nvSpPr>
        <p:spPr>
          <a:xfrm>
            <a:off x="3514707" y="8025218"/>
            <a:ext cx="88389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la</a:t>
            </a:r>
            <a:r>
              <a:rPr lang="fr-FR" sz="1500" dirty="0" smtClean="0">
                <a:solidFill>
                  <a:srgbClr val="5B9BD5"/>
                </a:solidFill>
                <a:latin typeface="Andika Basic Dig1 Dig4 Dig7" panose="02000000000000000000" pitchFamily="2" charset="0"/>
              </a:rPr>
              <a:t>m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Andika Basic Dig1 Dig4 Dig7" panose="02000000000000000000" pitchFamily="2" charset="0"/>
              </a:rPr>
              <a:t>pion</a:t>
            </a:r>
            <a:endParaRPr lang="fr-FR" sz="1500" dirty="0">
              <a:solidFill>
                <a:schemeClr val="accent6"/>
              </a:solidFill>
              <a:latin typeface="Andika Basic Dig1 Dig4 Dig7" panose="02000000000000000000" pitchFamily="2" charset="0"/>
            </a:endParaRPr>
          </a:p>
        </p:txBody>
      </p:sp>
      <p:grpSp>
        <p:nvGrpSpPr>
          <p:cNvPr id="349" name="Groupe 348"/>
          <p:cNvGrpSpPr/>
          <p:nvPr/>
        </p:nvGrpSpPr>
        <p:grpSpPr>
          <a:xfrm>
            <a:off x="3103653" y="8962201"/>
            <a:ext cx="131763" cy="136525"/>
            <a:chOff x="634123" y="4838678"/>
            <a:chExt cx="131763" cy="136525"/>
          </a:xfrm>
        </p:grpSpPr>
        <p:grpSp>
          <p:nvGrpSpPr>
            <p:cNvPr id="350" name="Group 67"/>
            <p:cNvGrpSpPr>
              <a:grpSpLocks/>
            </p:cNvGrpSpPr>
            <p:nvPr/>
          </p:nvGrpSpPr>
          <p:grpSpPr bwMode="auto">
            <a:xfrm>
              <a:off x="654603" y="4864168"/>
              <a:ext cx="98425" cy="98425"/>
              <a:chOff x="3511" y="12476"/>
              <a:chExt cx="155" cy="155"/>
            </a:xfrm>
          </p:grpSpPr>
          <p:sp>
            <p:nvSpPr>
              <p:cNvPr id="352" name="Freeform 69"/>
              <p:cNvSpPr>
                <a:spLocks/>
              </p:cNvSpPr>
              <p:nvPr/>
            </p:nvSpPr>
            <p:spPr bwMode="auto">
              <a:xfrm>
                <a:off x="3511" y="12476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3" name="Freeform 68"/>
              <p:cNvSpPr>
                <a:spLocks/>
              </p:cNvSpPr>
              <p:nvPr/>
            </p:nvSpPr>
            <p:spPr bwMode="auto">
              <a:xfrm rot="15936379">
                <a:off x="3517" y="12470"/>
                <a:ext cx="143" cy="155"/>
              </a:xfrm>
              <a:custGeom>
                <a:avLst/>
                <a:gdLst>
                  <a:gd name="T0" fmla="*/ 0 w 143"/>
                  <a:gd name="T1" fmla="*/ 0 h 155"/>
                  <a:gd name="T2" fmla="*/ 143 w 143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155">
                    <a:moveTo>
                      <a:pt x="0" y="0"/>
                    </a:moveTo>
                    <a:cubicBezTo>
                      <a:pt x="48" y="52"/>
                      <a:pt x="95" y="103"/>
                      <a:pt x="143" y="155"/>
                    </a:cubicBez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1" name="Rectangle 135"/>
            <p:cNvSpPr>
              <a:spLocks noChangeArrowheads="1"/>
            </p:cNvSpPr>
            <p:nvPr/>
          </p:nvSpPr>
          <p:spPr bwMode="auto">
            <a:xfrm>
              <a:off x="634123" y="4838678"/>
              <a:ext cx="131763" cy="136525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4" name="Bulle ronde 2290"/>
          <p:cNvSpPr/>
          <p:nvPr/>
        </p:nvSpPr>
        <p:spPr>
          <a:xfrm>
            <a:off x="3388482" y="7116261"/>
            <a:ext cx="717609" cy="227883"/>
          </a:xfrm>
          <a:custGeom>
            <a:avLst/>
            <a:gdLst>
              <a:gd name="connsiteX0" fmla="*/ 60321 w 719824"/>
              <a:gd name="connsiteY0" fmla="*/ 182002 h 154391"/>
              <a:gd name="connsiteX1" fmla="*/ 116700 w 719824"/>
              <a:gd name="connsiteY1" fmla="*/ 134098 h 154391"/>
              <a:gd name="connsiteX2" fmla="*/ 335874 w 719824"/>
              <a:gd name="connsiteY2" fmla="*/ 171 h 154391"/>
              <a:gd name="connsiteX3" fmla="*/ 532049 w 719824"/>
              <a:gd name="connsiteY3" fmla="*/ 9400 h 154391"/>
              <a:gd name="connsiteX4" fmla="*/ 396804 w 719824"/>
              <a:gd name="connsiteY4" fmla="*/ 153984 h 154391"/>
              <a:gd name="connsiteX5" fmla="*/ 233794 w 719824"/>
              <a:gd name="connsiteY5" fmla="*/ 149496 h 154391"/>
              <a:gd name="connsiteX6" fmla="*/ 60321 w 719824"/>
              <a:gd name="connsiteY6" fmla="*/ 182002 h 154391"/>
              <a:gd name="connsiteX0" fmla="*/ 60869 w 720689"/>
              <a:gd name="connsiteY0" fmla="*/ 182003 h 182003"/>
              <a:gd name="connsiteX1" fmla="*/ 117248 w 720689"/>
              <a:gd name="connsiteY1" fmla="*/ 134099 h 182003"/>
              <a:gd name="connsiteX2" fmla="*/ 336422 w 720689"/>
              <a:gd name="connsiteY2" fmla="*/ 172 h 182003"/>
              <a:gd name="connsiteX3" fmla="*/ 532597 w 720689"/>
              <a:gd name="connsiteY3" fmla="*/ 9401 h 182003"/>
              <a:gd name="connsiteX4" fmla="*/ 397352 w 720689"/>
              <a:gd name="connsiteY4" fmla="*/ 153985 h 182003"/>
              <a:gd name="connsiteX5" fmla="*/ 234342 w 720689"/>
              <a:gd name="connsiteY5" fmla="*/ 149497 h 182003"/>
              <a:gd name="connsiteX6" fmla="*/ 158150 w 720689"/>
              <a:gd name="connsiteY6" fmla="*/ 175174 h 182003"/>
              <a:gd name="connsiteX7" fmla="*/ 60869 w 720689"/>
              <a:gd name="connsiteY7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58150 w 720689"/>
              <a:gd name="connsiteY7" fmla="*/ 175174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60869 w 720689"/>
              <a:gd name="connsiteY0" fmla="*/ 182003 h 182003"/>
              <a:gd name="connsiteX1" fmla="*/ 137369 w 720689"/>
              <a:gd name="connsiteY1" fmla="*/ 146079 h 182003"/>
              <a:gd name="connsiteX2" fmla="*/ 117248 w 720689"/>
              <a:gd name="connsiteY2" fmla="*/ 134099 h 182003"/>
              <a:gd name="connsiteX3" fmla="*/ 336422 w 720689"/>
              <a:gd name="connsiteY3" fmla="*/ 172 h 182003"/>
              <a:gd name="connsiteX4" fmla="*/ 532597 w 720689"/>
              <a:gd name="connsiteY4" fmla="*/ 9401 h 182003"/>
              <a:gd name="connsiteX5" fmla="*/ 397352 w 720689"/>
              <a:gd name="connsiteY5" fmla="*/ 153985 h 182003"/>
              <a:gd name="connsiteX6" fmla="*/ 234342 w 720689"/>
              <a:gd name="connsiteY6" fmla="*/ 149497 h 182003"/>
              <a:gd name="connsiteX7" fmla="*/ 145681 w 720689"/>
              <a:gd name="connsiteY7" fmla="*/ 173096 h 182003"/>
              <a:gd name="connsiteX8" fmla="*/ 60869 w 720689"/>
              <a:gd name="connsiteY8" fmla="*/ 182003 h 182003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45681 w 720689"/>
              <a:gd name="connsiteY7" fmla="*/ 173096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16859 w 720689"/>
              <a:gd name="connsiteY7" fmla="*/ 171461 h 174642"/>
              <a:gd name="connsiteX8" fmla="*/ 34929 w 720689"/>
              <a:gd name="connsiteY8" fmla="*/ 174642 h 174642"/>
              <a:gd name="connsiteX0" fmla="*/ 34929 w 720689"/>
              <a:gd name="connsiteY0" fmla="*/ 174642 h 174642"/>
              <a:gd name="connsiteX1" fmla="*/ 137369 w 720689"/>
              <a:gd name="connsiteY1" fmla="*/ 146079 h 174642"/>
              <a:gd name="connsiteX2" fmla="*/ 117248 w 720689"/>
              <a:gd name="connsiteY2" fmla="*/ 134099 h 174642"/>
              <a:gd name="connsiteX3" fmla="*/ 336422 w 720689"/>
              <a:gd name="connsiteY3" fmla="*/ 172 h 174642"/>
              <a:gd name="connsiteX4" fmla="*/ 532597 w 720689"/>
              <a:gd name="connsiteY4" fmla="*/ 9401 h 174642"/>
              <a:gd name="connsiteX5" fmla="*/ 397352 w 720689"/>
              <a:gd name="connsiteY5" fmla="*/ 153985 h 174642"/>
              <a:gd name="connsiteX6" fmla="*/ 234342 w 720689"/>
              <a:gd name="connsiteY6" fmla="*/ 149497 h 174642"/>
              <a:gd name="connsiteX7" fmla="*/ 186045 w 720689"/>
              <a:gd name="connsiteY7" fmla="*/ 162171 h 174642"/>
              <a:gd name="connsiteX8" fmla="*/ 116859 w 720689"/>
              <a:gd name="connsiteY8" fmla="*/ 171461 h 174642"/>
              <a:gd name="connsiteX9" fmla="*/ 34929 w 720689"/>
              <a:gd name="connsiteY9" fmla="*/ 174642 h 174642"/>
              <a:gd name="connsiteX0" fmla="*/ 34929 w 720689"/>
              <a:gd name="connsiteY0" fmla="*/ 174642 h 174642"/>
              <a:gd name="connsiteX1" fmla="*/ 108226 w 720689"/>
              <a:gd name="connsiteY1" fmla="*/ 154811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86045 w 720689"/>
              <a:gd name="connsiteY8" fmla="*/ 162171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6859 w 720689"/>
              <a:gd name="connsiteY9" fmla="*/ 171461 h 174642"/>
              <a:gd name="connsiteX10" fmla="*/ 34929 w 720689"/>
              <a:gd name="connsiteY10" fmla="*/ 174642 h 174642"/>
              <a:gd name="connsiteX0" fmla="*/ 34929 w 720689"/>
              <a:gd name="connsiteY0" fmla="*/ 174642 h 174642"/>
              <a:gd name="connsiteX1" fmla="*/ 103903 w 720689"/>
              <a:gd name="connsiteY1" fmla="*/ 159718 h 174642"/>
              <a:gd name="connsiteX2" fmla="*/ 137369 w 720689"/>
              <a:gd name="connsiteY2" fmla="*/ 146079 h 174642"/>
              <a:gd name="connsiteX3" fmla="*/ 117248 w 720689"/>
              <a:gd name="connsiteY3" fmla="*/ 134099 h 174642"/>
              <a:gd name="connsiteX4" fmla="*/ 336422 w 720689"/>
              <a:gd name="connsiteY4" fmla="*/ 172 h 174642"/>
              <a:gd name="connsiteX5" fmla="*/ 532597 w 720689"/>
              <a:gd name="connsiteY5" fmla="*/ 9401 h 174642"/>
              <a:gd name="connsiteX6" fmla="*/ 397352 w 720689"/>
              <a:gd name="connsiteY6" fmla="*/ 153985 h 174642"/>
              <a:gd name="connsiteX7" fmla="*/ 234342 w 720689"/>
              <a:gd name="connsiteY7" fmla="*/ 149497 h 174642"/>
              <a:gd name="connsiteX8" fmla="*/ 175957 w 720689"/>
              <a:gd name="connsiteY8" fmla="*/ 160535 h 174642"/>
              <a:gd name="connsiteX9" fmla="*/ 111094 w 720689"/>
              <a:gd name="connsiteY9" fmla="*/ 169825 h 174642"/>
              <a:gd name="connsiteX10" fmla="*/ 34929 w 720689"/>
              <a:gd name="connsiteY10" fmla="*/ 174642 h 174642"/>
              <a:gd name="connsiteX0" fmla="*/ 34929 w 720689"/>
              <a:gd name="connsiteY0" fmla="*/ 174642 h 174643"/>
              <a:gd name="connsiteX1" fmla="*/ 103903 w 720689"/>
              <a:gd name="connsiteY1" fmla="*/ 159718 h 174643"/>
              <a:gd name="connsiteX2" fmla="*/ 137369 w 720689"/>
              <a:gd name="connsiteY2" fmla="*/ 146079 h 174643"/>
              <a:gd name="connsiteX3" fmla="*/ 117248 w 720689"/>
              <a:gd name="connsiteY3" fmla="*/ 134099 h 174643"/>
              <a:gd name="connsiteX4" fmla="*/ 336422 w 720689"/>
              <a:gd name="connsiteY4" fmla="*/ 172 h 174643"/>
              <a:gd name="connsiteX5" fmla="*/ 532597 w 720689"/>
              <a:gd name="connsiteY5" fmla="*/ 9401 h 174643"/>
              <a:gd name="connsiteX6" fmla="*/ 397352 w 720689"/>
              <a:gd name="connsiteY6" fmla="*/ 153985 h 174643"/>
              <a:gd name="connsiteX7" fmla="*/ 234342 w 720689"/>
              <a:gd name="connsiteY7" fmla="*/ 149497 h 174643"/>
              <a:gd name="connsiteX8" fmla="*/ 175957 w 720689"/>
              <a:gd name="connsiteY8" fmla="*/ 160535 h 174643"/>
              <a:gd name="connsiteX9" fmla="*/ 34929 w 720689"/>
              <a:gd name="connsiteY9" fmla="*/ 174642 h 174643"/>
              <a:gd name="connsiteX0" fmla="*/ 34929 w 720689"/>
              <a:gd name="connsiteY0" fmla="*/ 174642 h 174807"/>
              <a:gd name="connsiteX1" fmla="*/ 103903 w 720689"/>
              <a:gd name="connsiteY1" fmla="*/ 159718 h 174807"/>
              <a:gd name="connsiteX2" fmla="*/ 137369 w 720689"/>
              <a:gd name="connsiteY2" fmla="*/ 146079 h 174807"/>
              <a:gd name="connsiteX3" fmla="*/ 117248 w 720689"/>
              <a:gd name="connsiteY3" fmla="*/ 134099 h 174807"/>
              <a:gd name="connsiteX4" fmla="*/ 336422 w 720689"/>
              <a:gd name="connsiteY4" fmla="*/ 172 h 174807"/>
              <a:gd name="connsiteX5" fmla="*/ 532597 w 720689"/>
              <a:gd name="connsiteY5" fmla="*/ 9401 h 174807"/>
              <a:gd name="connsiteX6" fmla="*/ 397352 w 720689"/>
              <a:gd name="connsiteY6" fmla="*/ 153985 h 174807"/>
              <a:gd name="connsiteX7" fmla="*/ 234342 w 720689"/>
              <a:gd name="connsiteY7" fmla="*/ 149497 h 174807"/>
              <a:gd name="connsiteX8" fmla="*/ 34929 w 720689"/>
              <a:gd name="connsiteY8" fmla="*/ 174642 h 174807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09667 w 720689"/>
              <a:gd name="connsiteY8" fmla="*/ 170349 h 175250"/>
              <a:gd name="connsiteX9" fmla="*/ 34929 w 720689"/>
              <a:gd name="connsiteY9" fmla="*/ 174642 h 175250"/>
              <a:gd name="connsiteX0" fmla="*/ 34929 w 720689"/>
              <a:gd name="connsiteY0" fmla="*/ 174642 h 175250"/>
              <a:gd name="connsiteX1" fmla="*/ 103903 w 720689"/>
              <a:gd name="connsiteY1" fmla="*/ 159718 h 175250"/>
              <a:gd name="connsiteX2" fmla="*/ 137369 w 720689"/>
              <a:gd name="connsiteY2" fmla="*/ 146079 h 175250"/>
              <a:gd name="connsiteX3" fmla="*/ 117248 w 720689"/>
              <a:gd name="connsiteY3" fmla="*/ 134099 h 175250"/>
              <a:gd name="connsiteX4" fmla="*/ 336422 w 720689"/>
              <a:gd name="connsiteY4" fmla="*/ 172 h 175250"/>
              <a:gd name="connsiteX5" fmla="*/ 532597 w 720689"/>
              <a:gd name="connsiteY5" fmla="*/ 9401 h 175250"/>
              <a:gd name="connsiteX6" fmla="*/ 397352 w 720689"/>
              <a:gd name="connsiteY6" fmla="*/ 153985 h 175250"/>
              <a:gd name="connsiteX7" fmla="*/ 234342 w 720689"/>
              <a:gd name="connsiteY7" fmla="*/ 149497 h 175250"/>
              <a:gd name="connsiteX8" fmla="*/ 174517 w 720689"/>
              <a:gd name="connsiteY8" fmla="*/ 160535 h 175250"/>
              <a:gd name="connsiteX9" fmla="*/ 109667 w 720689"/>
              <a:gd name="connsiteY9" fmla="*/ 170349 h 175250"/>
              <a:gd name="connsiteX10" fmla="*/ 34929 w 720689"/>
              <a:gd name="connsiteY10" fmla="*/ 174642 h 175250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34342 w 720689"/>
              <a:gd name="connsiteY7" fmla="*/ 149497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85368 w 720689"/>
              <a:gd name="connsiteY0" fmla="*/ 170585 h 172717"/>
              <a:gd name="connsiteX1" fmla="*/ 103903 w 720689"/>
              <a:gd name="connsiteY1" fmla="*/ 159718 h 172717"/>
              <a:gd name="connsiteX2" fmla="*/ 137369 w 720689"/>
              <a:gd name="connsiteY2" fmla="*/ 146079 h 172717"/>
              <a:gd name="connsiteX3" fmla="*/ 117248 w 720689"/>
              <a:gd name="connsiteY3" fmla="*/ 134099 h 172717"/>
              <a:gd name="connsiteX4" fmla="*/ 336422 w 720689"/>
              <a:gd name="connsiteY4" fmla="*/ 172 h 172717"/>
              <a:gd name="connsiteX5" fmla="*/ 532597 w 720689"/>
              <a:gd name="connsiteY5" fmla="*/ 9401 h 172717"/>
              <a:gd name="connsiteX6" fmla="*/ 397352 w 720689"/>
              <a:gd name="connsiteY6" fmla="*/ 153985 h 172717"/>
              <a:gd name="connsiteX7" fmla="*/ 217049 w 720689"/>
              <a:gd name="connsiteY7" fmla="*/ 156258 h 172717"/>
              <a:gd name="connsiteX8" fmla="*/ 174517 w 720689"/>
              <a:gd name="connsiteY8" fmla="*/ 160535 h 172717"/>
              <a:gd name="connsiteX9" fmla="*/ 109667 w 720689"/>
              <a:gd name="connsiteY9" fmla="*/ 170349 h 172717"/>
              <a:gd name="connsiteX10" fmla="*/ 85368 w 720689"/>
              <a:gd name="connsiteY10" fmla="*/ 170585 h 172717"/>
              <a:gd name="connsiteX0" fmla="*/ 79604 w 720689"/>
              <a:gd name="connsiteY0" fmla="*/ 169233 h 172286"/>
              <a:gd name="connsiteX1" fmla="*/ 103903 w 720689"/>
              <a:gd name="connsiteY1" fmla="*/ 159718 h 172286"/>
              <a:gd name="connsiteX2" fmla="*/ 137369 w 720689"/>
              <a:gd name="connsiteY2" fmla="*/ 146079 h 172286"/>
              <a:gd name="connsiteX3" fmla="*/ 117248 w 720689"/>
              <a:gd name="connsiteY3" fmla="*/ 134099 h 172286"/>
              <a:gd name="connsiteX4" fmla="*/ 336422 w 720689"/>
              <a:gd name="connsiteY4" fmla="*/ 172 h 172286"/>
              <a:gd name="connsiteX5" fmla="*/ 532597 w 720689"/>
              <a:gd name="connsiteY5" fmla="*/ 9401 h 172286"/>
              <a:gd name="connsiteX6" fmla="*/ 397352 w 720689"/>
              <a:gd name="connsiteY6" fmla="*/ 153985 h 172286"/>
              <a:gd name="connsiteX7" fmla="*/ 217049 w 720689"/>
              <a:gd name="connsiteY7" fmla="*/ 156258 h 172286"/>
              <a:gd name="connsiteX8" fmla="*/ 174517 w 720689"/>
              <a:gd name="connsiteY8" fmla="*/ 160535 h 172286"/>
              <a:gd name="connsiteX9" fmla="*/ 109667 w 720689"/>
              <a:gd name="connsiteY9" fmla="*/ 170349 h 172286"/>
              <a:gd name="connsiteX10" fmla="*/ 79604 w 720689"/>
              <a:gd name="connsiteY10" fmla="*/ 169233 h 172286"/>
              <a:gd name="connsiteX0" fmla="*/ 68449 w 720689"/>
              <a:gd name="connsiteY0" fmla="*/ 170698 h 172761"/>
              <a:gd name="connsiteX1" fmla="*/ 103903 w 720689"/>
              <a:gd name="connsiteY1" fmla="*/ 159718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  <a:gd name="connsiteX0" fmla="*/ 68449 w 720689"/>
              <a:gd name="connsiteY0" fmla="*/ 170698 h 172761"/>
              <a:gd name="connsiteX1" fmla="*/ 110595 w 720689"/>
              <a:gd name="connsiteY1" fmla="*/ 156787 h 172761"/>
              <a:gd name="connsiteX2" fmla="*/ 137369 w 720689"/>
              <a:gd name="connsiteY2" fmla="*/ 146079 h 172761"/>
              <a:gd name="connsiteX3" fmla="*/ 117248 w 720689"/>
              <a:gd name="connsiteY3" fmla="*/ 134099 h 172761"/>
              <a:gd name="connsiteX4" fmla="*/ 336422 w 720689"/>
              <a:gd name="connsiteY4" fmla="*/ 172 h 172761"/>
              <a:gd name="connsiteX5" fmla="*/ 532597 w 720689"/>
              <a:gd name="connsiteY5" fmla="*/ 9401 h 172761"/>
              <a:gd name="connsiteX6" fmla="*/ 397352 w 720689"/>
              <a:gd name="connsiteY6" fmla="*/ 153985 h 172761"/>
              <a:gd name="connsiteX7" fmla="*/ 217049 w 720689"/>
              <a:gd name="connsiteY7" fmla="*/ 156258 h 172761"/>
              <a:gd name="connsiteX8" fmla="*/ 174517 w 720689"/>
              <a:gd name="connsiteY8" fmla="*/ 160535 h 172761"/>
              <a:gd name="connsiteX9" fmla="*/ 109667 w 720689"/>
              <a:gd name="connsiteY9" fmla="*/ 170349 h 172761"/>
              <a:gd name="connsiteX10" fmla="*/ 68449 w 720689"/>
              <a:gd name="connsiteY10" fmla="*/ 170698 h 1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689" h="172761">
                <a:moveTo>
                  <a:pt x="68449" y="170698"/>
                </a:moveTo>
                <a:cubicBezTo>
                  <a:pt x="46709" y="172402"/>
                  <a:pt x="93522" y="161547"/>
                  <a:pt x="110595" y="156787"/>
                </a:cubicBezTo>
                <a:cubicBezTo>
                  <a:pt x="127668" y="152027"/>
                  <a:pt x="128420" y="151167"/>
                  <a:pt x="137369" y="146079"/>
                </a:cubicBezTo>
                <a:lnTo>
                  <a:pt x="117248" y="134099"/>
                </a:lnTo>
                <a:cubicBezTo>
                  <a:pt x="-116124" y="88211"/>
                  <a:pt x="20532" y="4708"/>
                  <a:pt x="336422" y="172"/>
                </a:cubicBezTo>
                <a:cubicBezTo>
                  <a:pt x="404572" y="-806"/>
                  <a:pt x="472613" y="2395"/>
                  <a:pt x="532597" y="9401"/>
                </a:cubicBezTo>
                <a:cubicBezTo>
                  <a:pt x="843149" y="45676"/>
                  <a:pt x="749108" y="146210"/>
                  <a:pt x="397352" y="153985"/>
                </a:cubicBezTo>
                <a:cubicBezTo>
                  <a:pt x="342129" y="155206"/>
                  <a:pt x="269044" y="160430"/>
                  <a:pt x="217049" y="156258"/>
                </a:cubicBezTo>
                <a:cubicBezTo>
                  <a:pt x="178228" y="157077"/>
                  <a:pt x="195296" y="157060"/>
                  <a:pt x="174517" y="160535"/>
                </a:cubicBezTo>
                <a:cubicBezTo>
                  <a:pt x="153738" y="164010"/>
                  <a:pt x="131250" y="167725"/>
                  <a:pt x="109667" y="170349"/>
                </a:cubicBezTo>
                <a:cubicBezTo>
                  <a:pt x="76432" y="174540"/>
                  <a:pt x="64606" y="172334"/>
                  <a:pt x="68449" y="17069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ZoneTexte 354"/>
          <p:cNvSpPr txBox="1"/>
          <p:nvPr/>
        </p:nvSpPr>
        <p:spPr>
          <a:xfrm>
            <a:off x="3412273" y="7148028"/>
            <a:ext cx="644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ekko" panose="02000600000000000000" pitchFamily="2" charset="0"/>
                <a:cs typeface="Dekko" panose="02000600000000000000" pitchFamily="2" charset="0"/>
              </a:rPr>
              <a:t>Nom masculin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Dekko" panose="02000600000000000000" pitchFamily="2" charset="0"/>
              <a:cs typeface="Dekko" panose="02000600000000000000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46" y="7329185"/>
            <a:ext cx="1457528" cy="1448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3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Dictée HDA 5 - mots[2025010811394055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PARA_NOTSHOWSLIDECOMPQUETEXT" val="False"/>
  <p:tag name="ARS_CHARTPARA_NOTSHOWSLIDECOMPITEMTEXT" val="Fals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2017</TotalTime>
  <Words>1252</Words>
  <Application>Microsoft Office PowerPoint</Application>
  <PresentationFormat>Personnalisé</PresentationFormat>
  <Paragraphs>1084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Andika Basic</vt:lpstr>
      <vt:lpstr>Andika Basic Dig1 Dig4 Dig7</vt:lpstr>
      <vt:lpstr>Arial</vt:lpstr>
      <vt:lpstr>Calibri</vt:lpstr>
      <vt:lpstr>Calibri Light</vt:lpstr>
      <vt:lpstr>Dekko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- Laura -</cp:lastModifiedBy>
  <cp:revision>225</cp:revision>
  <dcterms:created xsi:type="dcterms:W3CDTF">2023-07-10T12:57:08Z</dcterms:created>
  <dcterms:modified xsi:type="dcterms:W3CDTF">2025-01-19T14:15:40Z</dcterms:modified>
</cp:coreProperties>
</file>