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6179-E852-8473-6972-BCD707B9A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DD5F9-4175-528E-B1C5-D40BE8647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99BD3-F878-4366-222D-AEBF3F6D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6592-0F0D-9B2D-A440-F8C1F745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4BD3-AA6C-15E2-1EE3-ADEB77FE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4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3B51-9DD8-0CE9-91D9-E3E64F3F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38AD0-EAE4-DC27-074A-FEDF0804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4334-7A86-E031-1F1B-F7ADD4E0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C77BA-D321-B501-CC0A-71B2223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33DB-CD38-C9D6-A769-FF649E19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9BF75-4AA5-B963-6834-B65DC7957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ADBC8-3BE2-7760-DD55-ECCF6EAD4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EB99-9172-F1A9-2BD2-B8B8957C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F28D-754B-6AED-26B0-C84AADAE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EDC08-12DB-C09D-4DB5-1EA41B4E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5B9C-4403-876B-CDA1-A7435498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B9D3-281E-059D-1CF1-7E341A68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B7603-4C3B-ACDD-A7B0-910CAA05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408F-C85E-71E6-AAAA-9F7C99BA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5E23-64CE-64B0-B042-E3CF59CF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7ECF-43EB-FF02-D98E-C765F459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C260-9F46-EC91-18CB-2C4AA91B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7CAE-5F92-61E8-4B17-792AF702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0E86-F6C8-2771-5097-3D955598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0BF9-B96D-39F8-C6AA-349A92E4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83B2-9064-8C3C-20E8-B389C747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2310-519A-E881-70E3-BDCC049F0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8A764-8E1D-13D4-E6DB-27AE881BB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0CA6D-66F5-CFA6-0E46-40BDF2E2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5C13D-0967-8C81-81D5-6F71034B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B435F-D744-E685-3865-9332A743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86E9-35C0-03F2-F899-A62B091C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2558-AC86-ED54-EAE0-0649445CF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088BC-31F3-06DA-1E10-749727273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7594D-2E8C-3C3E-43E8-59E83FEA1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7FD1F-2B83-A331-C77E-1C304C1F6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0894F-2487-3C32-1993-79D28AF2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9D41D-7AD2-4FB5-4643-15BBC1F4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ABE09-72BA-1F61-8D2E-1C20FC4E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8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44D4-DD2E-5979-3B84-32C41562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11A71-40CF-B6B7-1B1C-317C7743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B2D19-EDCF-B791-FE21-9C61EFB4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872C-73C1-68B1-A32F-774A8A31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DE6E7-EE66-844C-46F4-E6A72C6A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4DE72-5AF4-56B8-1C94-3C0C8F27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9AB15-FEF6-9E49-5B26-AF657C6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0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6926-832D-B679-F449-F5135DE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FFC2-C4BE-9FAB-6D4B-8100125B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00CC0-4E48-AA07-E7DF-8DCB13E4A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010FE-FA14-7EF1-15C1-6D65335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B5AFE-2C76-D4CD-9829-D106230D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899CE-DAB4-BB69-CAA0-175D22CE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73F7-FF4D-5B4F-E168-4196FC40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85CD8-A284-C716-6E86-379A514C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2F491-AEA7-261F-A9F4-AEA9DA770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3A453-BC02-2707-DD1B-55753F9E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953CF-6299-83B8-E4BB-D81A440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BFC00-DC8B-DAF1-5CC4-CE618AE9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5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153B4-428B-CCC3-E80E-71E64366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B7DD-6A5D-D1F3-D014-28E07F6F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C10B-2FEF-FAEE-5A21-6DCC3DE6F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51EE-3836-4235-99D9-AC9B5DE27A0B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5B0D-BD64-D067-A559-9EC0A23D1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CC1C-2173-8D0E-BA6B-BE665DF91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47E8-51D8-410D-A9F2-92654DE08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7775-C96E-D705-DF0C-60C6D8C0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43BD4-DFA6-8318-F324-56848C8BF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889"/>
            <a:ext cx="6096000" cy="3205193"/>
          </a:xfrm>
          <a:prstGeom prst="rect">
            <a:avLst/>
          </a:prstGeom>
        </p:spPr>
      </p:pic>
      <p:pic>
        <p:nvPicPr>
          <p:cNvPr id="5" name="Picture 4" descr="Forms response chart. Question title: Where are you from?. Number of responses: 40 responses.">
            <a:extLst>
              <a:ext uri="{FF2B5EF4-FFF2-40B4-BE49-F238E27FC236}">
                <a16:creationId xmlns:a16="http://schemas.microsoft.com/office/drawing/2014/main" id="{6FED38A6-9B1D-8600-04F1-0591E5A4A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90" y="365125"/>
            <a:ext cx="5731510" cy="272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515B5-5627-6D68-BFC0-7F1CD5AF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3" y="3748346"/>
            <a:ext cx="5730737" cy="241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F6551-CE43-F2BA-3F44-36BF95FD0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166" y="3553256"/>
            <a:ext cx="573073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D2BA-3811-567F-97D0-7CDA83AB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orms response chart. Question title: How did the mobility week help to develop European competences?. Number of responses: .">
            <a:extLst>
              <a:ext uri="{FF2B5EF4-FFF2-40B4-BE49-F238E27FC236}">
                <a16:creationId xmlns:a16="http://schemas.microsoft.com/office/drawing/2014/main" id="{E8B932F8-7DB5-3974-D69F-1FB51A1D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3" y="0"/>
            <a:ext cx="10763560" cy="34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3B2E-824A-28D3-3BF1-2CA52E48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3" y="3767727"/>
            <a:ext cx="5730737" cy="2725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4F000-346D-371A-98D3-3876852B7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63" y="3767727"/>
            <a:ext cx="573073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9148-E0D6-EB81-28E7-7F34AC41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orms response chart. Question title: SHARE - Tick the two olympic values which acording to you were developed during the week&#10;. Number of responses: 40 responses.">
            <a:extLst>
              <a:ext uri="{FF2B5EF4-FFF2-40B4-BE49-F238E27FC236}">
                <a16:creationId xmlns:a16="http://schemas.microsoft.com/office/drawing/2014/main" id="{F7698CAE-8FE3-6C77-0A1D-3DD2E2E81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2" y="425682"/>
            <a:ext cx="5893986" cy="280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orms response chart. Question title: RESPECT - Tick the two olympic values which acording to you were developed during the week&#10;. Number of responses: 40 responses.">
            <a:extLst>
              <a:ext uri="{FF2B5EF4-FFF2-40B4-BE49-F238E27FC236}">
                <a16:creationId xmlns:a16="http://schemas.microsoft.com/office/drawing/2014/main" id="{3908E873-5B1F-FB42-9A33-DCECBAC80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9" y="462512"/>
            <a:ext cx="5731510" cy="272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4CC18-E1BB-C853-A844-45A41195B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40" y="3227462"/>
            <a:ext cx="6533674" cy="3106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B5363-B6FE-4426-ED23-FCE79A932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28" y="3609284"/>
            <a:ext cx="573073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2DC0-4260-3333-F319-63C2FB7F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415F7-122F-2909-1E05-C11EAA407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59" y="-55597"/>
            <a:ext cx="4763728" cy="68156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F8A30-1343-100E-D4A2-A1C71B72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85" y="43816"/>
            <a:ext cx="5224927" cy="65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9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Corley</dc:creator>
  <cp:lastModifiedBy>darre</cp:lastModifiedBy>
  <cp:revision>1</cp:revision>
  <dcterms:created xsi:type="dcterms:W3CDTF">2024-08-27T19:37:00Z</dcterms:created>
  <dcterms:modified xsi:type="dcterms:W3CDTF">2024-08-27T20:24:28Z</dcterms:modified>
</cp:coreProperties>
</file>