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83" r:id="rId6"/>
    <p:sldId id="264" r:id="rId7"/>
    <p:sldId id="278" r:id="rId8"/>
    <p:sldId id="286" r:id="rId9"/>
    <p:sldId id="287" r:id="rId10"/>
    <p:sldId id="266" r:id="rId11"/>
    <p:sldId id="282" r:id="rId12"/>
    <p:sldId id="288" r:id="rId13"/>
    <p:sldId id="290" r:id="rId14"/>
    <p:sldId id="289" r:id="rId15"/>
    <p:sldId id="285" r:id="rId16"/>
    <p:sldId id="279" r:id="rId17"/>
    <p:sldId id="274" r:id="rId18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39BCE-2335-4A77-BBC6-02657533CA2B}" v="412" dt="2024-05-27T19:55:07.38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49" autoAdjust="0"/>
  </p:normalViewPr>
  <p:slideViewPr>
    <p:cSldViewPr snapToGrid="0" showGuides="1">
      <p:cViewPr varScale="1">
        <p:scale>
          <a:sx n="85" d="100"/>
          <a:sy n="85" d="100"/>
        </p:scale>
        <p:origin x="590" y="62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:a16="http://schemas.microsoft.com/office/drawing/2014/main" id="{75127BB8-36A9-6BFA-7007-D84F31270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sk-SK" sz="1200"/>
            </a:lvl1pPr>
          </a:lstStyle>
          <a:p>
            <a:pPr rtl="0"/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355923C2-8767-F856-585C-DC1948C11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sk-SK" sz="1200"/>
            </a:lvl1pPr>
          </a:lstStyle>
          <a:p>
            <a:pPr rtl="0"/>
            <a:fld id="{7A450926-F8DD-4F7D-9788-772FABB8AA25}" type="datetime1">
              <a:rPr lang="sk-SK" smtClean="0"/>
              <a:t>26. 6. 2024</a:t>
            </a:fld>
            <a:endParaRPr lang="sk-SK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BA68407F-B311-7FF6-2ACB-3FAF0BF3A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sk-SK" sz="1200"/>
            </a:lvl1pPr>
          </a:lstStyle>
          <a:p>
            <a:pPr rtl="0"/>
            <a:endParaRPr lang="sk-SK"/>
          </a:p>
        </p:txBody>
      </p:sp>
      <p:sp>
        <p:nvSpPr>
          <p:cNvPr id="5" name="Zástupné číslo snímky 4">
            <a:extLst>
              <a:ext uri="{FF2B5EF4-FFF2-40B4-BE49-F238E27FC236}">
                <a16:creationId xmlns:a16="http://schemas.microsoft.com/office/drawing/2014/main" id="{C7B6A444-69DF-AE10-DCD7-A23AEE20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sk-SK" sz="1200"/>
            </a:lvl1pPr>
          </a:lstStyle>
          <a:p>
            <a:pPr rtl="0"/>
            <a:fld id="{B3BF5047-6CED-44CC-A86C-D48A653D0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739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sk-SK" sz="1200"/>
            </a:lvl1pPr>
          </a:lstStyle>
          <a:p>
            <a:pPr rtl="0"/>
            <a:endParaRPr lang="sk-SK" noProof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sk-SK" sz="1200"/>
            </a:lvl1pPr>
          </a:lstStyle>
          <a:p>
            <a:fld id="{33D2A5A6-5B4D-476A-AE63-AB00B831B613}" type="datetime1">
              <a:rPr lang="sk-SK" smtClean="0"/>
              <a:pPr/>
              <a:t>26. 6. 2024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sk-SK"/>
            </a:def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sk-SK" sz="1200"/>
            </a:lvl1pPr>
          </a:lstStyle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sk-SK" sz="1200"/>
            </a:lvl1pPr>
          </a:lstStyle>
          <a:p>
            <a:pPr rtl="0"/>
            <a:fld id="{339D21CC-DD94-204E-93C8-E1AAF3084C8D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sz="100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415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99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8690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9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827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839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44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55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7395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339D21CC-DD94-204E-93C8-E1AAF3084C8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62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svg"/><Relationship Id="rId7" Type="http://schemas.openxmlformats.org/officeDocument/2006/relationships/image" Target="../media/image18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sk-SK" sz="59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sk-SK" sz="2400"/>
            </a:lvl1pPr>
            <a:lvl2pPr marL="457200" indent="0" algn="ctr">
              <a:buNone/>
              <a:defRPr lang="sk-SK" sz="2000"/>
            </a:lvl2pPr>
            <a:lvl3pPr marL="914400" indent="0" algn="ctr">
              <a:buNone/>
              <a:defRPr lang="sk-SK" sz="1800"/>
            </a:lvl3pPr>
            <a:lvl4pPr marL="1371600" indent="0" algn="ctr">
              <a:buNone/>
              <a:defRPr lang="sk-SK" sz="1600"/>
            </a:lvl4pPr>
            <a:lvl5pPr marL="1828800" indent="0" algn="ctr">
              <a:buNone/>
              <a:defRPr lang="sk-SK" sz="1600"/>
            </a:lvl5pPr>
            <a:lvl6pPr marL="2286000" indent="0" algn="ctr">
              <a:buNone/>
              <a:defRPr lang="sk-SK" sz="1600"/>
            </a:lvl6pPr>
            <a:lvl7pPr marL="2743200" indent="0" algn="ctr">
              <a:buNone/>
              <a:defRPr lang="sk-SK" sz="1600"/>
            </a:lvl7pPr>
            <a:lvl8pPr marL="3200400" indent="0" algn="ctr">
              <a:buNone/>
              <a:defRPr lang="sk-SK" sz="1600"/>
            </a:lvl8pPr>
            <a:lvl9pPr marL="3657600" indent="0" algn="ctr">
              <a:buNone/>
              <a:defRPr lang="sk-SK" sz="1600"/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 –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sk-SK"/>
            </a:def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symbol textu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10" name="Zástupný symbol čísla snímky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textu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sk-SK"/>
            </a:def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sk-SK"/>
            </a:def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7" name="Zástupné číslo snímky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textu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sk-SK" sz="1200">
                <a:noFill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3" name="Zástupný symbol textu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sk-SK" sz="1200">
                <a:noFill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4" name="Zástupný symbol textu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sk-SK" sz="1200">
                <a:noFill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5" name="Zástupný symbol textu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sk-SK" sz="1200">
                <a:noFill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4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4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5" name="Zástupný symbol textu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sk-SK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MMM</a:t>
            </a:r>
          </a:p>
        </p:txBody>
      </p:sp>
      <p:sp>
        <p:nvSpPr>
          <p:cNvPr id="19" name="Zástupný symbol textu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sk-SK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MMM</a:t>
            </a:r>
          </a:p>
        </p:txBody>
      </p:sp>
      <p:sp>
        <p:nvSpPr>
          <p:cNvPr id="21" name="Zástupný symbol textu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sk-SK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MMM</a:t>
            </a:r>
          </a:p>
        </p:txBody>
      </p:sp>
      <p:sp>
        <p:nvSpPr>
          <p:cNvPr id="23" name="Zástupný symbol textu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sk-SK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MMM</a:t>
            </a:r>
          </a:p>
        </p:txBody>
      </p:sp>
      <p:sp>
        <p:nvSpPr>
          <p:cNvPr id="25" name="Zástupný symbol textu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sk-SK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MMM</a:t>
            </a:r>
          </a:p>
        </p:txBody>
      </p:sp>
      <p:sp>
        <p:nvSpPr>
          <p:cNvPr id="26" name="Zástupný text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4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27" name="Zástupný text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4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28" name="Zástupný text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4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6" name="Zástupný symbol päty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2" name="Zástupný symbol textu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4" name="Zástupný symbol čísla snímky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18" name="Voľný tvar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8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4" name="Zástupný symbol obsahu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sk-SK" sz="1400"/>
            </a:lvl1pPr>
            <a:lvl2pPr>
              <a:lnSpc>
                <a:spcPct val="150000"/>
              </a:lnSpc>
              <a:spcBef>
                <a:spcPts val="0"/>
              </a:spcBef>
              <a:defRPr lang="sk-SK" sz="1200"/>
            </a:lvl2pPr>
            <a:lvl3pPr>
              <a:lnSpc>
                <a:spcPct val="150000"/>
              </a:lnSpc>
              <a:spcBef>
                <a:spcPts val="0"/>
              </a:spcBef>
              <a:defRPr lang="sk-SK" sz="1100"/>
            </a:lvl3pPr>
            <a:lvl4pPr>
              <a:lnSpc>
                <a:spcPct val="150000"/>
              </a:lnSpc>
              <a:spcBef>
                <a:spcPts val="0"/>
              </a:spcBef>
              <a:defRPr lang="sk-SK" sz="1050"/>
            </a:lvl4pPr>
            <a:lvl5pPr>
              <a:lnSpc>
                <a:spcPct val="150000"/>
              </a:lnSpc>
              <a:spcBef>
                <a:spcPts val="0"/>
              </a:spcBef>
              <a:defRPr lang="sk-SK" sz="1050"/>
            </a:lvl5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8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sk-SK" sz="1400"/>
            </a:lvl1pPr>
            <a:lvl2pPr>
              <a:lnSpc>
                <a:spcPct val="150000"/>
              </a:lnSpc>
              <a:spcBef>
                <a:spcPts val="0"/>
              </a:spcBef>
              <a:defRPr lang="sk-SK" sz="1200"/>
            </a:lvl2pPr>
            <a:lvl3pPr>
              <a:lnSpc>
                <a:spcPct val="150000"/>
              </a:lnSpc>
              <a:spcBef>
                <a:spcPts val="0"/>
              </a:spcBef>
              <a:defRPr lang="sk-SK" sz="1100"/>
            </a:lvl3pPr>
            <a:lvl4pPr>
              <a:lnSpc>
                <a:spcPct val="150000"/>
              </a:lnSpc>
              <a:spcBef>
                <a:spcPts val="0"/>
              </a:spcBef>
              <a:defRPr lang="sk-SK" sz="1050"/>
            </a:lvl4pPr>
            <a:lvl5pPr>
              <a:lnSpc>
                <a:spcPct val="150000"/>
              </a:lnSpc>
              <a:spcBef>
                <a:spcPts val="0"/>
              </a:spcBef>
              <a:defRPr lang="sk-SK" sz="1050"/>
            </a:lvl5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9" name="Zástupný symbol textu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21" name="Zástupný symbol päty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23" name="Zástupný symbol čísla snímky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8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sk-SK" sz="1400"/>
            </a:lvl1pPr>
            <a:lvl2pPr>
              <a:lnSpc>
                <a:spcPct val="150000"/>
              </a:lnSpc>
              <a:spcBef>
                <a:spcPts val="0"/>
              </a:spcBef>
              <a:defRPr lang="sk-SK" sz="1200"/>
            </a:lvl2pPr>
            <a:lvl3pPr>
              <a:lnSpc>
                <a:spcPct val="150000"/>
              </a:lnSpc>
              <a:spcBef>
                <a:spcPts val="0"/>
              </a:spcBef>
              <a:defRPr lang="sk-SK" sz="1100"/>
            </a:lvl3pPr>
            <a:lvl4pPr>
              <a:lnSpc>
                <a:spcPct val="150000"/>
              </a:lnSpc>
              <a:spcBef>
                <a:spcPts val="0"/>
              </a:spcBef>
              <a:defRPr lang="sk-SK" sz="1050"/>
            </a:lvl4pPr>
            <a:lvl5pPr>
              <a:lnSpc>
                <a:spcPct val="150000"/>
              </a:lnSpc>
              <a:spcBef>
                <a:spcPts val="0"/>
              </a:spcBef>
              <a:defRPr lang="sk-SK" sz="1050"/>
            </a:lvl5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8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6" name="Zástupný symbol obsahu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sk-SK" sz="1400"/>
            </a:lvl1pPr>
            <a:lvl2pPr>
              <a:lnSpc>
                <a:spcPct val="150000"/>
              </a:lnSpc>
              <a:spcBef>
                <a:spcPts val="0"/>
              </a:spcBef>
              <a:defRPr lang="sk-SK" sz="1200"/>
            </a:lvl2pPr>
            <a:lvl3pPr>
              <a:lnSpc>
                <a:spcPct val="150000"/>
              </a:lnSpc>
              <a:spcBef>
                <a:spcPts val="0"/>
              </a:spcBef>
              <a:defRPr lang="sk-SK" sz="1100"/>
            </a:lvl3pPr>
            <a:lvl4pPr>
              <a:lnSpc>
                <a:spcPct val="150000"/>
              </a:lnSpc>
              <a:spcBef>
                <a:spcPts val="0"/>
              </a:spcBef>
              <a:defRPr lang="sk-SK" sz="1050"/>
            </a:lvl4pPr>
            <a:lvl5pPr>
              <a:lnSpc>
                <a:spcPct val="150000"/>
              </a:lnSpc>
              <a:spcBef>
                <a:spcPts val="0"/>
              </a:spcBef>
              <a:defRPr lang="sk-SK" sz="1050"/>
            </a:lvl5pPr>
          </a:lstStyle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9" name="Zástupný symbol textu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21" name="Zástupný symbol päty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23" name="Zástupný symbol čísla snímky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8" name="Zástupný text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sk-SK" sz="1800" b="0"/>
            </a:lvl1pPr>
            <a:lvl2pPr marL="457200" indent="0">
              <a:buNone/>
              <a:defRPr lang="sk-SK" sz="2000" b="1"/>
            </a:lvl2pPr>
            <a:lvl3pPr marL="914400" indent="0">
              <a:buNone/>
              <a:defRPr lang="sk-SK" sz="1800" b="1"/>
            </a:lvl3pPr>
            <a:lvl4pPr marL="1371600" indent="0">
              <a:buNone/>
              <a:defRPr lang="sk-SK" sz="1600" b="1"/>
            </a:lvl4pPr>
            <a:lvl5pPr marL="1828800" indent="0">
              <a:buNone/>
              <a:defRPr lang="sk-SK" sz="1600" b="1"/>
            </a:lvl5pPr>
            <a:lvl6pPr marL="2286000" indent="0">
              <a:buNone/>
              <a:defRPr lang="sk-SK" sz="1600" b="1"/>
            </a:lvl6pPr>
            <a:lvl7pPr marL="2743200" indent="0">
              <a:buNone/>
              <a:defRPr lang="sk-SK" sz="1600" b="1"/>
            </a:lvl7pPr>
            <a:lvl8pPr marL="3200400" indent="0">
              <a:buNone/>
              <a:defRPr lang="sk-SK" sz="1600" b="1"/>
            </a:lvl8pPr>
            <a:lvl9pPr marL="3657600" indent="0">
              <a:buNone/>
              <a:defRPr lang="sk-SK"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sk-SK" sz="1400"/>
            </a:lvl1pPr>
            <a:lvl2pPr>
              <a:lnSpc>
                <a:spcPct val="150000"/>
              </a:lnSpc>
              <a:spcBef>
                <a:spcPts val="0"/>
              </a:spcBef>
              <a:defRPr lang="sk-SK" sz="1200"/>
            </a:lvl2pPr>
            <a:lvl3pPr>
              <a:lnSpc>
                <a:spcPct val="150000"/>
              </a:lnSpc>
              <a:spcBef>
                <a:spcPts val="0"/>
              </a:spcBef>
              <a:defRPr lang="sk-SK" sz="1100"/>
            </a:lvl3pPr>
            <a:lvl4pPr>
              <a:lnSpc>
                <a:spcPct val="150000"/>
              </a:lnSpc>
              <a:spcBef>
                <a:spcPts val="0"/>
              </a:spcBef>
              <a:defRPr lang="sk-SK" sz="1050"/>
            </a:lvl4pPr>
            <a:lvl5pPr>
              <a:lnSpc>
                <a:spcPct val="150000"/>
              </a:lnSpc>
              <a:spcBef>
                <a:spcPts val="0"/>
              </a:spcBef>
              <a:defRPr lang="sk-SK" sz="1050"/>
            </a:lvl5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fika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sk-SK" sz="1800"/>
            </a:lvl1pPr>
            <a:lvl2pPr marL="283464">
              <a:defRPr lang="sk-SK" sz="1800"/>
            </a:lvl2pPr>
            <a:lvl3pPr marL="566928">
              <a:defRPr lang="sk-SK" sz="1600"/>
            </a:lvl3pPr>
            <a:lvl4pPr marL="758952">
              <a:defRPr lang="sk-SK" sz="1400"/>
            </a:lvl4pPr>
            <a:lvl5pPr marL="1042416">
              <a:defRPr lang="sk-SK" sz="1400"/>
            </a:lvl5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symbol textu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45" name="Grafika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pic>
        <p:nvPicPr>
          <p:cNvPr id="34" name="Grafika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ál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46" name="Zástupný symbol päty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47" name="Zástupný symbol čísla snímky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Ď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a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ál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pic>
        <p:nvPicPr>
          <p:cNvPr id="72" name="Grafika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fika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fika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ál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pic>
        <p:nvPicPr>
          <p:cNvPr id="26" name="Grafika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Nadpis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sk-SK" sz="66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sk-SK" sz="1800">
                <a:solidFill>
                  <a:schemeClr val="tx1"/>
                </a:solidFill>
              </a:defRPr>
            </a:lvl1pPr>
            <a:lvl2pPr marL="457200" indent="0">
              <a:buNone/>
              <a:defRPr lang="sk-SK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sk-SK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textu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22" name="Zástupný symbol päty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23" name="Zástupný symbol čísla snímky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textu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6" name="Zástupné číslo snímky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sk-SK" sz="3200"/>
            </a:lvl1pPr>
            <a:lvl2pPr>
              <a:defRPr lang="sk-SK" sz="2800"/>
            </a:lvl2pPr>
            <a:lvl3pPr>
              <a:defRPr lang="sk-SK" sz="2400"/>
            </a:lvl3pPr>
            <a:lvl4pPr>
              <a:defRPr lang="sk-SK" sz="2000"/>
            </a:lvl4pPr>
            <a:lvl5pPr>
              <a:defRPr lang="sk-SK" sz="2000"/>
            </a:lvl5pPr>
            <a:lvl6pPr>
              <a:defRPr lang="sk-SK" sz="2000"/>
            </a:lvl6pPr>
            <a:lvl7pPr>
              <a:defRPr lang="sk-SK" sz="2000"/>
            </a:lvl7pPr>
            <a:lvl8pPr>
              <a:defRPr lang="sk-SK" sz="2000"/>
            </a:lvl8pPr>
            <a:lvl9pPr>
              <a:defRPr lang="sk-SK" sz="200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sk-SK" sz="1600"/>
            </a:lvl1pPr>
            <a:lvl2pPr marL="457200" indent="0">
              <a:buNone/>
              <a:defRPr lang="sk-SK" sz="1400"/>
            </a:lvl2pPr>
            <a:lvl3pPr marL="914400" indent="0">
              <a:buNone/>
              <a:defRPr lang="sk-SK" sz="1200"/>
            </a:lvl3pPr>
            <a:lvl4pPr marL="1371600" indent="0">
              <a:buNone/>
              <a:defRPr lang="sk-SK" sz="1000"/>
            </a:lvl4pPr>
            <a:lvl5pPr marL="1828800" indent="0">
              <a:buNone/>
              <a:defRPr lang="sk-SK" sz="1000"/>
            </a:lvl5pPr>
            <a:lvl6pPr marL="2286000" indent="0">
              <a:buNone/>
              <a:defRPr lang="sk-SK" sz="1000"/>
            </a:lvl6pPr>
            <a:lvl7pPr marL="2743200" indent="0">
              <a:buNone/>
              <a:defRPr lang="sk-SK" sz="1000"/>
            </a:lvl7pPr>
            <a:lvl8pPr marL="3200400" indent="0">
              <a:buNone/>
              <a:defRPr lang="sk-SK" sz="1000"/>
            </a:lvl8pPr>
            <a:lvl9pPr marL="3657600" indent="0">
              <a:buNone/>
              <a:defRPr lang="sk-SK" sz="100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0" name="Zástupný symbol päty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11" name="Zástupný symbol čísla snímky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kupina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Voľný tvar: Tvar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sk-SK"/>
              </a:defPPr>
            </a:lstStyle>
            <a:p>
              <a:pPr rtl="0"/>
              <a:endParaRPr lang="sk-SK" noProof="0"/>
            </a:p>
          </p:txBody>
        </p:sp>
        <p:pic>
          <p:nvPicPr>
            <p:cNvPr id="55" name="Grafika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sk-SK" sz="1800"/>
            </a:lvl1pPr>
            <a:lvl2pPr marL="283464">
              <a:defRPr lang="sk-SK" sz="1800"/>
            </a:lvl2pPr>
            <a:lvl3pPr marL="566928">
              <a:defRPr lang="sk-SK" sz="1600"/>
            </a:lvl3pPr>
            <a:lvl4pPr marL="758952">
              <a:defRPr lang="sk-SK" sz="1400"/>
            </a:lvl4pPr>
            <a:lvl5pPr marL="1042416">
              <a:defRPr lang="sk-SK" sz="1400"/>
            </a:lvl5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symbol textu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11" name="Voľný tvar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60" name="Zástupný symbol päty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61" name="Zástupný symbol čísla snímky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textu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3" name="Zástupný obrázok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sk-SK" sz="3200"/>
            </a:lvl1pPr>
            <a:lvl2pPr marL="457200" indent="0">
              <a:buNone/>
              <a:defRPr lang="sk-SK" sz="2800"/>
            </a:lvl2pPr>
            <a:lvl3pPr marL="914400" indent="0">
              <a:buNone/>
              <a:defRPr lang="sk-SK" sz="2400"/>
            </a:lvl3pPr>
            <a:lvl4pPr marL="1371600" indent="0">
              <a:buNone/>
              <a:defRPr lang="sk-SK" sz="2000"/>
            </a:lvl4pPr>
            <a:lvl5pPr marL="1828800" indent="0">
              <a:buNone/>
              <a:defRPr lang="sk-SK" sz="2000"/>
            </a:lvl5pPr>
            <a:lvl6pPr marL="2286000" indent="0">
              <a:buNone/>
              <a:defRPr lang="sk-SK" sz="2000"/>
            </a:lvl6pPr>
            <a:lvl7pPr marL="2743200" indent="0">
              <a:buNone/>
              <a:defRPr lang="sk-SK" sz="2000"/>
            </a:lvl7pPr>
            <a:lvl8pPr marL="3200400" indent="0">
              <a:buNone/>
              <a:defRPr lang="sk-SK" sz="2000"/>
            </a:lvl8pPr>
            <a:lvl9pPr marL="3657600" indent="0">
              <a:buNone/>
              <a:defRPr lang="sk-SK" sz="2000"/>
            </a:lvl9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sk-SK" sz="1600"/>
            </a:lvl1pPr>
            <a:lvl2pPr marL="457200" indent="0">
              <a:buNone/>
              <a:defRPr lang="sk-SK" sz="1400"/>
            </a:lvl2pPr>
            <a:lvl3pPr marL="914400" indent="0">
              <a:buNone/>
              <a:defRPr lang="sk-SK" sz="1200"/>
            </a:lvl3pPr>
            <a:lvl4pPr marL="1371600" indent="0">
              <a:buNone/>
              <a:defRPr lang="sk-SK" sz="1000"/>
            </a:lvl4pPr>
            <a:lvl5pPr marL="1828800" indent="0">
              <a:buNone/>
              <a:defRPr lang="sk-SK" sz="1000"/>
            </a:lvl5pPr>
            <a:lvl6pPr marL="2286000" indent="0">
              <a:buNone/>
              <a:defRPr lang="sk-SK" sz="1000"/>
            </a:lvl6pPr>
            <a:lvl7pPr marL="2743200" indent="0">
              <a:buNone/>
              <a:defRPr lang="sk-SK" sz="1000"/>
            </a:lvl7pPr>
            <a:lvl8pPr marL="3200400" indent="0">
              <a:buNone/>
              <a:defRPr lang="sk-SK" sz="1000"/>
            </a:lvl8pPr>
            <a:lvl9pPr marL="3657600" indent="0">
              <a:buNone/>
              <a:defRPr lang="sk-SK" sz="100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9" name="Zástupný symbol čísla snímky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sk-SK" sz="66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8" name="Zástupný symbol textu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14" name="Zástupný symbol textu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00</a:t>
            </a:r>
          </a:p>
        </p:txBody>
      </p:sp>
      <p:sp>
        <p:nvSpPr>
          <p:cNvPr id="9" name="Zástupný symbol textu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15" name="Zástupný symbol textu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00</a:t>
            </a:r>
          </a:p>
        </p:txBody>
      </p:sp>
      <p:sp>
        <p:nvSpPr>
          <p:cNvPr id="10" name="Zástupný symbol textu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16" name="Zástupný symbol textu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00</a:t>
            </a:r>
          </a:p>
        </p:txBody>
      </p:sp>
      <p:sp>
        <p:nvSpPr>
          <p:cNvPr id="11" name="Zástupný symbol textu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17" name="Zástupný symbol textu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00</a:t>
            </a:r>
          </a:p>
        </p:txBody>
      </p:sp>
      <p:sp>
        <p:nvSpPr>
          <p:cNvPr id="12" name="Zástupný symbol textu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18" name="Zástupný symbol textu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sk-SK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sk-SK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sk-SK"/>
            </a:defPPr>
          </a:lstStyle>
          <a:p>
            <a:pPr rtl="0"/>
            <a:endParaRPr lang="sk-SK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sk-SK"/>
            </a:defPPr>
          </a:lstStyle>
          <a:p>
            <a:pPr rtl="0"/>
            <a:endParaRPr lang="sk-SK" dirty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sk-SK" sz="66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sk-SK" sz="2400">
                <a:solidFill>
                  <a:schemeClr val="tx1"/>
                </a:solidFill>
              </a:defRPr>
            </a:lvl1pPr>
            <a:lvl2pPr marL="457200" indent="0">
              <a:buNone/>
              <a:defRPr lang="sk-SK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sk-SK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 –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sk-SK"/>
            </a:def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10" name="Zástupný symbol textu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11" name="Zástupný symbol päty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12" name="Zástupný symbol čísla snímky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 –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a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Obdĺžnik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sk-SK"/>
            </a:def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10" name="Zástupný symbol textu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40" name="Zástupný symbol päty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41" name="Zástupný symbol čísla snímky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ka citát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fika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Nadpis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sk-SK" sz="55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67" name="Grafika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59" name="Grafika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9" name="Voľný tvar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pic>
        <p:nvPicPr>
          <p:cNvPr id="26" name="Grafika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sk-SK" sz="1800">
                <a:solidFill>
                  <a:schemeClr val="tx1"/>
                </a:solidFill>
              </a:defRPr>
            </a:lvl1pPr>
            <a:lvl2pPr marL="457200" indent="0">
              <a:buNone/>
              <a:defRPr lang="sk-SK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sk-SK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79" name="Ovál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m –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Obdĺžnik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75" name="Nadpis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79" name="Obdĺžnik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cxnSp>
        <p:nvCxnSpPr>
          <p:cNvPr id="81" name="Priama spojnica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fika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Priama spojnica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23" name="Voľný tvar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5" name="Voľný tvar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7" name="Voľný tvar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Zástupný symbol textu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45" name="Zástupný obrázok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46" name="Zástupný obrázok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50" name="Zástupný symbol textu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sk-SK" sz="18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1" name="Zástupný symbol textu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sk-SK" sz="18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7" name="Zástupný symbol textu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sk-SK" sz="18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8" name="Zástupný symbol textu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sk-SK" sz="18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9" name="Zástupný symbol textu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4" name="Zástupný symbol textu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72" name="Zástupný obrázok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73" name="Zástupný obrázok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56" name="Zástupný symbol textu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74" name="Zástupný symbol textu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 noProof="0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m –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77" name="Obdĺžnik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79" name="Obdĺžnik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cxnSp>
        <p:nvCxnSpPr>
          <p:cNvPr id="81" name="Priama spojnica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fika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Priama spojnica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textu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3200" b="0">
                <a:noFill/>
              </a:defRPr>
            </a:lvl1pPr>
          </a:lstStyle>
          <a:p>
            <a:pPr lvl="0" rtl="0"/>
            <a:r>
              <a:rPr lang="sk-SK" noProof="0"/>
              <a:t>X</a:t>
            </a:r>
          </a:p>
        </p:txBody>
      </p:sp>
      <p:sp>
        <p:nvSpPr>
          <p:cNvPr id="45" name="Zástupný obrázok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46" name="Zástupný obrázok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50" name="Zástupný symbol textu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6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1" name="Zástupný symbol textu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6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7" name="Zástupný symbol textu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6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8" name="Zástupný symbol textu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6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9" name="Zástupný symbol textu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4" name="Zástupný symbol textu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72" name="Zástupný obrázok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73" name="Zástupný obrázok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56" name="Zástupný symbol textu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74" name="Zástupný symbol textu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75" name="Nadpis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>
              <a:solidFill>
                <a:schemeClr val="accent4"/>
              </a:solidFill>
            </a:endParaRPr>
          </a:p>
        </p:txBody>
      </p:sp>
      <p:sp>
        <p:nvSpPr>
          <p:cNvPr id="31" name="Zástupný obrázok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32" name="Zástupný obrázok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33" name="Zástupný symbol textu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6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4" name="Zástupný symbol textu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6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5" name="Zástupný symbol textu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6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6" name="Zástupný symbol textu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600"/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7" name="Zástupný symbol textu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8" name="Zástupný symbol textu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9" name="Zástupný obrázok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40" name="Zástupný obrázok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sk-SK" sz="800"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41" name="Zástupný symbol textu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42" name="Zástupný symbol textu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sk-SK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k-SK"/>
            </a:def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sk-SK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k-SK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</a:lstStyle>
          <a:p>
            <a:pPr algn="ctr" rtl="0"/>
            <a:endParaRPr lang="sk-SK" noProof="0"/>
          </a:p>
        </p:txBody>
      </p:sp>
      <p:cxnSp>
        <p:nvCxnSpPr>
          <p:cNvPr id="28" name="Priama spojnica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a 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Priama spojnica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nadpisu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sk-SK"/>
            </a:def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k-SK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sk-SK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6000" dirty="0"/>
              <a:t>OLYMPIC GAMES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>
            <a:defPPr>
              <a:defRPr lang="sk-SK"/>
            </a:defPPr>
          </a:lstStyle>
          <a:p>
            <a:pPr rtl="0"/>
            <a:r>
              <a:rPr lang="sk-SK" dirty="0"/>
              <a:t>Nikola Mičová, Sára </a:t>
            </a:r>
            <a:r>
              <a:rPr lang="sk-SK" dirty="0" err="1"/>
              <a:t>Sokáčová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F26F5B-E597-13BB-262C-C8A7DA06D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6379" y="2107692"/>
            <a:ext cx="6613100" cy="264261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2000" dirty="0" err="1"/>
              <a:t>spirit</a:t>
            </a:r>
            <a:r>
              <a:rPr lang="sk-SK" sz="2000" dirty="0"/>
              <a:t> of </a:t>
            </a:r>
            <a:r>
              <a:rPr lang="sk-SK" sz="2000" dirty="0" err="1"/>
              <a:t>friendship</a:t>
            </a:r>
            <a:r>
              <a:rPr lang="sk-SK" sz="20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fair </a:t>
            </a:r>
            <a:r>
              <a:rPr lang="sk-SK" sz="2000" dirty="0" err="1"/>
              <a:t>play</a:t>
            </a:r>
            <a:r>
              <a:rPr lang="sk-SK" sz="2000" dirty="0"/>
              <a:t> = </a:t>
            </a:r>
            <a:r>
              <a:rPr lang="sk-SK" sz="2000" dirty="0" err="1"/>
              <a:t>equality</a:t>
            </a:r>
            <a:r>
              <a:rPr lang="sk-SK" sz="2000" dirty="0"/>
              <a:t> and </a:t>
            </a:r>
            <a:r>
              <a:rPr lang="sk-SK" sz="2000" dirty="0" err="1"/>
              <a:t>mutual</a:t>
            </a:r>
            <a:r>
              <a:rPr lang="sk-SK" sz="2000" dirty="0"/>
              <a:t> </a:t>
            </a:r>
            <a:r>
              <a:rPr lang="sk-SK" sz="2000" dirty="0" err="1"/>
              <a:t>respect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 err="1"/>
              <a:t>human</a:t>
            </a:r>
            <a:r>
              <a:rPr lang="sk-SK" sz="2000" dirty="0"/>
              <a:t> </a:t>
            </a:r>
            <a:r>
              <a:rPr lang="sk-SK" sz="2000" dirty="0" err="1"/>
              <a:t>rights</a:t>
            </a:r>
            <a:r>
              <a:rPr lang="sk-SK" sz="2000" dirty="0"/>
              <a:t> 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E9EF7F7-E310-D418-A1D0-C998B1E1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World</a:t>
            </a:r>
            <a:r>
              <a:rPr lang="sk-SK" dirty="0"/>
              <a:t> </a:t>
            </a:r>
            <a:r>
              <a:rPr lang="sk-SK" dirty="0" err="1"/>
              <a:t>ideals</a:t>
            </a:r>
            <a:r>
              <a:rPr lang="sk-SK" dirty="0"/>
              <a:t> and OG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79B825B-32AD-1A9B-DDBF-23E45AFD9E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452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E46C7FB9-1D67-4C73-7AAC-B157D99B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1" y="1414934"/>
            <a:ext cx="8951976" cy="3191256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 err="1"/>
              <a:t>Sustainable</a:t>
            </a:r>
            <a:r>
              <a:rPr lang="sk-SK" dirty="0"/>
              <a:t> </a:t>
            </a:r>
            <a:r>
              <a:rPr lang="sk-SK" dirty="0" err="1"/>
              <a:t>goals</a:t>
            </a:r>
            <a:br>
              <a:rPr lang="sk-SK" dirty="0"/>
            </a:br>
            <a:endParaRPr 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4B019BA-40EC-775A-B4DD-37C16C30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0" b="89817" l="2976" r="95000">
                        <a14:foregroundMark x1="51310" y1="48856" x2="51310" y2="48856"/>
                        <a14:foregroundMark x1="51310" y1="51373" x2="51310" y2="51373"/>
                        <a14:foregroundMark x1="51429" y1="45881" x2="51429" y2="45881"/>
                        <a14:foregroundMark x1="46905" y1="44279" x2="46905" y2="44279"/>
                        <a14:foregroundMark x1="35476" y1="46224" x2="35476" y2="46224"/>
                        <a14:foregroundMark x1="29405" y1="50915" x2="29405" y2="50915"/>
                        <a14:foregroundMark x1="29286" y1="48284" x2="29286" y2="48284"/>
                        <a14:foregroundMark x1="29405" y1="52975" x2="29405" y2="52975"/>
                        <a14:foregroundMark x1="31310" y1="48741" x2="31310" y2="48741"/>
                        <a14:foregroundMark x1="22976" y1="46568" x2="22976" y2="46568"/>
                        <a14:foregroundMark x1="23452" y1="47368" x2="23452" y2="47368"/>
                        <a14:foregroundMark x1="23452" y1="47368" x2="23452" y2="47368"/>
                        <a14:foregroundMark x1="23452" y1="46796" x2="23452" y2="46796"/>
                        <a14:foregroundMark x1="27857" y1="48741" x2="27857" y2="48741"/>
                        <a14:foregroundMark x1="29286" y1="47826" x2="29286" y2="47826"/>
                        <a14:foregroundMark x1="32262" y1="47712" x2="32262" y2="47712"/>
                        <a14:foregroundMark x1="32381" y1="47140" x2="32381" y2="47140"/>
                        <a14:foregroundMark x1="5952" y1="50572" x2="5952" y2="50572"/>
                        <a14:foregroundMark x1="9524" y1="48513" x2="9524" y2="48513"/>
                        <a14:foregroundMark x1="5952" y1="47025" x2="5952" y2="47025"/>
                        <a14:foregroundMark x1="3095" y1="48513" x2="3095" y2="48513"/>
                        <a14:foregroundMark x1="28810" y1="26773" x2="28810" y2="26773"/>
                        <a14:foregroundMark x1="25476" y1="26430" x2="25476" y2="26430"/>
                        <a14:foregroundMark x1="11548" y1="29291" x2="11548" y2="29291"/>
                        <a14:foregroundMark x1="9286" y1="25286" x2="9286" y2="25286"/>
                        <a14:foregroundMark x1="50000" y1="28261" x2="50000" y2="28261"/>
                        <a14:foregroundMark x1="48095" y1="27689" x2="48095" y2="27689"/>
                        <a14:foregroundMark x1="68095" y1="29291" x2="68095" y2="29291"/>
                        <a14:foregroundMark x1="67976" y1="25057" x2="67976" y2="25057"/>
                        <a14:foregroundMark x1="90000" y1="27231" x2="90000" y2="27231"/>
                        <a14:foregroundMark x1="88571" y1="25286" x2="88571" y2="25286"/>
                        <a14:foregroundMark x1="95000" y1="32265" x2="95000" y2="32265"/>
                        <a14:foregroundMark x1="75714" y1="49542" x2="75714" y2="49542"/>
                        <a14:foregroundMark x1="67857" y1="48627" x2="67857" y2="48627"/>
                        <a14:foregroundMark x1="69286" y1="47368" x2="69286" y2="47368"/>
                        <a14:foregroundMark x1="70714" y1="50801" x2="70714" y2="50801"/>
                        <a14:foregroundMark x1="87857" y1="51144" x2="87857" y2="51144"/>
                        <a14:foregroundMark x1="92619" y1="48055" x2="92619" y2="48055"/>
                        <a14:foregroundMark x1="90238" y1="47597" x2="90238" y2="47597"/>
                        <a14:foregroundMark x1="91310" y1="51487" x2="91310" y2="51487"/>
                        <a14:foregroundMark x1="91548" y1="67277" x2="91548" y2="67277"/>
                        <a14:foregroundMark x1="90714" y1="64989" x2="90714" y2="64989"/>
                        <a14:foregroundMark x1="86429" y1="67048" x2="86429" y2="67048"/>
                        <a14:foregroundMark x1="75476" y1="66934" x2="75476" y2="66934"/>
                        <a14:foregroundMark x1="66905" y1="69336" x2="66905" y2="69336"/>
                        <a14:foregroundMark x1="49524" y1="68650" x2="49524" y2="68650"/>
                        <a14:foregroundMark x1="52619" y1="63501" x2="52619" y2="63501"/>
                        <a14:foregroundMark x1="28929" y1="65789" x2="28929" y2="65789"/>
                        <a14:foregroundMark x1="28452" y1="70824" x2="28452" y2="70824"/>
                        <a14:foregroundMark x1="33571" y1="70252" x2="33571" y2="70252"/>
                        <a14:foregroundMark x1="32738" y1="71739" x2="32738" y2="71739"/>
                        <a14:foregroundMark x1="7619" y1="68879" x2="7619" y2="68879"/>
                        <a14:foregroundMark x1="7619" y1="64416" x2="7619" y2="64416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0553" y="1919615"/>
            <a:ext cx="4076885" cy="35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 err="1"/>
              <a:t>Sustainable</a:t>
            </a:r>
            <a:r>
              <a:rPr lang="sk-SK" dirty="0"/>
              <a:t> </a:t>
            </a:r>
            <a:r>
              <a:rPr lang="sk-SK" dirty="0" err="1"/>
              <a:t>goals</a:t>
            </a:r>
            <a:r>
              <a:rPr lang="sk-SK" dirty="0"/>
              <a:t> and OG</a:t>
            </a:r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734A42FB-888D-4842-C0C0-A6E92ABE1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  <p:sp>
        <p:nvSpPr>
          <p:cNvPr id="2" name="Zástupný symbol textu 1">
            <a:extLst>
              <a:ext uri="{FF2B5EF4-FFF2-40B4-BE49-F238E27FC236}">
                <a16:creationId xmlns:a16="http://schemas.microsoft.com/office/drawing/2014/main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1828800"/>
            <a:ext cx="3218688" cy="685800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PEACE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F5648B9B-6F61-26FD-880B-5CFAA0499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>
            <a:defPPr>
              <a:defRPr lang="sk-SK"/>
            </a:defPPr>
          </a:lstStyle>
          <a:p>
            <a:pPr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a</a:t>
            </a:r>
            <a:r>
              <a:rPr lang="sk-SK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bsence</a:t>
            </a:r>
            <a:r>
              <a:rPr lang="sk-SK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of </a:t>
            </a:r>
            <a:r>
              <a:rPr lang="sk-SK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violance</a:t>
            </a:r>
            <a:r>
              <a:rPr lang="sk-SK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and </a:t>
            </a:r>
            <a:r>
              <a:rPr lang="sk-SK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conflicts</a:t>
            </a:r>
            <a:r>
              <a:rPr lang="sk-SK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within</a:t>
            </a:r>
            <a:r>
              <a:rPr lang="sk-SK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and </a:t>
            </a:r>
            <a:r>
              <a:rPr lang="sk-SK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between</a:t>
            </a:r>
            <a:r>
              <a:rPr lang="sk-SK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nations</a:t>
            </a:r>
            <a:endParaRPr lang="sk-SK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Olympic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Truce</a:t>
            </a:r>
            <a:endParaRPr lang="sk-SK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id="{6A05B717-5038-0070-60FC-634FA9998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JUSTICE</a:t>
            </a:r>
          </a:p>
        </p:txBody>
      </p:sp>
      <p:sp>
        <p:nvSpPr>
          <p:cNvPr id="14" name="Zástupný symbol obsahu 13">
            <a:extLst>
              <a:ext uri="{FF2B5EF4-FFF2-40B4-BE49-F238E27FC236}">
                <a16:creationId xmlns:a16="http://schemas.microsoft.com/office/drawing/2014/main" id="{09DD5B6E-5EB4-E24C-F029-D11B31418E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f</a:t>
            </a:r>
            <a:r>
              <a:rPr lang="sk-SK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air </a:t>
            </a:r>
            <a:r>
              <a:rPr lang="sk-SK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play</a:t>
            </a:r>
            <a:endParaRPr lang="sk-SK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anti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–doping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measures</a:t>
            </a:r>
            <a:endParaRPr lang="sk-SK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ethical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behaviour</a:t>
            </a:r>
            <a:endParaRPr lang="sk-SK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no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discrimination</a:t>
            </a:r>
            <a:endParaRPr lang="sk-SK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Zástupný symbol textu 6">
            <a:extLst>
              <a:ext uri="{FF2B5EF4-FFF2-40B4-BE49-F238E27FC236}">
                <a16:creationId xmlns:a16="http://schemas.microsoft.com/office/drawing/2014/main" id="{A92FEC7C-83CC-A5F9-029D-D476C55C9C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331" y="2171700"/>
            <a:ext cx="3218688" cy="365760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STRONG INSTITUTIONS</a:t>
            </a:r>
          </a:p>
        </p:txBody>
      </p:sp>
      <p:sp>
        <p:nvSpPr>
          <p:cNvPr id="8" name="Zástupný symbol obsahu 7">
            <a:extLst>
              <a:ext uri="{FF2B5EF4-FFF2-40B4-BE49-F238E27FC236}">
                <a16:creationId xmlns:a16="http://schemas.microsoft.com/office/drawing/2014/main" id="{B9E987DA-B378-65C6-474E-1146A0C2F36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>
              <a:buFont typeface="Courier New" panose="02070309020205020404" pitchFamily="49" charset="0"/>
              <a:buChar char="o"/>
            </a:pPr>
            <a:r>
              <a:rPr lang="sk-SK" dirty="0" err="1"/>
              <a:t>human</a:t>
            </a:r>
            <a:r>
              <a:rPr lang="sk-SK" dirty="0"/>
              <a:t> </a:t>
            </a:r>
            <a:r>
              <a:rPr lang="sk-SK" dirty="0" err="1"/>
              <a:t>rights</a:t>
            </a:r>
            <a:r>
              <a:rPr lang="sk-SK" dirty="0"/>
              <a:t>, </a:t>
            </a:r>
            <a:r>
              <a:rPr lang="sk-SK" dirty="0" err="1"/>
              <a:t>security</a:t>
            </a:r>
            <a:r>
              <a:rPr lang="sk-SK" dirty="0"/>
              <a:t>, </a:t>
            </a:r>
            <a:r>
              <a:rPr lang="sk-SK" dirty="0" err="1"/>
              <a:t>effective</a:t>
            </a:r>
            <a:r>
              <a:rPr lang="sk-SK" dirty="0"/>
              <a:t> </a:t>
            </a:r>
            <a:r>
              <a:rPr lang="sk-SK" dirty="0" err="1"/>
              <a:t>control</a:t>
            </a:r>
            <a:endParaRPr lang="sk-SK" dirty="0"/>
          </a:p>
          <a:p>
            <a:pPr rtl="0">
              <a:buFont typeface="Courier New" panose="02070309020205020404" pitchFamily="49" charset="0"/>
              <a:buChar char="o"/>
            </a:pPr>
            <a:r>
              <a:rPr lang="sk-SK" dirty="0"/>
              <a:t>IOC and </a:t>
            </a:r>
            <a:r>
              <a:rPr lang="sk-SK" dirty="0" err="1"/>
              <a:t>NOCs</a:t>
            </a:r>
            <a:endParaRPr lang="sk-SK" dirty="0"/>
          </a:p>
          <a:p>
            <a:pPr rtl="0">
              <a:buFont typeface="Courier New" panose="02070309020205020404" pitchFamily="49" charset="0"/>
              <a:buChar char="o"/>
            </a:pPr>
            <a:endParaRPr lang="sk-SK" dirty="0"/>
          </a:p>
          <a:p>
            <a:pPr rtl="0">
              <a:buFont typeface="Courier New" panose="02070309020205020404" pitchFamily="49" charset="0"/>
              <a:buChar char="o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703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 err="1"/>
              <a:t>Summary</a:t>
            </a:r>
            <a:endParaRPr lang="sk-SK" dirty="0"/>
          </a:p>
        </p:txBody>
      </p:sp>
      <p:sp>
        <p:nvSpPr>
          <p:cNvPr id="12" name="Zástupný symbol obsahu 11">
            <a:extLst>
              <a:ext uri="{FF2B5EF4-FFF2-40B4-BE49-F238E27FC236}">
                <a16:creationId xmlns:a16="http://schemas.microsoft.com/office/drawing/2014/main" id="{84FA0F1E-A920-0194-981E-4B573643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marL="285750" indent="-285750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the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Olympic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Games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serve as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powerful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platform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to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promote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and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embody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world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ideals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pPr marL="285750" indent="-285750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through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Olympic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values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the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OG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demostrate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the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positive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impact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of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sports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in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fostering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a more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peaceful</a:t>
            </a:r>
            <a:r>
              <a:rPr lang="sk-SK" b="1" dirty="0">
                <a:latin typeface="Arial Black" panose="020B0604020202020204" pitchFamily="34" charset="0"/>
                <a:cs typeface="Arial Black" panose="020B0604020202020204" pitchFamily="34" charset="0"/>
              </a:rPr>
              <a:t> and fair </a:t>
            </a:r>
            <a:r>
              <a:rPr lang="sk-SK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world</a:t>
            </a:r>
            <a:endParaRPr lang="sk-SK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l" rtl="0" fontAlgn="base"/>
            <a:r>
              <a:rPr lang="sk-SK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sk-SK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/>
            <a:endParaRPr lang="sk-SK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Zástupný symbol textu 18">
            <a:extLst>
              <a:ext uri="{FF2B5EF4-FFF2-40B4-BE49-F238E27FC236}">
                <a16:creationId xmlns:a16="http://schemas.microsoft.com/office/drawing/2014/main" id="{1A502D19-C614-886C-4945-5880F36E0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310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287" y="1580322"/>
            <a:ext cx="5834270" cy="2872407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6000" dirty="0" err="1"/>
              <a:t>Thank</a:t>
            </a:r>
            <a:r>
              <a:rPr lang="sk-SK" sz="6000" dirty="0"/>
              <a:t> </a:t>
            </a:r>
            <a:r>
              <a:rPr lang="sk-SK" sz="6000" dirty="0" err="1"/>
              <a:t>you</a:t>
            </a:r>
            <a:r>
              <a:rPr lang="sk-SK" sz="6000" dirty="0"/>
              <a:t> </a:t>
            </a:r>
            <a:r>
              <a:rPr lang="sk-SK" sz="6000" dirty="0" err="1"/>
              <a:t>for</a:t>
            </a:r>
            <a:r>
              <a:rPr lang="sk-SK" sz="6000" dirty="0"/>
              <a:t> </a:t>
            </a:r>
            <a:r>
              <a:rPr lang="sk-SK" sz="6000" dirty="0" err="1"/>
              <a:t>your</a:t>
            </a:r>
            <a:r>
              <a:rPr lang="sk-SK" sz="6000" dirty="0"/>
              <a:t> </a:t>
            </a:r>
            <a:r>
              <a:rPr lang="sk-SK" sz="6000" dirty="0" err="1"/>
              <a:t>attention</a:t>
            </a:r>
            <a:endParaRPr lang="sk-SK" sz="6000" dirty="0"/>
          </a:p>
        </p:txBody>
      </p:sp>
      <p:pic>
        <p:nvPicPr>
          <p:cNvPr id="2050" name="Picture 2" descr="Olympics Symbol Torch">
            <a:extLst>
              <a:ext uri="{FF2B5EF4-FFF2-40B4-BE49-F238E27FC236}">
                <a16:creationId xmlns:a16="http://schemas.microsoft.com/office/drawing/2014/main" id="{E2A2A86E-2597-63E1-B06C-419A6CCA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5" b="98115" l="4457" r="95761">
                        <a14:foregroundMark x1="57935" y1="23115" x2="57935" y2="23115"/>
                        <a14:foregroundMark x1="51522" y1="26327" x2="51522" y2="26327"/>
                        <a14:foregroundMark x1="62935" y1="6634" x2="62935" y2="6634"/>
                        <a14:foregroundMark x1="86413" y1="4818" x2="86413" y2="4818"/>
                        <a14:foregroundMark x1="95761" y1="35964" x2="95761" y2="35964"/>
                        <a14:foregroundMark x1="49457" y1="36383" x2="49457" y2="36383"/>
                        <a14:foregroundMark x1="35217" y1="49232" x2="35217" y2="49232"/>
                        <a14:foregroundMark x1="4565" y1="36872" x2="4565" y2="36872"/>
                        <a14:foregroundMark x1="47283" y1="93575" x2="47283" y2="93575"/>
                        <a14:foregroundMark x1="48043" y1="98184" x2="48043" y2="98184"/>
                        <a14:foregroundMark x1="65109" y1="49651" x2="65109" y2="49651"/>
                        <a14:foregroundMark x1="60870" y1="1955" x2="60870" y2="1955"/>
                        <a14:foregroundMark x1="68696" y1="64176" x2="68696" y2="64176"/>
                        <a14:foregroundMark x1="40870" y1="60056" x2="40870" y2="60056"/>
                        <a14:foregroundMark x1="38043" y1="60056" x2="38043" y2="60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98" y="2343110"/>
            <a:ext cx="1395067" cy="21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D6DF6-5B25-79AF-09F2-0008B7DD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6000" dirty="0" err="1"/>
              <a:t>Contents</a:t>
            </a:r>
            <a:endParaRPr lang="sk-SK" sz="6000" dirty="0"/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2800" dirty="0" err="1"/>
              <a:t>Olympic</a:t>
            </a:r>
            <a:r>
              <a:rPr lang="sk-SK" sz="2800" dirty="0"/>
              <a:t> </a:t>
            </a:r>
            <a:r>
              <a:rPr lang="sk-SK" sz="2800" dirty="0" err="1"/>
              <a:t>values</a:t>
            </a:r>
            <a:endParaRPr lang="sk-SK" sz="2800" dirty="0"/>
          </a:p>
        </p:txBody>
      </p:sp>
      <p:sp>
        <p:nvSpPr>
          <p:cNvPr id="48" name="Zástupný symbol textu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/>
              <a:t>3</a:t>
            </a:r>
          </a:p>
        </p:txBody>
      </p:sp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2800" dirty="0" err="1"/>
              <a:t>Citizenship</a:t>
            </a:r>
            <a:r>
              <a:rPr lang="sk-SK" sz="2800" dirty="0"/>
              <a:t> </a:t>
            </a:r>
          </a:p>
        </p:txBody>
      </p:sp>
      <p:sp>
        <p:nvSpPr>
          <p:cNvPr id="49" name="Zástupný symbol textu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/>
              <a:t>7</a:t>
            </a:r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2800" dirty="0" err="1"/>
              <a:t>World</a:t>
            </a:r>
            <a:r>
              <a:rPr lang="sk-SK" sz="2800" dirty="0"/>
              <a:t> </a:t>
            </a:r>
            <a:r>
              <a:rPr lang="sk-SK" sz="2800" dirty="0" err="1"/>
              <a:t>ideals</a:t>
            </a:r>
            <a:r>
              <a:rPr lang="sk-SK" sz="2800" dirty="0"/>
              <a:t> </a:t>
            </a:r>
          </a:p>
        </p:txBody>
      </p:sp>
      <p:sp>
        <p:nvSpPr>
          <p:cNvPr id="50" name="Zástupný symbol textu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/>
              <a:t>9</a:t>
            </a:r>
          </a:p>
        </p:txBody>
      </p:sp>
      <p:sp>
        <p:nvSpPr>
          <p:cNvPr id="6" name="Zástupný symbol textu 5">
            <a:extLst>
              <a:ext uri="{FF2B5EF4-FFF2-40B4-BE49-F238E27FC236}">
                <a16:creationId xmlns:a16="http://schemas.microsoft.com/office/drawing/2014/main" id="{01F6EA68-2AA8-DF86-685C-EC3843127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/>
          </a:solidFill>
        </p:spPr>
        <p:txBody>
          <a:bodyPr rtlCol="0"/>
          <a:lstStyle>
            <a:defPPr>
              <a:defRPr lang="sk-SK"/>
            </a:defPPr>
          </a:lstStyle>
          <a:p>
            <a:r>
              <a:rPr lang="sk-SK" sz="2800" dirty="0" err="1"/>
              <a:t>Sustainable</a:t>
            </a:r>
            <a:r>
              <a:rPr lang="sk-SK" sz="2800" dirty="0"/>
              <a:t> </a:t>
            </a:r>
            <a:r>
              <a:rPr lang="sk-SK" sz="2800" dirty="0" err="1"/>
              <a:t>goals</a:t>
            </a:r>
            <a:endParaRPr lang="sk-SK" sz="2800" dirty="0"/>
          </a:p>
        </p:txBody>
      </p:sp>
      <p:sp>
        <p:nvSpPr>
          <p:cNvPr id="51" name="Zástupný symbol textu 50">
            <a:extLst>
              <a:ext uri="{FF2B5EF4-FFF2-40B4-BE49-F238E27FC236}">
                <a16:creationId xmlns:a16="http://schemas.microsoft.com/office/drawing/2014/main" id="{7FFFF704-D039-7DC7-A34E-489FEE26CD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/>
              <a:t>11</a:t>
            </a:r>
          </a:p>
        </p:txBody>
      </p:sp>
      <p:sp>
        <p:nvSpPr>
          <p:cNvPr id="7" name="Zástupný symbol textu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2800" dirty="0" err="1"/>
              <a:t>Summary</a:t>
            </a:r>
            <a:endParaRPr lang="sk-SK" sz="2800" dirty="0"/>
          </a:p>
        </p:txBody>
      </p:sp>
      <p:sp>
        <p:nvSpPr>
          <p:cNvPr id="52" name="Zástupný symbol textu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6000" dirty="0" err="1"/>
              <a:t>Olympic</a:t>
            </a:r>
            <a:r>
              <a:rPr lang="sk-SK" sz="6000" dirty="0"/>
              <a:t> </a:t>
            </a:r>
            <a:r>
              <a:rPr lang="sk-SK" sz="6000" dirty="0" err="1"/>
              <a:t>values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416335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/>
              <a:t>Excellence </a:t>
            </a:r>
          </a:p>
        </p:txBody>
      </p:sp>
      <p:sp>
        <p:nvSpPr>
          <p:cNvPr id="2" name="Zástupný symbol obsahu 1">
            <a:extLst>
              <a:ext uri="{FF2B5EF4-FFF2-40B4-BE49-F238E27FC236}">
                <a16:creationId xmlns:a16="http://schemas.microsoft.com/office/drawing/2014/main" id="{2BA91497-60EB-6CC6-BE1A-11323E8A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err="1"/>
              <a:t>be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best</a:t>
            </a:r>
            <a:r>
              <a:rPr lang="sk-SK" sz="2000" dirty="0"/>
              <a:t> </a:t>
            </a:r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can</a:t>
            </a:r>
            <a:endParaRPr lang="sk-SK" sz="2000" dirty="0"/>
          </a:p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err="1"/>
              <a:t>best</a:t>
            </a:r>
            <a:r>
              <a:rPr lang="sk-SK" sz="2000" dirty="0"/>
              <a:t> ≠ 100%</a:t>
            </a:r>
          </a:p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err="1"/>
              <a:t>everyone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perfect</a:t>
            </a:r>
            <a:r>
              <a:rPr lang="sk-SK" sz="2000" dirty="0"/>
              <a:t> in </a:t>
            </a:r>
            <a:r>
              <a:rPr lang="sk-SK" sz="2000" dirty="0" err="1"/>
              <a:t>their</a:t>
            </a:r>
            <a:r>
              <a:rPr lang="sk-SK" sz="2000" dirty="0"/>
              <a:t> </a:t>
            </a:r>
            <a:r>
              <a:rPr lang="sk-SK" sz="2000" dirty="0" err="1"/>
              <a:t>own</a:t>
            </a:r>
            <a:r>
              <a:rPr lang="sk-SK" sz="2000" dirty="0"/>
              <a:t> </a:t>
            </a:r>
            <a:r>
              <a:rPr lang="sk-SK" sz="2000" dirty="0" err="1"/>
              <a:t>way</a:t>
            </a:r>
            <a:endParaRPr lang="sk-SK" sz="2000" dirty="0"/>
          </a:p>
          <a:p>
            <a:pPr marL="285750" indent="-285750" rtl="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sk-SK" dirty="0"/>
          </a:p>
          <a:p>
            <a:pPr rtl="0"/>
            <a:endParaRPr lang="sk-SK" dirty="0"/>
          </a:p>
        </p:txBody>
      </p:sp>
      <p:sp>
        <p:nvSpPr>
          <p:cNvPr id="25" name="Zástupný symbol textu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 err="1"/>
              <a:t>Respect</a:t>
            </a:r>
            <a:r>
              <a:rPr lang="sk-SK" dirty="0"/>
              <a:t> </a:t>
            </a:r>
          </a:p>
        </p:txBody>
      </p:sp>
      <p:sp>
        <p:nvSpPr>
          <p:cNvPr id="2" name="Zástupný symbol obsahu 1">
            <a:extLst>
              <a:ext uri="{FF2B5EF4-FFF2-40B4-BE49-F238E27FC236}">
                <a16:creationId xmlns:a16="http://schemas.microsoft.com/office/drawing/2014/main" id="{2BA91497-60EB-6CC6-BE1A-11323E8A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defPPr>
              <a:defRPr lang="sk-SK"/>
            </a:defPPr>
          </a:lstStyle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err="1"/>
              <a:t>yourself</a:t>
            </a:r>
            <a:endParaRPr lang="sk-SK" sz="2000" dirty="0"/>
          </a:p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err="1"/>
              <a:t>rules</a:t>
            </a:r>
            <a:r>
              <a:rPr lang="sk-SK" sz="2000" dirty="0"/>
              <a:t> </a:t>
            </a:r>
          </a:p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err="1"/>
              <a:t>opponents</a:t>
            </a:r>
            <a:endParaRPr lang="sk-SK" sz="2000" dirty="0"/>
          </a:p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err="1"/>
              <a:t>enviroment</a:t>
            </a:r>
            <a:r>
              <a:rPr lang="sk-SK" sz="2000" dirty="0"/>
              <a:t> </a:t>
            </a:r>
          </a:p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err="1"/>
              <a:t>public</a:t>
            </a:r>
            <a:endParaRPr lang="sk-SK" sz="2000" dirty="0"/>
          </a:p>
          <a:p>
            <a:pPr rtl="0">
              <a:lnSpc>
                <a:spcPct val="150000"/>
              </a:lnSpc>
            </a:pPr>
            <a:endParaRPr lang="sk-SK" sz="2000" dirty="0"/>
          </a:p>
          <a:p>
            <a:pPr marL="285750" indent="-285750" rtl="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sk-SK" sz="2000" dirty="0"/>
          </a:p>
        </p:txBody>
      </p:sp>
      <p:sp>
        <p:nvSpPr>
          <p:cNvPr id="25" name="Zástupný symbol textu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/>
              <a:t>3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78C18AE-B152-27BB-F3F8-97E343FCB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563" y1="53211" x2="48563" y2="53211"/>
                        <a14:foregroundMark x1="48563" y1="53211" x2="48563" y2="53211"/>
                        <a14:foregroundMark x1="49188" y1="45121" x2="49188" y2="45121"/>
                        <a14:foregroundMark x1="50187" y1="16514" x2="50187" y2="16514"/>
                        <a14:foregroundMark x1="46438" y1="25104" x2="46438" y2="25104"/>
                        <a14:foregroundMark x1="41063" y1="21518" x2="41063" y2="21518"/>
                        <a14:foregroundMark x1="40188" y1="30692" x2="40188" y2="30692"/>
                        <a14:foregroundMark x1="35438" y1="33194" x2="35438" y2="33194"/>
                        <a14:foregroundMark x1="34813" y1="40701" x2="34813" y2="40701"/>
                        <a14:foregroundMark x1="31688" y1="46789" x2="31688" y2="46789"/>
                        <a14:foregroundMark x1="35625" y1="51209" x2="35625" y2="51209"/>
                        <a14:foregroundMark x1="53563" y1="25938" x2="53563" y2="25938"/>
                        <a14:foregroundMark x1="57500" y1="25688" x2="57500" y2="25688"/>
                        <a14:foregroundMark x1="60000" y1="30108" x2="60000" y2="30108"/>
                        <a14:foregroundMark x1="66875" y1="30692" x2="66875" y2="30692"/>
                        <a14:foregroundMark x1="66875" y1="39616" x2="66875" y2="39616"/>
                        <a14:foregroundMark x1="69563" y1="46539" x2="69563" y2="46539"/>
                        <a14:foregroundMark x1="64188" y1="51209" x2="64188" y2="51209"/>
                        <a14:foregroundMark x1="42938" y1="85988" x2="42938" y2="85988"/>
                        <a14:foregroundMark x1="44188" y1="86822" x2="44188" y2="86822"/>
                        <a14:foregroundMark x1="45500" y1="86405" x2="45500" y2="86405"/>
                        <a14:foregroundMark x1="44813" y1="85655" x2="44813" y2="85655"/>
                        <a14:foregroundMark x1="46875" y1="86739" x2="46875" y2="86739"/>
                        <a14:foregroundMark x1="52563" y1="86656" x2="52563" y2="86656"/>
                        <a14:foregroundMark x1="55937" y1="86072" x2="55937" y2="86072"/>
                        <a14:foregroundMark x1="57750" y1="87740" x2="57750" y2="87740"/>
                        <a14:foregroundMark x1="46500" y1="87823" x2="46500" y2="87823"/>
                        <a14:foregroundMark x1="50187" y1="86405" x2="50187" y2="86405"/>
                        <a14:foregroundMark x1="54563" y1="85822" x2="54563" y2="85822"/>
                        <a14:backgroundMark x1="44813" y1="86322" x2="44813" y2="86322"/>
                        <a14:backgroundMark x1="47813" y1="86405" x2="47813" y2="86405"/>
                        <a14:backgroundMark x1="49563" y1="87156" x2="49563" y2="87156"/>
                        <a14:backgroundMark x1="51938" y1="86322" x2="51938" y2="86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921" y="2207174"/>
            <a:ext cx="3260920" cy="244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2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 err="1"/>
              <a:t>Friendship</a:t>
            </a:r>
            <a:r>
              <a:rPr lang="sk-SK" dirty="0"/>
              <a:t> </a:t>
            </a:r>
          </a:p>
        </p:txBody>
      </p:sp>
      <p:sp>
        <p:nvSpPr>
          <p:cNvPr id="2" name="Zástupný symbol obsahu 1">
            <a:extLst>
              <a:ext uri="{FF2B5EF4-FFF2-40B4-BE49-F238E27FC236}">
                <a16:creationId xmlns:a16="http://schemas.microsoft.com/office/drawing/2014/main" id="{2BA91497-60EB-6CC6-BE1A-11323E8A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defPPr>
              <a:defRPr lang="sk-SK"/>
            </a:defPPr>
          </a:lstStyle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/>
              <a:t>fair </a:t>
            </a:r>
            <a:r>
              <a:rPr lang="sk-SK" sz="2000" dirty="0" err="1"/>
              <a:t>play</a:t>
            </a:r>
            <a:endParaRPr lang="sk-SK" sz="2000" dirty="0"/>
          </a:p>
          <a:p>
            <a:pPr marL="285750" indent="-285750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000" dirty="0" err="1"/>
              <a:t>bring</a:t>
            </a:r>
            <a:r>
              <a:rPr lang="sk-SK" sz="2000" dirty="0"/>
              <a:t> </a:t>
            </a:r>
            <a:r>
              <a:rPr lang="sk-SK" sz="2000" dirty="0" err="1"/>
              <a:t>people</a:t>
            </a:r>
            <a:r>
              <a:rPr lang="sk-SK" sz="2000" dirty="0"/>
              <a:t> </a:t>
            </a:r>
            <a:r>
              <a:rPr lang="sk-SK" sz="2000" dirty="0" err="1"/>
              <a:t>together</a:t>
            </a:r>
            <a:endParaRPr lang="sk-SK" sz="2000" dirty="0"/>
          </a:p>
        </p:txBody>
      </p:sp>
      <p:sp>
        <p:nvSpPr>
          <p:cNvPr id="25" name="Zástupný symbol textu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/>
              <a:t>3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F339D24-6454-7A9C-8832-A7E86F8FD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93" l="4563" r="94750">
                        <a14:foregroundMark x1="6188" y1="59318" x2="6188" y2="59318"/>
                        <a14:foregroundMark x1="4563" y1="45685" x2="4563" y2="45685"/>
                        <a14:foregroundMark x1="93938" y1="36983" x2="93938" y2="36983"/>
                        <a14:foregroundMark x1="94750" y1="50181" x2="94750" y2="50181"/>
                        <a14:foregroundMark x1="14313" y1="50399" x2="14313" y2="50399"/>
                        <a14:foregroundMark x1="27250" y1="53952" x2="27250" y2="53952"/>
                        <a14:foregroundMark x1="33750" y1="49674" x2="33750" y2="49674"/>
                        <a14:foregroundMark x1="42063" y1="47353" x2="42063" y2="47353"/>
                        <a14:foregroundMark x1="53375" y1="47788" x2="53375" y2="47788"/>
                        <a14:foregroundMark x1="62938" y1="46193" x2="62938" y2="46193"/>
                        <a14:foregroundMark x1="70188" y1="44960" x2="70188" y2="44960"/>
                        <a14:foregroundMark x1="82750" y1="46628" x2="82750" y2="46628"/>
                        <a14:backgroundMark x1="48563" y1="39594" x2="48563" y2="39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05" y="5390807"/>
            <a:ext cx="1875415" cy="1616373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783BE3C-CEBF-538C-E16A-00843D5E2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046" y="2865365"/>
            <a:ext cx="3297113" cy="20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1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E46C7FB9-1D67-4C73-7AAC-B157D99B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1" y="1414934"/>
            <a:ext cx="8951976" cy="3191256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6000" dirty="0" err="1"/>
              <a:t>Citizenship</a:t>
            </a:r>
            <a:r>
              <a:rPr lang="sk-SK" dirty="0"/>
              <a:t> </a:t>
            </a:r>
          </a:p>
        </p:txBody>
      </p:sp>
      <p:pic>
        <p:nvPicPr>
          <p:cNvPr id="1026" name="Picture 2" descr="Summer Olympic Games QuestaGame Olympic symbols 2024 Summer Olympics ...">
            <a:extLst>
              <a:ext uri="{FF2B5EF4-FFF2-40B4-BE49-F238E27FC236}">
                <a16:creationId xmlns:a16="http://schemas.microsoft.com/office/drawing/2014/main" id="{E42A4942-CEF8-483F-7E09-11AEDC21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587" r="90109">
                        <a14:foregroundMark x1="77826" y1="30444" x2="77826" y2="30444"/>
                        <a14:foregroundMark x1="81413" y1="25111" x2="81413" y2="25111"/>
                        <a14:foregroundMark x1="81304" y1="45333" x2="81304" y2="45333"/>
                        <a14:foregroundMark x1="90109" y1="33778" x2="90109" y2="33778"/>
                        <a14:foregroundMark x1="8696" y1="42667" x2="8696" y2="42667"/>
                        <a14:foregroundMark x1="34891" y1="63111" x2="34891" y2="63111"/>
                        <a14:foregroundMark x1="68370" y1="76222" x2="68370" y2="76222"/>
                        <a14:foregroundMark x1="81413" y1="22667" x2="81413" y2="22667"/>
                        <a14:foregroundMark x1="26196" y1="76000" x2="26196" y2="76000"/>
                        <a14:foregroundMark x1="41739" y1="82222" x2="41739" y2="82222"/>
                        <a14:foregroundMark x1="25000" y1="56667" x2="25000" y2="56667"/>
                        <a14:foregroundMark x1="9022" y1="38222" x2="9022" y2="38222"/>
                        <a14:foregroundMark x1="8696" y1="39111" x2="8696" y2="39111"/>
                        <a14:foregroundMark x1="8587" y1="36889" x2="8587" y2="36889"/>
                        <a14:foregroundMark x1="8587" y1="34444" x2="8587" y2="34444"/>
                        <a14:foregroundMark x1="8696" y1="41556" x2="8696" y2="41556"/>
                        <a14:foregroundMark x1="38913" y1="73556" x2="38913" y2="73556"/>
                        <a14:foregroundMark x1="37500" y1="74889" x2="37500" y2="74889"/>
                        <a14:foregroundMark x1="42500" y1="73556" x2="42500" y2="73556"/>
                        <a14:foregroundMark x1="39891" y1="70889" x2="39891" y2="70889"/>
                        <a14:backgroundMark x1="57609" y1="50444" x2="57609" y2="50444"/>
                        <a14:backgroundMark x1="29239" y1="50444" x2="29239" y2="50444"/>
                        <a14:backgroundMark x1="79783" y1="26000" x2="79783" y2="26000"/>
                        <a14:backgroundMark x1="74130" y1="22444" x2="74130" y2="22444"/>
                        <a14:backgroundMark x1="72935" y1="22667" x2="72935" y2="22667"/>
                        <a14:backgroundMark x1="74674" y1="20889" x2="74674" y2="20889"/>
                        <a14:backgroundMark x1="41304" y1="45556" x2="41304" y2="45556"/>
                        <a14:backgroundMark x1="49674" y1="67333" x2="49674" y2="67333"/>
                        <a14:backgroundMark x1="72609" y1="24444" x2="72609" y2="24444"/>
                        <a14:backgroundMark x1="38913" y1="70667" x2="38913" y2="70667"/>
                        <a14:backgroundMark x1="26522" y1="64889" x2="26522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12" y="2351201"/>
            <a:ext cx="6086227" cy="29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8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725557"/>
            <a:ext cx="8776161" cy="783203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dirty="0" err="1"/>
              <a:t>Citizenship</a:t>
            </a:r>
            <a:r>
              <a:rPr lang="sk-SK" dirty="0"/>
              <a:t> and OG</a:t>
            </a:r>
          </a:p>
        </p:txBody>
      </p:sp>
      <p:sp>
        <p:nvSpPr>
          <p:cNvPr id="2" name="Zástupný symbol textu 1">
            <a:extLst>
              <a:ext uri="{FF2B5EF4-FFF2-40B4-BE49-F238E27FC236}">
                <a16:creationId xmlns:a16="http://schemas.microsoft.com/office/drawing/2014/main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339" y="2144864"/>
            <a:ext cx="4949687" cy="924339"/>
          </a:xfrm>
        </p:spPr>
        <p:txBody>
          <a:bodyPr rtlCol="0"/>
          <a:lstStyle>
            <a:defPPr>
              <a:defRPr lang="sk-SK"/>
            </a:defPPr>
          </a:lstStyle>
          <a:p>
            <a:pPr rtl="0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r>
              <a:rPr lang="sk-SK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identity</a:t>
            </a:r>
          </a:p>
          <a:p>
            <a:pPr rtl="0"/>
            <a:endParaRPr lang="sk-SK" dirty="0"/>
          </a:p>
        </p:txBody>
      </p:sp>
      <p:sp>
        <p:nvSpPr>
          <p:cNvPr id="7" name="Zástupný symbol textu 1">
            <a:extLst>
              <a:ext uri="{FF2B5EF4-FFF2-40B4-BE49-F238E27FC236}">
                <a16:creationId xmlns:a16="http://schemas.microsoft.com/office/drawing/2014/main" id="{7F8F3E9F-D2B3-A93B-28CD-49A388CE5787}"/>
              </a:ext>
            </a:extLst>
          </p:cNvPr>
          <p:cNvSpPr txBox="1">
            <a:spLocks/>
          </p:cNvSpPr>
          <p:nvPr/>
        </p:nvSpPr>
        <p:spPr>
          <a:xfrm>
            <a:off x="6317974" y="3788796"/>
            <a:ext cx="4949687" cy="924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sk-SK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sk-SK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  <a:p>
            <a:r>
              <a:rPr lang="sk-SK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  <a:r>
              <a:rPr lang="sk-S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citizenship</a:t>
            </a:r>
            <a:r>
              <a:rPr lang="sk-S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sportsmanship</a:t>
            </a:r>
            <a:endParaRPr lang="sk-SK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8" name="Zástupný symbol textu 1">
            <a:extLst>
              <a:ext uri="{FF2B5EF4-FFF2-40B4-BE49-F238E27FC236}">
                <a16:creationId xmlns:a16="http://schemas.microsoft.com/office/drawing/2014/main" id="{3FD22D35-120D-79AB-1FBD-A3FF1397052C}"/>
              </a:ext>
            </a:extLst>
          </p:cNvPr>
          <p:cNvSpPr txBox="1">
            <a:spLocks/>
          </p:cNvSpPr>
          <p:nvPr/>
        </p:nvSpPr>
        <p:spPr>
          <a:xfrm>
            <a:off x="924338" y="3788797"/>
            <a:ext cx="4949687" cy="924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sk-SK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sk-SK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sk-SK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/>
              <a:t> </a:t>
            </a:r>
          </a:p>
        </p:txBody>
      </p:sp>
      <p:sp>
        <p:nvSpPr>
          <p:cNvPr id="9" name="Zástupný symbol textu 1">
            <a:extLst>
              <a:ext uri="{FF2B5EF4-FFF2-40B4-BE49-F238E27FC236}">
                <a16:creationId xmlns:a16="http://schemas.microsoft.com/office/drawing/2014/main" id="{C485A475-2253-24BF-90A5-86C4FDD76199}"/>
              </a:ext>
            </a:extLst>
          </p:cNvPr>
          <p:cNvSpPr txBox="1">
            <a:spLocks/>
          </p:cNvSpPr>
          <p:nvPr/>
        </p:nvSpPr>
        <p:spPr>
          <a:xfrm>
            <a:off x="6317973" y="2144864"/>
            <a:ext cx="4949687" cy="924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sk-SK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sk-SK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  <a:p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10" name="Zástupný symbol textu 1">
            <a:extLst>
              <a:ext uri="{FF2B5EF4-FFF2-40B4-BE49-F238E27FC236}">
                <a16:creationId xmlns:a16="http://schemas.microsoft.com/office/drawing/2014/main" id="{A1B8A8A6-1A11-6158-519B-22EDF9F4B509}"/>
              </a:ext>
            </a:extLst>
          </p:cNvPr>
          <p:cNvSpPr txBox="1">
            <a:spLocks/>
          </p:cNvSpPr>
          <p:nvPr/>
        </p:nvSpPr>
        <p:spPr>
          <a:xfrm>
            <a:off x="4552121" y="2966830"/>
            <a:ext cx="3087757" cy="924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sk-SK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sk-SK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sk-SK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Legacy</a:t>
            </a:r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12" name="Zástupný symbol textu 24">
            <a:extLst>
              <a:ext uri="{FF2B5EF4-FFF2-40B4-BE49-F238E27FC236}">
                <a16:creationId xmlns:a16="http://schemas.microsoft.com/office/drawing/2014/main" id="{1F131027-2F3E-2CF3-278C-B9AE3A63AD91}"/>
              </a:ext>
            </a:extLst>
          </p:cNvPr>
          <p:cNvSpPr txBox="1">
            <a:spLocks/>
          </p:cNvSpPr>
          <p:nvPr/>
        </p:nvSpPr>
        <p:spPr>
          <a:xfrm>
            <a:off x="1805870" y="806262"/>
            <a:ext cx="621792" cy="6217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sk-SK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sk-SK" sz="3200" b="0" kern="1200">
                <a:noFill/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k-SK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k-SK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k-S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270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sk-SK"/>
            </a:defPPr>
          </a:lstStyle>
          <a:p>
            <a:pPr rtl="0"/>
            <a:r>
              <a:rPr lang="sk-SK" sz="6000" dirty="0" err="1"/>
              <a:t>World</a:t>
            </a:r>
            <a:r>
              <a:rPr lang="sk-SK" sz="6000" dirty="0"/>
              <a:t> </a:t>
            </a:r>
            <a:r>
              <a:rPr lang="sk-SK" sz="6000" dirty="0" err="1"/>
              <a:t>ideals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21904606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57_TF22529792_Win32" id="{BF428F0B-63C7-4A94-B931-5B9634A86259}" vid="{295B30D6-1DC1-44BE-98ED-8FD09D65946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5A588-1D2A-427C-AA32-A236D95C8F8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B0F111-FD6B-4279-A9B8-A9ADF2774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Metropolitný návrh</Template>
  <TotalTime>339</TotalTime>
  <Words>193</Words>
  <Application>Microsoft Office PowerPoint</Application>
  <PresentationFormat>Širokouhlá</PresentationFormat>
  <Paragraphs>81</Paragraphs>
  <Slides>14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Segoe UI</vt:lpstr>
      <vt:lpstr>Motív balíka Office</vt:lpstr>
      <vt:lpstr>OLYMPIC GAMES</vt:lpstr>
      <vt:lpstr>Contents</vt:lpstr>
      <vt:lpstr>Olympic values</vt:lpstr>
      <vt:lpstr>Excellence </vt:lpstr>
      <vt:lpstr>Respect </vt:lpstr>
      <vt:lpstr>Friendship </vt:lpstr>
      <vt:lpstr>Citizenship </vt:lpstr>
      <vt:lpstr>Citizenship and OG</vt:lpstr>
      <vt:lpstr>World ideals</vt:lpstr>
      <vt:lpstr>World ideals and OG</vt:lpstr>
      <vt:lpstr>Sustainable goals </vt:lpstr>
      <vt:lpstr>Sustainable goals and OG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OLYMPIC GAMES</dc:title>
  <dc:creator>Nikola Mičová</dc:creator>
  <cp:lastModifiedBy>Valigurova</cp:lastModifiedBy>
  <cp:revision>2</cp:revision>
  <dcterms:created xsi:type="dcterms:W3CDTF">2024-05-26T12:18:26Z</dcterms:created>
  <dcterms:modified xsi:type="dcterms:W3CDTF">2024-06-26T19:47:31Z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