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4283E5-3594-B55C-81F0-7B512DDC2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BD8FA3-280D-FD75-B5D6-667A690B6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446665-08E6-DDA7-AC61-46E39E8D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6EC8-CE45-4CC3-B66E-A1B538C68147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AE8FE9-9C21-14A1-A73A-0033E9EA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9B75B8-3209-1836-25D5-24A4C3F1F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F4F-BD55-4482-B593-08EBCCDC7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03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CD33E-23FF-A880-E0BF-AB106CBC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5A609E-A0EE-6A62-0A15-B65B17979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F37785-9E16-A9EF-F3E0-E60D215C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6EC8-CE45-4CC3-B66E-A1B538C68147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F357C5-9142-CEE8-1262-E22C26CE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F8F7B6-C52A-1B0A-579E-D7D375F14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F4F-BD55-4482-B593-08EBCCDC7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38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D818650-B04F-2BBF-ACA0-2C76595D8D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2E08C1-12B0-848E-C7EA-7B20695B2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0052CA-755F-55C0-E2D1-DF22E0C05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6EC8-CE45-4CC3-B66E-A1B538C68147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C9BB5D-1137-C6E3-881A-052B3D688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F1C88F-FF20-D0BE-348D-A88F13B0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F4F-BD55-4482-B593-08EBCCDC7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1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220FC3-BDCA-163B-BF15-4A924B79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1D0BA8-D7C2-7E65-11E9-272E9E42B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49B076-2576-2305-9C8F-926D5081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6EC8-CE45-4CC3-B66E-A1B538C68147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B38AB3-D15A-156C-F393-E236F55A8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F9697E-8DB1-A7CC-BAFB-8929DA88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F4F-BD55-4482-B593-08EBCCDC7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1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E7DAF-6337-6015-41D3-B499F022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394813-6AFC-9453-0052-69A6E584E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35B9B2-FC7A-7CF4-DB21-B433582E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6EC8-CE45-4CC3-B66E-A1B538C68147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052C3B-2AB2-3A55-6CF2-20A08C78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DFC7ED-3584-CEA8-5347-F70FDE8F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F4F-BD55-4482-B593-08EBCCDC7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02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48907-C070-459B-2DEC-F96F314A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6D8F07-77D0-6450-702E-8B9625839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33A695-F30C-44E6-1BA4-414442347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4B2E68-F100-61F5-D571-2922CA99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6EC8-CE45-4CC3-B66E-A1B538C68147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14E57A-B9D7-3692-805B-ED47E860B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7BB0B3-AAE9-7AD9-F46E-27267C27E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F4F-BD55-4482-B593-08EBCCDC7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34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6007F6-300E-2787-3210-D4FE28963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88A8B1-4BCA-1067-76F2-A1D7818B8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3B2A48-765F-B05F-F7D6-B35A3DF72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98C686-B818-AC0A-41B9-2BA7BDA7D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E36770-FC03-3A10-94C7-56594A0D4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DC22E11-DD2C-508D-1EA2-FFF4C59F8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6EC8-CE45-4CC3-B66E-A1B538C68147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82B89F4-62FE-8138-3199-DBC2B489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E9D4374-2CE4-1A40-34A1-5EBCFECC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F4F-BD55-4482-B593-08EBCCDC7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54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81E9F-C21C-9E7E-B427-0C1DE089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4750B4-A163-5A9B-9538-E2FD1B04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6EC8-CE45-4CC3-B66E-A1B538C68147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815DA5-C434-74F3-2415-F7ACF0B4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6C7103-B5C6-949F-FE1A-55DE94AB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F4F-BD55-4482-B593-08EBCCDC7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02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EDA7D4-593D-73AF-AF5D-6FD3C740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6EC8-CE45-4CC3-B66E-A1B538C68147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9FDD88-96DD-C772-5036-0B472563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A8BDE3-3234-E866-E8E5-86AB54E1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F4F-BD55-4482-B593-08EBCCDC7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11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C61733-1576-A13B-3121-9A783F32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59C830-9D64-255F-F878-2FF204371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5B0359-92DC-E16C-CD3F-B6E4240B0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A43F0D-EE07-C06B-E14D-04E12C56B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6EC8-CE45-4CC3-B66E-A1B538C68147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4F24AE-F488-84E1-71EE-9FDC9063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E08393-83CF-D756-919E-C926CA035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F4F-BD55-4482-B593-08EBCCDC7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5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643693-FC19-BD71-5B6D-80534BB4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35C0C68-9A4B-50BE-2B7D-BB4111052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11A94E-C624-E928-6E72-FB55569C9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95FBDF-FA5C-053A-8B48-D7E6A5C0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6EC8-CE45-4CC3-B66E-A1B538C68147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07A3B9-732C-3E5C-2732-2150A1D3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C7355E-1B9E-568B-BEBA-E616CE1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F4F-BD55-4482-B593-08EBCCDC7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99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30E590-8ADD-CF4C-C347-0C730295F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536A02-38F6-9BC7-36C5-F8848CEB4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28D28F-8068-6831-1E38-962FB185B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6EC8-CE45-4CC3-B66E-A1B538C68147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97E117-80C2-F981-2893-23E14B1DD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BCD707-DCA7-7DFF-A98F-7138AF373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E9F4F-BD55-4482-B593-08EBCCDC7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06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rp-auto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pte.irp-auto.com/Particuliers/s/login/SelfRegister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1FA7CA4-6C9A-7E7C-1DA2-ED7E6E24B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11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E954757-0674-628D-E5D2-98FC263D0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151"/>
            <a:ext cx="4314329" cy="7277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E5DC938-2917-5842-B515-EB52D123F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04" y="6130213"/>
            <a:ext cx="4019219" cy="7277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C9D423B-45EA-1D32-A1DD-4447890BF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0103" y="1778837"/>
            <a:ext cx="6839759" cy="283712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064488D-A32C-6AFA-AE5E-A8912014A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5603" y="4225581"/>
            <a:ext cx="3000794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1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54667-D97C-04E0-579D-1FB0CE57A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F8DDE4A-83AF-44A0-FABF-78E2B0218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11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A54205E-0288-A6D0-BA28-2DD78E2AC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151"/>
            <a:ext cx="4314329" cy="7277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7028CA8-04AC-C6F2-67C6-C35F5C4CE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04" y="6130213"/>
            <a:ext cx="4019219" cy="72778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33C7722-9E4C-5F6A-0A92-228AB4B0C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3218792"/>
            <a:ext cx="8229600" cy="223621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DB660D7-C12E-85C3-8A91-2871A4090200}"/>
              </a:ext>
            </a:extLst>
          </p:cNvPr>
          <p:cNvSpPr txBox="1"/>
          <p:nvPr/>
        </p:nvSpPr>
        <p:spPr>
          <a:xfrm>
            <a:off x="1474237" y="1891111"/>
            <a:ext cx="357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hlinkClick r:id="rId6"/>
              </a:rPr>
              <a:t>www.irp-auto.com</a:t>
            </a:r>
            <a:endParaRPr lang="fr-FR" sz="3200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B0DF6C11-BF88-E512-17DA-24A128FBBEC4}"/>
              </a:ext>
            </a:extLst>
          </p:cNvPr>
          <p:cNvCxnSpPr>
            <a:cxnSpLocks/>
          </p:cNvCxnSpPr>
          <p:nvPr/>
        </p:nvCxnSpPr>
        <p:spPr>
          <a:xfrm>
            <a:off x="4833257" y="2528596"/>
            <a:ext cx="3452327" cy="13342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53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500D7-06C9-03D3-6A1E-B4553009F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891A133-26D9-8AF1-9167-2B569C32E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11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F2F5303-2100-D117-5EB3-1E4D9FA03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151"/>
            <a:ext cx="4314329" cy="7277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37B1441-7AE9-DB5B-BD49-4EC38C1D1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04" y="6130213"/>
            <a:ext cx="4019219" cy="72778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8E2C3A6-211C-1E75-B6D5-6D0D2275B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5048" y="3429000"/>
            <a:ext cx="8541904" cy="213435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91BDE97-31E7-111C-7E60-0C1A1E7903D4}"/>
              </a:ext>
            </a:extLst>
          </p:cNvPr>
          <p:cNvSpPr txBox="1"/>
          <p:nvPr/>
        </p:nvSpPr>
        <p:spPr>
          <a:xfrm>
            <a:off x="2157164" y="1853916"/>
            <a:ext cx="3881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Compte personnel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92EFC3B6-6AFD-8F03-CA20-E89B0EF0CF5D}"/>
              </a:ext>
            </a:extLst>
          </p:cNvPr>
          <p:cNvSpPr/>
          <p:nvPr/>
        </p:nvSpPr>
        <p:spPr>
          <a:xfrm rot="2605091">
            <a:off x="4200630" y="3195776"/>
            <a:ext cx="2338273" cy="3397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58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6FC48-43EC-D41F-73C5-1795C1544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2D78073-F8E9-7B91-4044-31C797A10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11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AE47704-2AE8-1059-5586-FE5AAAFBE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151"/>
            <a:ext cx="4314329" cy="7277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988DD68-9732-3284-BBB4-9EB4E1008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04" y="6130213"/>
            <a:ext cx="4019219" cy="72778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88D30D1-CC5E-D892-81F6-699F12D79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98" y="1558935"/>
            <a:ext cx="7837959" cy="413534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9736C49-F6CE-F3EE-D509-87FF707E49B4}"/>
              </a:ext>
            </a:extLst>
          </p:cNvPr>
          <p:cNvSpPr txBox="1"/>
          <p:nvPr/>
        </p:nvSpPr>
        <p:spPr>
          <a:xfrm>
            <a:off x="8692843" y="4416744"/>
            <a:ext cx="31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tu n’es pas allé sur ton compte depuis plus de 2ans</a:t>
            </a:r>
          </a:p>
          <a:p>
            <a:r>
              <a:rPr lang="fr-FR" dirty="0"/>
              <a:t>Il te faudra le réactiver.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9FC08F9-1313-414C-7806-C4FA50417C77}"/>
              </a:ext>
            </a:extLst>
          </p:cNvPr>
          <p:cNvSpPr txBox="1"/>
          <p:nvPr/>
        </p:nvSpPr>
        <p:spPr>
          <a:xfrm>
            <a:off x="8597535" y="2241259"/>
            <a:ext cx="2915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Ma première connexion</a:t>
            </a:r>
            <a:r>
              <a:rPr lang="fr-FR" dirty="0"/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603727E-16CF-89C0-87F9-5C277492A27D}"/>
              </a:ext>
            </a:extLst>
          </p:cNvPr>
          <p:cNvSpPr txBox="1"/>
          <p:nvPr/>
        </p:nvSpPr>
        <p:spPr>
          <a:xfrm>
            <a:off x="8692843" y="2867336"/>
            <a:ext cx="2915155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hlinkClick r:id="rId6"/>
              </a:rPr>
              <a:t>Clic sur:</a:t>
            </a:r>
          </a:p>
          <a:p>
            <a:endParaRPr lang="fr-FR" dirty="0">
              <a:hlinkClick r:id="rId6"/>
            </a:endParaRPr>
          </a:p>
          <a:p>
            <a:r>
              <a:rPr lang="fr-FR" dirty="0">
                <a:hlinkClick r:id="rId6"/>
              </a:rPr>
              <a:t> j’active mon compte</a:t>
            </a:r>
            <a:endParaRPr lang="fr-FR" dirty="0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9006F603-DE08-B2BE-AC1C-1DED2C3A1093}"/>
              </a:ext>
            </a:extLst>
          </p:cNvPr>
          <p:cNvSpPr/>
          <p:nvPr/>
        </p:nvSpPr>
        <p:spPr>
          <a:xfrm rot="10126350">
            <a:off x="6223921" y="3846027"/>
            <a:ext cx="2269620" cy="15987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530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25F8E-85E6-C3E1-0684-32142DF99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DDA8288-E123-F1F6-2B8A-770224DED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11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6AF7440-9E87-C51E-BDB7-DC906DE8D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151"/>
            <a:ext cx="4314329" cy="7277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52CBC87-388C-1BE3-AE66-77DA46C72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04" y="6130213"/>
            <a:ext cx="4019219" cy="72778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7E02917-8D14-A430-D152-E4E44EDA6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45" y="1678083"/>
            <a:ext cx="6279706" cy="406110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D7237B1-8E17-9BE6-A178-49E4731B7D96}"/>
              </a:ext>
            </a:extLst>
          </p:cNvPr>
          <p:cNvSpPr txBox="1"/>
          <p:nvPr/>
        </p:nvSpPr>
        <p:spPr>
          <a:xfrm>
            <a:off x="7582498" y="2150254"/>
            <a:ext cx="3054399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Il ne te reste plus qu’a remplir les cases vide.</a:t>
            </a:r>
          </a:p>
        </p:txBody>
      </p:sp>
    </p:spTree>
    <p:extLst>
      <p:ext uri="{BB962C8B-B14F-4D97-AF65-F5344CB8AC3E}">
        <p14:creationId xmlns:p14="http://schemas.microsoft.com/office/powerpoint/2010/main" val="24200892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47</Words>
  <Application>Microsoft Office PowerPoint</Application>
  <PresentationFormat>Grand écran</PresentationFormat>
  <Paragraphs>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olivier borie</dc:creator>
  <cp:lastModifiedBy>olivier borie</cp:lastModifiedBy>
  <cp:revision>6</cp:revision>
  <dcterms:created xsi:type="dcterms:W3CDTF">2025-05-12T07:21:27Z</dcterms:created>
  <dcterms:modified xsi:type="dcterms:W3CDTF">2025-09-03T15:20:40Z</dcterms:modified>
</cp:coreProperties>
</file>