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693400" cy="7562850"/>
  <p:notesSz cx="10693400" cy="7562850"/>
  <p:embeddedFontLst>
    <p:embeddedFont>
      <p:font typeface="Georgia" panose="02040502050405020303" pitchFamily="18" charset="0"/>
      <p:regular r:id="rId6"/>
      <p:bold r:id="rId7"/>
      <p:italic r:id="rId8"/>
      <p:boldItalic r:id="rId9"/>
    </p:embeddedFont>
    <p:embeddedFont>
      <p:font typeface="Lucida Sans" panose="020B0602030504020204" pitchFamily="34" charset="0"/>
      <p:regular r:id="rId10"/>
      <p:bold r:id="rId11"/>
      <p:italic r:id="rId12"/>
      <p:boldItalic r:id="rId13"/>
    </p:embeddedFont>
    <p:embeddedFont>
      <p:font typeface="Tahoma" panose="020B0604030504040204" pitchFamily="34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R+PpqoziLra3fVnJu1HXQTs7b0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82575" y="567200"/>
            <a:ext cx="7129275" cy="2836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:notes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1612" cy="2836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:notes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1612" cy="2836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1069325" y="3592350"/>
            <a:ext cx="8554700" cy="3403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1612" cy="28368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title"/>
          </p:nvPr>
        </p:nvSpPr>
        <p:spPr>
          <a:xfrm>
            <a:off x="4334073" y="1509851"/>
            <a:ext cx="2025252" cy="440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>
                <a:solidFill>
                  <a:srgbClr val="2D231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body" idx="1"/>
          </p:nvPr>
        </p:nvSpPr>
        <p:spPr>
          <a:xfrm>
            <a:off x="2344700" y="1970068"/>
            <a:ext cx="6003998" cy="2214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 b="0" i="0" u="none" strike="noStrike" cap="none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ubTitle" idx="1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4334073" y="1509851"/>
            <a:ext cx="2025252" cy="440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>
                <a:solidFill>
                  <a:srgbClr val="2D231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body" idx="2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4334073" y="1509851"/>
            <a:ext cx="2025252" cy="440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>
                <a:solidFill>
                  <a:srgbClr val="2D231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4334073" y="1509851"/>
            <a:ext cx="2025252" cy="440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700" b="0" i="0" u="none" strike="noStrike" cap="none">
                <a:solidFill>
                  <a:srgbClr val="2D231B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344700" y="1970068"/>
            <a:ext cx="6003998" cy="22148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ftr" idx="11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dt" idx="10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" y="0"/>
            <a:ext cx="10692383" cy="7560604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Google Shape;44;p1"/>
          <p:cNvSpPr/>
          <p:nvPr/>
        </p:nvSpPr>
        <p:spPr>
          <a:xfrm>
            <a:off x="816817" y="452267"/>
            <a:ext cx="9055735" cy="6656070"/>
          </a:xfrm>
          <a:custGeom>
            <a:avLst/>
            <a:gdLst/>
            <a:ahLst/>
            <a:cxnLst/>
            <a:rect l="l" t="t" r="r" b="b"/>
            <a:pathLst>
              <a:path w="9055735" h="6656070" extrusionOk="0">
                <a:moveTo>
                  <a:pt x="0" y="6655998"/>
                </a:moveTo>
                <a:lnTo>
                  <a:pt x="0" y="0"/>
                </a:lnTo>
                <a:lnTo>
                  <a:pt x="9055585" y="0"/>
                </a:lnTo>
                <a:lnTo>
                  <a:pt x="9055585" y="6655998"/>
                </a:lnTo>
                <a:lnTo>
                  <a:pt x="0" y="6655998"/>
                </a:lnTo>
                <a:close/>
              </a:path>
            </a:pathLst>
          </a:custGeom>
          <a:solidFill>
            <a:srgbClr val="FFFFFF">
              <a:alpha val="54509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1"/>
          <p:cNvSpPr txBox="1"/>
          <p:nvPr/>
        </p:nvSpPr>
        <p:spPr>
          <a:xfrm>
            <a:off x="1659435" y="5454966"/>
            <a:ext cx="30447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REMIS PAR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LE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46" name="Google Shape;46;p1"/>
          <p:cNvSpPr/>
          <p:nvPr/>
        </p:nvSpPr>
        <p:spPr>
          <a:xfrm>
            <a:off x="4954162" y="759944"/>
            <a:ext cx="781050" cy="718828"/>
          </a:xfrm>
          <a:custGeom>
            <a:avLst/>
            <a:gdLst/>
            <a:ahLst/>
            <a:cxnLst/>
            <a:rect l="l" t="t" r="r" b="b"/>
            <a:pathLst>
              <a:path w="781050" h="742950" extrusionOk="0">
                <a:moveTo>
                  <a:pt x="149136" y="742721"/>
                </a:moveTo>
                <a:lnTo>
                  <a:pt x="195204" y="474060"/>
                </a:lnTo>
                <a:lnTo>
                  <a:pt x="0" y="283655"/>
                </a:lnTo>
                <a:lnTo>
                  <a:pt x="269694" y="244449"/>
                </a:lnTo>
                <a:lnTo>
                  <a:pt x="390409" y="0"/>
                </a:lnTo>
                <a:lnTo>
                  <a:pt x="413703" y="47171"/>
                </a:lnTo>
                <a:lnTo>
                  <a:pt x="390409" y="47171"/>
                </a:lnTo>
                <a:lnTo>
                  <a:pt x="283593" y="263505"/>
                </a:lnTo>
                <a:lnTo>
                  <a:pt x="44818" y="298338"/>
                </a:lnTo>
                <a:lnTo>
                  <a:pt x="217535" y="466719"/>
                </a:lnTo>
                <a:lnTo>
                  <a:pt x="176777" y="704609"/>
                </a:lnTo>
                <a:lnTo>
                  <a:pt x="221637" y="704609"/>
                </a:lnTo>
                <a:lnTo>
                  <a:pt x="149136" y="742721"/>
                </a:lnTo>
                <a:close/>
              </a:path>
              <a:path w="781050" h="742950" extrusionOk="0">
                <a:moveTo>
                  <a:pt x="625146" y="704609"/>
                </a:moveTo>
                <a:lnTo>
                  <a:pt x="603884" y="704609"/>
                </a:lnTo>
                <a:lnTo>
                  <a:pt x="563126" y="466719"/>
                </a:lnTo>
                <a:lnTo>
                  <a:pt x="735999" y="298338"/>
                </a:lnTo>
                <a:lnTo>
                  <a:pt x="497224" y="263662"/>
                </a:lnTo>
                <a:lnTo>
                  <a:pt x="390409" y="47171"/>
                </a:lnTo>
                <a:lnTo>
                  <a:pt x="413703" y="47171"/>
                </a:lnTo>
                <a:lnTo>
                  <a:pt x="511123" y="244449"/>
                </a:lnTo>
                <a:lnTo>
                  <a:pt x="780818" y="283655"/>
                </a:lnTo>
                <a:lnTo>
                  <a:pt x="585613" y="474060"/>
                </a:lnTo>
                <a:lnTo>
                  <a:pt x="625146" y="704609"/>
                </a:lnTo>
                <a:close/>
              </a:path>
              <a:path w="781050" h="742950" extrusionOk="0">
                <a:moveTo>
                  <a:pt x="221637" y="704609"/>
                </a:moveTo>
                <a:lnTo>
                  <a:pt x="176777" y="704609"/>
                </a:lnTo>
                <a:lnTo>
                  <a:pt x="390409" y="592302"/>
                </a:lnTo>
                <a:lnTo>
                  <a:pt x="435241" y="615888"/>
                </a:lnTo>
                <a:lnTo>
                  <a:pt x="390409" y="615888"/>
                </a:lnTo>
                <a:lnTo>
                  <a:pt x="221637" y="704609"/>
                </a:lnTo>
                <a:close/>
              </a:path>
              <a:path w="781050" h="742950" extrusionOk="0">
                <a:moveTo>
                  <a:pt x="631681" y="742721"/>
                </a:moveTo>
                <a:lnTo>
                  <a:pt x="390409" y="615888"/>
                </a:lnTo>
                <a:lnTo>
                  <a:pt x="435241" y="615888"/>
                </a:lnTo>
                <a:lnTo>
                  <a:pt x="603884" y="704609"/>
                </a:lnTo>
                <a:lnTo>
                  <a:pt x="625146" y="704609"/>
                </a:lnTo>
                <a:lnTo>
                  <a:pt x="631681" y="742721"/>
                </a:lnTo>
                <a:close/>
              </a:path>
            </a:pathLst>
          </a:custGeom>
          <a:solidFill>
            <a:srgbClr val="18131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2406160" y="2001906"/>
            <a:ext cx="5882100" cy="3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1100" rIns="0" bIns="0" anchor="t" anchorCtr="0">
            <a:spAutoFit/>
          </a:bodyPr>
          <a:lstStyle/>
          <a:p>
            <a:pPr marL="1397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5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CETTE ÉTOILE EST REMISE À</a:t>
            </a:r>
            <a:endParaRPr sz="135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8" name="Google Shape;48;p1"/>
          <p:cNvSpPr txBox="1">
            <a:spLocks noGrp="1"/>
          </p:cNvSpPr>
          <p:nvPr>
            <p:ph type="title"/>
          </p:nvPr>
        </p:nvSpPr>
        <p:spPr>
          <a:xfrm>
            <a:off x="4038272" y="1571005"/>
            <a:ext cx="2612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3302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1ÈRE ÉTOILE</a:t>
            </a:r>
            <a:endParaRPr/>
          </a:p>
        </p:txBody>
      </p:sp>
      <p:sp>
        <p:nvSpPr>
          <p:cNvPr id="49" name="Google Shape;49;p1"/>
          <p:cNvSpPr txBox="1"/>
          <p:nvPr/>
        </p:nvSpPr>
        <p:spPr>
          <a:xfrm>
            <a:off x="2449950" y="2490050"/>
            <a:ext cx="5794500" cy="1783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48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42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_ _ _ _ _ _ _ _ _ _ _</a:t>
            </a:r>
            <a:endParaRPr sz="42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495933" lvl="0" indent="0" algn="l" rtl="0">
              <a:lnSpc>
                <a:spcPct val="1169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fr-FR" sz="13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pour sa prestation lors de la Finale Régionale du Trophée d'Impro Culture &amp; Diversité Edition 2025</a:t>
            </a:r>
            <a:endParaRPr sz="13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" y="0"/>
            <a:ext cx="10692383" cy="756060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2"/>
          <p:cNvSpPr/>
          <p:nvPr/>
        </p:nvSpPr>
        <p:spPr>
          <a:xfrm>
            <a:off x="816944" y="452267"/>
            <a:ext cx="9055735" cy="6656070"/>
          </a:xfrm>
          <a:custGeom>
            <a:avLst/>
            <a:gdLst/>
            <a:ahLst/>
            <a:cxnLst/>
            <a:rect l="l" t="t" r="r" b="b"/>
            <a:pathLst>
              <a:path w="9055735" h="6656070" extrusionOk="0">
                <a:moveTo>
                  <a:pt x="9055585" y="6655998"/>
                </a:moveTo>
                <a:lnTo>
                  <a:pt x="0" y="6655998"/>
                </a:lnTo>
                <a:lnTo>
                  <a:pt x="0" y="0"/>
                </a:lnTo>
                <a:lnTo>
                  <a:pt x="9055585" y="0"/>
                </a:lnTo>
                <a:lnTo>
                  <a:pt x="9055585" y="6655998"/>
                </a:lnTo>
                <a:close/>
              </a:path>
            </a:pathLst>
          </a:custGeom>
          <a:solidFill>
            <a:srgbClr val="FFFFFF">
              <a:alpha val="54509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2"/>
          <p:cNvSpPr/>
          <p:nvPr/>
        </p:nvSpPr>
        <p:spPr>
          <a:xfrm>
            <a:off x="4506612" y="698629"/>
            <a:ext cx="781050" cy="717540"/>
          </a:xfrm>
          <a:custGeom>
            <a:avLst/>
            <a:gdLst/>
            <a:ahLst/>
            <a:cxnLst/>
            <a:rect l="l" t="t" r="r" b="b"/>
            <a:pathLst>
              <a:path w="781050" h="742950" extrusionOk="0">
                <a:moveTo>
                  <a:pt x="149136" y="742721"/>
                </a:moveTo>
                <a:lnTo>
                  <a:pt x="195204" y="474060"/>
                </a:lnTo>
                <a:lnTo>
                  <a:pt x="0" y="283655"/>
                </a:lnTo>
                <a:lnTo>
                  <a:pt x="269694" y="244449"/>
                </a:lnTo>
                <a:lnTo>
                  <a:pt x="390409" y="0"/>
                </a:lnTo>
                <a:lnTo>
                  <a:pt x="413703" y="47171"/>
                </a:lnTo>
                <a:lnTo>
                  <a:pt x="390409" y="47171"/>
                </a:lnTo>
                <a:lnTo>
                  <a:pt x="283593" y="263505"/>
                </a:lnTo>
                <a:lnTo>
                  <a:pt x="44818" y="298338"/>
                </a:lnTo>
                <a:lnTo>
                  <a:pt x="217535" y="466719"/>
                </a:lnTo>
                <a:lnTo>
                  <a:pt x="176777" y="704609"/>
                </a:lnTo>
                <a:lnTo>
                  <a:pt x="221637" y="704609"/>
                </a:lnTo>
                <a:lnTo>
                  <a:pt x="149136" y="742721"/>
                </a:lnTo>
                <a:close/>
              </a:path>
              <a:path w="781050" h="742950" extrusionOk="0">
                <a:moveTo>
                  <a:pt x="625146" y="704609"/>
                </a:moveTo>
                <a:lnTo>
                  <a:pt x="603884" y="704609"/>
                </a:lnTo>
                <a:lnTo>
                  <a:pt x="563126" y="466719"/>
                </a:lnTo>
                <a:lnTo>
                  <a:pt x="735999" y="298338"/>
                </a:lnTo>
                <a:lnTo>
                  <a:pt x="497224" y="263662"/>
                </a:lnTo>
                <a:lnTo>
                  <a:pt x="390409" y="47171"/>
                </a:lnTo>
                <a:lnTo>
                  <a:pt x="413703" y="47171"/>
                </a:lnTo>
                <a:lnTo>
                  <a:pt x="511123" y="244449"/>
                </a:lnTo>
                <a:lnTo>
                  <a:pt x="780818" y="283655"/>
                </a:lnTo>
                <a:lnTo>
                  <a:pt x="585613" y="474060"/>
                </a:lnTo>
                <a:lnTo>
                  <a:pt x="625146" y="704609"/>
                </a:lnTo>
                <a:close/>
              </a:path>
              <a:path w="781050" h="742950" extrusionOk="0">
                <a:moveTo>
                  <a:pt x="221637" y="704609"/>
                </a:moveTo>
                <a:lnTo>
                  <a:pt x="176777" y="704609"/>
                </a:lnTo>
                <a:lnTo>
                  <a:pt x="390409" y="592302"/>
                </a:lnTo>
                <a:lnTo>
                  <a:pt x="435241" y="615888"/>
                </a:lnTo>
                <a:lnTo>
                  <a:pt x="390409" y="615888"/>
                </a:lnTo>
                <a:lnTo>
                  <a:pt x="221637" y="704609"/>
                </a:lnTo>
                <a:close/>
              </a:path>
              <a:path w="781050" h="742950" extrusionOk="0">
                <a:moveTo>
                  <a:pt x="631681" y="742721"/>
                </a:moveTo>
                <a:lnTo>
                  <a:pt x="390409" y="615888"/>
                </a:lnTo>
                <a:lnTo>
                  <a:pt x="435241" y="615888"/>
                </a:lnTo>
                <a:lnTo>
                  <a:pt x="603884" y="704609"/>
                </a:lnTo>
                <a:lnTo>
                  <a:pt x="625146" y="704609"/>
                </a:lnTo>
                <a:lnTo>
                  <a:pt x="631681" y="742721"/>
                </a:lnTo>
                <a:close/>
              </a:path>
            </a:pathLst>
          </a:custGeom>
          <a:solidFill>
            <a:srgbClr val="18131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2"/>
          <p:cNvSpPr txBox="1"/>
          <p:nvPr/>
        </p:nvSpPr>
        <p:spPr>
          <a:xfrm>
            <a:off x="2403808" y="1968400"/>
            <a:ext cx="5882100" cy="54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1100" rIns="0" bIns="0" anchor="t" anchorCtr="0">
            <a:spAutoFit/>
          </a:bodyPr>
          <a:lstStyle/>
          <a:p>
            <a:pPr marL="1397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5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CETTE ÉTOILE EST REMISE À</a:t>
            </a:r>
            <a:endParaRPr sz="135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4173853" marR="0" lvl="0" indent="0" algn="l" rtl="0">
              <a:lnSpc>
                <a:spcPct val="100000"/>
              </a:lnSpc>
              <a:spcBef>
                <a:spcPts val="275"/>
              </a:spcBef>
              <a:spcAft>
                <a:spcPts val="0"/>
              </a:spcAft>
              <a:buNone/>
            </a:pPr>
            <a:endParaRPr sz="135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8" name="Google Shape;58;p2"/>
          <p:cNvSpPr txBox="1">
            <a:spLocks noGrp="1"/>
          </p:cNvSpPr>
          <p:nvPr>
            <p:ph type="title"/>
          </p:nvPr>
        </p:nvSpPr>
        <p:spPr>
          <a:xfrm>
            <a:off x="3822459" y="1537300"/>
            <a:ext cx="30447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2ÈME ÉTOILE</a:t>
            </a: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5422900" y="676275"/>
            <a:ext cx="781050" cy="742950"/>
          </a:xfrm>
          <a:custGeom>
            <a:avLst/>
            <a:gdLst/>
            <a:ahLst/>
            <a:cxnLst/>
            <a:rect l="l" t="t" r="r" b="b"/>
            <a:pathLst>
              <a:path w="781050" h="742950" extrusionOk="0">
                <a:moveTo>
                  <a:pt x="149136" y="742721"/>
                </a:moveTo>
                <a:lnTo>
                  <a:pt x="195204" y="474060"/>
                </a:lnTo>
                <a:lnTo>
                  <a:pt x="0" y="283655"/>
                </a:lnTo>
                <a:lnTo>
                  <a:pt x="269694" y="244449"/>
                </a:lnTo>
                <a:lnTo>
                  <a:pt x="390409" y="0"/>
                </a:lnTo>
                <a:lnTo>
                  <a:pt x="413703" y="47171"/>
                </a:lnTo>
                <a:lnTo>
                  <a:pt x="390409" y="47171"/>
                </a:lnTo>
                <a:lnTo>
                  <a:pt x="283593" y="263505"/>
                </a:lnTo>
                <a:lnTo>
                  <a:pt x="44818" y="298338"/>
                </a:lnTo>
                <a:lnTo>
                  <a:pt x="217535" y="466719"/>
                </a:lnTo>
                <a:lnTo>
                  <a:pt x="176777" y="704609"/>
                </a:lnTo>
                <a:lnTo>
                  <a:pt x="221637" y="704609"/>
                </a:lnTo>
                <a:lnTo>
                  <a:pt x="149136" y="742721"/>
                </a:lnTo>
                <a:close/>
              </a:path>
              <a:path w="781050" h="742950" extrusionOk="0">
                <a:moveTo>
                  <a:pt x="625146" y="704609"/>
                </a:moveTo>
                <a:lnTo>
                  <a:pt x="603884" y="704609"/>
                </a:lnTo>
                <a:lnTo>
                  <a:pt x="563126" y="466719"/>
                </a:lnTo>
                <a:lnTo>
                  <a:pt x="735999" y="298338"/>
                </a:lnTo>
                <a:lnTo>
                  <a:pt x="497224" y="263662"/>
                </a:lnTo>
                <a:lnTo>
                  <a:pt x="390409" y="47171"/>
                </a:lnTo>
                <a:lnTo>
                  <a:pt x="413703" y="47171"/>
                </a:lnTo>
                <a:lnTo>
                  <a:pt x="511123" y="244449"/>
                </a:lnTo>
                <a:lnTo>
                  <a:pt x="780818" y="283655"/>
                </a:lnTo>
                <a:lnTo>
                  <a:pt x="585613" y="474060"/>
                </a:lnTo>
                <a:lnTo>
                  <a:pt x="625146" y="704609"/>
                </a:lnTo>
                <a:close/>
              </a:path>
              <a:path w="781050" h="742950" extrusionOk="0">
                <a:moveTo>
                  <a:pt x="221637" y="704609"/>
                </a:moveTo>
                <a:lnTo>
                  <a:pt x="176777" y="704609"/>
                </a:lnTo>
                <a:lnTo>
                  <a:pt x="390409" y="592302"/>
                </a:lnTo>
                <a:lnTo>
                  <a:pt x="435241" y="615888"/>
                </a:lnTo>
                <a:lnTo>
                  <a:pt x="390409" y="615888"/>
                </a:lnTo>
                <a:lnTo>
                  <a:pt x="221637" y="704609"/>
                </a:lnTo>
                <a:close/>
              </a:path>
              <a:path w="781050" h="742950" extrusionOk="0">
                <a:moveTo>
                  <a:pt x="631681" y="742721"/>
                </a:moveTo>
                <a:lnTo>
                  <a:pt x="390409" y="615888"/>
                </a:lnTo>
                <a:lnTo>
                  <a:pt x="435241" y="615888"/>
                </a:lnTo>
                <a:lnTo>
                  <a:pt x="603884" y="704609"/>
                </a:lnTo>
                <a:lnTo>
                  <a:pt x="625146" y="704609"/>
                </a:lnTo>
                <a:lnTo>
                  <a:pt x="631681" y="742721"/>
                </a:lnTo>
                <a:close/>
              </a:path>
            </a:pathLst>
          </a:custGeom>
          <a:solidFill>
            <a:srgbClr val="18131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2"/>
          <p:cNvSpPr txBox="1"/>
          <p:nvPr/>
        </p:nvSpPr>
        <p:spPr>
          <a:xfrm>
            <a:off x="2449950" y="2490050"/>
            <a:ext cx="5794500" cy="1783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484"/>
              </a:spcBef>
              <a:spcAft>
                <a:spcPts val="0"/>
              </a:spcAft>
              <a:buNone/>
            </a:pPr>
            <a:r>
              <a:rPr lang="fr-FR" sz="42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_ _ _ _ _ _ _ _ _ _ _</a:t>
            </a:r>
            <a:endParaRPr sz="42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495933" lvl="0" indent="0" algn="l" rtl="0">
              <a:lnSpc>
                <a:spcPct val="116900"/>
              </a:lnSpc>
              <a:spcBef>
                <a:spcPts val="1440"/>
              </a:spcBef>
              <a:spcAft>
                <a:spcPts val="0"/>
              </a:spcAft>
              <a:buNone/>
            </a:pPr>
            <a:r>
              <a:rPr lang="fr-FR" sz="13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pour sa prestation lors de la Finale Régionale du Trophée d'Impro Culture &amp; Diversité Edition 2025</a:t>
            </a:r>
            <a:endParaRPr sz="13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2"/>
          <p:cNvSpPr txBox="1"/>
          <p:nvPr/>
        </p:nvSpPr>
        <p:spPr>
          <a:xfrm>
            <a:off x="1659435" y="5454966"/>
            <a:ext cx="30447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REMIS PAR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LE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7" y="0"/>
            <a:ext cx="10692383" cy="756060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3"/>
          <p:cNvSpPr/>
          <p:nvPr/>
        </p:nvSpPr>
        <p:spPr>
          <a:xfrm>
            <a:off x="818832" y="452265"/>
            <a:ext cx="9055735" cy="6656070"/>
          </a:xfrm>
          <a:custGeom>
            <a:avLst/>
            <a:gdLst/>
            <a:ahLst/>
            <a:cxnLst/>
            <a:rect l="l" t="t" r="r" b="b"/>
            <a:pathLst>
              <a:path w="9055735" h="6656070" extrusionOk="0">
                <a:moveTo>
                  <a:pt x="9055585" y="6655998"/>
                </a:moveTo>
                <a:lnTo>
                  <a:pt x="0" y="6655998"/>
                </a:lnTo>
                <a:lnTo>
                  <a:pt x="0" y="0"/>
                </a:lnTo>
                <a:lnTo>
                  <a:pt x="9055585" y="0"/>
                </a:lnTo>
                <a:lnTo>
                  <a:pt x="9055585" y="6655998"/>
                </a:lnTo>
                <a:close/>
              </a:path>
            </a:pathLst>
          </a:custGeom>
          <a:solidFill>
            <a:srgbClr val="FFFFFF">
              <a:alpha val="54509"/>
            </a:srgbClr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3"/>
          <p:cNvSpPr/>
          <p:nvPr/>
        </p:nvSpPr>
        <p:spPr>
          <a:xfrm>
            <a:off x="3934457" y="608854"/>
            <a:ext cx="781050" cy="742950"/>
          </a:xfrm>
          <a:custGeom>
            <a:avLst/>
            <a:gdLst/>
            <a:ahLst/>
            <a:cxnLst/>
            <a:rect l="l" t="t" r="r" b="b"/>
            <a:pathLst>
              <a:path w="781050" h="742950" extrusionOk="0">
                <a:moveTo>
                  <a:pt x="149136" y="742721"/>
                </a:moveTo>
                <a:lnTo>
                  <a:pt x="195204" y="474060"/>
                </a:lnTo>
                <a:lnTo>
                  <a:pt x="0" y="283655"/>
                </a:lnTo>
                <a:lnTo>
                  <a:pt x="269694" y="244449"/>
                </a:lnTo>
                <a:lnTo>
                  <a:pt x="390409" y="0"/>
                </a:lnTo>
                <a:lnTo>
                  <a:pt x="413703" y="47171"/>
                </a:lnTo>
                <a:lnTo>
                  <a:pt x="390409" y="47171"/>
                </a:lnTo>
                <a:lnTo>
                  <a:pt x="283593" y="263505"/>
                </a:lnTo>
                <a:lnTo>
                  <a:pt x="44818" y="298338"/>
                </a:lnTo>
                <a:lnTo>
                  <a:pt x="217535" y="466719"/>
                </a:lnTo>
                <a:lnTo>
                  <a:pt x="176777" y="704609"/>
                </a:lnTo>
                <a:lnTo>
                  <a:pt x="221637" y="704609"/>
                </a:lnTo>
                <a:lnTo>
                  <a:pt x="149136" y="742721"/>
                </a:lnTo>
                <a:close/>
              </a:path>
              <a:path w="781050" h="742950" extrusionOk="0">
                <a:moveTo>
                  <a:pt x="625146" y="704609"/>
                </a:moveTo>
                <a:lnTo>
                  <a:pt x="603884" y="704609"/>
                </a:lnTo>
                <a:lnTo>
                  <a:pt x="563126" y="466719"/>
                </a:lnTo>
                <a:lnTo>
                  <a:pt x="735999" y="298338"/>
                </a:lnTo>
                <a:lnTo>
                  <a:pt x="497224" y="263662"/>
                </a:lnTo>
                <a:lnTo>
                  <a:pt x="390409" y="47171"/>
                </a:lnTo>
                <a:lnTo>
                  <a:pt x="413703" y="47171"/>
                </a:lnTo>
                <a:lnTo>
                  <a:pt x="511123" y="244449"/>
                </a:lnTo>
                <a:lnTo>
                  <a:pt x="780818" y="283655"/>
                </a:lnTo>
                <a:lnTo>
                  <a:pt x="585613" y="474060"/>
                </a:lnTo>
                <a:lnTo>
                  <a:pt x="625146" y="704609"/>
                </a:lnTo>
                <a:close/>
              </a:path>
              <a:path w="781050" h="742950" extrusionOk="0">
                <a:moveTo>
                  <a:pt x="221637" y="704609"/>
                </a:moveTo>
                <a:lnTo>
                  <a:pt x="176777" y="704609"/>
                </a:lnTo>
                <a:lnTo>
                  <a:pt x="390409" y="592302"/>
                </a:lnTo>
                <a:lnTo>
                  <a:pt x="435241" y="615888"/>
                </a:lnTo>
                <a:lnTo>
                  <a:pt x="390409" y="615888"/>
                </a:lnTo>
                <a:lnTo>
                  <a:pt x="221637" y="704609"/>
                </a:lnTo>
                <a:close/>
              </a:path>
              <a:path w="781050" h="742950" extrusionOk="0">
                <a:moveTo>
                  <a:pt x="631681" y="742721"/>
                </a:moveTo>
                <a:lnTo>
                  <a:pt x="390409" y="615888"/>
                </a:lnTo>
                <a:lnTo>
                  <a:pt x="435241" y="615888"/>
                </a:lnTo>
                <a:lnTo>
                  <a:pt x="603884" y="704609"/>
                </a:lnTo>
                <a:lnTo>
                  <a:pt x="625146" y="704609"/>
                </a:lnTo>
                <a:lnTo>
                  <a:pt x="631681" y="742721"/>
                </a:lnTo>
                <a:close/>
              </a:path>
            </a:pathLst>
          </a:custGeom>
          <a:solidFill>
            <a:srgbClr val="18131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3"/>
          <p:cNvSpPr txBox="1"/>
          <p:nvPr/>
        </p:nvSpPr>
        <p:spPr>
          <a:xfrm>
            <a:off x="2403396" y="1981855"/>
            <a:ext cx="5882100" cy="3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1100" rIns="0" bIns="0" anchor="t" anchorCtr="0">
            <a:spAutoFit/>
          </a:bodyPr>
          <a:lstStyle/>
          <a:p>
            <a:pPr marL="1397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75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CETTE ÉTOILE EST REMISE À</a:t>
            </a:r>
            <a:endParaRPr sz="135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" name="Google Shape;70;p3"/>
          <p:cNvSpPr txBox="1">
            <a:spLocks noGrp="1"/>
          </p:cNvSpPr>
          <p:nvPr>
            <p:ph type="title"/>
          </p:nvPr>
        </p:nvSpPr>
        <p:spPr>
          <a:xfrm>
            <a:off x="3903760" y="1474550"/>
            <a:ext cx="2886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5225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3ÈME ÉTOILE</a:t>
            </a:r>
            <a:endParaRPr/>
          </a:p>
        </p:txBody>
      </p:sp>
      <p:sp>
        <p:nvSpPr>
          <p:cNvPr id="71" name="Google Shape;71;p3"/>
          <p:cNvSpPr/>
          <p:nvPr/>
        </p:nvSpPr>
        <p:spPr>
          <a:xfrm>
            <a:off x="4922757" y="608854"/>
            <a:ext cx="1767205" cy="742950"/>
          </a:xfrm>
          <a:custGeom>
            <a:avLst/>
            <a:gdLst/>
            <a:ahLst/>
            <a:cxnLst/>
            <a:rect l="l" t="t" r="r" b="b"/>
            <a:pathLst>
              <a:path w="1767204" h="742950" extrusionOk="0">
                <a:moveTo>
                  <a:pt x="780821" y="283654"/>
                </a:moveTo>
                <a:lnTo>
                  <a:pt x="736003" y="277152"/>
                </a:lnTo>
                <a:lnTo>
                  <a:pt x="736003" y="298335"/>
                </a:lnTo>
                <a:lnTo>
                  <a:pt x="563130" y="466712"/>
                </a:lnTo>
                <a:lnTo>
                  <a:pt x="603885" y="704608"/>
                </a:lnTo>
                <a:lnTo>
                  <a:pt x="435241" y="615886"/>
                </a:lnTo>
                <a:lnTo>
                  <a:pt x="390410" y="592302"/>
                </a:lnTo>
                <a:lnTo>
                  <a:pt x="176784" y="704608"/>
                </a:lnTo>
                <a:lnTo>
                  <a:pt x="217538" y="466712"/>
                </a:lnTo>
                <a:lnTo>
                  <a:pt x="44818" y="298335"/>
                </a:lnTo>
                <a:lnTo>
                  <a:pt x="283603" y="263499"/>
                </a:lnTo>
                <a:lnTo>
                  <a:pt x="390410" y="47167"/>
                </a:lnTo>
                <a:lnTo>
                  <a:pt x="497230" y="263664"/>
                </a:lnTo>
                <a:lnTo>
                  <a:pt x="736003" y="298335"/>
                </a:lnTo>
                <a:lnTo>
                  <a:pt x="736003" y="277152"/>
                </a:lnTo>
                <a:lnTo>
                  <a:pt x="511124" y="244449"/>
                </a:lnTo>
                <a:lnTo>
                  <a:pt x="413702" y="47167"/>
                </a:lnTo>
                <a:lnTo>
                  <a:pt x="390410" y="0"/>
                </a:lnTo>
                <a:lnTo>
                  <a:pt x="269697" y="244449"/>
                </a:lnTo>
                <a:lnTo>
                  <a:pt x="0" y="283654"/>
                </a:lnTo>
                <a:lnTo>
                  <a:pt x="195211" y="474052"/>
                </a:lnTo>
                <a:lnTo>
                  <a:pt x="149136" y="742721"/>
                </a:lnTo>
                <a:lnTo>
                  <a:pt x="221640" y="704608"/>
                </a:lnTo>
                <a:lnTo>
                  <a:pt x="390410" y="615886"/>
                </a:lnTo>
                <a:lnTo>
                  <a:pt x="631685" y="742721"/>
                </a:lnTo>
                <a:lnTo>
                  <a:pt x="625157" y="704608"/>
                </a:lnTo>
                <a:lnTo>
                  <a:pt x="585622" y="474052"/>
                </a:lnTo>
                <a:lnTo>
                  <a:pt x="780821" y="283654"/>
                </a:lnTo>
                <a:close/>
              </a:path>
              <a:path w="1767204" h="742950" extrusionOk="0">
                <a:moveTo>
                  <a:pt x="1766798" y="283654"/>
                </a:moveTo>
                <a:lnTo>
                  <a:pt x="1721980" y="277152"/>
                </a:lnTo>
                <a:lnTo>
                  <a:pt x="1721980" y="298335"/>
                </a:lnTo>
                <a:lnTo>
                  <a:pt x="1549107" y="466712"/>
                </a:lnTo>
                <a:lnTo>
                  <a:pt x="1589862" y="704608"/>
                </a:lnTo>
                <a:lnTo>
                  <a:pt x="1421218" y="615886"/>
                </a:lnTo>
                <a:lnTo>
                  <a:pt x="1376387" y="592302"/>
                </a:lnTo>
                <a:lnTo>
                  <a:pt x="1162761" y="704608"/>
                </a:lnTo>
                <a:lnTo>
                  <a:pt x="1203515" y="466712"/>
                </a:lnTo>
                <a:lnTo>
                  <a:pt x="1030795" y="298335"/>
                </a:lnTo>
                <a:lnTo>
                  <a:pt x="1269568" y="263499"/>
                </a:lnTo>
                <a:lnTo>
                  <a:pt x="1376387" y="47167"/>
                </a:lnTo>
                <a:lnTo>
                  <a:pt x="1483207" y="263664"/>
                </a:lnTo>
                <a:lnTo>
                  <a:pt x="1721980" y="298335"/>
                </a:lnTo>
                <a:lnTo>
                  <a:pt x="1721980" y="277152"/>
                </a:lnTo>
                <a:lnTo>
                  <a:pt x="1497101" y="244449"/>
                </a:lnTo>
                <a:lnTo>
                  <a:pt x="1399679" y="47167"/>
                </a:lnTo>
                <a:lnTo>
                  <a:pt x="1376387" y="0"/>
                </a:lnTo>
                <a:lnTo>
                  <a:pt x="1255674" y="244449"/>
                </a:lnTo>
                <a:lnTo>
                  <a:pt x="985977" y="283654"/>
                </a:lnTo>
                <a:lnTo>
                  <a:pt x="1181188" y="474052"/>
                </a:lnTo>
                <a:lnTo>
                  <a:pt x="1135113" y="742721"/>
                </a:lnTo>
                <a:lnTo>
                  <a:pt x="1207617" y="704608"/>
                </a:lnTo>
                <a:lnTo>
                  <a:pt x="1376387" y="615886"/>
                </a:lnTo>
                <a:lnTo>
                  <a:pt x="1617662" y="742721"/>
                </a:lnTo>
                <a:lnTo>
                  <a:pt x="1611122" y="704608"/>
                </a:lnTo>
                <a:lnTo>
                  <a:pt x="1571586" y="474052"/>
                </a:lnTo>
                <a:lnTo>
                  <a:pt x="1766798" y="283654"/>
                </a:lnTo>
                <a:close/>
              </a:path>
            </a:pathLst>
          </a:custGeom>
          <a:solidFill>
            <a:srgbClr val="18131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2449950" y="2490050"/>
            <a:ext cx="5794500" cy="1783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484"/>
              </a:spcBef>
              <a:spcAft>
                <a:spcPts val="0"/>
              </a:spcAft>
              <a:buNone/>
            </a:pPr>
            <a:r>
              <a:rPr lang="fr-FR" sz="42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_ _ _ _ _ _ _ _ _ _ _</a:t>
            </a:r>
            <a:endParaRPr sz="42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marR="495933" lvl="0" indent="0" algn="l" rtl="0">
              <a:lnSpc>
                <a:spcPct val="116900"/>
              </a:lnSpc>
              <a:spcBef>
                <a:spcPts val="1440"/>
              </a:spcBef>
              <a:spcAft>
                <a:spcPts val="0"/>
              </a:spcAft>
              <a:buNone/>
            </a:pPr>
            <a:r>
              <a:rPr lang="fr-FR" sz="1350" dirty="0">
                <a:solidFill>
                  <a:srgbClr val="2D231B"/>
                </a:solidFill>
                <a:latin typeface="Tahoma"/>
                <a:ea typeface="Tahoma"/>
                <a:cs typeface="Tahoma"/>
                <a:sym typeface="Tahoma"/>
              </a:rPr>
              <a:t>pour sa prestation lors de la Finale Régionale du Trophée d'Impro Culture &amp; Diversité Edition 2025</a:t>
            </a:r>
            <a:endParaRPr sz="1350" dirty="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3"/>
          <p:cNvSpPr txBox="1"/>
          <p:nvPr/>
        </p:nvSpPr>
        <p:spPr>
          <a:xfrm>
            <a:off x="1659435" y="5454966"/>
            <a:ext cx="30447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460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REMIS PAR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500">
                <a:solidFill>
                  <a:srgbClr val="2D231B"/>
                </a:solidFill>
                <a:latin typeface="Lucida Sans"/>
                <a:ea typeface="Lucida Sans"/>
                <a:cs typeface="Lucida Sans"/>
                <a:sym typeface="Lucida Sans"/>
              </a:rPr>
              <a:t>LE :</a:t>
            </a:r>
            <a:endParaRPr sz="1500">
              <a:solidFill>
                <a:srgbClr val="2D231B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Personnalisé</PresentationFormat>
  <Paragraphs>21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Lucida Sans</vt:lpstr>
      <vt:lpstr>Tahoma</vt:lpstr>
      <vt:lpstr>Arial</vt:lpstr>
      <vt:lpstr>Georgia</vt:lpstr>
      <vt:lpstr>Calibri</vt:lpstr>
      <vt:lpstr>Office Theme</vt:lpstr>
      <vt:lpstr>1ÈRE ÉTOILE</vt:lpstr>
      <vt:lpstr>2ÈME ÉTOILE</vt:lpstr>
      <vt:lpstr>3ÈME ÉTOILE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Trophées Culture &amp; Diversité</dc:creator>
  <cp:lastModifiedBy>Elouan Monnerie-Dubée</cp:lastModifiedBy>
  <cp:revision>2</cp:revision>
  <dcterms:created xsi:type="dcterms:W3CDTF">2022-02-08T11:00:50Z</dcterms:created>
  <dcterms:modified xsi:type="dcterms:W3CDTF">2024-10-09T12:15:30Z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2021-05-17T00:00:00Z</vt:filetime>
  </property>
  <property fmtid="{D5CDD505-2E9C-101B-9397-08002B2CF9AE}" pid="3" name="Creator">
    <vt:lpwstr>Canva</vt:lpwstr>
  </property>
  <property fmtid="{D5CDD505-2E9C-101B-9397-08002B2CF9AE}" pid="4" name="LastSaved">
    <vt:filetime>2022-02-08T00:00:00Z</vt:filetime>
  </property>
</Properties>
</file>