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226"/>
    <a:srgbClr val="EBC9B2"/>
    <a:srgbClr val="D79467"/>
    <a:srgbClr val="4A6032"/>
    <a:srgbClr val="8DB067"/>
    <a:srgbClr val="B6E285"/>
    <a:srgbClr val="CA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80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4:12:4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4:12:4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8FBC-D9CC-451D-85E0-D90CF56711A2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48CC-99EA-435F-9454-28D85C3A6E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93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8FBC-D9CC-451D-85E0-D90CF56711A2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48CC-99EA-435F-9454-28D85C3A6E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97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8FBC-D9CC-451D-85E0-D90CF56711A2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48CC-99EA-435F-9454-28D85C3A6E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23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8FBC-D9CC-451D-85E0-D90CF56711A2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48CC-99EA-435F-9454-28D85C3A6E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59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8FBC-D9CC-451D-85E0-D90CF56711A2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48CC-99EA-435F-9454-28D85C3A6E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9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8FBC-D9CC-451D-85E0-D90CF56711A2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48CC-99EA-435F-9454-28D85C3A6E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39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8FBC-D9CC-451D-85E0-D90CF56711A2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48CC-99EA-435F-9454-28D85C3A6E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05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8FBC-D9CC-451D-85E0-D90CF56711A2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48CC-99EA-435F-9454-28D85C3A6E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54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8FBC-D9CC-451D-85E0-D90CF56711A2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48CC-99EA-435F-9454-28D85C3A6E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2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8FBC-D9CC-451D-85E0-D90CF56711A2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48CC-99EA-435F-9454-28D85C3A6E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46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8FBC-D9CC-451D-85E0-D90CF56711A2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48CC-99EA-435F-9454-28D85C3A6E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63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8FBC-D9CC-451D-85E0-D90CF56711A2}" type="datetimeFigureOut">
              <a:rPr lang="fr-FR" smtClean="0"/>
              <a:t>08/06/2025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48CC-99EA-435F-9454-28D85C3A6E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86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customXml" Target="../ink/ink1.xml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customXml" Target="../ink/ink2.xml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 40">
            <a:extLst>
              <a:ext uri="{FF2B5EF4-FFF2-40B4-BE49-F238E27FC236}">
                <a16:creationId xmlns:a16="http://schemas.microsoft.com/office/drawing/2014/main" id="{23DDA1D5-7F2E-5FD1-1616-E7BECABD675A}"/>
              </a:ext>
            </a:extLst>
          </p:cNvPr>
          <p:cNvGrpSpPr/>
          <p:nvPr/>
        </p:nvGrpSpPr>
        <p:grpSpPr>
          <a:xfrm>
            <a:off x="-16522" y="-149215"/>
            <a:ext cx="10074923" cy="7007215"/>
            <a:chOff x="-16523" y="-149215"/>
            <a:chExt cx="10074923" cy="700721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F552638-5417-334F-EFD5-B4E0959F5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>
              <a:off x="1523999" y="-1524001"/>
              <a:ext cx="6858001" cy="990600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FFC230-0B6D-1098-3784-9F54378D6E46}"/>
                </a:ext>
              </a:extLst>
            </p:cNvPr>
            <p:cNvSpPr/>
            <p:nvPr/>
          </p:nvSpPr>
          <p:spPr>
            <a:xfrm>
              <a:off x="625033" y="706056"/>
              <a:ext cx="8646289" cy="5567422"/>
            </a:xfrm>
            <a:prstGeom prst="rect">
              <a:avLst/>
            </a:prstGeom>
            <a:solidFill>
              <a:srgbClr val="EBC9B2"/>
            </a:solidFill>
            <a:ln>
              <a:solidFill>
                <a:srgbClr val="B6E2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Cadre 7">
              <a:extLst>
                <a:ext uri="{FF2B5EF4-FFF2-40B4-BE49-F238E27FC236}">
                  <a16:creationId xmlns:a16="http://schemas.microsoft.com/office/drawing/2014/main" id="{418E20B1-6D05-13B0-9B1C-27BFAB0BCE0C}"/>
                </a:ext>
              </a:extLst>
            </p:cNvPr>
            <p:cNvSpPr/>
            <p:nvPr/>
          </p:nvSpPr>
          <p:spPr>
            <a:xfrm>
              <a:off x="625033" y="567159"/>
              <a:ext cx="8646289" cy="5706319"/>
            </a:xfrm>
            <a:prstGeom prst="frame">
              <a:avLst>
                <a:gd name="adj1" fmla="val 3778"/>
              </a:avLst>
            </a:prstGeom>
            <a:solidFill>
              <a:srgbClr val="92522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20F84E54-2E5C-1F8D-4E97-0484179B5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906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146A3DC8-41DB-4296-E41C-A846C838F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152400"/>
              <a:ext cx="9906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E1A2A619-F58F-1161-9FF7-E73C606E3698}"/>
                </a:ext>
              </a:extLst>
            </p:cNvPr>
            <p:cNvSpPr/>
            <p:nvPr/>
          </p:nvSpPr>
          <p:spPr>
            <a:xfrm>
              <a:off x="1495877" y="1242930"/>
              <a:ext cx="7214655" cy="43891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41FFDA90-E096-A3C1-53C0-A17CC2D5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9962" r="90421">
                          <a14:foregroundMark x1="50192" y1="55625" x2="50192" y2="55625"/>
                          <a14:foregroundMark x1="20307" y1="85625" x2="20307" y2="85625"/>
                          <a14:foregroundMark x1="90421" y1="45625" x2="90421" y2="4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9577" y="-149215"/>
              <a:ext cx="3757199" cy="2303265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E9FDB23-2796-A79C-BCD1-5CA3BB45F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74" b="97436" l="2747" r="92308">
                          <a14:foregroundMark x1="36813" y1="12821" x2="53846" y2="10826"/>
                          <a14:foregroundMark x1="53846" y1="10826" x2="78571" y2="13390"/>
                          <a14:foregroundMark x1="78571" y1="13390" x2="85165" y2="26211"/>
                          <a14:foregroundMark x1="64835" y1="5698" x2="64835" y2="5698"/>
                          <a14:foregroundMark x1="92308" y1="21083" x2="92308" y2="21083"/>
                          <a14:foregroundMark x1="48352" y1="47293" x2="73077" y2="97436"/>
                          <a14:foregroundMark x1="28571" y1="97436" x2="41209" y2="94872"/>
                          <a14:foregroundMark x1="8791" y1="42450" x2="13736" y2="50997"/>
                          <a14:foregroundMark x1="66484" y1="26781" x2="53846" y2="33903"/>
                          <a14:foregroundMark x1="40110" y1="24501" x2="32418" y2="31909"/>
                          <a14:foregroundMark x1="3846" y1="39886" x2="3846" y2="39886"/>
                          <a14:foregroundMark x1="5495" y1="41595" x2="5495" y2="41595"/>
                          <a14:foregroundMark x1="2747" y1="42165" x2="2747" y2="42165"/>
                          <a14:foregroundMark x1="7143" y1="39316" x2="7143" y2="39316"/>
                          <a14:foregroundMark x1="15934" y1="49858" x2="22527" y2="55840"/>
                          <a14:foregroundMark x1="33516" y1="22222" x2="36264" y2="30199"/>
                          <a14:backgroundMark x1="9890" y1="40456" x2="9890" y2="40456"/>
                          <a14:backgroundMark x1="6593" y1="40741" x2="6593" y2="40741"/>
                          <a14:backgroundMark x1="4396" y1="42165" x2="4396" y2="421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66544" y="217782"/>
              <a:ext cx="1722118" cy="3321228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E9E13DD2-F788-FB3C-2E25-6D5F563F3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12" b="96281" l="9778" r="92889">
                          <a14:foregroundMark x1="39556" y1="6612" x2="39556" y2="6612"/>
                          <a14:foregroundMark x1="45333" y1="13636" x2="46222" y2="39669"/>
                          <a14:foregroundMark x1="46222" y1="39669" x2="46222" y2="39669"/>
                          <a14:foregroundMark x1="43556" y1="45455" x2="12444" y2="45455"/>
                          <a14:foregroundMark x1="52889" y1="96281" x2="52889" y2="96281"/>
                          <a14:foregroundMark x1="92889" y1="90083" x2="92889" y2="90083"/>
                          <a14:foregroundMark x1="48889" y1="12810" x2="47111" y2="376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360132" y="4703950"/>
              <a:ext cx="1861038" cy="200165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9D15A024-4F6C-87A8-5F55-BD93FC8C7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525" b="97514" l="9551" r="93258">
                          <a14:foregroundMark x1="60674" y1="6077" x2="60674" y2="6077"/>
                          <a14:foregroundMark x1="93820" y1="38674" x2="93820" y2="38674"/>
                          <a14:foregroundMark x1="64045" y1="97514" x2="64045" y2="97514"/>
                          <a14:foregroundMark x1="36517" y1="96409" x2="36517" y2="96409"/>
                          <a14:foregroundMark x1="65169" y1="17680" x2="66292" y2="27348"/>
                          <a14:foregroundMark x1="66292" y1="27348" x2="64045" y2="28729"/>
                          <a14:foregroundMark x1="29213" y1="21547" x2="33708" y2="30387"/>
                          <a14:foregroundMark x1="49438" y1="33702" x2="50000" y2="37569"/>
                          <a14:foregroundMark x1="41573" y1="29558" x2="43820" y2="35359"/>
                          <a14:foregroundMark x1="68539" y1="42541" x2="78090" y2="52486"/>
                          <a14:foregroundMark x1="57303" y1="40055" x2="52247" y2="56906"/>
                          <a14:foregroundMark x1="66854" y1="54420" x2="60674" y2="62707"/>
                          <a14:foregroundMark x1="35955" y1="93370" x2="32022" y2="95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11416" y="1666977"/>
              <a:ext cx="1660416" cy="337680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CFF7AC5D-E9AF-0E57-0AE9-A1B8977E4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55" b="95568" l="9341" r="89560">
                          <a14:foregroundMark x1="56593" y1="8587" x2="56593" y2="8587"/>
                          <a14:foregroundMark x1="48352" y1="4709" x2="48352" y2="4709"/>
                          <a14:foregroundMark x1="71978" y1="21330" x2="64835" y2="31579"/>
                          <a14:foregroundMark x1="38462" y1="21607" x2="38462" y2="32964"/>
                          <a14:foregroundMark x1="63187" y1="95568" x2="63187" y2="95568"/>
                          <a14:foregroundMark x1="89560" y1="28809" x2="89560" y2="2880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0849" y="254310"/>
              <a:ext cx="1702431" cy="337680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476B0BD2-EBE6-C87A-FEDB-8DEA9744F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843" b="95730" l="7692" r="95547">
                          <a14:foregroundMark x1="36437" y1="5843" x2="36437" y2="5843"/>
                          <a14:foregroundMark x1="95547" y1="42247" x2="95547" y2="42247"/>
                          <a14:foregroundMark x1="65992" y1="57978" x2="65992" y2="58202"/>
                          <a14:foregroundMark x1="61538" y1="49213" x2="61538" y2="49213"/>
                          <a14:foregroundMark x1="59514" y1="48315" x2="55466" y2="55056"/>
                          <a14:foregroundMark x1="53846" y1="48764" x2="46154" y2="58652"/>
                          <a14:foregroundMark x1="73684" y1="48764" x2="81781" y2="52135"/>
                          <a14:foregroundMark x1="66802" y1="63820" x2="67611" y2="73933"/>
                          <a14:foregroundMark x1="58704" y1="95730" x2="76923" y2="95056"/>
                          <a14:foregroundMark x1="71660" y1="87865" x2="72470" y2="93708"/>
                          <a14:foregroundMark x1="69231" y1="87865" x2="70040" y2="94157"/>
                          <a14:foregroundMark x1="59109" y1="88764" x2="60324" y2="95955"/>
                          <a14:foregroundMark x1="60324" y1="25843" x2="60324" y2="37753"/>
                          <a14:foregroundMark x1="73684" y1="26067" x2="82591" y2="33258"/>
                          <a14:foregroundMark x1="82591" y1="33258" x2="82591" y2="33258"/>
                          <a14:foregroundMark x1="80162" y1="26067" x2="80972" y2="32584"/>
                          <a14:foregroundMark x1="53846" y1="29213" x2="53846" y2="37303"/>
                          <a14:foregroundMark x1="16599" y1="23820" x2="16599" y2="23820"/>
                          <a14:foregroundMark x1="7692" y1="19551" x2="7692" y2="19551"/>
                          <a14:backgroundMark x1="53441" y1="11236" x2="53441" y2="11236"/>
                          <a14:backgroundMark x1="39271" y1="4719" x2="39271" y2="4719"/>
                          <a14:backgroundMark x1="33198" y1="4045" x2="33198" y2="4045"/>
                          <a14:backgroundMark x1="20243" y1="5618" x2="20243" y2="5618"/>
                          <a14:backgroundMark x1="16599" y1="23371" x2="16599" y2="23371"/>
                          <a14:backgroundMark x1="22672" y1="25169" x2="22672" y2="25169"/>
                          <a14:backgroundMark x1="25506" y1="26517" x2="25506" y2="26517"/>
                          <a14:backgroundMark x1="13360" y1="20674" x2="13360" y2="20674"/>
                          <a14:backgroundMark x1="31579" y1="32135" x2="31579" y2="321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6523" y="1490580"/>
              <a:ext cx="1994011" cy="3592450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C13B7FFC-47C6-CEFD-1C95-A107EC1E9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954" b="97351" l="9064" r="92398">
                          <a14:foregroundMark x1="52924" y1="6954" x2="52924" y2="6954"/>
                          <a14:foregroundMark x1="87719" y1="68543" x2="87719" y2="68543"/>
                          <a14:foregroundMark x1="92982" y1="72517" x2="92982" y2="72517"/>
                          <a14:foregroundMark x1="69883" y1="89404" x2="58480" y2="96026"/>
                          <a14:foregroundMark x1="58480" y1="96026" x2="58187" y2="97351"/>
                          <a14:foregroundMark x1="9064" y1="89073" x2="9064" y2="890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50118" y="4824378"/>
              <a:ext cx="1994012" cy="1760794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26BEAD7D-ED58-3B07-9716-CA11E91B0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773" b="99318" l="9825" r="95439">
                          <a14:foregroundMark x1="52281" y1="7273" x2="52281" y2="7273"/>
                          <a14:foregroundMark x1="28070" y1="4773" x2="28070" y2="4773"/>
                          <a14:foregroundMark x1="95439" y1="14773" x2="95439" y2="14773"/>
                          <a14:foregroundMark x1="95789" y1="22273" x2="95789" y2="22273"/>
                          <a14:foregroundMark x1="67018" y1="20000" x2="47719" y2="35909"/>
                          <a14:foregroundMark x1="47719" y1="35909" x2="44561" y2="37045"/>
                          <a14:foregroundMark x1="42456" y1="19091" x2="48070" y2="35455"/>
                          <a14:foregroundMark x1="48070" y1="35455" x2="48070" y2="35455"/>
                          <a14:foregroundMark x1="50175" y1="16364" x2="45965" y2="30455"/>
                          <a14:foregroundMark x1="69123" y1="22045" x2="65965" y2="31818"/>
                          <a14:foregroundMark x1="44912" y1="39773" x2="52281" y2="57045"/>
                          <a14:foregroundMark x1="51930" y1="53636" x2="51930" y2="63182"/>
                          <a14:foregroundMark x1="57193" y1="37955" x2="57193" y2="50000"/>
                          <a14:foregroundMark x1="46316" y1="41136" x2="42807" y2="54091"/>
                          <a14:foregroundMark x1="36491" y1="44091" x2="35789" y2="50455"/>
                          <a14:foregroundMark x1="51930" y1="42500" x2="54386" y2="49545"/>
                          <a14:foregroundMark x1="53684" y1="75909" x2="51930" y2="93636"/>
                          <a14:foregroundMark x1="39298" y1="77273" x2="35789" y2="95227"/>
                          <a14:foregroundMark x1="16842" y1="93864" x2="35789" y2="94091"/>
                          <a14:foregroundMark x1="35789" y1="94091" x2="38246" y2="93864"/>
                          <a14:foregroundMark x1="18596" y1="95455" x2="36842" y2="95909"/>
                          <a14:foregroundMark x1="15789" y1="93409" x2="31228" y2="96818"/>
                          <a14:foregroundMark x1="31228" y1="96818" x2="31579" y2="96818"/>
                          <a14:foregroundMark x1="16842" y1="94318" x2="16842" y2="94318"/>
                          <a14:foregroundMark x1="13333" y1="94318" x2="13333" y2="94318"/>
                          <a14:foregroundMark x1="13333" y1="94773" x2="14035" y2="95455"/>
                          <a14:foregroundMark x1="14386" y1="95682" x2="14386" y2="95682"/>
                          <a14:foregroundMark x1="16842" y1="95909" x2="16842" y2="95909"/>
                          <a14:foregroundMark x1="19298" y1="96591" x2="19298" y2="96591"/>
                          <a14:foregroundMark x1="20702" y1="96591" x2="21053" y2="96591"/>
                          <a14:foregroundMark x1="16842" y1="96591" x2="16842" y2="96591"/>
                          <a14:foregroundMark x1="15439" y1="96818" x2="15439" y2="96818"/>
                          <a14:foregroundMark x1="37895" y1="94773" x2="37895" y2="94773"/>
                          <a14:foregroundMark x1="39649" y1="94091" x2="39649" y2="94091"/>
                          <a14:foregroundMark x1="47018" y1="94091" x2="47719" y2="94091"/>
                          <a14:foregroundMark x1="50877" y1="95227" x2="51930" y2="95682"/>
                          <a14:foregroundMark x1="55088" y1="96136" x2="55088" y2="96136"/>
                          <a14:foregroundMark x1="53333" y1="96364" x2="53333" y2="96364"/>
                          <a14:foregroundMark x1="47018" y1="95227" x2="47368" y2="95682"/>
                          <a14:foregroundMark x1="50526" y1="97273" x2="50526" y2="97273"/>
                          <a14:foregroundMark x1="52632" y1="97500" x2="52632" y2="97500"/>
                          <a14:foregroundMark x1="54386" y1="97500" x2="54386" y2="97500"/>
                          <a14:foregroundMark x1="57193" y1="97955" x2="57193" y2="97955"/>
                          <a14:foregroundMark x1="58947" y1="98864" x2="59649" y2="98864"/>
                          <a14:foregroundMark x1="61404" y1="99318" x2="62807" y2="99318"/>
                          <a14:foregroundMark x1="63860" y1="99318" x2="63860" y2="99318"/>
                          <a14:foregroundMark x1="65965" y1="99318" x2="65965" y2="99318"/>
                          <a14:foregroundMark x1="67368" y1="99318" x2="67368" y2="99318"/>
                          <a14:foregroundMark x1="67368" y1="98864" x2="67368" y2="98864"/>
                          <a14:foregroundMark x1="68772" y1="98182" x2="68772" y2="98182"/>
                          <a14:foregroundMark x1="69123" y1="98182" x2="69123" y2="98182"/>
                          <a14:foregroundMark x1="70175" y1="98409" x2="70175" y2="98409"/>
                          <a14:foregroundMark x1="70175" y1="98409" x2="70877" y2="98409"/>
                          <a14:foregroundMark x1="71228" y1="98182" x2="71228" y2="98182"/>
                          <a14:foregroundMark x1="55789" y1="88182" x2="61053" y2="96591"/>
                          <a14:foregroundMark x1="33684" y1="87727" x2="28772" y2="92955"/>
                          <a14:foregroundMark x1="50175" y1="82500" x2="50175" y2="89545"/>
                          <a14:foregroundMark x1="38947" y1="70682" x2="38947" y2="78864"/>
                          <a14:foregroundMark x1="55088" y1="70682" x2="54386" y2="80000"/>
                          <a14:foregroundMark x1="46316" y1="94773" x2="46316" y2="947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970" y="3103195"/>
              <a:ext cx="2179321" cy="3364566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AB85F379-1037-BAC3-0CC3-E8ED4C949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9906" b="92925" l="9459" r="92568">
                          <a14:foregroundMark x1="45270" y1="93396" x2="45270" y2="93396"/>
                          <a14:foregroundMark x1="92568" y1="38208" x2="92568" y2="382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51165">
              <a:off x="4118317" y="306435"/>
              <a:ext cx="2255715" cy="1615580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C7312446-AF99-8549-4117-D7238BF0D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825" b="98596" l="8446" r="92568">
                          <a14:foregroundMark x1="66216" y1="93333" x2="66216" y2="93333"/>
                          <a14:foregroundMark x1="60473" y1="96140" x2="60473" y2="96140"/>
                          <a14:foregroundMark x1="54392" y1="97895" x2="54392" y2="97895"/>
                          <a14:foregroundMark x1="23311" y1="76842" x2="40203" y2="91930"/>
                          <a14:foregroundMark x1="22973" y1="77895" x2="34122" y2="89123"/>
                          <a14:foregroundMark x1="27027" y1="80702" x2="33784" y2="88421"/>
                          <a14:foregroundMark x1="90203" y1="60702" x2="90203" y2="60702"/>
                          <a14:foregroundMark x1="92568" y1="54737" x2="92568" y2="54737"/>
                          <a14:foregroundMark x1="59122" y1="17193" x2="70270" y2="26316"/>
                          <a14:foregroundMark x1="8784" y1="52632" x2="8784" y2="52632"/>
                          <a14:foregroundMark x1="8446" y1="58947" x2="8446" y2="58947"/>
                          <a14:foregroundMark x1="46622" y1="98596" x2="46622" y2="98596"/>
                          <a14:backgroundMark x1="92905" y1="54737" x2="92905" y2="54737"/>
                          <a14:backgroundMark x1="8784" y1="58596" x2="8784" y2="58596"/>
                          <a14:backgroundMark x1="8108" y1="58596" x2="8108" y2="58596"/>
                          <a14:backgroundMark x1="8108" y1="58947" x2="8108" y2="5894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6489" y="4872520"/>
              <a:ext cx="1897478" cy="1826964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2D61E1B7-9CCE-6CCD-A049-389E9A4A6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036" b="97758" l="7639" r="97917">
                          <a14:foregroundMark x1="79167" y1="7175" x2="79167" y2="7175"/>
                          <a14:foregroundMark x1="79861" y1="4709" x2="79861" y2="4709"/>
                          <a14:foregroundMark x1="61806" y1="4484" x2="61806" y2="4484"/>
                          <a14:foregroundMark x1="92708" y1="32511" x2="92708" y2="32511"/>
                          <a14:foregroundMark x1="63194" y1="20852" x2="60069" y2="45067"/>
                          <a14:foregroundMark x1="41319" y1="18610" x2="42014" y2="39910"/>
                          <a14:foregroundMark x1="51389" y1="28700" x2="51389" y2="44843"/>
                          <a14:foregroundMark x1="51389" y1="44843" x2="51736" y2="45067"/>
                          <a14:foregroundMark x1="42361" y1="32063" x2="47917" y2="43946"/>
                          <a14:foregroundMark x1="57639" y1="24439" x2="58681" y2="36996"/>
                          <a14:foregroundMark x1="47569" y1="89238" x2="29167" y2="95516"/>
                          <a14:foregroundMark x1="25000" y1="95291" x2="40278" y2="95516"/>
                          <a14:foregroundMark x1="36458" y1="96861" x2="36458" y2="96861"/>
                          <a14:foregroundMark x1="34375" y1="96861" x2="34375" y2="96861"/>
                          <a14:foregroundMark x1="31597" y1="97309" x2="31597" y2="97309"/>
                          <a14:foregroundMark x1="29167" y1="97309" x2="29167" y2="97309"/>
                          <a14:foregroundMark x1="28472" y1="97309" x2="28472" y2="97309"/>
                          <a14:foregroundMark x1="27431" y1="97085" x2="27431" y2="97085"/>
                          <a14:foregroundMark x1="25347" y1="97085" x2="25347" y2="97085"/>
                          <a14:foregroundMark x1="24653" y1="96413" x2="24653" y2="96413"/>
                          <a14:foregroundMark x1="24306" y1="95740" x2="24306" y2="95740"/>
                          <a14:foregroundMark x1="23958" y1="95067" x2="23958" y2="95067"/>
                          <a14:foregroundMark x1="23611" y1="94619" x2="23611" y2="94619"/>
                          <a14:foregroundMark x1="23958" y1="93946" x2="48264" y2="95291"/>
                          <a14:foregroundMark x1="48264" y1="95291" x2="48958" y2="94843"/>
                          <a14:foregroundMark x1="48958" y1="94619" x2="48958" y2="94619"/>
                          <a14:foregroundMark x1="49653" y1="94619" x2="49653" y2="94619"/>
                          <a14:foregroundMark x1="50000" y1="94843" x2="50000" y2="94843"/>
                          <a14:foregroundMark x1="50000" y1="94843" x2="50000" y2="94843"/>
                          <a14:foregroundMark x1="45486" y1="95964" x2="45486" y2="95964"/>
                          <a14:foregroundMark x1="42708" y1="96413" x2="42708" y2="96637"/>
                          <a14:foregroundMark x1="40972" y1="96637" x2="40625" y2="96861"/>
                          <a14:foregroundMark x1="38542" y1="96861" x2="38542" y2="96861"/>
                          <a14:foregroundMark x1="37153" y1="96861" x2="37153" y2="96861"/>
                          <a14:foregroundMark x1="36458" y1="97085" x2="36458" y2="97085"/>
                          <a14:foregroundMark x1="33681" y1="97309" x2="33681" y2="97309"/>
                          <a14:foregroundMark x1="31250" y1="97309" x2="31250" y2="97309"/>
                          <a14:foregroundMark x1="30208" y1="97758" x2="30208" y2="97758"/>
                          <a14:foregroundMark x1="27431" y1="97758" x2="27083" y2="97758"/>
                          <a14:foregroundMark x1="26736" y1="97534" x2="26736" y2="97534"/>
                          <a14:foregroundMark x1="31944" y1="98206" x2="32292" y2="98206"/>
                          <a14:foregroundMark x1="23264" y1="95516" x2="23264" y2="95516"/>
                          <a14:foregroundMark x1="23264" y1="95740" x2="23264" y2="95740"/>
                          <a14:foregroundMark x1="22917" y1="95964" x2="22917" y2="95964"/>
                          <a14:foregroundMark x1="22917" y1="96188" x2="22917" y2="96188"/>
                          <a14:foregroundMark x1="22222" y1="95964" x2="22222" y2="95964"/>
                          <a14:foregroundMark x1="22917" y1="94395" x2="22917" y2="94395"/>
                          <a14:foregroundMark x1="22917" y1="94395" x2="22917" y2="94395"/>
                          <a14:foregroundMark x1="22917" y1="94619" x2="22917" y2="94843"/>
                          <a14:foregroundMark x1="22917" y1="96413" x2="22917" y2="96413"/>
                          <a14:foregroundMark x1="23958" y1="96861" x2="24306" y2="97309"/>
                          <a14:foregroundMark x1="25000" y1="97534" x2="25000" y2="97758"/>
                          <a14:foregroundMark x1="25347" y1="97982" x2="25347" y2="97982"/>
                          <a14:foregroundMark x1="50347" y1="94395" x2="50347" y2="94395"/>
                          <a14:foregroundMark x1="39931" y1="89238" x2="22917" y2="96637"/>
                          <a14:foregroundMark x1="69097" y1="88117" x2="84028" y2="95516"/>
                          <a14:foregroundMark x1="86806" y1="96861" x2="68750" y2="97534"/>
                          <a14:foregroundMark x1="64236" y1="95067" x2="75694" y2="97309"/>
                          <a14:foregroundMark x1="64236" y1="93722" x2="78472" y2="95067"/>
                          <a14:foregroundMark x1="85764" y1="93722" x2="83681" y2="97758"/>
                          <a14:foregroundMark x1="87847" y1="95067" x2="87500" y2="96861"/>
                          <a14:foregroundMark x1="88194" y1="96188" x2="87847" y2="97309"/>
                          <a14:foregroundMark x1="76389" y1="89910" x2="79167" y2="91480"/>
                          <a14:foregroundMark x1="80556" y1="4036" x2="80556" y2="4036"/>
                          <a14:foregroundMark x1="92361" y1="19507" x2="92361" y2="19507"/>
                          <a14:foregroundMark x1="97917" y1="32287" x2="97917" y2="32287"/>
                          <a14:foregroundMark x1="19792" y1="27130" x2="19792" y2="27130"/>
                          <a14:foregroundMark x1="17708" y1="29372" x2="17708" y2="29372"/>
                          <a14:foregroundMark x1="17361" y1="27130" x2="17361" y2="27130"/>
                          <a14:foregroundMark x1="13542" y1="25112" x2="13542" y2="25112"/>
                          <a14:foregroundMark x1="15278" y1="26233" x2="15278" y2="26233"/>
                          <a14:foregroundMark x1="9028" y1="26009" x2="9028" y2="26009"/>
                          <a14:foregroundMark x1="11111" y1="26682" x2="11111" y2="26682"/>
                          <a14:foregroundMark x1="11806" y1="27130" x2="11806" y2="27130"/>
                          <a14:backgroundMark x1="14236" y1="23767" x2="14236" y2="23767"/>
                          <a14:backgroundMark x1="15278" y1="24664" x2="15278" y2="24664"/>
                          <a14:backgroundMark x1="12362" y1="26682" x2="12847" y2="27130"/>
                          <a14:backgroundMark x1="11875" y1="26233" x2="12362" y2="26682"/>
                          <a14:backgroundMark x1="11632" y1="26009" x2="11875" y2="26233"/>
                          <a14:backgroundMark x1="10660" y1="25112" x2="11632" y2="26009"/>
                          <a14:backgroundMark x1="10417" y1="24888" x2="10660" y2="25112"/>
                          <a14:backgroundMark x1="20833" y1="43722" x2="29167" y2="49552"/>
                          <a14:backgroundMark x1="25000" y1="48879" x2="25000" y2="64574"/>
                          <a14:backgroundMark x1="37153" y1="49776" x2="37153" y2="497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3360" y="3231434"/>
              <a:ext cx="2179320" cy="3374919"/>
            </a:xfrm>
            <a:prstGeom prst="rect">
              <a:avLst/>
            </a:prstGeom>
          </p:spPr>
        </p:pic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A5AB1505-4E18-8A99-4783-F8E3038E46CF}"/>
              </a:ext>
            </a:extLst>
          </p:cNvPr>
          <p:cNvSpPr txBox="1"/>
          <p:nvPr/>
        </p:nvSpPr>
        <p:spPr>
          <a:xfrm>
            <a:off x="4404611" y="5753694"/>
            <a:ext cx="13430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n w="3175">
                  <a:solidFill>
                    <a:srgbClr val="4A6032"/>
                  </a:solidFill>
                </a:ln>
                <a:solidFill>
                  <a:srgbClr val="925226"/>
                </a:solidFill>
                <a:latin typeface="212 Baby Girl" pitchFamily="50" charset="0"/>
              </a:rPr>
              <a:t>2024/2025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044C7052-A92B-8663-4CC6-4A6582CE1478}"/>
                  </a:ext>
                </a:extLst>
              </p14:cNvPr>
              <p14:cNvContentPartPr/>
              <p14:nvPr/>
            </p14:nvContentPartPr>
            <p14:xfrm>
              <a:off x="-1944975" y="254310"/>
              <a:ext cx="360" cy="36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044C7052-A92B-8663-4CC6-4A6582CE147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953615" y="24531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0169DF36-41BA-D704-748F-B4027D0779C7}"/>
              </a:ext>
            </a:extLst>
          </p:cNvPr>
          <p:cNvSpPr/>
          <p:nvPr/>
        </p:nvSpPr>
        <p:spPr>
          <a:xfrm>
            <a:off x="1152420" y="2386111"/>
            <a:ext cx="7591514" cy="328844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Button">
              <a:avLst>
                <a:gd name="adj" fmla="val 13218411"/>
              </a:avLst>
            </a:prstTxWarp>
            <a:spAutoFit/>
          </a:bodyPr>
          <a:lstStyle/>
          <a:p>
            <a:pPr algn="ctr"/>
            <a:r>
              <a:rPr lang="fr-FR" sz="8000" b="1" cap="none" spc="50" dirty="0">
                <a:ln w="9525" cmpd="sng">
                  <a:noFill/>
                  <a:prstDash val="solid"/>
                </a:ln>
                <a:solidFill>
                  <a:srgbClr val="4A603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DIPLÔME DE MATERNELLE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3C787C5-47E6-C16B-CB01-39F7E5445C6C}"/>
              </a:ext>
            </a:extLst>
          </p:cNvPr>
          <p:cNvSpPr txBox="1"/>
          <p:nvPr/>
        </p:nvSpPr>
        <p:spPr>
          <a:xfrm>
            <a:off x="2691313" y="3076780"/>
            <a:ext cx="451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925226"/>
                </a:solidFill>
                <a:latin typeface="212 Baby Girl" pitchFamily="50" charset="0"/>
              </a:rPr>
              <a:t>En route pour le CP !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585DE03-816A-FEC9-1919-B6DF8FAA95EF}"/>
              </a:ext>
            </a:extLst>
          </p:cNvPr>
          <p:cNvSpPr txBox="1"/>
          <p:nvPr/>
        </p:nvSpPr>
        <p:spPr>
          <a:xfrm>
            <a:off x="1495878" y="4149200"/>
            <a:ext cx="511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4A6032"/>
                </a:solidFill>
                <a:latin typeface="212 Baby Girl" pitchFamily="50" charset="0"/>
              </a:rPr>
              <a:t>Décerné à</a:t>
            </a:r>
            <a:r>
              <a:rPr lang="fr-FR" sz="2800" b="1" dirty="0">
                <a:solidFill>
                  <a:srgbClr val="8DB067"/>
                </a:solidFill>
                <a:latin typeface="212 Baby Girl" pitchFamily="50" charset="0"/>
              </a:rPr>
              <a:t> : </a:t>
            </a:r>
            <a:endParaRPr lang="fr-FR" sz="4000" b="1" dirty="0">
              <a:solidFill>
                <a:srgbClr val="925226"/>
              </a:solidFill>
              <a:latin typeface="212 Baby Girl" pitchFamily="50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4ECE0F-905F-3117-1BE3-2CFE04BB52C4}"/>
              </a:ext>
            </a:extLst>
          </p:cNvPr>
          <p:cNvSpPr txBox="1"/>
          <p:nvPr/>
        </p:nvSpPr>
        <p:spPr>
          <a:xfrm flipH="1">
            <a:off x="403146" y="5786002"/>
            <a:ext cx="118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ickey" panose="00000400000000000000" pitchFamily="2" charset="0"/>
              </a:rPr>
              <a:t>S</a:t>
            </a:r>
          </a:p>
          <a:p>
            <a:r>
              <a:rPr lang="fr-FR" sz="1000" dirty="0">
                <a:latin typeface="Mickey" panose="00000400000000000000" pitchFamily="2" charset="0"/>
              </a:rPr>
              <a:t>P</a:t>
            </a:r>
          </a:p>
          <a:p>
            <a:r>
              <a:rPr lang="fr-FR" sz="1000" dirty="0">
                <a:latin typeface="Mickey" panose="00000400000000000000" pitchFamily="2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2968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977E2-2F53-8353-F45E-7892911AC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 40">
            <a:extLst>
              <a:ext uri="{FF2B5EF4-FFF2-40B4-BE49-F238E27FC236}">
                <a16:creationId xmlns:a16="http://schemas.microsoft.com/office/drawing/2014/main" id="{74DB1705-2E49-EB4B-2F50-6F755F2DFA2E}"/>
              </a:ext>
            </a:extLst>
          </p:cNvPr>
          <p:cNvGrpSpPr/>
          <p:nvPr/>
        </p:nvGrpSpPr>
        <p:grpSpPr>
          <a:xfrm>
            <a:off x="-4192" y="-149215"/>
            <a:ext cx="10062593" cy="7007215"/>
            <a:chOff x="-4193" y="-149215"/>
            <a:chExt cx="10062593" cy="700721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C61D9CF-C9E2-166F-3F50-4736D6F1B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>
              <a:off x="1523999" y="-1524001"/>
              <a:ext cx="6858001" cy="990600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CC4FD6-BA81-15CD-F14C-C1899CE9750E}"/>
                </a:ext>
              </a:extLst>
            </p:cNvPr>
            <p:cNvSpPr/>
            <p:nvPr/>
          </p:nvSpPr>
          <p:spPr>
            <a:xfrm>
              <a:off x="625033" y="706056"/>
              <a:ext cx="8646289" cy="5567422"/>
            </a:xfrm>
            <a:prstGeom prst="rect">
              <a:avLst/>
            </a:prstGeom>
            <a:solidFill>
              <a:srgbClr val="EBC9B2"/>
            </a:solidFill>
            <a:ln>
              <a:solidFill>
                <a:srgbClr val="B6E2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Cadre 7">
              <a:extLst>
                <a:ext uri="{FF2B5EF4-FFF2-40B4-BE49-F238E27FC236}">
                  <a16:creationId xmlns:a16="http://schemas.microsoft.com/office/drawing/2014/main" id="{3BE63657-16DB-AC52-8C1C-1D57C965CC13}"/>
                </a:ext>
              </a:extLst>
            </p:cNvPr>
            <p:cNvSpPr/>
            <p:nvPr/>
          </p:nvSpPr>
          <p:spPr>
            <a:xfrm>
              <a:off x="625033" y="567159"/>
              <a:ext cx="8646289" cy="5706319"/>
            </a:xfrm>
            <a:prstGeom prst="frame">
              <a:avLst>
                <a:gd name="adj1" fmla="val 3778"/>
              </a:avLst>
            </a:prstGeom>
            <a:solidFill>
              <a:srgbClr val="92522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07FF6ABB-13BF-39D6-9380-164E6C816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906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16D9079E-2F37-E3F1-8C08-DCC239078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152400"/>
              <a:ext cx="9906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5CC87DB7-F6C7-5079-3660-9D4F19B17B04}"/>
                </a:ext>
              </a:extLst>
            </p:cNvPr>
            <p:cNvSpPr/>
            <p:nvPr/>
          </p:nvSpPr>
          <p:spPr>
            <a:xfrm>
              <a:off x="1495877" y="1242930"/>
              <a:ext cx="7214655" cy="43891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D6AD3AF-44AC-55A5-FF66-6BA9F4539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9962" r="90421">
                          <a14:foregroundMark x1="50192" y1="55625" x2="50192" y2="55625"/>
                          <a14:foregroundMark x1="20307" y1="85625" x2="20307" y2="85625"/>
                          <a14:foregroundMark x1="90421" y1="45625" x2="90421" y2="456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9577" y="-149215"/>
              <a:ext cx="3757199" cy="2303265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C4CD7D6-BEFC-0F46-7432-9E55BD72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74" b="97436" l="2747" r="92308">
                          <a14:foregroundMark x1="36813" y1="12821" x2="53846" y2="10826"/>
                          <a14:foregroundMark x1="53846" y1="10826" x2="78571" y2="13390"/>
                          <a14:foregroundMark x1="78571" y1="13390" x2="85165" y2="26211"/>
                          <a14:foregroundMark x1="64835" y1="5698" x2="64835" y2="5698"/>
                          <a14:foregroundMark x1="92308" y1="21083" x2="92308" y2="21083"/>
                          <a14:foregroundMark x1="48352" y1="47293" x2="73077" y2="97436"/>
                          <a14:foregroundMark x1="28571" y1="97436" x2="41209" y2="94872"/>
                          <a14:foregroundMark x1="8791" y1="42450" x2="13736" y2="50997"/>
                          <a14:foregroundMark x1="66484" y1="26781" x2="53846" y2="33903"/>
                          <a14:foregroundMark x1="40110" y1="24501" x2="32418" y2="31909"/>
                          <a14:foregroundMark x1="3846" y1="39886" x2="3846" y2="39886"/>
                          <a14:foregroundMark x1="5495" y1="41595" x2="5495" y2="41595"/>
                          <a14:foregroundMark x1="2747" y1="42165" x2="2747" y2="42165"/>
                          <a14:foregroundMark x1="7143" y1="39316" x2="7143" y2="39316"/>
                          <a14:foregroundMark x1="15934" y1="49858" x2="22527" y2="55840"/>
                          <a14:foregroundMark x1="33516" y1="22222" x2="36264" y2="30199"/>
                          <a14:backgroundMark x1="9890" y1="40456" x2="9890" y2="40456"/>
                          <a14:backgroundMark x1="6593" y1="40741" x2="6593" y2="40741"/>
                          <a14:backgroundMark x1="4396" y1="42165" x2="4396" y2="421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66544" y="217782"/>
              <a:ext cx="1722118" cy="3321228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B5937E39-D26B-78ED-7451-22BD9A8CE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12" b="96281" l="9778" r="92889">
                          <a14:foregroundMark x1="39556" y1="6612" x2="39556" y2="6612"/>
                          <a14:foregroundMark x1="45333" y1="13636" x2="46222" y2="39669"/>
                          <a14:foregroundMark x1="46222" y1="39669" x2="46222" y2="39669"/>
                          <a14:foregroundMark x1="43556" y1="45455" x2="12444" y2="45455"/>
                          <a14:foregroundMark x1="52889" y1="96281" x2="52889" y2="96281"/>
                          <a14:foregroundMark x1="92889" y1="90083" x2="92889" y2="90083"/>
                          <a14:foregroundMark x1="48889" y1="12810" x2="47111" y2="376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360132" y="4703950"/>
              <a:ext cx="1861038" cy="200165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9D3EC482-49D4-191F-73FB-EF01635E7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525" b="97514" l="9551" r="93258">
                          <a14:foregroundMark x1="60674" y1="6077" x2="60674" y2="6077"/>
                          <a14:foregroundMark x1="93820" y1="38674" x2="93820" y2="38674"/>
                          <a14:foregroundMark x1="64045" y1="97514" x2="64045" y2="97514"/>
                          <a14:foregroundMark x1="36517" y1="96409" x2="36517" y2="96409"/>
                          <a14:foregroundMark x1="65169" y1="17680" x2="66292" y2="27348"/>
                          <a14:foregroundMark x1="66292" y1="27348" x2="64045" y2="28729"/>
                          <a14:foregroundMark x1="29213" y1="21547" x2="33708" y2="30387"/>
                          <a14:foregroundMark x1="49438" y1="33702" x2="50000" y2="37569"/>
                          <a14:foregroundMark x1="41573" y1="29558" x2="43820" y2="35359"/>
                          <a14:foregroundMark x1="68539" y1="42541" x2="78090" y2="52486"/>
                          <a14:foregroundMark x1="57303" y1="40055" x2="52247" y2="56906"/>
                          <a14:foregroundMark x1="66854" y1="54420" x2="60674" y2="62707"/>
                          <a14:foregroundMark x1="35955" y1="93370" x2="32022" y2="95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11416" y="1666977"/>
              <a:ext cx="1660416" cy="337680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93C1AA04-56ED-38F7-7D03-4F0DDED4E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55" b="95568" l="9341" r="89560">
                          <a14:foregroundMark x1="56593" y1="8587" x2="56593" y2="8587"/>
                          <a14:foregroundMark x1="48352" y1="4709" x2="48352" y2="4709"/>
                          <a14:foregroundMark x1="71978" y1="21330" x2="64835" y2="31579"/>
                          <a14:foregroundMark x1="38462" y1="21607" x2="38462" y2="32964"/>
                          <a14:foregroundMark x1="63187" y1="95568" x2="63187" y2="95568"/>
                          <a14:foregroundMark x1="89560" y1="28809" x2="89560" y2="2880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0849" y="254310"/>
              <a:ext cx="1702431" cy="337680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E07306CE-C065-E939-39CC-2BA36EC6C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843" b="95730" l="7692" r="95547">
                          <a14:foregroundMark x1="36437" y1="5843" x2="36437" y2="5843"/>
                          <a14:foregroundMark x1="95547" y1="42247" x2="95547" y2="42247"/>
                          <a14:foregroundMark x1="65992" y1="57978" x2="65992" y2="58202"/>
                          <a14:foregroundMark x1="61538" y1="49213" x2="61538" y2="49213"/>
                          <a14:foregroundMark x1="59514" y1="48315" x2="55466" y2="55056"/>
                          <a14:foregroundMark x1="53846" y1="48764" x2="46154" y2="58652"/>
                          <a14:foregroundMark x1="73684" y1="48764" x2="81781" y2="52135"/>
                          <a14:foregroundMark x1="66802" y1="63820" x2="67611" y2="73933"/>
                          <a14:foregroundMark x1="58704" y1="95730" x2="76923" y2="95056"/>
                          <a14:foregroundMark x1="71660" y1="87865" x2="72470" y2="93708"/>
                          <a14:foregroundMark x1="69231" y1="87865" x2="70040" y2="94157"/>
                          <a14:foregroundMark x1="59109" y1="88764" x2="60324" y2="95955"/>
                          <a14:foregroundMark x1="60324" y1="25843" x2="60324" y2="37753"/>
                          <a14:foregroundMark x1="73684" y1="26067" x2="82591" y2="33258"/>
                          <a14:foregroundMark x1="82591" y1="33258" x2="82591" y2="33258"/>
                          <a14:foregroundMark x1="80162" y1="26067" x2="80972" y2="32584"/>
                          <a14:foregroundMark x1="53846" y1="29213" x2="53846" y2="37303"/>
                          <a14:foregroundMark x1="16599" y1="23820" x2="16599" y2="23820"/>
                          <a14:foregroundMark x1="7692" y1="19551" x2="7692" y2="19551"/>
                          <a14:backgroundMark x1="53441" y1="11236" x2="53441" y2="11236"/>
                          <a14:backgroundMark x1="39271" y1="4719" x2="39271" y2="4719"/>
                          <a14:backgroundMark x1="33198" y1="4045" x2="33198" y2="4045"/>
                          <a14:backgroundMark x1="20243" y1="5618" x2="20243" y2="5618"/>
                          <a14:backgroundMark x1="16599" y1="23371" x2="16599" y2="23371"/>
                          <a14:backgroundMark x1="22672" y1="25169" x2="22672" y2="25169"/>
                          <a14:backgroundMark x1="25506" y1="26517" x2="25506" y2="26517"/>
                          <a14:backgroundMark x1="13360" y1="20674" x2="13360" y2="20674"/>
                          <a14:backgroundMark x1="31579" y1="32135" x2="31579" y2="321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4193" y="1490580"/>
              <a:ext cx="1994011" cy="3592450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A90E0D52-8C81-1C8E-CE61-9E01A35DB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954" b="97351" l="9064" r="92398">
                          <a14:foregroundMark x1="52924" y1="6954" x2="52924" y2="6954"/>
                          <a14:foregroundMark x1="87719" y1="68543" x2="87719" y2="68543"/>
                          <a14:foregroundMark x1="92982" y1="72517" x2="92982" y2="72517"/>
                          <a14:foregroundMark x1="69883" y1="89404" x2="58480" y2="96026"/>
                          <a14:foregroundMark x1="58480" y1="96026" x2="58187" y2="97351"/>
                          <a14:foregroundMark x1="9064" y1="89073" x2="9064" y2="890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50118" y="4824378"/>
              <a:ext cx="1994012" cy="1760794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3EF1EE7-DCBD-F090-BCBD-93AC41E06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773" b="99318" l="9825" r="95439">
                          <a14:foregroundMark x1="52281" y1="7273" x2="52281" y2="7273"/>
                          <a14:foregroundMark x1="28070" y1="4773" x2="28070" y2="4773"/>
                          <a14:foregroundMark x1="95439" y1="14773" x2="95439" y2="14773"/>
                          <a14:foregroundMark x1="95789" y1="22273" x2="95789" y2="22273"/>
                          <a14:foregroundMark x1="67018" y1="20000" x2="47719" y2="35909"/>
                          <a14:foregroundMark x1="47719" y1="35909" x2="44561" y2="37045"/>
                          <a14:foregroundMark x1="42456" y1="19091" x2="48070" y2="35455"/>
                          <a14:foregroundMark x1="48070" y1="35455" x2="48070" y2="35455"/>
                          <a14:foregroundMark x1="50175" y1="16364" x2="45965" y2="30455"/>
                          <a14:foregroundMark x1="69123" y1="22045" x2="65965" y2="31818"/>
                          <a14:foregroundMark x1="44912" y1="39773" x2="52281" y2="57045"/>
                          <a14:foregroundMark x1="51930" y1="53636" x2="51930" y2="63182"/>
                          <a14:foregroundMark x1="57193" y1="37955" x2="57193" y2="50000"/>
                          <a14:foregroundMark x1="46316" y1="41136" x2="42807" y2="54091"/>
                          <a14:foregroundMark x1="36491" y1="44091" x2="35789" y2="50455"/>
                          <a14:foregroundMark x1="51930" y1="42500" x2="54386" y2="49545"/>
                          <a14:foregroundMark x1="53684" y1="75909" x2="51930" y2="93636"/>
                          <a14:foregroundMark x1="39298" y1="77273" x2="35789" y2="95227"/>
                          <a14:foregroundMark x1="16842" y1="93864" x2="35789" y2="94091"/>
                          <a14:foregroundMark x1="35789" y1="94091" x2="38246" y2="93864"/>
                          <a14:foregroundMark x1="18596" y1="95455" x2="36842" y2="95909"/>
                          <a14:foregroundMark x1="15789" y1="93409" x2="31228" y2="96818"/>
                          <a14:foregroundMark x1="31228" y1="96818" x2="31579" y2="96818"/>
                          <a14:foregroundMark x1="16842" y1="94318" x2="16842" y2="94318"/>
                          <a14:foregroundMark x1="13333" y1="94318" x2="13333" y2="94318"/>
                          <a14:foregroundMark x1="13333" y1="94773" x2="14035" y2="95455"/>
                          <a14:foregroundMark x1="14386" y1="95682" x2="14386" y2="95682"/>
                          <a14:foregroundMark x1="16842" y1="95909" x2="16842" y2="95909"/>
                          <a14:foregroundMark x1="19298" y1="96591" x2="19298" y2="96591"/>
                          <a14:foregroundMark x1="20702" y1="96591" x2="21053" y2="96591"/>
                          <a14:foregroundMark x1="16842" y1="96591" x2="16842" y2="96591"/>
                          <a14:foregroundMark x1="15439" y1="96818" x2="15439" y2="96818"/>
                          <a14:foregroundMark x1="37895" y1="94773" x2="37895" y2="94773"/>
                          <a14:foregroundMark x1="39649" y1="94091" x2="39649" y2="94091"/>
                          <a14:foregroundMark x1="47018" y1="94091" x2="47719" y2="94091"/>
                          <a14:foregroundMark x1="50877" y1="95227" x2="51930" y2="95682"/>
                          <a14:foregroundMark x1="55088" y1="96136" x2="55088" y2="96136"/>
                          <a14:foregroundMark x1="53333" y1="96364" x2="53333" y2="96364"/>
                          <a14:foregroundMark x1="47018" y1="95227" x2="47368" y2="95682"/>
                          <a14:foregroundMark x1="50526" y1="97273" x2="50526" y2="97273"/>
                          <a14:foregroundMark x1="52632" y1="97500" x2="52632" y2="97500"/>
                          <a14:foregroundMark x1="54386" y1="97500" x2="54386" y2="97500"/>
                          <a14:foregroundMark x1="57193" y1="97955" x2="57193" y2="97955"/>
                          <a14:foregroundMark x1="58947" y1="98864" x2="59649" y2="98864"/>
                          <a14:foregroundMark x1="61404" y1="99318" x2="62807" y2="99318"/>
                          <a14:foregroundMark x1="63860" y1="99318" x2="63860" y2="99318"/>
                          <a14:foregroundMark x1="65965" y1="99318" x2="65965" y2="99318"/>
                          <a14:foregroundMark x1="67368" y1="99318" x2="67368" y2="99318"/>
                          <a14:foregroundMark x1="67368" y1="98864" x2="67368" y2="98864"/>
                          <a14:foregroundMark x1="68772" y1="98182" x2="68772" y2="98182"/>
                          <a14:foregroundMark x1="69123" y1="98182" x2="69123" y2="98182"/>
                          <a14:foregroundMark x1="70175" y1="98409" x2="70175" y2="98409"/>
                          <a14:foregroundMark x1="70175" y1="98409" x2="70877" y2="98409"/>
                          <a14:foregroundMark x1="71228" y1="98182" x2="71228" y2="98182"/>
                          <a14:foregroundMark x1="55789" y1="88182" x2="61053" y2="96591"/>
                          <a14:foregroundMark x1="33684" y1="87727" x2="28772" y2="92955"/>
                          <a14:foregroundMark x1="50175" y1="82500" x2="50175" y2="89545"/>
                          <a14:foregroundMark x1="38947" y1="70682" x2="38947" y2="78864"/>
                          <a14:foregroundMark x1="55088" y1="70682" x2="54386" y2="80000"/>
                          <a14:foregroundMark x1="46316" y1="94773" x2="46316" y2="947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970" y="3103195"/>
              <a:ext cx="2179321" cy="3364566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B48579DA-B25B-9FE7-A59B-11A09D94E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9906" b="92925" l="9459" r="92568">
                          <a14:foregroundMark x1="45270" y1="93396" x2="45270" y2="93396"/>
                          <a14:foregroundMark x1="92568" y1="38208" x2="92568" y2="382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51165">
              <a:off x="4118317" y="306435"/>
              <a:ext cx="2255715" cy="1615580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6E3A79EC-1BA3-7970-001E-79E55CC3E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825" b="98596" l="8446" r="92568">
                          <a14:foregroundMark x1="66216" y1="93333" x2="66216" y2="93333"/>
                          <a14:foregroundMark x1="60473" y1="96140" x2="60473" y2="96140"/>
                          <a14:foregroundMark x1="54392" y1="97895" x2="54392" y2="97895"/>
                          <a14:foregroundMark x1="23311" y1="76842" x2="40203" y2="91930"/>
                          <a14:foregroundMark x1="22973" y1="77895" x2="34122" y2="89123"/>
                          <a14:foregroundMark x1="27027" y1="80702" x2="33784" y2="88421"/>
                          <a14:foregroundMark x1="90203" y1="60702" x2="90203" y2="60702"/>
                          <a14:foregroundMark x1="92568" y1="54737" x2="92568" y2="54737"/>
                          <a14:foregroundMark x1="59122" y1="17193" x2="70270" y2="26316"/>
                          <a14:foregroundMark x1="8784" y1="52632" x2="8784" y2="52632"/>
                          <a14:foregroundMark x1="8446" y1="58947" x2="8446" y2="58947"/>
                          <a14:foregroundMark x1="46622" y1="98596" x2="46622" y2="98596"/>
                          <a14:backgroundMark x1="92905" y1="54737" x2="92905" y2="54737"/>
                          <a14:backgroundMark x1="8784" y1="58596" x2="8784" y2="58596"/>
                          <a14:backgroundMark x1="8108" y1="58596" x2="8108" y2="58596"/>
                          <a14:backgroundMark x1="8108" y1="58947" x2="8108" y2="5894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6489" y="4872520"/>
              <a:ext cx="1897478" cy="1826964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2E4B5C7-C936-D36A-99CE-F4B1C6BED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036" b="97758" l="7639" r="97917">
                          <a14:foregroundMark x1="79167" y1="7175" x2="79167" y2="7175"/>
                          <a14:foregroundMark x1="79861" y1="4709" x2="79861" y2="4709"/>
                          <a14:foregroundMark x1="61806" y1="4484" x2="61806" y2="4484"/>
                          <a14:foregroundMark x1="92708" y1="32511" x2="92708" y2="32511"/>
                          <a14:foregroundMark x1="63194" y1="20852" x2="60069" y2="45067"/>
                          <a14:foregroundMark x1="41319" y1="18610" x2="42014" y2="39910"/>
                          <a14:foregroundMark x1="51389" y1="28700" x2="51389" y2="44843"/>
                          <a14:foregroundMark x1="51389" y1="44843" x2="51736" y2="45067"/>
                          <a14:foregroundMark x1="42361" y1="32063" x2="47917" y2="43946"/>
                          <a14:foregroundMark x1="57639" y1="24439" x2="58681" y2="36996"/>
                          <a14:foregroundMark x1="47569" y1="89238" x2="29167" y2="95516"/>
                          <a14:foregroundMark x1="25000" y1="95291" x2="40278" y2="95516"/>
                          <a14:foregroundMark x1="36458" y1="96861" x2="36458" y2="96861"/>
                          <a14:foregroundMark x1="34375" y1="96861" x2="34375" y2="96861"/>
                          <a14:foregroundMark x1="31597" y1="97309" x2="31597" y2="97309"/>
                          <a14:foregroundMark x1="29167" y1="97309" x2="29167" y2="97309"/>
                          <a14:foregroundMark x1="28472" y1="97309" x2="28472" y2="97309"/>
                          <a14:foregroundMark x1="27431" y1="97085" x2="27431" y2="97085"/>
                          <a14:foregroundMark x1="25347" y1="97085" x2="25347" y2="97085"/>
                          <a14:foregroundMark x1="24653" y1="96413" x2="24653" y2="96413"/>
                          <a14:foregroundMark x1="24306" y1="95740" x2="24306" y2="95740"/>
                          <a14:foregroundMark x1="23958" y1="95067" x2="23958" y2="95067"/>
                          <a14:foregroundMark x1="23611" y1="94619" x2="23611" y2="94619"/>
                          <a14:foregroundMark x1="23958" y1="93946" x2="48264" y2="95291"/>
                          <a14:foregroundMark x1="48264" y1="95291" x2="48958" y2="94843"/>
                          <a14:foregroundMark x1="48958" y1="94619" x2="48958" y2="94619"/>
                          <a14:foregroundMark x1="49653" y1="94619" x2="49653" y2="94619"/>
                          <a14:foregroundMark x1="50000" y1="94843" x2="50000" y2="94843"/>
                          <a14:foregroundMark x1="50000" y1="94843" x2="50000" y2="94843"/>
                          <a14:foregroundMark x1="45486" y1="95964" x2="45486" y2="95964"/>
                          <a14:foregroundMark x1="42708" y1="96413" x2="42708" y2="96637"/>
                          <a14:foregroundMark x1="40972" y1="96637" x2="40625" y2="96861"/>
                          <a14:foregroundMark x1="38542" y1="96861" x2="38542" y2="96861"/>
                          <a14:foregroundMark x1="37153" y1="96861" x2="37153" y2="96861"/>
                          <a14:foregroundMark x1="36458" y1="97085" x2="36458" y2="97085"/>
                          <a14:foregroundMark x1="33681" y1="97309" x2="33681" y2="97309"/>
                          <a14:foregroundMark x1="31250" y1="97309" x2="31250" y2="97309"/>
                          <a14:foregroundMark x1="30208" y1="97758" x2="30208" y2="97758"/>
                          <a14:foregroundMark x1="27431" y1="97758" x2="27083" y2="97758"/>
                          <a14:foregroundMark x1="26736" y1="97534" x2="26736" y2="97534"/>
                          <a14:foregroundMark x1="31944" y1="98206" x2="32292" y2="98206"/>
                          <a14:foregroundMark x1="23264" y1="95516" x2="23264" y2="95516"/>
                          <a14:foregroundMark x1="23264" y1="95740" x2="23264" y2="95740"/>
                          <a14:foregroundMark x1="22917" y1="95964" x2="22917" y2="95964"/>
                          <a14:foregroundMark x1="22917" y1="96188" x2="22917" y2="96188"/>
                          <a14:foregroundMark x1="22222" y1="95964" x2="22222" y2="95964"/>
                          <a14:foregroundMark x1="22917" y1="94395" x2="22917" y2="94395"/>
                          <a14:foregroundMark x1="22917" y1="94395" x2="22917" y2="94395"/>
                          <a14:foregroundMark x1="22917" y1="94619" x2="22917" y2="94843"/>
                          <a14:foregroundMark x1="22917" y1="96413" x2="22917" y2="96413"/>
                          <a14:foregroundMark x1="23958" y1="96861" x2="24306" y2="97309"/>
                          <a14:foregroundMark x1="25000" y1="97534" x2="25000" y2="97758"/>
                          <a14:foregroundMark x1="25347" y1="97982" x2="25347" y2="97982"/>
                          <a14:foregroundMark x1="50347" y1="94395" x2="50347" y2="94395"/>
                          <a14:foregroundMark x1="39931" y1="89238" x2="22917" y2="96637"/>
                          <a14:foregroundMark x1="69097" y1="88117" x2="84028" y2="95516"/>
                          <a14:foregroundMark x1="86806" y1="96861" x2="68750" y2="97534"/>
                          <a14:foregroundMark x1="64236" y1="95067" x2="75694" y2="97309"/>
                          <a14:foregroundMark x1="64236" y1="93722" x2="78472" y2="95067"/>
                          <a14:foregroundMark x1="85764" y1="93722" x2="83681" y2="97758"/>
                          <a14:foregroundMark x1="87847" y1="95067" x2="87500" y2="96861"/>
                          <a14:foregroundMark x1="88194" y1="96188" x2="87847" y2="97309"/>
                          <a14:foregroundMark x1="76389" y1="89910" x2="79167" y2="91480"/>
                          <a14:foregroundMark x1="80556" y1="4036" x2="80556" y2="4036"/>
                          <a14:foregroundMark x1="92361" y1="19507" x2="92361" y2="19507"/>
                          <a14:foregroundMark x1="97917" y1="32287" x2="97917" y2="32287"/>
                          <a14:foregroundMark x1="19792" y1="27130" x2="19792" y2="27130"/>
                          <a14:foregroundMark x1="17708" y1="29372" x2="17708" y2="29372"/>
                          <a14:foregroundMark x1="17361" y1="27130" x2="17361" y2="27130"/>
                          <a14:foregroundMark x1="13542" y1="25112" x2="13542" y2="25112"/>
                          <a14:foregroundMark x1="15278" y1="26233" x2="15278" y2="26233"/>
                          <a14:foregroundMark x1="9028" y1="26009" x2="9028" y2="26009"/>
                          <a14:foregroundMark x1="11111" y1="26682" x2="11111" y2="26682"/>
                          <a14:foregroundMark x1="11806" y1="27130" x2="11806" y2="27130"/>
                          <a14:backgroundMark x1="14236" y1="23767" x2="14236" y2="23767"/>
                          <a14:backgroundMark x1="15278" y1="24664" x2="15278" y2="24664"/>
                          <a14:backgroundMark x1="12362" y1="26682" x2="12847" y2="27130"/>
                          <a14:backgroundMark x1="11875" y1="26233" x2="12362" y2="26682"/>
                          <a14:backgroundMark x1="11632" y1="26009" x2="11875" y2="26233"/>
                          <a14:backgroundMark x1="10660" y1="25112" x2="11632" y2="26009"/>
                          <a14:backgroundMark x1="10417" y1="24888" x2="10660" y2="25112"/>
                          <a14:backgroundMark x1="20833" y1="43722" x2="29167" y2="49552"/>
                          <a14:backgroundMark x1="25000" y1="48879" x2="25000" y2="64574"/>
                          <a14:backgroundMark x1="37153" y1="49776" x2="37153" y2="497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3360" y="3231434"/>
              <a:ext cx="2179320" cy="3374919"/>
            </a:xfrm>
            <a:prstGeom prst="rect">
              <a:avLst/>
            </a:prstGeom>
          </p:spPr>
        </p:pic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D416C128-0B67-ACF5-DCCA-DB180FD41382}"/>
              </a:ext>
            </a:extLst>
          </p:cNvPr>
          <p:cNvSpPr txBox="1"/>
          <p:nvPr/>
        </p:nvSpPr>
        <p:spPr>
          <a:xfrm>
            <a:off x="4404611" y="5753694"/>
            <a:ext cx="13430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n w="3175">
                  <a:solidFill>
                    <a:srgbClr val="4A6032"/>
                  </a:solidFill>
                </a:ln>
                <a:solidFill>
                  <a:srgbClr val="4A6032"/>
                </a:solidFill>
                <a:latin typeface="212 Baby Girl" pitchFamily="50" charset="0"/>
              </a:rPr>
              <a:t>2024/2025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E0E5DA17-C903-37E5-06EC-9CDD4616B802}"/>
                  </a:ext>
                </a:extLst>
              </p14:cNvPr>
              <p14:cNvContentPartPr/>
              <p14:nvPr/>
            </p14:nvContentPartPr>
            <p14:xfrm>
              <a:off x="-1944975" y="254310"/>
              <a:ext cx="360" cy="360"/>
            </p14:xfrm>
          </p:contentPart>
        </mc:Choice>
        <mc:Fallback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E0E5DA17-C903-37E5-06EC-9CDD4616B80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953975" y="24531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26C12EF0-3142-5D99-5D67-49AB37E44B88}"/>
              </a:ext>
            </a:extLst>
          </p:cNvPr>
          <p:cNvSpPr/>
          <p:nvPr/>
        </p:nvSpPr>
        <p:spPr>
          <a:xfrm>
            <a:off x="1152420" y="2386111"/>
            <a:ext cx="7591514" cy="328844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Button">
              <a:avLst>
                <a:gd name="adj" fmla="val 13218411"/>
              </a:avLst>
            </a:prstTxWarp>
            <a:spAutoFit/>
          </a:bodyPr>
          <a:lstStyle/>
          <a:p>
            <a:pPr algn="ctr"/>
            <a:r>
              <a:rPr lang="fr-FR" sz="8000" b="1" cap="none" spc="50" dirty="0">
                <a:ln w="9525" cmpd="sng">
                  <a:noFill/>
                  <a:prstDash val="solid"/>
                </a:ln>
                <a:solidFill>
                  <a:srgbClr val="4A603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DIPLÔME DE MATERNELLE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28054139-E480-46F8-AEA5-2596B0541E34}"/>
              </a:ext>
            </a:extLst>
          </p:cNvPr>
          <p:cNvSpPr txBox="1"/>
          <p:nvPr/>
        </p:nvSpPr>
        <p:spPr>
          <a:xfrm>
            <a:off x="2279503" y="3076780"/>
            <a:ext cx="541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925226"/>
                </a:solidFill>
                <a:latin typeface="212 Baby Girl" pitchFamily="50" charset="0"/>
              </a:rPr>
              <a:t>Bravo pour cette année !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9357858-4E66-3681-C699-AEA0EA185B3A}"/>
              </a:ext>
            </a:extLst>
          </p:cNvPr>
          <p:cNvSpPr txBox="1"/>
          <p:nvPr/>
        </p:nvSpPr>
        <p:spPr>
          <a:xfrm>
            <a:off x="1580317" y="4149200"/>
            <a:ext cx="511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4A6032"/>
                </a:solidFill>
                <a:latin typeface="212 Baby Girl" pitchFamily="50" charset="0"/>
              </a:rPr>
              <a:t>Décerné à</a:t>
            </a:r>
            <a:r>
              <a:rPr lang="fr-FR" sz="2800" b="1" dirty="0">
                <a:solidFill>
                  <a:srgbClr val="8DB067"/>
                </a:solidFill>
                <a:latin typeface="212 Baby Girl" pitchFamily="50" charset="0"/>
              </a:rPr>
              <a:t> : </a:t>
            </a:r>
            <a:endParaRPr lang="fr-FR" sz="4000" b="1" dirty="0">
              <a:solidFill>
                <a:srgbClr val="925226"/>
              </a:solidFill>
              <a:latin typeface="212 Baby Girl" pitchFamily="50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DD2DCD-13EF-8834-0957-98FE97985AA8}"/>
              </a:ext>
            </a:extLst>
          </p:cNvPr>
          <p:cNvSpPr txBox="1"/>
          <p:nvPr/>
        </p:nvSpPr>
        <p:spPr>
          <a:xfrm flipH="1">
            <a:off x="403146" y="5786002"/>
            <a:ext cx="118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ickey" panose="00000400000000000000" pitchFamily="2" charset="0"/>
              </a:rPr>
              <a:t>S</a:t>
            </a:r>
          </a:p>
          <a:p>
            <a:r>
              <a:rPr lang="fr-FR" sz="1000" dirty="0">
                <a:latin typeface="Mickey" panose="00000400000000000000" pitchFamily="2" charset="0"/>
              </a:rPr>
              <a:t>P</a:t>
            </a:r>
          </a:p>
          <a:p>
            <a:r>
              <a:rPr lang="fr-FR" sz="1000" dirty="0">
                <a:latin typeface="Mickey" panose="00000400000000000000" pitchFamily="2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7228035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1114</TotalTime>
  <Words>31</Words>
  <Application>Microsoft Office PowerPoint</Application>
  <PresentationFormat>Format A4 (210 x 297 mm)</PresentationFormat>
  <Paragraphs>14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212 Baby Girl</vt:lpstr>
      <vt:lpstr>Arial</vt:lpstr>
      <vt:lpstr>Calibri</vt:lpstr>
      <vt:lpstr>Calibri Light</vt:lpstr>
      <vt:lpstr>Mickey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Seve Pic</dc:creator>
  <cp:lastModifiedBy>Seve Pic</cp:lastModifiedBy>
  <cp:revision>7</cp:revision>
  <cp:lastPrinted>2025-06-08T15:12:17Z</cp:lastPrinted>
  <dcterms:created xsi:type="dcterms:W3CDTF">2024-06-05T21:25:26Z</dcterms:created>
  <dcterms:modified xsi:type="dcterms:W3CDTF">2025-06-08T15:13:00Z</dcterms:modified>
</cp:coreProperties>
</file>