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11" r:id="rId5"/>
    <p:sldId id="310" r:id="rId6"/>
    <p:sldId id="263" r:id="rId7"/>
    <p:sldId id="312" r:id="rId8"/>
    <p:sldId id="264" r:id="rId9"/>
    <p:sldId id="259" r:id="rId10"/>
    <p:sldId id="260" r:id="rId11"/>
    <p:sldId id="261" r:id="rId12"/>
    <p:sldId id="265" r:id="rId13"/>
    <p:sldId id="29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0B8"/>
    <a:srgbClr val="EDEDA6"/>
    <a:srgbClr val="F1B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eignants.nathan.fr/catalogue/mhm-guide-des-seances-ressources-gs-fichier-ressources-97820912442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965430" y="5703383"/>
            <a:ext cx="3241676" cy="688265"/>
            <a:chOff x="105481677" y="108087091"/>
            <a:chExt cx="2981194" cy="5435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3789" y="108356530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4942438" y="816187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Acceseditionsscript Normal" panose="00000500000000000000" pitchFamily="50" charset="0"/>
                </a:rPr>
                <a:t>LES RITUELS GS</a:t>
              </a:r>
            </a:p>
            <a:p>
              <a:pPr algn="ctr"/>
              <a:endParaRPr lang="fr-FR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fr-FR" sz="2400" b="1" dirty="0">
                  <a:latin typeface="Acceseditionsscript Normal" panose="00000500000000000000" pitchFamily="50" charset="0"/>
                </a:rPr>
                <a:t>Semaine 3 – Période 3</a:t>
              </a:r>
            </a:p>
          </p:txBody>
        </p:sp>
      </p:grpSp>
      <p:pic>
        <p:nvPicPr>
          <p:cNvPr id="1026" name="Picture 2" descr="Guides séances MHMaternelle – La Méthode Heuristique de mathématiques">
            <a:hlinkClick r:id="rId2"/>
            <a:extLst>
              <a:ext uri="{FF2B5EF4-FFF2-40B4-BE49-F238E27FC236}">
                <a16:creationId xmlns:a16="http://schemas.microsoft.com/office/drawing/2014/main" id="{55AB2BCD-F404-9929-9673-00EA828D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5312"/>
            <a:ext cx="399733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3116338" y="254406"/>
            <a:ext cx="5959325" cy="6349189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EABBE822-FA86-43EB-9875-6A10282BBED1}"/>
              </a:ext>
            </a:extLst>
          </p:cNvPr>
          <p:cNvSpPr/>
          <p:nvPr/>
        </p:nvSpPr>
        <p:spPr>
          <a:xfrm>
            <a:off x="382060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E4B5878-0F3A-4846-A482-620B64E4A392}"/>
              </a:ext>
            </a:extLst>
          </p:cNvPr>
          <p:cNvSpPr/>
          <p:nvPr/>
        </p:nvSpPr>
        <p:spPr>
          <a:xfrm>
            <a:off x="416399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F9B357F-2BE9-4FBB-88BB-4D5B65A3829F}"/>
              </a:ext>
            </a:extLst>
          </p:cNvPr>
          <p:cNvSpPr/>
          <p:nvPr/>
        </p:nvSpPr>
        <p:spPr>
          <a:xfrm>
            <a:off x="4511866" y="81743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4857306" y="797709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5198265" y="802323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5536794" y="800244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5873489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6216879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6555407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020958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3E085D8-66CA-42C4-AC85-05F32AD8D21B}"/>
              </a:ext>
            </a:extLst>
          </p:cNvPr>
          <p:cNvSpPr/>
          <p:nvPr/>
        </p:nvSpPr>
        <p:spPr>
          <a:xfrm>
            <a:off x="3847818" y="129219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A5BB34E-AC67-4B97-92BF-762552841972}"/>
              </a:ext>
            </a:extLst>
          </p:cNvPr>
          <p:cNvSpPr/>
          <p:nvPr/>
        </p:nvSpPr>
        <p:spPr>
          <a:xfrm>
            <a:off x="4191208" y="129219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43862DE-ADC4-4F95-84C8-050563074D1B}"/>
              </a:ext>
            </a:extLst>
          </p:cNvPr>
          <p:cNvSpPr/>
          <p:nvPr/>
        </p:nvSpPr>
        <p:spPr>
          <a:xfrm>
            <a:off x="4539078" y="1307302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884517" y="1287579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25476" y="1292192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5564005" y="1290113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5900700" y="1286370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6244090" y="1282627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682429" y="1244013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015457" y="124027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840908" y="222325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184298" y="222325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532167" y="223836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77606" y="2218646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218566" y="2223260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57094" y="2221181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93789" y="2217438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37179" y="2213695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575708" y="2217438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08735" y="2213696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847818" y="1775709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191208" y="1775709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539078" y="1790819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84517" y="1771096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225476" y="1775710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64005" y="1773631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900700" y="1769888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7349402" y="1782845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7687930" y="1786588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8020958" y="1782846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851018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194409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542278" y="274814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87717" y="2728418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228676" y="273303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67205" y="273095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903900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47290" y="2723466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585818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18846" y="2723467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84781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19120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539078" y="326807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84517" y="324834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225476" y="3252961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64005" y="3250882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900700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44090" y="3243396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582618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15646" y="324339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84781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19120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539078" y="374230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84517" y="372258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225476" y="3727194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64005" y="3725115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900700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44090" y="371762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582618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15646" y="37176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84781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19120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539078" y="513933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84517" y="511961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225476" y="5124227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64005" y="5122148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900700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44090" y="5114662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582618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15646" y="511466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84781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19120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539078" y="422521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84517" y="420549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225476" y="4210106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64005" y="4208027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900700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44090" y="4200541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582618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15646" y="420054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848714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192105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539974" y="470317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85413" y="468345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226372" y="4688067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64901" y="4685988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901596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44986" y="4678502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583515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16542" y="467850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25" name="Groupe 1024">
            <a:extLst>
              <a:ext uri="{FF2B5EF4-FFF2-40B4-BE49-F238E27FC236}">
                <a16:creationId xmlns:a16="http://schemas.microsoft.com/office/drawing/2014/main" id="{21EF185E-E083-47AE-8EB1-86DBD85D9D83}"/>
              </a:ext>
            </a:extLst>
          </p:cNvPr>
          <p:cNvGrpSpPr/>
          <p:nvPr/>
        </p:nvGrpSpPr>
        <p:grpSpPr>
          <a:xfrm>
            <a:off x="1789425" y="1729162"/>
            <a:ext cx="8506655" cy="456453"/>
            <a:chOff x="617543" y="704829"/>
            <a:chExt cx="8506655" cy="456453"/>
          </a:xfrm>
        </p:grpSpPr>
        <p:sp>
          <p:nvSpPr>
            <p:cNvPr id="128" name="Rectangle : coins arrondis 127">
              <a:extLst>
                <a:ext uri="{FF2B5EF4-FFF2-40B4-BE49-F238E27FC236}">
                  <a16:creationId xmlns:a16="http://schemas.microsoft.com/office/drawing/2014/main" id="{FED85B0F-CED9-4173-997A-D887555C5C37}"/>
                </a:ext>
              </a:extLst>
            </p:cNvPr>
            <p:cNvSpPr/>
            <p:nvPr/>
          </p:nvSpPr>
          <p:spPr>
            <a:xfrm>
              <a:off x="617543" y="782399"/>
              <a:ext cx="1230058" cy="37888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tx1"/>
                  </a:solidFill>
                  <a:latin typeface="Acceseditionsscript Normal" panose="00000500000000000000" pitchFamily="50" charset="0"/>
                </a:rPr>
                <a:t>7</a:t>
              </a:r>
            </a:p>
          </p:txBody>
        </p:sp>
        <p:sp>
          <p:nvSpPr>
            <p:cNvPr id="127" name="Rectangle : coins arrondis 126">
              <a:extLst>
                <a:ext uri="{FF2B5EF4-FFF2-40B4-BE49-F238E27FC236}">
                  <a16:creationId xmlns:a16="http://schemas.microsoft.com/office/drawing/2014/main" id="{91D8CD4D-891D-482C-987F-C6537C0BE1AF}"/>
                </a:ext>
              </a:extLst>
            </p:cNvPr>
            <p:cNvSpPr/>
            <p:nvPr/>
          </p:nvSpPr>
          <p:spPr>
            <a:xfrm>
              <a:off x="7894140" y="704829"/>
              <a:ext cx="1230058" cy="37888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tx1"/>
                  </a:solidFill>
                  <a:latin typeface="Acceseditionsscript Normal" panose="00000500000000000000" pitchFamily="50" charset="0"/>
                </a:rPr>
                <a:t>3</a:t>
              </a:r>
            </a:p>
          </p:txBody>
        </p:sp>
      </p:grpSp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3BE0F003-49B7-4AF8-A9D2-26485F2599C8}"/>
              </a:ext>
            </a:extLst>
          </p:cNvPr>
          <p:cNvSpPr/>
          <p:nvPr/>
        </p:nvSpPr>
        <p:spPr>
          <a:xfrm>
            <a:off x="6242429" y="1643666"/>
            <a:ext cx="2111997" cy="56606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3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3116338" y="254406"/>
            <a:ext cx="5959325" cy="6349189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EABBE822-FA86-43EB-9875-6A10282BBED1}"/>
              </a:ext>
            </a:extLst>
          </p:cNvPr>
          <p:cNvSpPr/>
          <p:nvPr/>
        </p:nvSpPr>
        <p:spPr>
          <a:xfrm>
            <a:off x="382060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E4B5878-0F3A-4846-A482-620B64E4A392}"/>
              </a:ext>
            </a:extLst>
          </p:cNvPr>
          <p:cNvSpPr/>
          <p:nvPr/>
        </p:nvSpPr>
        <p:spPr>
          <a:xfrm>
            <a:off x="416399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F9B357F-2BE9-4FBB-88BB-4D5B65A3829F}"/>
              </a:ext>
            </a:extLst>
          </p:cNvPr>
          <p:cNvSpPr/>
          <p:nvPr/>
        </p:nvSpPr>
        <p:spPr>
          <a:xfrm>
            <a:off x="4511866" y="81743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4857306" y="797709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5198265" y="802323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5536794" y="800244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5873489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6216879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6555407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020958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3E085D8-66CA-42C4-AC85-05F32AD8D21B}"/>
              </a:ext>
            </a:extLst>
          </p:cNvPr>
          <p:cNvSpPr/>
          <p:nvPr/>
        </p:nvSpPr>
        <p:spPr>
          <a:xfrm>
            <a:off x="3847818" y="129219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A5BB34E-AC67-4B97-92BF-762552841972}"/>
              </a:ext>
            </a:extLst>
          </p:cNvPr>
          <p:cNvSpPr/>
          <p:nvPr/>
        </p:nvSpPr>
        <p:spPr>
          <a:xfrm>
            <a:off x="4191208" y="129219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43862DE-ADC4-4F95-84C8-050563074D1B}"/>
              </a:ext>
            </a:extLst>
          </p:cNvPr>
          <p:cNvSpPr/>
          <p:nvPr/>
        </p:nvSpPr>
        <p:spPr>
          <a:xfrm>
            <a:off x="4539078" y="1307302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884517" y="1287579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25476" y="1292192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5564005" y="1290113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5900700" y="1286370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6244090" y="1282627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682429" y="1244013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015457" y="124027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840908" y="2223259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184298" y="2223259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532167" y="2238369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77606" y="2218646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218566" y="2223260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57094" y="2221181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7012737" y="2234848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7356127" y="2231105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7694656" y="2234848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8027683" y="2231106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847818" y="1775709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191208" y="1775709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539078" y="1790819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84517" y="1771096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225476" y="1775710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64005" y="1773631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900700" y="1769888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7349402" y="1782845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7687930" y="1786588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8020958" y="1782846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851018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194409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542278" y="274814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87717" y="2728418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228676" y="273303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67205" y="273095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903900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47290" y="2723466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585818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18846" y="2723467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84781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19120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539078" y="326807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84517" y="324834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225476" y="3252961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64005" y="3250882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900700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44090" y="3243396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582618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15646" y="324339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84781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19120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539078" y="374230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84517" y="372258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225476" y="3727194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64005" y="3725115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900700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44090" y="371762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582618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15646" y="37176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84781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19120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539078" y="513933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84517" y="511961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225476" y="5124227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64005" y="5122148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900700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44090" y="5114662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582618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15646" y="511466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84781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19120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539078" y="422521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84517" y="420549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225476" y="4210106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64005" y="4208027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900700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44090" y="4200541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582618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15646" y="420054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848714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192105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539974" y="470317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85413" y="468345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226372" y="4688067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64901" y="4685988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901596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44986" y="4678502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583515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16542" y="467850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25" name="Groupe 1024">
            <a:extLst>
              <a:ext uri="{FF2B5EF4-FFF2-40B4-BE49-F238E27FC236}">
                <a16:creationId xmlns:a16="http://schemas.microsoft.com/office/drawing/2014/main" id="{21EF185E-E083-47AE-8EB1-86DBD85D9D83}"/>
              </a:ext>
            </a:extLst>
          </p:cNvPr>
          <p:cNvGrpSpPr/>
          <p:nvPr/>
        </p:nvGrpSpPr>
        <p:grpSpPr>
          <a:xfrm>
            <a:off x="1816636" y="2193971"/>
            <a:ext cx="8506655" cy="456453"/>
            <a:chOff x="617543" y="704829"/>
            <a:chExt cx="8506655" cy="456453"/>
          </a:xfrm>
        </p:grpSpPr>
        <p:sp>
          <p:nvSpPr>
            <p:cNvPr id="128" name="Rectangle : coins arrondis 127">
              <a:extLst>
                <a:ext uri="{FF2B5EF4-FFF2-40B4-BE49-F238E27FC236}">
                  <a16:creationId xmlns:a16="http://schemas.microsoft.com/office/drawing/2014/main" id="{FED85B0F-CED9-4173-997A-D887555C5C37}"/>
                </a:ext>
              </a:extLst>
            </p:cNvPr>
            <p:cNvSpPr/>
            <p:nvPr/>
          </p:nvSpPr>
          <p:spPr>
            <a:xfrm>
              <a:off x="617543" y="782399"/>
              <a:ext cx="1230058" cy="378883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tx1"/>
                  </a:solidFill>
                  <a:latin typeface="Acceseditionsscript Normal" panose="00000500000000000000" pitchFamily="50" charset="0"/>
                </a:rPr>
                <a:t>6</a:t>
              </a:r>
            </a:p>
          </p:txBody>
        </p:sp>
        <p:sp>
          <p:nvSpPr>
            <p:cNvPr id="127" name="Rectangle : coins arrondis 126">
              <a:extLst>
                <a:ext uri="{FF2B5EF4-FFF2-40B4-BE49-F238E27FC236}">
                  <a16:creationId xmlns:a16="http://schemas.microsoft.com/office/drawing/2014/main" id="{91D8CD4D-891D-482C-987F-C6537C0BE1AF}"/>
                </a:ext>
              </a:extLst>
            </p:cNvPr>
            <p:cNvSpPr/>
            <p:nvPr/>
          </p:nvSpPr>
          <p:spPr>
            <a:xfrm>
              <a:off x="7894140" y="704829"/>
              <a:ext cx="1230058" cy="378883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tx1"/>
                  </a:solidFill>
                  <a:latin typeface="Acceseditionsscript Normal" panose="00000500000000000000" pitchFamily="50" charset="0"/>
                </a:rPr>
                <a:t>4</a:t>
              </a:r>
            </a:p>
          </p:txBody>
        </p:sp>
      </p:grpSp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3BE0F003-49B7-4AF8-A9D2-26485F2599C8}"/>
              </a:ext>
            </a:extLst>
          </p:cNvPr>
          <p:cNvSpPr/>
          <p:nvPr/>
        </p:nvSpPr>
        <p:spPr>
          <a:xfrm>
            <a:off x="5898054" y="2160020"/>
            <a:ext cx="2449504" cy="56606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26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580D7D-465B-ADB7-91B6-F964816B2D1D}"/>
              </a:ext>
            </a:extLst>
          </p:cNvPr>
          <p:cNvSpPr txBox="1"/>
          <p:nvPr/>
        </p:nvSpPr>
        <p:spPr>
          <a:xfrm>
            <a:off x="2298834" y="1179343"/>
            <a:ext cx="759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J’utilise le calendrier comme situation problème: </a:t>
            </a:r>
            <a:r>
              <a:rPr lang="fr-FR" b="1" dirty="0">
                <a:solidFill>
                  <a:srgbClr val="FF0000"/>
                </a:solidFill>
              </a:rPr>
              <a:t>à adapter selon votre classe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5F6108-70D2-C315-8AC3-11A599C2D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0196" y="1548675"/>
            <a:ext cx="7071604" cy="49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2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9CA3A0A0-D2D2-1711-AC37-681D10B1CDE0}"/>
              </a:ext>
            </a:extLst>
          </p:cNvPr>
          <p:cNvSpPr/>
          <p:nvPr/>
        </p:nvSpPr>
        <p:spPr>
          <a:xfrm>
            <a:off x="933450" y="6096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994871-E8AA-3076-5E0B-9386E79750C3}"/>
              </a:ext>
            </a:extLst>
          </p:cNvPr>
          <p:cNvSpPr txBox="1"/>
          <p:nvPr/>
        </p:nvSpPr>
        <p:spPr>
          <a:xfrm>
            <a:off x="2662237" y="5161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07914C4-B151-45A4-1674-32E357238794}"/>
              </a:ext>
            </a:extLst>
          </p:cNvPr>
          <p:cNvSpPr/>
          <p:nvPr/>
        </p:nvSpPr>
        <p:spPr>
          <a:xfrm>
            <a:off x="933450" y="20193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870DA-A7A6-19A5-6178-D2962D081104}"/>
              </a:ext>
            </a:extLst>
          </p:cNvPr>
          <p:cNvSpPr txBox="1"/>
          <p:nvPr/>
        </p:nvSpPr>
        <p:spPr>
          <a:xfrm>
            <a:off x="2662237" y="19258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1FE6EDC-902A-E1BC-EDAE-8508C18EFAC3}"/>
              </a:ext>
            </a:extLst>
          </p:cNvPr>
          <p:cNvSpPr/>
          <p:nvPr/>
        </p:nvSpPr>
        <p:spPr>
          <a:xfrm>
            <a:off x="933450" y="3522495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25A83-8E9F-B108-A0E3-D813DDC66E0D}"/>
              </a:ext>
            </a:extLst>
          </p:cNvPr>
          <p:cNvSpPr txBox="1"/>
          <p:nvPr/>
        </p:nvSpPr>
        <p:spPr>
          <a:xfrm>
            <a:off x="2662237" y="342900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E61D336B-5E91-A79A-50D5-711CA0E6A6D5}"/>
              </a:ext>
            </a:extLst>
          </p:cNvPr>
          <p:cNvSpPr/>
          <p:nvPr/>
        </p:nvSpPr>
        <p:spPr>
          <a:xfrm>
            <a:off x="819150" y="502569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12F8B-07E2-FC6F-3403-644377E3E513}"/>
              </a:ext>
            </a:extLst>
          </p:cNvPr>
          <p:cNvSpPr txBox="1"/>
          <p:nvPr/>
        </p:nvSpPr>
        <p:spPr>
          <a:xfrm>
            <a:off x="2547937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9F8A17C-242F-1F4E-C8B6-C10F230C732F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2AD86306-0889-DA67-23DB-B87E2BB2084E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6E7AEBBE-EC60-79AE-2248-0D04BF48568B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B43E039F-9346-47C4-3E0F-DA660D99FF7A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CB8751-EAFF-091C-4AC0-10C18D7B6042}"/>
              </a:ext>
            </a:extLst>
          </p:cNvPr>
          <p:cNvSpPr txBox="1"/>
          <p:nvPr/>
        </p:nvSpPr>
        <p:spPr>
          <a:xfrm>
            <a:off x="2576512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B2B901-C99F-4741-71D0-A72CDAF6EF66}"/>
              </a:ext>
            </a:extLst>
          </p:cNvPr>
          <p:cNvSpPr txBox="1"/>
          <p:nvPr/>
        </p:nvSpPr>
        <p:spPr>
          <a:xfrm>
            <a:off x="2576512" y="516104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8" name="ZoneTexte 17">
            <a:hlinkClick r:id="rId3" action="ppaction://hlinksldjump"/>
            <a:extLst>
              <a:ext uri="{FF2B5EF4-FFF2-40B4-BE49-F238E27FC236}">
                <a16:creationId xmlns:a16="http://schemas.microsoft.com/office/drawing/2014/main" id="{AEA72C08-A631-B37F-63CD-188614D687D4}"/>
              </a:ext>
            </a:extLst>
          </p:cNvPr>
          <p:cNvSpPr txBox="1"/>
          <p:nvPr/>
        </p:nvSpPr>
        <p:spPr>
          <a:xfrm>
            <a:off x="2690812" y="1880622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CF2162-1F95-732D-22E4-723BA7182E4A}"/>
              </a:ext>
            </a:extLst>
          </p:cNvPr>
          <p:cNvSpPr txBox="1"/>
          <p:nvPr/>
        </p:nvSpPr>
        <p:spPr>
          <a:xfrm>
            <a:off x="2662237" y="3408701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33779DA2-4160-586A-CE61-B3D707DA4173}"/>
              </a:ext>
            </a:extLst>
          </p:cNvPr>
          <p:cNvSpPr txBox="1"/>
          <p:nvPr/>
        </p:nvSpPr>
        <p:spPr>
          <a:xfrm>
            <a:off x="3474782" y="1246018"/>
            <a:ext cx="524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récite la comptine numérique collectivement</a:t>
            </a:r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7F653F65-5AFB-3825-4D8C-190C9DCABBCD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CB5B2A54-9C4F-3226-BE25-DB9C1A75C7FE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80" name="Ellipse 179">
            <a:extLst>
              <a:ext uri="{FF2B5EF4-FFF2-40B4-BE49-F238E27FC236}">
                <a16:creationId xmlns:a16="http://schemas.microsoft.com/office/drawing/2014/main" id="{D596C24C-34B6-B57D-E2F2-C0367B6F0F3D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343418D2-0E73-99AB-A9D9-BDC2239AC7CC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A99F48AE-C5C5-A840-44CA-28D2D383362C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6AE318EF-085D-58D7-DC0D-52E3ABDDC76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1FD2765A-7CF0-34B1-F306-85309B16FD84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AC178D61-071A-0E2A-9D10-9F2A5C480ED3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277F9542-2EE2-B44F-8AFE-DB0E4695D6C1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0EB763A9-A0C5-A43F-F659-9BAD86973B6A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0A5F36BD-5778-C20A-8696-2ADF84879F0A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BCC2CF08-453B-60D0-259B-09D5AE045007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766CC2EE-9BB7-E503-F170-7F342AAD34EC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91" name="Ellipse 190">
            <a:extLst>
              <a:ext uri="{FF2B5EF4-FFF2-40B4-BE49-F238E27FC236}">
                <a16:creationId xmlns:a16="http://schemas.microsoft.com/office/drawing/2014/main" id="{6C1E1835-D33B-D37A-9769-7BB67F9BC3D1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92" name="Ellipse 191">
            <a:extLst>
              <a:ext uri="{FF2B5EF4-FFF2-40B4-BE49-F238E27FC236}">
                <a16:creationId xmlns:a16="http://schemas.microsoft.com/office/drawing/2014/main" id="{310AE877-8E6A-1ACA-158F-E9268C32A868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39E53847-C372-9D13-9FBB-E854A93ADF7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9CBB02FD-F5F0-C497-6B33-98DF00FD5744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770D85B2-1146-8C00-92F4-C1CF80916A37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96" name="Ellipse 195">
            <a:extLst>
              <a:ext uri="{FF2B5EF4-FFF2-40B4-BE49-F238E27FC236}">
                <a16:creationId xmlns:a16="http://schemas.microsoft.com/office/drawing/2014/main" id="{6057276A-7280-5A38-169A-F4AB9B8BC547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460ED8F0-59E1-D79A-AE6A-274F17CDB076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A654EA3D-20DD-2B29-B86C-4BC674891C5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C9FD4F29-3F6D-48C0-7659-A66B28CE386E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BFB278F2-F840-FB4F-A4F6-6076EF40D1F0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35F86B54-D760-45A8-D786-30BF38DA4CB7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202" name="Ellipse 201">
            <a:extLst>
              <a:ext uri="{FF2B5EF4-FFF2-40B4-BE49-F238E27FC236}">
                <a16:creationId xmlns:a16="http://schemas.microsoft.com/office/drawing/2014/main" id="{8BEAC657-D084-316E-B518-C0595D8695B8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203" name="Ellipse 202">
            <a:extLst>
              <a:ext uri="{FF2B5EF4-FFF2-40B4-BE49-F238E27FC236}">
                <a16:creationId xmlns:a16="http://schemas.microsoft.com/office/drawing/2014/main" id="{AFF1144E-47B1-10F1-DBF4-3A22BCC687CC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313B4831-09BD-83D2-E3FF-D60E5F5E5207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FA6E429A-6B91-8BBD-EE7C-041794EBF9FA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B6C3DD14-C526-1AAF-86F8-9F17467D18FD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9D5B6C78-D7AC-378F-5835-347F3E5D5AAF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/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B0D3F227-5EA9-C121-6C62-46E1952FD8FF}"/>
              </a:ext>
            </a:extLst>
          </p:cNvPr>
          <p:cNvSpPr txBox="1"/>
          <p:nvPr/>
        </p:nvSpPr>
        <p:spPr>
          <a:xfrm>
            <a:off x="2216628" y="2278352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63E0306A-4078-435B-B851-6152DB0E34A5}"/>
              </a:ext>
            </a:extLst>
          </p:cNvPr>
          <p:cNvSpPr txBox="1"/>
          <p:nvPr/>
        </p:nvSpPr>
        <p:spPr>
          <a:xfrm>
            <a:off x="3224594" y="2277208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1FB1406B-4A55-BF44-ED87-5AFF3FD1A87E}"/>
              </a:ext>
            </a:extLst>
          </p:cNvPr>
          <p:cNvSpPr txBox="1"/>
          <p:nvPr/>
        </p:nvSpPr>
        <p:spPr>
          <a:xfrm>
            <a:off x="4232560" y="228600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6BA8E5BA-3AA3-0697-79DF-024E3E13CDEA}"/>
              </a:ext>
            </a:extLst>
          </p:cNvPr>
          <p:cNvSpPr txBox="1"/>
          <p:nvPr/>
        </p:nvSpPr>
        <p:spPr>
          <a:xfrm>
            <a:off x="5240526" y="228600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212" name="ZoneTexte 211">
            <a:extLst>
              <a:ext uri="{FF2B5EF4-FFF2-40B4-BE49-F238E27FC236}">
                <a16:creationId xmlns:a16="http://schemas.microsoft.com/office/drawing/2014/main" id="{CE3BD32C-A9A3-3C8F-3847-4D7CA7C934BF}"/>
              </a:ext>
            </a:extLst>
          </p:cNvPr>
          <p:cNvSpPr txBox="1"/>
          <p:nvPr/>
        </p:nvSpPr>
        <p:spPr>
          <a:xfrm>
            <a:off x="6248492" y="228600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id="{60DBFC1F-531B-A4FA-63E4-C21B9C0FBA86}"/>
              </a:ext>
            </a:extLst>
          </p:cNvPr>
          <p:cNvSpPr txBox="1"/>
          <p:nvPr/>
        </p:nvSpPr>
        <p:spPr>
          <a:xfrm>
            <a:off x="7256458" y="2275039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F3802289-8459-AE6E-A2FA-6746BB592B58}"/>
              </a:ext>
            </a:extLst>
          </p:cNvPr>
          <p:cNvSpPr txBox="1"/>
          <p:nvPr/>
        </p:nvSpPr>
        <p:spPr>
          <a:xfrm>
            <a:off x="8264424" y="2275039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7481FAF5-EA39-E3D3-7709-6940A16F96F2}"/>
              </a:ext>
            </a:extLst>
          </p:cNvPr>
          <p:cNvSpPr txBox="1"/>
          <p:nvPr/>
        </p:nvSpPr>
        <p:spPr>
          <a:xfrm>
            <a:off x="9272390" y="228466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C69154A6-AF2A-31CD-8224-A1659092162A}"/>
              </a:ext>
            </a:extLst>
          </p:cNvPr>
          <p:cNvSpPr txBox="1"/>
          <p:nvPr/>
        </p:nvSpPr>
        <p:spPr>
          <a:xfrm>
            <a:off x="10286938" y="228466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56B5D8B5-2F3B-5784-28EF-B9BBF43F0667}"/>
              </a:ext>
            </a:extLst>
          </p:cNvPr>
          <p:cNvSpPr txBox="1"/>
          <p:nvPr/>
        </p:nvSpPr>
        <p:spPr>
          <a:xfrm>
            <a:off x="1090812" y="3342525"/>
            <a:ext cx="8966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EFC3904D-1D86-DA06-7642-607CC6ED984D}"/>
              </a:ext>
            </a:extLst>
          </p:cNvPr>
          <p:cNvSpPr txBox="1"/>
          <p:nvPr/>
        </p:nvSpPr>
        <p:spPr>
          <a:xfrm>
            <a:off x="2210046" y="3342525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44484365-4547-79D9-C332-A0AD46477050}"/>
              </a:ext>
            </a:extLst>
          </p:cNvPr>
          <p:cNvSpPr txBox="1"/>
          <p:nvPr/>
        </p:nvSpPr>
        <p:spPr>
          <a:xfrm>
            <a:off x="3172250" y="336977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0390AC79-8955-D615-9CD9-1AFC1F5D4990}"/>
              </a:ext>
            </a:extLst>
          </p:cNvPr>
          <p:cNvSpPr txBox="1"/>
          <p:nvPr/>
        </p:nvSpPr>
        <p:spPr>
          <a:xfrm>
            <a:off x="4180216" y="3342525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811E4B39-CF2F-7B6E-8EF6-847F4DC44B49}"/>
              </a:ext>
            </a:extLst>
          </p:cNvPr>
          <p:cNvSpPr txBox="1"/>
          <p:nvPr/>
        </p:nvSpPr>
        <p:spPr>
          <a:xfrm>
            <a:off x="5188182" y="336814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222" name="ZoneTexte 221">
            <a:extLst>
              <a:ext uri="{FF2B5EF4-FFF2-40B4-BE49-F238E27FC236}">
                <a16:creationId xmlns:a16="http://schemas.microsoft.com/office/drawing/2014/main" id="{D9536221-63F4-C6D8-9516-CAF10CBEE092}"/>
              </a:ext>
            </a:extLst>
          </p:cNvPr>
          <p:cNvSpPr txBox="1"/>
          <p:nvPr/>
        </p:nvSpPr>
        <p:spPr>
          <a:xfrm>
            <a:off x="6192857" y="3342525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223" name="ZoneTexte 222">
            <a:extLst>
              <a:ext uri="{FF2B5EF4-FFF2-40B4-BE49-F238E27FC236}">
                <a16:creationId xmlns:a16="http://schemas.microsoft.com/office/drawing/2014/main" id="{05B26C89-675A-D36A-CCAA-8A9559BB8287}"/>
              </a:ext>
            </a:extLst>
          </p:cNvPr>
          <p:cNvSpPr txBox="1"/>
          <p:nvPr/>
        </p:nvSpPr>
        <p:spPr>
          <a:xfrm>
            <a:off x="7204114" y="333680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224" name="ZoneTexte 223">
            <a:extLst>
              <a:ext uri="{FF2B5EF4-FFF2-40B4-BE49-F238E27FC236}">
                <a16:creationId xmlns:a16="http://schemas.microsoft.com/office/drawing/2014/main" id="{1FA671DA-1FC3-C836-CF77-F688BBDFA65D}"/>
              </a:ext>
            </a:extLst>
          </p:cNvPr>
          <p:cNvSpPr txBox="1"/>
          <p:nvPr/>
        </p:nvSpPr>
        <p:spPr>
          <a:xfrm>
            <a:off x="8214329" y="3354423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225" name="ZoneTexte 224">
            <a:extLst>
              <a:ext uri="{FF2B5EF4-FFF2-40B4-BE49-F238E27FC236}">
                <a16:creationId xmlns:a16="http://schemas.microsoft.com/office/drawing/2014/main" id="{C0891158-1380-169D-3DFD-F998DDEF2496}"/>
              </a:ext>
            </a:extLst>
          </p:cNvPr>
          <p:cNvSpPr txBox="1"/>
          <p:nvPr/>
        </p:nvSpPr>
        <p:spPr>
          <a:xfrm>
            <a:off x="9167704" y="335442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226" name="ZoneTexte 225">
            <a:extLst>
              <a:ext uri="{FF2B5EF4-FFF2-40B4-BE49-F238E27FC236}">
                <a16:creationId xmlns:a16="http://schemas.microsoft.com/office/drawing/2014/main" id="{D6DE118B-B563-8B43-7557-76031453BD5C}"/>
              </a:ext>
            </a:extLst>
          </p:cNvPr>
          <p:cNvSpPr txBox="1"/>
          <p:nvPr/>
        </p:nvSpPr>
        <p:spPr>
          <a:xfrm>
            <a:off x="10231303" y="3368142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38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227" name="ZoneTexte 226">
            <a:extLst>
              <a:ext uri="{FF2B5EF4-FFF2-40B4-BE49-F238E27FC236}">
                <a16:creationId xmlns:a16="http://schemas.microsoft.com/office/drawing/2014/main" id="{0DA0141D-1A17-60D3-36B3-3B9792780E16}"/>
              </a:ext>
            </a:extLst>
          </p:cNvPr>
          <p:cNvSpPr txBox="1"/>
          <p:nvPr/>
        </p:nvSpPr>
        <p:spPr>
          <a:xfrm>
            <a:off x="1156823" y="4430153"/>
            <a:ext cx="7920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228" name="ZoneTexte 227">
            <a:extLst>
              <a:ext uri="{FF2B5EF4-FFF2-40B4-BE49-F238E27FC236}">
                <a16:creationId xmlns:a16="http://schemas.microsoft.com/office/drawing/2014/main" id="{CCDF7D14-E487-5EE3-BE05-8FD9289C848E}"/>
              </a:ext>
            </a:extLst>
          </p:cNvPr>
          <p:cNvSpPr txBox="1"/>
          <p:nvPr/>
        </p:nvSpPr>
        <p:spPr>
          <a:xfrm>
            <a:off x="2171618" y="443015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229" name="ZoneTexte 228">
            <a:extLst>
              <a:ext uri="{FF2B5EF4-FFF2-40B4-BE49-F238E27FC236}">
                <a16:creationId xmlns:a16="http://schemas.microsoft.com/office/drawing/2014/main" id="{56A8528A-BABE-DAA1-D7E7-A7815A573A81}"/>
              </a:ext>
            </a:extLst>
          </p:cNvPr>
          <p:cNvSpPr txBox="1"/>
          <p:nvPr/>
        </p:nvSpPr>
        <p:spPr>
          <a:xfrm>
            <a:off x="3172250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230" name="ZoneTexte 229">
            <a:extLst>
              <a:ext uri="{FF2B5EF4-FFF2-40B4-BE49-F238E27FC236}">
                <a16:creationId xmlns:a16="http://schemas.microsoft.com/office/drawing/2014/main" id="{E9AFCDB2-69F5-B146-97CF-D296711587C3}"/>
              </a:ext>
            </a:extLst>
          </p:cNvPr>
          <p:cNvSpPr txBox="1"/>
          <p:nvPr/>
        </p:nvSpPr>
        <p:spPr>
          <a:xfrm>
            <a:off x="4180216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231" name="ZoneTexte 230">
            <a:extLst>
              <a:ext uri="{FF2B5EF4-FFF2-40B4-BE49-F238E27FC236}">
                <a16:creationId xmlns:a16="http://schemas.microsoft.com/office/drawing/2014/main" id="{D0F0C4DF-7020-AB72-4E46-586AF038C825}"/>
              </a:ext>
            </a:extLst>
          </p:cNvPr>
          <p:cNvSpPr txBox="1"/>
          <p:nvPr/>
        </p:nvSpPr>
        <p:spPr>
          <a:xfrm>
            <a:off x="5106326" y="4399046"/>
            <a:ext cx="893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232" name="ZoneTexte 231">
            <a:extLst>
              <a:ext uri="{FF2B5EF4-FFF2-40B4-BE49-F238E27FC236}">
                <a16:creationId xmlns:a16="http://schemas.microsoft.com/office/drawing/2014/main" id="{B3A73929-9216-DD03-AD4F-FF0F761AC8CB}"/>
              </a:ext>
            </a:extLst>
          </p:cNvPr>
          <p:cNvSpPr txBox="1"/>
          <p:nvPr/>
        </p:nvSpPr>
        <p:spPr>
          <a:xfrm>
            <a:off x="6192857" y="443015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233" name="ZoneTexte 232">
            <a:extLst>
              <a:ext uri="{FF2B5EF4-FFF2-40B4-BE49-F238E27FC236}">
                <a16:creationId xmlns:a16="http://schemas.microsoft.com/office/drawing/2014/main" id="{529519E1-62FB-678A-11B6-8BF08539A634}"/>
              </a:ext>
            </a:extLst>
          </p:cNvPr>
          <p:cNvSpPr txBox="1"/>
          <p:nvPr/>
        </p:nvSpPr>
        <p:spPr>
          <a:xfrm>
            <a:off x="7176770" y="4420528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234" name="ZoneTexte 233">
            <a:extLst>
              <a:ext uri="{FF2B5EF4-FFF2-40B4-BE49-F238E27FC236}">
                <a16:creationId xmlns:a16="http://schemas.microsoft.com/office/drawing/2014/main" id="{B284A211-A540-2A00-76A8-422339D3563E}"/>
              </a:ext>
            </a:extLst>
          </p:cNvPr>
          <p:cNvSpPr txBox="1"/>
          <p:nvPr/>
        </p:nvSpPr>
        <p:spPr>
          <a:xfrm>
            <a:off x="8264424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235" name="ZoneTexte 234">
            <a:extLst>
              <a:ext uri="{FF2B5EF4-FFF2-40B4-BE49-F238E27FC236}">
                <a16:creationId xmlns:a16="http://schemas.microsoft.com/office/drawing/2014/main" id="{36B27233-DC15-534B-5D52-04CC23BC21BD}"/>
              </a:ext>
            </a:extLst>
          </p:cNvPr>
          <p:cNvSpPr txBox="1"/>
          <p:nvPr/>
        </p:nvSpPr>
        <p:spPr>
          <a:xfrm>
            <a:off x="9216755" y="4399046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236" name="ZoneTexte 235">
            <a:extLst>
              <a:ext uri="{FF2B5EF4-FFF2-40B4-BE49-F238E27FC236}">
                <a16:creationId xmlns:a16="http://schemas.microsoft.com/office/drawing/2014/main" id="{55A1438D-0C4D-F16C-B41C-AACD47D0570E}"/>
              </a:ext>
            </a:extLst>
          </p:cNvPr>
          <p:cNvSpPr txBox="1"/>
          <p:nvPr/>
        </p:nvSpPr>
        <p:spPr>
          <a:xfrm>
            <a:off x="10231303" y="4399046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38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237" name="ZoneTexte 236">
            <a:extLst>
              <a:ext uri="{FF2B5EF4-FFF2-40B4-BE49-F238E27FC236}">
                <a16:creationId xmlns:a16="http://schemas.microsoft.com/office/drawing/2014/main" id="{B32B7836-FBC2-5396-96EB-CD7B1BC68D3D}"/>
              </a:ext>
            </a:extLst>
          </p:cNvPr>
          <p:cNvSpPr txBox="1"/>
          <p:nvPr/>
        </p:nvSpPr>
        <p:spPr>
          <a:xfrm>
            <a:off x="1214098" y="5455567"/>
            <a:ext cx="773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rgbClr val="0070C0"/>
                </a:solidFill>
                <a:latin typeface="Acceseditionsscript Normal" panose="00000500000000000000" pitchFamily="50" charset="0"/>
              </a:rPr>
              <a:t>3</a:t>
            </a:r>
            <a:r>
              <a:rPr lang="fr-FR" sz="3800" b="1" dirty="0">
                <a:latin typeface="Acceseditionsscript Normal" panose="00000500000000000000" pitchFamily="50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612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récite  collectivement la comptine à rebours à partir de 15</a:t>
            </a:r>
          </a:p>
        </p:txBody>
      </p:sp>
      <p:sp>
        <p:nvSpPr>
          <p:cNvPr id="4" name="Flèche : virage 3">
            <a:extLst>
              <a:ext uri="{FF2B5EF4-FFF2-40B4-BE49-F238E27FC236}">
                <a16:creationId xmlns:a16="http://schemas.microsoft.com/office/drawing/2014/main" id="{D43EBE07-778A-A676-B81F-4C135B509678}"/>
              </a:ext>
            </a:extLst>
          </p:cNvPr>
          <p:cNvSpPr/>
          <p:nvPr/>
        </p:nvSpPr>
        <p:spPr>
          <a:xfrm rot="10800000" flipV="1">
            <a:off x="537450" y="4421583"/>
            <a:ext cx="11408744" cy="720000"/>
          </a:xfrm>
          <a:prstGeom prst="bentArrow">
            <a:avLst>
              <a:gd name="adj1" fmla="val 17984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1EE0095-5E83-4CDB-BFC8-9D6EC8B386FB}"/>
              </a:ext>
            </a:extLst>
          </p:cNvPr>
          <p:cNvSpPr/>
          <p:nvPr/>
        </p:nvSpPr>
        <p:spPr>
          <a:xfrm>
            <a:off x="82128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E501046-31F9-8076-1382-B18936A479EF}"/>
              </a:ext>
            </a:extLst>
          </p:cNvPr>
          <p:cNvSpPr/>
          <p:nvPr/>
        </p:nvSpPr>
        <p:spPr>
          <a:xfrm>
            <a:off x="888578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C245BBB-93D0-CFFB-7340-010ABEDB87BB}"/>
              </a:ext>
            </a:extLst>
          </p:cNvPr>
          <p:cNvSpPr/>
          <p:nvPr/>
        </p:nvSpPr>
        <p:spPr>
          <a:xfrm>
            <a:off x="1695028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D1DD130-2034-3C2D-3757-8418CCAFE469}"/>
              </a:ext>
            </a:extLst>
          </p:cNvPr>
          <p:cNvSpPr/>
          <p:nvPr/>
        </p:nvSpPr>
        <p:spPr>
          <a:xfrm>
            <a:off x="2501478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D4E272E-C149-5A10-00D1-D2FBBE465439}"/>
              </a:ext>
            </a:extLst>
          </p:cNvPr>
          <p:cNvSpPr/>
          <p:nvPr/>
        </p:nvSpPr>
        <p:spPr>
          <a:xfrm>
            <a:off x="3318447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9E2008D-A369-03B8-4580-088E6C95DBF5}"/>
              </a:ext>
            </a:extLst>
          </p:cNvPr>
          <p:cNvSpPr/>
          <p:nvPr/>
        </p:nvSpPr>
        <p:spPr>
          <a:xfrm>
            <a:off x="4124897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56ADA0B-0484-2316-F999-653531954AE2}"/>
              </a:ext>
            </a:extLst>
          </p:cNvPr>
          <p:cNvSpPr/>
          <p:nvPr/>
        </p:nvSpPr>
        <p:spPr>
          <a:xfrm>
            <a:off x="4931347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B16C826-9FCA-4AF9-C1BD-FE82E6ACB5C0}"/>
              </a:ext>
            </a:extLst>
          </p:cNvPr>
          <p:cNvSpPr/>
          <p:nvPr/>
        </p:nvSpPr>
        <p:spPr>
          <a:xfrm>
            <a:off x="5737797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14667F1-8D2C-851B-9DA2-6EE603DEB8DB}"/>
              </a:ext>
            </a:extLst>
          </p:cNvPr>
          <p:cNvSpPr/>
          <p:nvPr/>
        </p:nvSpPr>
        <p:spPr>
          <a:xfrm>
            <a:off x="6540653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9D2ABC0-259C-D4A1-EE03-39AF662FE125}"/>
              </a:ext>
            </a:extLst>
          </p:cNvPr>
          <p:cNvSpPr/>
          <p:nvPr/>
        </p:nvSpPr>
        <p:spPr>
          <a:xfrm>
            <a:off x="7347103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3BB0934-CE2A-8386-58E4-C44F799C6028}"/>
              </a:ext>
            </a:extLst>
          </p:cNvPr>
          <p:cNvSpPr/>
          <p:nvPr/>
        </p:nvSpPr>
        <p:spPr>
          <a:xfrm>
            <a:off x="8153553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FACA2D6-6DE1-E092-136A-E045EEF2D1A9}"/>
              </a:ext>
            </a:extLst>
          </p:cNvPr>
          <p:cNvSpPr/>
          <p:nvPr/>
        </p:nvSpPr>
        <p:spPr>
          <a:xfrm>
            <a:off x="8960003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B34A70E-5955-3CF6-D6CD-74E189716C7F}"/>
              </a:ext>
            </a:extLst>
          </p:cNvPr>
          <p:cNvSpPr/>
          <p:nvPr/>
        </p:nvSpPr>
        <p:spPr>
          <a:xfrm>
            <a:off x="9776972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300EB76-4798-4158-AAE1-30FD2D5A4AAC}"/>
              </a:ext>
            </a:extLst>
          </p:cNvPr>
          <p:cNvSpPr/>
          <p:nvPr/>
        </p:nvSpPr>
        <p:spPr>
          <a:xfrm>
            <a:off x="10583422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53D8658-5E1D-1E23-1998-BCD4DB495DAE}"/>
              </a:ext>
            </a:extLst>
          </p:cNvPr>
          <p:cNvSpPr/>
          <p:nvPr/>
        </p:nvSpPr>
        <p:spPr>
          <a:xfrm>
            <a:off x="11389872" y="3588828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0331EE9-D1DE-C201-8B66-7B0F00491F5D}"/>
              </a:ext>
            </a:extLst>
          </p:cNvPr>
          <p:cNvSpPr txBox="1"/>
          <p:nvPr/>
        </p:nvSpPr>
        <p:spPr>
          <a:xfrm>
            <a:off x="933450" y="3487163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3B2D70C-7968-A540-DD82-30BA47F2D275}"/>
              </a:ext>
            </a:extLst>
          </p:cNvPr>
          <p:cNvSpPr txBox="1"/>
          <p:nvPr/>
        </p:nvSpPr>
        <p:spPr>
          <a:xfrm>
            <a:off x="141450" y="3487163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19869F3-35F7-2313-F251-132444D17434}"/>
              </a:ext>
            </a:extLst>
          </p:cNvPr>
          <p:cNvSpPr txBox="1"/>
          <p:nvPr/>
        </p:nvSpPr>
        <p:spPr>
          <a:xfrm>
            <a:off x="1770322" y="3487163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F0010C2-500E-3284-DC45-63752EE7B8A8}"/>
              </a:ext>
            </a:extLst>
          </p:cNvPr>
          <p:cNvSpPr txBox="1"/>
          <p:nvPr/>
        </p:nvSpPr>
        <p:spPr>
          <a:xfrm>
            <a:off x="2562322" y="3451767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461C503-8A7F-1A48-336E-2906BE71FFDB}"/>
              </a:ext>
            </a:extLst>
          </p:cNvPr>
          <p:cNvSpPr txBox="1"/>
          <p:nvPr/>
        </p:nvSpPr>
        <p:spPr>
          <a:xfrm>
            <a:off x="3413672" y="3487163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5452AF-D77D-661B-8947-DD139DF6003C}"/>
              </a:ext>
            </a:extLst>
          </p:cNvPr>
          <p:cNvSpPr txBox="1"/>
          <p:nvPr/>
        </p:nvSpPr>
        <p:spPr>
          <a:xfrm>
            <a:off x="4205672" y="3451767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CDF2449-AAE0-28D8-F95D-F705D4783D25}"/>
              </a:ext>
            </a:extLst>
          </p:cNvPr>
          <p:cNvSpPr txBox="1"/>
          <p:nvPr/>
        </p:nvSpPr>
        <p:spPr>
          <a:xfrm>
            <a:off x="5011784" y="3451767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9B6EFB2-79D5-C734-895E-BEB1B316B786}"/>
              </a:ext>
            </a:extLst>
          </p:cNvPr>
          <p:cNvSpPr txBox="1"/>
          <p:nvPr/>
        </p:nvSpPr>
        <p:spPr>
          <a:xfrm>
            <a:off x="5817896" y="3450919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11AAE44-53BD-B549-5283-74772C104505}"/>
              </a:ext>
            </a:extLst>
          </p:cNvPr>
          <p:cNvSpPr txBox="1"/>
          <p:nvPr/>
        </p:nvSpPr>
        <p:spPr>
          <a:xfrm>
            <a:off x="6598784" y="3450919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065678F-33A8-9D38-6FA0-D99CBE1FF98F}"/>
              </a:ext>
            </a:extLst>
          </p:cNvPr>
          <p:cNvSpPr txBox="1"/>
          <p:nvPr/>
        </p:nvSpPr>
        <p:spPr>
          <a:xfrm>
            <a:off x="7443854" y="3486315"/>
            <a:ext cx="7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A92164F-099E-8191-C5FC-3E1DC53E405E}"/>
              </a:ext>
            </a:extLst>
          </p:cNvPr>
          <p:cNvSpPr txBox="1"/>
          <p:nvPr/>
        </p:nvSpPr>
        <p:spPr>
          <a:xfrm>
            <a:off x="8014874" y="3485209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8FE5A9C-FEA9-E90C-D3F2-5F98CB0BF25E}"/>
              </a:ext>
            </a:extLst>
          </p:cNvPr>
          <p:cNvSpPr txBox="1"/>
          <p:nvPr/>
        </p:nvSpPr>
        <p:spPr>
          <a:xfrm>
            <a:off x="8847439" y="3485209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27E03DF-BD76-B0E1-9B90-2656DF02F548}"/>
              </a:ext>
            </a:extLst>
          </p:cNvPr>
          <p:cNvSpPr txBox="1"/>
          <p:nvPr/>
        </p:nvSpPr>
        <p:spPr>
          <a:xfrm>
            <a:off x="9629678" y="3485209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D3C1B3A-1E9F-552E-150F-1BA5DFD542DD}"/>
              </a:ext>
            </a:extLst>
          </p:cNvPr>
          <p:cNvSpPr txBox="1"/>
          <p:nvPr/>
        </p:nvSpPr>
        <p:spPr>
          <a:xfrm>
            <a:off x="11258550" y="3505933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3697895-8901-E806-DEC8-FA3A3CC081E3}"/>
              </a:ext>
            </a:extLst>
          </p:cNvPr>
          <p:cNvSpPr txBox="1"/>
          <p:nvPr/>
        </p:nvSpPr>
        <p:spPr>
          <a:xfrm>
            <a:off x="10415688" y="3484103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A24FA9DC-D794-4FCC-96AA-DDC997290D14}"/>
              </a:ext>
            </a:extLst>
          </p:cNvPr>
          <p:cNvSpPr/>
          <p:nvPr/>
        </p:nvSpPr>
        <p:spPr>
          <a:xfrm>
            <a:off x="11389872" y="5254339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06138C9-6BEC-B947-B213-683ED4089942}"/>
              </a:ext>
            </a:extLst>
          </p:cNvPr>
          <p:cNvSpPr txBox="1"/>
          <p:nvPr/>
        </p:nvSpPr>
        <p:spPr>
          <a:xfrm>
            <a:off x="11258550" y="5152674"/>
            <a:ext cx="1099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Acceseditionsscript Normal" panose="00000500000000000000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286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1"/>
            <a:ext cx="643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J’identifie les nombres de 11 à 15 (exemple:10 et 1 s’appelle…</a:t>
            </a:r>
            <a:r>
              <a:rPr lang="fr-FR" dirty="0" err="1"/>
              <a:t>etc</a:t>
            </a:r>
            <a:r>
              <a:rPr lang="fr-FR" dirty="0"/>
              <a:t> )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CB23DB4-94A4-928A-7869-027EF52B7413}"/>
              </a:ext>
            </a:extLst>
          </p:cNvPr>
          <p:cNvSpPr/>
          <p:nvPr/>
        </p:nvSpPr>
        <p:spPr>
          <a:xfrm>
            <a:off x="318053" y="1942051"/>
            <a:ext cx="3429000" cy="2160000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67D966B-A432-9D76-7D21-092C45BE5F30}"/>
              </a:ext>
            </a:extLst>
          </p:cNvPr>
          <p:cNvSpPr/>
          <p:nvPr/>
        </p:nvSpPr>
        <p:spPr>
          <a:xfrm>
            <a:off x="2419654" y="4374150"/>
            <a:ext cx="3429000" cy="2160000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07BCF9C-F2DE-B339-5991-9A0236ABF108}"/>
              </a:ext>
            </a:extLst>
          </p:cNvPr>
          <p:cNvSpPr/>
          <p:nvPr/>
        </p:nvSpPr>
        <p:spPr>
          <a:xfrm>
            <a:off x="4320774" y="1895304"/>
            <a:ext cx="3429000" cy="2160000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1AD024C-2883-BAE0-FBBD-E40554377E56}"/>
              </a:ext>
            </a:extLst>
          </p:cNvPr>
          <p:cNvSpPr/>
          <p:nvPr/>
        </p:nvSpPr>
        <p:spPr>
          <a:xfrm>
            <a:off x="6343348" y="4374150"/>
            <a:ext cx="3429000" cy="2160000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45EDF33-55B7-CC0C-8E37-1022D7E0E59C}"/>
              </a:ext>
            </a:extLst>
          </p:cNvPr>
          <p:cNvSpPr/>
          <p:nvPr/>
        </p:nvSpPr>
        <p:spPr>
          <a:xfrm>
            <a:off x="8323495" y="1895304"/>
            <a:ext cx="3429000" cy="2160000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709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1D56AA0-1FD3-4583-B5FD-D5814C82DBB8}"/>
              </a:ext>
            </a:extLst>
          </p:cNvPr>
          <p:cNvCxnSpPr/>
          <p:nvPr/>
        </p:nvCxnSpPr>
        <p:spPr>
          <a:xfrm flipV="1">
            <a:off x="3847817" y="890597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00CDE1-2B20-49F0-9374-C3EBF368A93C}"/>
              </a:ext>
            </a:extLst>
          </p:cNvPr>
          <p:cNvCxnSpPr/>
          <p:nvPr/>
        </p:nvCxnSpPr>
        <p:spPr>
          <a:xfrm flipV="1">
            <a:off x="3847817" y="1377284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2653648-E2E8-47B8-9CCD-035705B3F494}"/>
              </a:ext>
            </a:extLst>
          </p:cNvPr>
          <p:cNvCxnSpPr/>
          <p:nvPr/>
        </p:nvCxnSpPr>
        <p:spPr>
          <a:xfrm flipV="1">
            <a:off x="3847817" y="1863970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9D36C41-3AA2-4B5B-87E5-21C139DE962E}"/>
              </a:ext>
            </a:extLst>
          </p:cNvPr>
          <p:cNvCxnSpPr/>
          <p:nvPr/>
        </p:nvCxnSpPr>
        <p:spPr>
          <a:xfrm flipV="1">
            <a:off x="3847817" y="2350656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5EA1F35-0A2E-43B3-8AC2-7DC5DB8F4455}"/>
              </a:ext>
            </a:extLst>
          </p:cNvPr>
          <p:cNvCxnSpPr/>
          <p:nvPr/>
        </p:nvCxnSpPr>
        <p:spPr>
          <a:xfrm flipV="1">
            <a:off x="3847817" y="2837343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80AE0E7-E5FD-4502-B819-19511073564A}"/>
              </a:ext>
            </a:extLst>
          </p:cNvPr>
          <p:cNvCxnSpPr/>
          <p:nvPr/>
        </p:nvCxnSpPr>
        <p:spPr>
          <a:xfrm flipV="1">
            <a:off x="3847817" y="3324029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D09DD40-3DA0-46F8-A537-FF8B03684995}"/>
              </a:ext>
            </a:extLst>
          </p:cNvPr>
          <p:cNvCxnSpPr/>
          <p:nvPr/>
        </p:nvCxnSpPr>
        <p:spPr>
          <a:xfrm flipV="1">
            <a:off x="3847817" y="3810715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5250244-9BE4-44FD-BC8A-FC8D05D3CF2D}"/>
              </a:ext>
            </a:extLst>
          </p:cNvPr>
          <p:cNvCxnSpPr/>
          <p:nvPr/>
        </p:nvCxnSpPr>
        <p:spPr>
          <a:xfrm flipV="1">
            <a:off x="3847817" y="4297402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FB1C133-1A8E-4246-B445-1222324AFB8A}"/>
              </a:ext>
            </a:extLst>
          </p:cNvPr>
          <p:cNvCxnSpPr/>
          <p:nvPr/>
        </p:nvCxnSpPr>
        <p:spPr>
          <a:xfrm flipV="1">
            <a:off x="3847817" y="4784088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F1EC3F5-C067-457C-90E6-0FD1D7D985FF}"/>
              </a:ext>
            </a:extLst>
          </p:cNvPr>
          <p:cNvCxnSpPr/>
          <p:nvPr/>
        </p:nvCxnSpPr>
        <p:spPr>
          <a:xfrm flipV="1">
            <a:off x="3847817" y="5270774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F8B53A-6460-4866-89AB-2A2AAEAB9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5000" l="1563" r="98594">
                        <a14:foregroundMark x1="7344" y1="4531" x2="10938" y2="81094"/>
                        <a14:foregroundMark x1="11875" y1="8125" x2="14880" y2="8189"/>
                        <a14:foregroundMark x1="89844" y1="3125" x2="88438" y2="92500"/>
                        <a14:foregroundMark x1="94844" y1="91406" x2="7031" y2="95156"/>
                        <a14:foregroundMark x1="1563" y1="95000" x2="1563" y2="95000"/>
                        <a14:foregroundMark x1="98594" y1="90625" x2="98594" y2="90625"/>
                        <a14:backgroundMark x1="15469" y1="24063" x2="66719" y2="24063"/>
                        <a14:backgroundMark x1="66719" y1="24063" x2="82500" y2="22500"/>
                        <a14:backgroundMark x1="82500" y1="22500" x2="84063" y2="23125"/>
                        <a14:backgroundMark x1="85000" y1="37188" x2="15313" y2="38438"/>
                        <a14:backgroundMark x1="15313" y1="31719" x2="15313" y2="31719"/>
                        <a14:backgroundMark x1="15469" y1="47344" x2="73281" y2="44375"/>
                        <a14:backgroundMark x1="73281" y1="44375" x2="83281" y2="44375"/>
                        <a14:backgroundMark x1="15469" y1="60000" x2="72031" y2="60000"/>
                        <a14:backgroundMark x1="72031" y1="60000" x2="74219" y2="59844"/>
                        <a14:backgroundMark x1="14688" y1="75000" x2="63906" y2="71094"/>
                        <a14:backgroundMark x1="63906" y1="71094" x2="78438" y2="72188"/>
                        <a14:backgroundMark x1="79063" y1="80313" x2="15469" y2="81406"/>
                        <a14:backgroundMark x1="15313" y1="7500" x2="22969" y2="7344"/>
                        <a14:backgroundMark x1="22969" y1="7344" x2="40156" y2="7344"/>
                        <a14:backgroundMark x1="40156" y1="7344" x2="76719" y2="5313"/>
                        <a14:backgroundMark x1="76719" y1="5313" x2="81875" y2="5313"/>
                        <a14:backgroundMark x1="84531" y1="5156" x2="85000" y2="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38" y="254406"/>
            <a:ext cx="5959325" cy="63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1B9676-6DAB-4215-AD57-CC080AB516A1}"/>
              </a:ext>
            </a:extLst>
          </p:cNvPr>
          <p:cNvSpPr/>
          <p:nvPr/>
        </p:nvSpPr>
        <p:spPr>
          <a:xfrm>
            <a:off x="3847818" y="752225"/>
            <a:ext cx="206009" cy="192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ABBE822-FA86-43EB-9875-6A10282BBED1}"/>
              </a:ext>
            </a:extLst>
          </p:cNvPr>
          <p:cNvSpPr/>
          <p:nvPr/>
        </p:nvSpPr>
        <p:spPr>
          <a:xfrm>
            <a:off x="382060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E4B5878-0F3A-4846-A482-620B64E4A392}"/>
              </a:ext>
            </a:extLst>
          </p:cNvPr>
          <p:cNvSpPr/>
          <p:nvPr/>
        </p:nvSpPr>
        <p:spPr>
          <a:xfrm>
            <a:off x="416399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F9B357F-2BE9-4FBB-88BB-4D5B65A3829F}"/>
              </a:ext>
            </a:extLst>
          </p:cNvPr>
          <p:cNvSpPr/>
          <p:nvPr/>
        </p:nvSpPr>
        <p:spPr>
          <a:xfrm>
            <a:off x="4511866" y="81743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4857306" y="797709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5198265" y="802323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5536794" y="800244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5873489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6216879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6555407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020958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3E085D8-66CA-42C4-AC85-05F32AD8D21B}"/>
              </a:ext>
            </a:extLst>
          </p:cNvPr>
          <p:cNvSpPr/>
          <p:nvPr/>
        </p:nvSpPr>
        <p:spPr>
          <a:xfrm>
            <a:off x="3847818" y="129219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A5BB34E-AC67-4B97-92BF-762552841972}"/>
              </a:ext>
            </a:extLst>
          </p:cNvPr>
          <p:cNvSpPr/>
          <p:nvPr/>
        </p:nvSpPr>
        <p:spPr>
          <a:xfrm>
            <a:off x="4191208" y="129219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43862DE-ADC4-4F95-84C8-050563074D1B}"/>
              </a:ext>
            </a:extLst>
          </p:cNvPr>
          <p:cNvSpPr/>
          <p:nvPr/>
        </p:nvSpPr>
        <p:spPr>
          <a:xfrm>
            <a:off x="4539078" y="1307302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884517" y="1287579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25476" y="1292192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5564005" y="1290113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5900700" y="1286370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6244090" y="1282627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682429" y="1244013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015457" y="124027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840908" y="222325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184298" y="222325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532167" y="223836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77606" y="2218646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218566" y="2223260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57094" y="2221181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93789" y="2217438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37179" y="2213695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575708" y="2217438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08735" y="2213696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847818" y="1775709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191208" y="1775709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539078" y="1790819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84517" y="1771096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225476" y="1775710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64005" y="1773631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900700" y="1769888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44090" y="1766145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582618" y="1769888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15646" y="1766146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851018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194409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542278" y="274814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87717" y="2728418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228676" y="273303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67205" y="273095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903900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47290" y="2723466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585818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18846" y="2723467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84781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19120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539078" y="326807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84517" y="324834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225476" y="3252961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64005" y="3250882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900700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44090" y="3243396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582618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15646" y="324339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84781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19120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539078" y="374230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84517" y="372258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225476" y="3727194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64005" y="3725115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900700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44090" y="371762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582618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15646" y="37176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84781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19120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539078" y="513933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84517" y="511961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225476" y="5124227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64005" y="5122148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900700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44090" y="5114662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582618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15646" y="511466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84781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19120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539078" y="422521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84517" y="420549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225476" y="4210106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64005" y="4208027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900700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44090" y="4200541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582618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15646" y="420054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848714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192105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539974" y="470317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85413" y="468345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226372" y="4688067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64901" y="4685988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901596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44986" y="4678502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583515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16542" y="467850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25" name="Groupe 1024">
            <a:extLst>
              <a:ext uri="{FF2B5EF4-FFF2-40B4-BE49-F238E27FC236}">
                <a16:creationId xmlns:a16="http://schemas.microsoft.com/office/drawing/2014/main" id="{21EF185E-E083-47AE-8EB1-86DBD85D9D83}"/>
              </a:ext>
            </a:extLst>
          </p:cNvPr>
          <p:cNvGrpSpPr/>
          <p:nvPr/>
        </p:nvGrpSpPr>
        <p:grpSpPr>
          <a:xfrm>
            <a:off x="1816636" y="1194953"/>
            <a:ext cx="8506655" cy="456453"/>
            <a:chOff x="617543" y="704829"/>
            <a:chExt cx="8506655" cy="456453"/>
          </a:xfrm>
        </p:grpSpPr>
        <p:sp>
          <p:nvSpPr>
            <p:cNvPr id="128" name="Rectangle : coins arrondis 127">
              <a:extLst>
                <a:ext uri="{FF2B5EF4-FFF2-40B4-BE49-F238E27FC236}">
                  <a16:creationId xmlns:a16="http://schemas.microsoft.com/office/drawing/2014/main" id="{FED85B0F-CED9-4173-997A-D887555C5C37}"/>
                </a:ext>
              </a:extLst>
            </p:cNvPr>
            <p:cNvSpPr/>
            <p:nvPr/>
          </p:nvSpPr>
          <p:spPr>
            <a:xfrm>
              <a:off x="617543" y="782399"/>
              <a:ext cx="1230058" cy="37888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tx1"/>
                  </a:solidFill>
                  <a:latin typeface="Acceseditionsscript Normal" panose="00000500000000000000" pitchFamily="50" charset="0"/>
                </a:rPr>
                <a:t>8</a:t>
              </a:r>
            </a:p>
          </p:txBody>
        </p:sp>
        <p:sp>
          <p:nvSpPr>
            <p:cNvPr id="127" name="Rectangle : coins arrondis 126">
              <a:extLst>
                <a:ext uri="{FF2B5EF4-FFF2-40B4-BE49-F238E27FC236}">
                  <a16:creationId xmlns:a16="http://schemas.microsoft.com/office/drawing/2014/main" id="{91D8CD4D-891D-482C-987F-C6537C0BE1AF}"/>
                </a:ext>
              </a:extLst>
            </p:cNvPr>
            <p:cNvSpPr/>
            <p:nvPr/>
          </p:nvSpPr>
          <p:spPr>
            <a:xfrm>
              <a:off x="7894140" y="704829"/>
              <a:ext cx="1230058" cy="37888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chemeClr val="tx1"/>
                  </a:solidFill>
                  <a:latin typeface="Acceseditionsscript Normal" panose="00000500000000000000" pitchFamily="50" charset="0"/>
                </a:rPr>
                <a:t>2</a:t>
              </a:r>
            </a:p>
          </p:txBody>
        </p:sp>
      </p:grpSp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3BE0F003-49B7-4AF8-A9D2-26485F2599C8}"/>
              </a:ext>
            </a:extLst>
          </p:cNvPr>
          <p:cNvSpPr/>
          <p:nvPr/>
        </p:nvSpPr>
        <p:spPr>
          <a:xfrm>
            <a:off x="6582618" y="1143381"/>
            <a:ext cx="1781865" cy="56606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0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177</Words>
  <Application>Microsoft Office PowerPoint</Application>
  <PresentationFormat>Grand écran</PresentationFormat>
  <Paragraphs>85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Seve Pic</cp:lastModifiedBy>
  <cp:revision>29</cp:revision>
  <dcterms:created xsi:type="dcterms:W3CDTF">2022-07-11T15:14:06Z</dcterms:created>
  <dcterms:modified xsi:type="dcterms:W3CDTF">2025-01-04T18:48:19Z</dcterms:modified>
</cp:coreProperties>
</file>