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13" r:id="rId5"/>
    <p:sldId id="263" r:id="rId6"/>
    <p:sldId id="322" r:id="rId7"/>
    <p:sldId id="323" r:id="rId8"/>
    <p:sldId id="324" r:id="rId9"/>
    <p:sldId id="325" r:id="rId10"/>
    <p:sldId id="326" r:id="rId11"/>
    <p:sldId id="327" r:id="rId12"/>
    <p:sldId id="264" r:id="rId13"/>
    <p:sldId id="328" r:id="rId14"/>
    <p:sldId id="329" r:id="rId15"/>
    <p:sldId id="330" r:id="rId16"/>
    <p:sldId id="331" r:id="rId17"/>
    <p:sldId id="332" r:id="rId18"/>
    <p:sldId id="333" r:id="rId19"/>
    <p:sldId id="265" r:id="rId20"/>
    <p:sldId id="29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C9"/>
    <a:srgbClr val="FDE0B8"/>
    <a:srgbClr val="EDEDA6"/>
    <a:srgbClr val="F1B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04/01/2025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5 – Période 3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4673712" y="191834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503371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6535540" y="185078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3277100" y="86645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3650496" y="85801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4020429" y="87309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3285914" y="13910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3653263" y="139636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5080697" y="13734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5455483" y="13792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5830278" y="135114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6185848" y="13383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6535540" y="1352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3995606" y="140535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4362955" y="138567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4725540" y="139027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85425" y="1208548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38124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5084971" y="18484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5443021" y="184470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5808191" y="184096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6168191" y="184470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6535540" y="185078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3277100" y="86645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3650496" y="85801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4020429" y="87309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3285914" y="13910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3653263" y="139636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5080697" y="13734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5455483" y="13792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5830278" y="135114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6185848" y="13383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6535540" y="1352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3995606" y="140535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4362955" y="138567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4725540" y="139027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84703" y="1198990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33286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4673712" y="191834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503371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5387862" y="191834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2101891" y="92438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2467061" y="92438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2836994" y="93946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3204343" y="91977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3571260" y="887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3931260" y="88547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4289310" y="881739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2118106" y="1449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2485455" y="1454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3926417" y="141229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4290091" y="141689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4664886" y="138874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5020456" y="13759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5370148" y="139034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2841326" y="144420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3208675" y="142452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3571260" y="142912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27391" y="791165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25934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4673712" y="191834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503371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5387862" y="191834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2101891" y="92438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2454198" y="90632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2824131" y="9214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2118106" y="1449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2485455" y="1454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3926417" y="141229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4290091" y="141689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4664886" y="138874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5020456" y="13759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5370148" y="139034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2841326" y="144420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3208675" y="142452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3571260" y="142912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27391" y="791165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20546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4673712" y="191834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503371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5387862" y="191834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3277100" y="86645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3650496" y="85801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4020429" y="87309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2118106" y="1449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2485455" y="1454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5110221" y="139163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5455483" y="13792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5830278" y="135114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6185848" y="13383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6535540" y="1352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2841326" y="144420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3208675" y="142452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4755064" y="140846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66107" y="993062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29526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4673712" y="191834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503371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5387862" y="191834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3277100" y="86645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3650496" y="85801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4020429" y="87309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2118106" y="1449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2485455" y="1454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3916782" y="142130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4291568" y="142715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4666363" y="139900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6185848" y="13383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6535540" y="1352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2831691" y="145321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3199040" y="143353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3561625" y="143813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66107" y="993062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20652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5831360" y="1872350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6191360" y="187608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6535540" y="185078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3277100" y="86645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3650496" y="85801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4020429" y="87309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3285914" y="13910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3653263" y="139636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5080697" y="13734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5455483" y="13792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5830278" y="135114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6185848" y="13383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6535540" y="1352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3995606" y="140535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4362955" y="138567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4725540" y="139027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85425" y="1208548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8135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4716762" y="185108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5084971" y="184843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5443021" y="184470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5808191" y="1840965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6168191" y="1844701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6535540" y="185078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3277100" y="86645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3650496" y="85801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4020429" y="87309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3285914" y="13910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3653263" y="139636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5080697" y="13734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5455483" y="13792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5830278" y="135114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6185848" y="13383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6535540" y="1352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3995606" y="140535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4362955" y="138567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4725540" y="139027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rgbClr val="00B050"/>
                </a:solidFill>
                <a:latin typeface="Acceseditionsscript Normal" panose="00000500000000000000" pitchFamily="50" charset="0"/>
              </a:rPr>
              <a:t>2</a:t>
            </a:r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84703" y="1198990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11964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4580D7D-465B-ADB7-91B6-F964816B2D1D}"/>
              </a:ext>
            </a:extLst>
          </p:cNvPr>
          <p:cNvSpPr txBox="1"/>
          <p:nvPr/>
        </p:nvSpPr>
        <p:spPr>
          <a:xfrm>
            <a:off x="2298834" y="1179343"/>
            <a:ext cx="759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J’utilise le calendrier comme situation problème: </a:t>
            </a:r>
            <a:r>
              <a:rPr lang="fr-FR" b="1" dirty="0">
                <a:solidFill>
                  <a:srgbClr val="FF0000"/>
                </a:solidFill>
              </a:rPr>
              <a:t>à adapter selon votre classe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5F6108-70D2-C315-8AC3-11A599C2D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0196" y="1548675"/>
            <a:ext cx="7071604" cy="49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2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33779DA2-4160-586A-CE61-B3D707DA4173}"/>
              </a:ext>
            </a:extLst>
          </p:cNvPr>
          <p:cNvSpPr txBox="1"/>
          <p:nvPr/>
        </p:nvSpPr>
        <p:spPr>
          <a:xfrm>
            <a:off x="3474782" y="1246018"/>
            <a:ext cx="574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récite la comptine numérique collectivement de 5 en 5</a:t>
            </a:r>
          </a:p>
          <a:p>
            <a:pPr algn="ctr"/>
            <a:r>
              <a:rPr lang="fr-FR" dirty="0"/>
              <a:t>Je chuchote les nombres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en gris</a:t>
            </a:r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7F653F65-5AFB-3825-4D8C-190C9DCABBCD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CB5B2A54-9C4F-3226-BE25-DB9C1A75C7FE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D596C24C-34B6-B57D-E2F2-C0367B6F0F3D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343418D2-0E73-99AB-A9D9-BDC2239AC7CC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A99F48AE-C5C5-A840-44CA-28D2D383362C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tx1"/>
              </a:solidFill>
            </a:endParaRPr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6AE318EF-085D-58D7-DC0D-52E3ABDDC76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tx1"/>
              </a:solidFill>
            </a:endParaRPr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1FD2765A-7CF0-34B1-F306-85309B16FD84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AC178D61-071A-0E2A-9D10-9F2A5C480ED3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277F9542-2EE2-B44F-8AFE-DB0E4695D6C1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0EB763A9-A0C5-A43F-F659-9BAD86973B6A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tx1"/>
              </a:solidFill>
            </a:endParaRPr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0A5F36BD-5778-C20A-8696-2ADF84879F0A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BCC2CF08-453B-60D0-259B-09D5AE045007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766CC2EE-9BB7-E503-F170-7F342AAD34EC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6C1E1835-D33B-D37A-9769-7BB67F9BC3D1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310AE877-8E6A-1ACA-158F-E9268C32A868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tx1"/>
              </a:solidFill>
            </a:endParaRPr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39E53847-C372-9D13-9FBB-E854A93ADF7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tx1"/>
              </a:solidFill>
            </a:endParaRPr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9CBB02FD-F5F0-C497-6B33-98DF00FD5744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770D85B2-1146-8C00-92F4-C1CF80916A37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6057276A-7280-5A38-169A-F4AB9B8BC547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460ED8F0-59E1-D79A-AE6A-274F17CDB076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tx1"/>
              </a:solidFill>
            </a:endParaRPr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A654EA3D-20DD-2B29-B86C-4BC674891C5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C9FD4F29-3F6D-48C0-7659-A66B28CE386E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BFB278F2-F840-FB4F-A4F6-6076EF40D1F0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35F86B54-D760-45A8-D786-30BF38DA4CB7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8BEAC657-D084-316E-B518-C0595D8695B8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tx1"/>
              </a:solidFill>
            </a:endParaRPr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AFF1144E-47B1-10F1-DBF4-3A22BCC687CC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tx1"/>
              </a:solidFill>
            </a:endParaRPr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313B4831-09BD-83D2-E3FF-D60E5F5E5207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FA6E429A-6B91-8BBD-EE7C-041794EBF9FA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6" name="Ellipse 205">
            <a:extLst>
              <a:ext uri="{FF2B5EF4-FFF2-40B4-BE49-F238E27FC236}">
                <a16:creationId xmlns:a16="http://schemas.microsoft.com/office/drawing/2014/main" id="{B6C3DD14-C526-1AAF-86F8-9F17467D18FD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9D5B6C78-D7AC-378F-5835-347F3E5D5AAF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800">
              <a:solidFill>
                <a:schemeClr val="tx1"/>
              </a:solidFill>
            </a:endParaRP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B0D3F227-5EA9-C121-6C62-46E1952FD8FF}"/>
              </a:ext>
            </a:extLst>
          </p:cNvPr>
          <p:cNvSpPr txBox="1"/>
          <p:nvPr/>
        </p:nvSpPr>
        <p:spPr>
          <a:xfrm>
            <a:off x="2216628" y="2278352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63E0306A-4078-435B-B851-6152DB0E34A5}"/>
              </a:ext>
            </a:extLst>
          </p:cNvPr>
          <p:cNvSpPr txBox="1"/>
          <p:nvPr/>
        </p:nvSpPr>
        <p:spPr>
          <a:xfrm>
            <a:off x="3224594" y="2277208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1FB1406B-4A55-BF44-ED87-5AFF3FD1A87E}"/>
              </a:ext>
            </a:extLst>
          </p:cNvPr>
          <p:cNvSpPr txBox="1"/>
          <p:nvPr/>
        </p:nvSpPr>
        <p:spPr>
          <a:xfrm>
            <a:off x="4232560" y="228600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6BA8E5BA-3AA3-0697-79DF-024E3E13CDEA}"/>
              </a:ext>
            </a:extLst>
          </p:cNvPr>
          <p:cNvSpPr txBox="1"/>
          <p:nvPr/>
        </p:nvSpPr>
        <p:spPr>
          <a:xfrm>
            <a:off x="5240526" y="228600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CE3BD32C-A9A3-3C8F-3847-4D7CA7C934BF}"/>
              </a:ext>
            </a:extLst>
          </p:cNvPr>
          <p:cNvSpPr txBox="1"/>
          <p:nvPr/>
        </p:nvSpPr>
        <p:spPr>
          <a:xfrm>
            <a:off x="6248492" y="228600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60DBFC1F-531B-A4FA-63E4-C21B9C0FBA86}"/>
              </a:ext>
            </a:extLst>
          </p:cNvPr>
          <p:cNvSpPr txBox="1"/>
          <p:nvPr/>
        </p:nvSpPr>
        <p:spPr>
          <a:xfrm>
            <a:off x="7256458" y="2275039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F3802289-8459-AE6E-A2FA-6746BB592B58}"/>
              </a:ext>
            </a:extLst>
          </p:cNvPr>
          <p:cNvSpPr txBox="1"/>
          <p:nvPr/>
        </p:nvSpPr>
        <p:spPr>
          <a:xfrm>
            <a:off x="8264424" y="2275039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7481FAF5-EA39-E3D3-7709-6940A16F96F2}"/>
              </a:ext>
            </a:extLst>
          </p:cNvPr>
          <p:cNvSpPr txBox="1"/>
          <p:nvPr/>
        </p:nvSpPr>
        <p:spPr>
          <a:xfrm>
            <a:off x="9272390" y="228466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C69154A6-AF2A-31CD-8224-A1659092162A}"/>
              </a:ext>
            </a:extLst>
          </p:cNvPr>
          <p:cNvSpPr txBox="1"/>
          <p:nvPr/>
        </p:nvSpPr>
        <p:spPr>
          <a:xfrm>
            <a:off x="10286938" y="2284664"/>
            <a:ext cx="6774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56B5D8B5-2F3B-5784-28EF-B9BBF43F0667}"/>
              </a:ext>
            </a:extLst>
          </p:cNvPr>
          <p:cNvSpPr txBox="1"/>
          <p:nvPr/>
        </p:nvSpPr>
        <p:spPr>
          <a:xfrm>
            <a:off x="1090812" y="3342525"/>
            <a:ext cx="896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EFC3904D-1D86-DA06-7642-607CC6ED984D}"/>
              </a:ext>
            </a:extLst>
          </p:cNvPr>
          <p:cNvSpPr txBox="1"/>
          <p:nvPr/>
        </p:nvSpPr>
        <p:spPr>
          <a:xfrm>
            <a:off x="2210046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44484365-4547-79D9-C332-A0AD46477050}"/>
              </a:ext>
            </a:extLst>
          </p:cNvPr>
          <p:cNvSpPr txBox="1"/>
          <p:nvPr/>
        </p:nvSpPr>
        <p:spPr>
          <a:xfrm>
            <a:off x="3172250" y="336977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220" name="ZoneTexte 219">
            <a:extLst>
              <a:ext uri="{FF2B5EF4-FFF2-40B4-BE49-F238E27FC236}">
                <a16:creationId xmlns:a16="http://schemas.microsoft.com/office/drawing/2014/main" id="{0390AC79-8955-D615-9CD9-1AFC1F5D4990}"/>
              </a:ext>
            </a:extLst>
          </p:cNvPr>
          <p:cNvSpPr txBox="1"/>
          <p:nvPr/>
        </p:nvSpPr>
        <p:spPr>
          <a:xfrm>
            <a:off x="4180216" y="3342525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221" name="ZoneTexte 220">
            <a:extLst>
              <a:ext uri="{FF2B5EF4-FFF2-40B4-BE49-F238E27FC236}">
                <a16:creationId xmlns:a16="http://schemas.microsoft.com/office/drawing/2014/main" id="{811E4B39-CF2F-7B6E-8EF6-847F4DC44B49}"/>
              </a:ext>
            </a:extLst>
          </p:cNvPr>
          <p:cNvSpPr txBox="1"/>
          <p:nvPr/>
        </p:nvSpPr>
        <p:spPr>
          <a:xfrm>
            <a:off x="5188182" y="336814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D9536221-63F4-C6D8-9516-CAF10CBEE092}"/>
              </a:ext>
            </a:extLst>
          </p:cNvPr>
          <p:cNvSpPr txBox="1"/>
          <p:nvPr/>
        </p:nvSpPr>
        <p:spPr>
          <a:xfrm>
            <a:off x="6192857" y="3342525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223" name="ZoneTexte 222">
            <a:extLst>
              <a:ext uri="{FF2B5EF4-FFF2-40B4-BE49-F238E27FC236}">
                <a16:creationId xmlns:a16="http://schemas.microsoft.com/office/drawing/2014/main" id="{05B26C89-675A-D36A-CCAA-8A9559BB8287}"/>
              </a:ext>
            </a:extLst>
          </p:cNvPr>
          <p:cNvSpPr txBox="1"/>
          <p:nvPr/>
        </p:nvSpPr>
        <p:spPr>
          <a:xfrm>
            <a:off x="7204114" y="3336802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224" name="ZoneTexte 223">
            <a:extLst>
              <a:ext uri="{FF2B5EF4-FFF2-40B4-BE49-F238E27FC236}">
                <a16:creationId xmlns:a16="http://schemas.microsoft.com/office/drawing/2014/main" id="{1FA671DA-1FC3-C836-CF77-F688BBDFA65D}"/>
              </a:ext>
            </a:extLst>
          </p:cNvPr>
          <p:cNvSpPr txBox="1"/>
          <p:nvPr/>
        </p:nvSpPr>
        <p:spPr>
          <a:xfrm>
            <a:off x="8214329" y="3354423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C0891158-1380-169D-3DFD-F998DDEF2496}"/>
              </a:ext>
            </a:extLst>
          </p:cNvPr>
          <p:cNvSpPr txBox="1"/>
          <p:nvPr/>
        </p:nvSpPr>
        <p:spPr>
          <a:xfrm>
            <a:off x="9167704" y="335442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id="{D6DE118B-B563-8B43-7557-76031453BD5C}"/>
              </a:ext>
            </a:extLst>
          </p:cNvPr>
          <p:cNvSpPr txBox="1"/>
          <p:nvPr/>
        </p:nvSpPr>
        <p:spPr>
          <a:xfrm>
            <a:off x="10231303" y="3368142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id="{0DA0141D-1A17-60D3-36B3-3B9792780E16}"/>
              </a:ext>
            </a:extLst>
          </p:cNvPr>
          <p:cNvSpPr txBox="1"/>
          <p:nvPr/>
        </p:nvSpPr>
        <p:spPr>
          <a:xfrm>
            <a:off x="1156823" y="4430153"/>
            <a:ext cx="7920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CCDF7D14-E487-5EE3-BE05-8FD9289C848E}"/>
              </a:ext>
            </a:extLst>
          </p:cNvPr>
          <p:cNvSpPr txBox="1"/>
          <p:nvPr/>
        </p:nvSpPr>
        <p:spPr>
          <a:xfrm>
            <a:off x="2171618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21</a:t>
            </a:r>
          </a:p>
        </p:txBody>
      </p:sp>
      <p:sp>
        <p:nvSpPr>
          <p:cNvPr id="229" name="ZoneTexte 228">
            <a:extLst>
              <a:ext uri="{FF2B5EF4-FFF2-40B4-BE49-F238E27FC236}">
                <a16:creationId xmlns:a16="http://schemas.microsoft.com/office/drawing/2014/main" id="{56A8528A-BABE-DAA1-D7E7-A7815A573A81}"/>
              </a:ext>
            </a:extLst>
          </p:cNvPr>
          <p:cNvSpPr txBox="1"/>
          <p:nvPr/>
        </p:nvSpPr>
        <p:spPr>
          <a:xfrm>
            <a:off x="3172250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22</a:t>
            </a:r>
          </a:p>
        </p:txBody>
      </p:sp>
      <p:sp>
        <p:nvSpPr>
          <p:cNvPr id="230" name="ZoneTexte 229">
            <a:extLst>
              <a:ext uri="{FF2B5EF4-FFF2-40B4-BE49-F238E27FC236}">
                <a16:creationId xmlns:a16="http://schemas.microsoft.com/office/drawing/2014/main" id="{E9AFCDB2-69F5-B146-97CF-D296711587C3}"/>
              </a:ext>
            </a:extLst>
          </p:cNvPr>
          <p:cNvSpPr txBox="1"/>
          <p:nvPr/>
        </p:nvSpPr>
        <p:spPr>
          <a:xfrm>
            <a:off x="4180216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23</a:t>
            </a:r>
          </a:p>
        </p:txBody>
      </p:sp>
      <p:sp>
        <p:nvSpPr>
          <p:cNvPr id="231" name="ZoneTexte 230">
            <a:extLst>
              <a:ext uri="{FF2B5EF4-FFF2-40B4-BE49-F238E27FC236}">
                <a16:creationId xmlns:a16="http://schemas.microsoft.com/office/drawing/2014/main" id="{D0F0C4DF-7020-AB72-4E46-586AF038C825}"/>
              </a:ext>
            </a:extLst>
          </p:cNvPr>
          <p:cNvSpPr txBox="1"/>
          <p:nvPr/>
        </p:nvSpPr>
        <p:spPr>
          <a:xfrm>
            <a:off x="5106326" y="4399046"/>
            <a:ext cx="893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24</a:t>
            </a: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B3A73929-9216-DD03-AD4F-FF0F761AC8CB}"/>
              </a:ext>
            </a:extLst>
          </p:cNvPr>
          <p:cNvSpPr txBox="1"/>
          <p:nvPr/>
        </p:nvSpPr>
        <p:spPr>
          <a:xfrm>
            <a:off x="6192857" y="4430153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25</a:t>
            </a:r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529519E1-62FB-678A-11B6-8BF08539A634}"/>
              </a:ext>
            </a:extLst>
          </p:cNvPr>
          <p:cNvSpPr txBox="1"/>
          <p:nvPr/>
        </p:nvSpPr>
        <p:spPr>
          <a:xfrm>
            <a:off x="7176770" y="4420528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26</a:t>
            </a:r>
          </a:p>
        </p:txBody>
      </p:sp>
      <p:sp>
        <p:nvSpPr>
          <p:cNvPr id="234" name="ZoneTexte 233">
            <a:extLst>
              <a:ext uri="{FF2B5EF4-FFF2-40B4-BE49-F238E27FC236}">
                <a16:creationId xmlns:a16="http://schemas.microsoft.com/office/drawing/2014/main" id="{B284A211-A540-2A00-76A8-422339D3563E}"/>
              </a:ext>
            </a:extLst>
          </p:cNvPr>
          <p:cNvSpPr txBox="1"/>
          <p:nvPr/>
        </p:nvSpPr>
        <p:spPr>
          <a:xfrm>
            <a:off x="8264424" y="4399046"/>
            <a:ext cx="7821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27</a:t>
            </a:r>
          </a:p>
        </p:txBody>
      </p:sp>
      <p:sp>
        <p:nvSpPr>
          <p:cNvPr id="235" name="ZoneTexte 234">
            <a:extLst>
              <a:ext uri="{FF2B5EF4-FFF2-40B4-BE49-F238E27FC236}">
                <a16:creationId xmlns:a16="http://schemas.microsoft.com/office/drawing/2014/main" id="{36B27233-DC15-534B-5D52-04CC23BC21BD}"/>
              </a:ext>
            </a:extLst>
          </p:cNvPr>
          <p:cNvSpPr txBox="1"/>
          <p:nvPr/>
        </p:nvSpPr>
        <p:spPr>
          <a:xfrm>
            <a:off x="9216755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28</a:t>
            </a:r>
          </a:p>
        </p:txBody>
      </p:sp>
      <p:sp>
        <p:nvSpPr>
          <p:cNvPr id="236" name="ZoneTexte 235">
            <a:extLst>
              <a:ext uri="{FF2B5EF4-FFF2-40B4-BE49-F238E27FC236}">
                <a16:creationId xmlns:a16="http://schemas.microsoft.com/office/drawing/2014/main" id="{55A1438D-0C4D-F16C-B41C-AACD47D0570E}"/>
              </a:ext>
            </a:extLst>
          </p:cNvPr>
          <p:cNvSpPr txBox="1"/>
          <p:nvPr/>
        </p:nvSpPr>
        <p:spPr>
          <a:xfrm>
            <a:off x="10231303" y="4399046"/>
            <a:ext cx="7887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solidFill>
                  <a:schemeClr val="bg1">
                    <a:lumMod val="50000"/>
                  </a:schemeClr>
                </a:solidFill>
                <a:latin typeface="Acceseditionsscript Normal" panose="00000500000000000000" pitchFamily="50" charset="0"/>
              </a:rPr>
              <a:t>29</a:t>
            </a:r>
          </a:p>
        </p:txBody>
      </p:sp>
      <p:sp>
        <p:nvSpPr>
          <p:cNvPr id="237" name="ZoneTexte 236">
            <a:extLst>
              <a:ext uri="{FF2B5EF4-FFF2-40B4-BE49-F238E27FC236}">
                <a16:creationId xmlns:a16="http://schemas.microsoft.com/office/drawing/2014/main" id="{B32B7836-FBC2-5396-96EB-CD7B1BC68D3D}"/>
              </a:ext>
            </a:extLst>
          </p:cNvPr>
          <p:cNvSpPr txBox="1"/>
          <p:nvPr/>
        </p:nvSpPr>
        <p:spPr>
          <a:xfrm>
            <a:off x="1214098" y="5455567"/>
            <a:ext cx="7734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>
                <a:latin typeface="Acceseditionsscript Normal" panose="00000500000000000000" pitchFamily="50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8277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4673712" y="191834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503371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5387862" y="191834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2101891" y="92438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2467061" y="92438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2836994" y="93946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3204343" y="91977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2118106" y="1449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2485455" y="1454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3926417" y="141229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4290091" y="141689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4664886" y="138874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5020456" y="13759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5370148" y="139034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2841326" y="144420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3208675" y="142452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3571260" y="142912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27391" y="791165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254378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4673712" y="191834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503371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5387862" y="191834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2101891" y="92438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3650496" y="85801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4020429" y="87309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2118106" y="1449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2485455" y="1454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3926417" y="141229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4290091" y="1416895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4664886" y="138874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5020456" y="13759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5370148" y="139034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2841326" y="144420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3208675" y="142452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3571260" y="142912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27391" y="791165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27298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4673712" y="191834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503371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5387862" y="191834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3277100" y="86645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3650496" y="85801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4020429" y="87309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2118106" y="1449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2485455" y="1454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3926417" y="141229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5455483" y="13792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5830278" y="135114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6185848" y="13383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6535540" y="1352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2841326" y="144420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3208675" y="1424522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3571260" y="1429127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66107" y="993062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22980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92DAAB-8FF8-3F12-AA8E-1D669039CB63}"/>
              </a:ext>
            </a:extLst>
          </p:cNvPr>
          <p:cNvGrpSpPr/>
          <p:nvPr/>
        </p:nvGrpSpPr>
        <p:grpSpPr>
          <a:xfrm>
            <a:off x="1347580" y="409437"/>
            <a:ext cx="6337300" cy="6337300"/>
            <a:chOff x="1784350" y="250825"/>
            <a:chExt cx="6337300" cy="6337300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D1A2DC81-AB3A-0DB1-E4D5-5450FA0F78DB}"/>
                </a:ext>
              </a:extLst>
            </p:cNvPr>
            <p:cNvCxnSpPr/>
            <p:nvPr/>
          </p:nvCxnSpPr>
          <p:spPr>
            <a:xfrm flipV="1">
              <a:off x="2562225" y="8858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E8F322D-23B6-5BCC-4037-02DB6DBB6E4B}"/>
                </a:ext>
              </a:extLst>
            </p:cNvPr>
            <p:cNvCxnSpPr/>
            <p:nvPr/>
          </p:nvCxnSpPr>
          <p:spPr>
            <a:xfrm flipV="1">
              <a:off x="2562225" y="13716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A56B9487-AF1D-797B-B5DA-19F7F35AB41A}"/>
                </a:ext>
              </a:extLst>
            </p:cNvPr>
            <p:cNvCxnSpPr/>
            <p:nvPr/>
          </p:nvCxnSpPr>
          <p:spPr>
            <a:xfrm flipV="1">
              <a:off x="2562225" y="18573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0DB045A4-5EF5-8191-5B4E-862C6A1538BE}"/>
                </a:ext>
              </a:extLst>
            </p:cNvPr>
            <p:cNvCxnSpPr/>
            <p:nvPr/>
          </p:nvCxnSpPr>
          <p:spPr>
            <a:xfrm flipV="1">
              <a:off x="2562225" y="23431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57744DB-F1EC-492C-8F17-BFA728ACEFBF}"/>
                </a:ext>
              </a:extLst>
            </p:cNvPr>
            <p:cNvCxnSpPr/>
            <p:nvPr/>
          </p:nvCxnSpPr>
          <p:spPr>
            <a:xfrm flipV="1">
              <a:off x="2562225" y="28289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1380713-E73B-E432-0479-D85EFF83936C}"/>
                </a:ext>
              </a:extLst>
            </p:cNvPr>
            <p:cNvCxnSpPr/>
            <p:nvPr/>
          </p:nvCxnSpPr>
          <p:spPr>
            <a:xfrm flipV="1">
              <a:off x="2562225" y="33147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92CB1F52-03EF-F9DF-3920-3D92A6142CEF}"/>
                </a:ext>
              </a:extLst>
            </p:cNvPr>
            <p:cNvCxnSpPr/>
            <p:nvPr/>
          </p:nvCxnSpPr>
          <p:spPr>
            <a:xfrm flipV="1">
              <a:off x="2562225" y="380047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A9A5CEF2-2C8A-FD1F-4023-82671C25BF3D}"/>
                </a:ext>
              </a:extLst>
            </p:cNvPr>
            <p:cNvCxnSpPr/>
            <p:nvPr/>
          </p:nvCxnSpPr>
          <p:spPr>
            <a:xfrm flipV="1">
              <a:off x="2562225" y="428625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977319FE-BD62-B580-D47E-B1A752F429CF}"/>
                </a:ext>
              </a:extLst>
            </p:cNvPr>
            <p:cNvCxnSpPr/>
            <p:nvPr/>
          </p:nvCxnSpPr>
          <p:spPr>
            <a:xfrm flipV="1">
              <a:off x="2562225" y="4772025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87E0855-76EF-3833-F28C-8D42C0BD3B84}"/>
                </a:ext>
              </a:extLst>
            </p:cNvPr>
            <p:cNvCxnSpPr/>
            <p:nvPr/>
          </p:nvCxnSpPr>
          <p:spPr>
            <a:xfrm flipV="1">
              <a:off x="2562225" y="5257800"/>
              <a:ext cx="4781550" cy="952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15225D8B-2001-CA33-E2D4-C804F9CAA5FD}"/>
                </a:ext>
              </a:extLst>
            </p:cNvPr>
            <p:cNvGrpSpPr/>
            <p:nvPr/>
          </p:nvGrpSpPr>
          <p:grpSpPr>
            <a:xfrm>
              <a:off x="1784350" y="250825"/>
              <a:ext cx="6337300" cy="6337300"/>
              <a:chOff x="1784350" y="250825"/>
              <a:chExt cx="6337300" cy="6337300"/>
            </a:xfrm>
          </p:grpSpPr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603491D7-8D50-1417-AA2B-E3F127D15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3125" b="95000" l="1563" r="98594">
                            <a14:foregroundMark x1="7344" y1="4531" x2="10938" y2="81094"/>
                            <a14:foregroundMark x1="11875" y1="8125" x2="14880" y2="8189"/>
                            <a14:foregroundMark x1="89844" y1="3125" x2="88438" y2="92500"/>
                            <a14:foregroundMark x1="94844" y1="91406" x2="7031" y2="95156"/>
                            <a14:foregroundMark x1="1563" y1="95000" x2="1563" y2="95000"/>
                            <a14:foregroundMark x1="98594" y1="90625" x2="98594" y2="90625"/>
                            <a14:backgroundMark x1="15469" y1="24063" x2="66719" y2="24063"/>
                            <a14:backgroundMark x1="66719" y1="24063" x2="82500" y2="22500"/>
                            <a14:backgroundMark x1="82500" y1="22500" x2="84063" y2="23125"/>
                            <a14:backgroundMark x1="85000" y1="37188" x2="15313" y2="38438"/>
                            <a14:backgroundMark x1="15313" y1="31719" x2="15313" y2="31719"/>
                            <a14:backgroundMark x1="15469" y1="47344" x2="73281" y2="44375"/>
                            <a14:backgroundMark x1="73281" y1="44375" x2="83281" y2="44375"/>
                            <a14:backgroundMark x1="15469" y1="60000" x2="72031" y2="60000"/>
                            <a14:backgroundMark x1="72031" y1="60000" x2="74219" y2="59844"/>
                            <a14:backgroundMark x1="14688" y1="75000" x2="63906" y2="71094"/>
                            <a14:backgroundMark x1="63906" y1="71094" x2="78438" y2="72188"/>
                            <a14:backgroundMark x1="79063" y1="80313" x2="15469" y2="81406"/>
                            <a14:backgroundMark x1="15313" y1="7500" x2="22969" y2="7344"/>
                            <a14:backgroundMark x1="22969" y1="7344" x2="40156" y2="7344"/>
                            <a14:backgroundMark x1="40156" y1="7344" x2="76719" y2="5313"/>
                            <a14:backgroundMark x1="76719" y1="5313" x2="81875" y2="5313"/>
                            <a14:backgroundMark x1="84531" y1="5156" x2="85000" y2="859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4350" y="250825"/>
                <a:ext cx="6337300" cy="6337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0500E8-215E-D685-C13A-F632D5F59AC0}"/>
                  </a:ext>
                </a:extLst>
              </p:cNvPr>
              <p:cNvSpPr/>
              <p:nvPr/>
            </p:nvSpPr>
            <p:spPr>
              <a:xfrm>
                <a:off x="2562225" y="747712"/>
                <a:ext cx="219075" cy="19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69F22A7E-B443-3348-C7A6-640D5DAE1E19}"/>
              </a:ext>
            </a:extLst>
          </p:cNvPr>
          <p:cNvSpPr/>
          <p:nvPr/>
        </p:nvSpPr>
        <p:spPr>
          <a:xfrm>
            <a:off x="211810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8FB2A3E-4454-2341-4EE3-4B9C632925E2}"/>
              </a:ext>
            </a:extLst>
          </p:cNvPr>
          <p:cNvSpPr/>
          <p:nvPr/>
        </p:nvSpPr>
        <p:spPr>
          <a:xfrm>
            <a:off x="2483276" y="237460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F7F429-6A87-3139-BE26-9E88E5206969}"/>
              </a:ext>
            </a:extLst>
          </p:cNvPr>
          <p:cNvSpPr/>
          <p:nvPr/>
        </p:nvSpPr>
        <p:spPr>
          <a:xfrm>
            <a:off x="2853209" y="2389686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F5DC6B-D4C0-F07A-C3FC-DACEA077E3BD}"/>
              </a:ext>
            </a:extLst>
          </p:cNvPr>
          <p:cNvSpPr/>
          <p:nvPr/>
        </p:nvSpPr>
        <p:spPr>
          <a:xfrm>
            <a:off x="3220558" y="237000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534E6FE-72E0-D108-DDDE-2D0AA70EBAC3}"/>
              </a:ext>
            </a:extLst>
          </p:cNvPr>
          <p:cNvSpPr/>
          <p:nvPr/>
        </p:nvSpPr>
        <p:spPr>
          <a:xfrm>
            <a:off x="3583143" y="2374605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D2C85F13-1CBA-7DD5-AA26-D0CF52FB9B94}"/>
              </a:ext>
            </a:extLst>
          </p:cNvPr>
          <p:cNvSpPr/>
          <p:nvPr/>
        </p:nvSpPr>
        <p:spPr>
          <a:xfrm>
            <a:off x="3943143" y="2372530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42C5287-39A7-0F80-F8CD-86348FFC0F47}"/>
              </a:ext>
            </a:extLst>
          </p:cNvPr>
          <p:cNvSpPr/>
          <p:nvPr/>
        </p:nvSpPr>
        <p:spPr>
          <a:xfrm>
            <a:off x="430119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85EA1AC-5B3F-01B8-0FB9-ADF7EE830DE5}"/>
              </a:ext>
            </a:extLst>
          </p:cNvPr>
          <p:cNvSpPr/>
          <p:nvPr/>
        </p:nvSpPr>
        <p:spPr>
          <a:xfrm>
            <a:off x="4666363" y="2365058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1AD6E2-B2B1-4F46-226D-0122F0B192A8}"/>
              </a:ext>
            </a:extLst>
          </p:cNvPr>
          <p:cNvSpPr/>
          <p:nvPr/>
        </p:nvSpPr>
        <p:spPr>
          <a:xfrm>
            <a:off x="5026363" y="2368794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17C3462-117D-1276-A952-2F98D7B9E55B}"/>
              </a:ext>
            </a:extLst>
          </p:cNvPr>
          <p:cNvSpPr/>
          <p:nvPr/>
        </p:nvSpPr>
        <p:spPr>
          <a:xfrm>
            <a:off x="5380513" y="2365059"/>
            <a:ext cx="360000" cy="360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F737A6-F66D-956E-F535-F880CF57A0F9}"/>
              </a:ext>
            </a:extLst>
          </p:cNvPr>
          <p:cNvSpPr/>
          <p:nvPr/>
        </p:nvSpPr>
        <p:spPr>
          <a:xfrm>
            <a:off x="212545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42A9A9E4-B07D-AAD0-1C09-EB2577A073BC}"/>
              </a:ext>
            </a:extLst>
          </p:cNvPr>
          <p:cNvSpPr/>
          <p:nvPr/>
        </p:nvSpPr>
        <p:spPr>
          <a:xfrm>
            <a:off x="2490625" y="192789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4A24F474-011B-FD50-7C21-1BC30069DFA8}"/>
              </a:ext>
            </a:extLst>
          </p:cNvPr>
          <p:cNvSpPr/>
          <p:nvPr/>
        </p:nvSpPr>
        <p:spPr>
          <a:xfrm>
            <a:off x="2860558" y="1942974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C454D2F-F3DB-CFBD-2BEB-746E034CB6CD}"/>
              </a:ext>
            </a:extLst>
          </p:cNvPr>
          <p:cNvSpPr/>
          <p:nvPr/>
        </p:nvSpPr>
        <p:spPr>
          <a:xfrm>
            <a:off x="3227907" y="192328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CDE3DF0-6AAB-6737-3056-7A95B9AD8729}"/>
              </a:ext>
            </a:extLst>
          </p:cNvPr>
          <p:cNvSpPr/>
          <p:nvPr/>
        </p:nvSpPr>
        <p:spPr>
          <a:xfrm>
            <a:off x="3590492" y="1927893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5C1772A-755F-24AF-F092-BBFF0E5A9362}"/>
              </a:ext>
            </a:extLst>
          </p:cNvPr>
          <p:cNvSpPr/>
          <p:nvPr/>
        </p:nvSpPr>
        <p:spPr>
          <a:xfrm>
            <a:off x="3950492" y="1925818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E942D6B2-0B71-D680-B33A-37AAD8887B48}"/>
              </a:ext>
            </a:extLst>
          </p:cNvPr>
          <p:cNvSpPr/>
          <p:nvPr/>
        </p:nvSpPr>
        <p:spPr>
          <a:xfrm>
            <a:off x="430854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7B913D0-7012-1E33-831B-063E8631F6AF}"/>
              </a:ext>
            </a:extLst>
          </p:cNvPr>
          <p:cNvSpPr/>
          <p:nvPr/>
        </p:nvSpPr>
        <p:spPr>
          <a:xfrm>
            <a:off x="4673712" y="1918346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BA65661A-CACD-D286-767F-A046DD4237BC}"/>
              </a:ext>
            </a:extLst>
          </p:cNvPr>
          <p:cNvSpPr/>
          <p:nvPr/>
        </p:nvSpPr>
        <p:spPr>
          <a:xfrm>
            <a:off x="5033712" y="1922082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" name="Ellipse 1023">
            <a:extLst>
              <a:ext uri="{FF2B5EF4-FFF2-40B4-BE49-F238E27FC236}">
                <a16:creationId xmlns:a16="http://schemas.microsoft.com/office/drawing/2014/main" id="{C954C0A6-8F24-B142-07A2-71493BD9A551}"/>
              </a:ext>
            </a:extLst>
          </p:cNvPr>
          <p:cNvSpPr/>
          <p:nvPr/>
        </p:nvSpPr>
        <p:spPr>
          <a:xfrm>
            <a:off x="5387862" y="1918347"/>
            <a:ext cx="360000" cy="360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5" name="Ellipse 1024">
            <a:extLst>
              <a:ext uri="{FF2B5EF4-FFF2-40B4-BE49-F238E27FC236}">
                <a16:creationId xmlns:a16="http://schemas.microsoft.com/office/drawing/2014/main" id="{30BFFCED-BD90-18CF-ACAB-AB626C87B22D}"/>
              </a:ext>
            </a:extLst>
          </p:cNvPr>
          <p:cNvSpPr/>
          <p:nvPr/>
        </p:nvSpPr>
        <p:spPr>
          <a:xfrm>
            <a:off x="212885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7" name="Ellipse 1026">
            <a:extLst>
              <a:ext uri="{FF2B5EF4-FFF2-40B4-BE49-F238E27FC236}">
                <a16:creationId xmlns:a16="http://schemas.microsoft.com/office/drawing/2014/main" id="{0DCD0497-F9F0-6BC8-E28D-4924D81B8FB5}"/>
              </a:ext>
            </a:extLst>
          </p:cNvPr>
          <p:cNvSpPr/>
          <p:nvPr/>
        </p:nvSpPr>
        <p:spPr>
          <a:xfrm>
            <a:off x="2494028" y="288342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8" name="Ellipse 1027">
            <a:extLst>
              <a:ext uri="{FF2B5EF4-FFF2-40B4-BE49-F238E27FC236}">
                <a16:creationId xmlns:a16="http://schemas.microsoft.com/office/drawing/2014/main" id="{4714CAEC-DF8C-881C-A817-A3641D1C90E1}"/>
              </a:ext>
            </a:extLst>
          </p:cNvPr>
          <p:cNvSpPr/>
          <p:nvPr/>
        </p:nvSpPr>
        <p:spPr>
          <a:xfrm>
            <a:off x="2863961" y="2898503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Ellipse 1028">
            <a:extLst>
              <a:ext uri="{FF2B5EF4-FFF2-40B4-BE49-F238E27FC236}">
                <a16:creationId xmlns:a16="http://schemas.microsoft.com/office/drawing/2014/main" id="{425D5332-F216-672B-3459-26EB25EE632D}"/>
              </a:ext>
            </a:extLst>
          </p:cNvPr>
          <p:cNvSpPr/>
          <p:nvPr/>
        </p:nvSpPr>
        <p:spPr>
          <a:xfrm>
            <a:off x="3231310" y="287881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Ellipse 1029">
            <a:extLst>
              <a:ext uri="{FF2B5EF4-FFF2-40B4-BE49-F238E27FC236}">
                <a16:creationId xmlns:a16="http://schemas.microsoft.com/office/drawing/2014/main" id="{655AE0AE-7145-79CA-1A17-6397505EC20B}"/>
              </a:ext>
            </a:extLst>
          </p:cNvPr>
          <p:cNvSpPr/>
          <p:nvPr/>
        </p:nvSpPr>
        <p:spPr>
          <a:xfrm>
            <a:off x="3593895" y="2883422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1" name="Ellipse 1030">
            <a:extLst>
              <a:ext uri="{FF2B5EF4-FFF2-40B4-BE49-F238E27FC236}">
                <a16:creationId xmlns:a16="http://schemas.microsoft.com/office/drawing/2014/main" id="{D94A0657-BC2B-BF8D-C41E-E73F26C5D9E7}"/>
              </a:ext>
            </a:extLst>
          </p:cNvPr>
          <p:cNvSpPr/>
          <p:nvPr/>
        </p:nvSpPr>
        <p:spPr>
          <a:xfrm>
            <a:off x="3953895" y="2881347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2" name="Ellipse 1031">
            <a:extLst>
              <a:ext uri="{FF2B5EF4-FFF2-40B4-BE49-F238E27FC236}">
                <a16:creationId xmlns:a16="http://schemas.microsoft.com/office/drawing/2014/main" id="{524688DC-6565-76D4-6616-F66C2B0BD7B7}"/>
              </a:ext>
            </a:extLst>
          </p:cNvPr>
          <p:cNvSpPr/>
          <p:nvPr/>
        </p:nvSpPr>
        <p:spPr>
          <a:xfrm>
            <a:off x="431194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3" name="Ellipse 1032">
            <a:extLst>
              <a:ext uri="{FF2B5EF4-FFF2-40B4-BE49-F238E27FC236}">
                <a16:creationId xmlns:a16="http://schemas.microsoft.com/office/drawing/2014/main" id="{D6B91BD4-22D4-815A-12C0-6DC1091370DE}"/>
              </a:ext>
            </a:extLst>
          </p:cNvPr>
          <p:cNvSpPr/>
          <p:nvPr/>
        </p:nvSpPr>
        <p:spPr>
          <a:xfrm>
            <a:off x="4677115" y="2873875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4" name="Ellipse 1033">
            <a:extLst>
              <a:ext uri="{FF2B5EF4-FFF2-40B4-BE49-F238E27FC236}">
                <a16:creationId xmlns:a16="http://schemas.microsoft.com/office/drawing/2014/main" id="{953AA921-3D8C-042D-FA4A-EED324636600}"/>
              </a:ext>
            </a:extLst>
          </p:cNvPr>
          <p:cNvSpPr/>
          <p:nvPr/>
        </p:nvSpPr>
        <p:spPr>
          <a:xfrm>
            <a:off x="5037115" y="2877611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5" name="Ellipse 1034">
            <a:extLst>
              <a:ext uri="{FF2B5EF4-FFF2-40B4-BE49-F238E27FC236}">
                <a16:creationId xmlns:a16="http://schemas.microsoft.com/office/drawing/2014/main" id="{1A36B0BA-EECF-3CDE-1B7A-6B0EE7FFAF3F}"/>
              </a:ext>
            </a:extLst>
          </p:cNvPr>
          <p:cNvSpPr/>
          <p:nvPr/>
        </p:nvSpPr>
        <p:spPr>
          <a:xfrm>
            <a:off x="5391265" y="2873876"/>
            <a:ext cx="360000" cy="3603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6" name="Ellipse 1035">
            <a:extLst>
              <a:ext uri="{FF2B5EF4-FFF2-40B4-BE49-F238E27FC236}">
                <a16:creationId xmlns:a16="http://schemas.microsoft.com/office/drawing/2014/main" id="{025182F8-E94A-39F7-3EA5-88E3DBA13ED6}"/>
              </a:ext>
            </a:extLst>
          </p:cNvPr>
          <p:cNvSpPr/>
          <p:nvPr/>
        </p:nvSpPr>
        <p:spPr>
          <a:xfrm>
            <a:off x="212545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7" name="Ellipse 1036">
            <a:extLst>
              <a:ext uri="{FF2B5EF4-FFF2-40B4-BE49-F238E27FC236}">
                <a16:creationId xmlns:a16="http://schemas.microsoft.com/office/drawing/2014/main" id="{2B827339-F9E7-8643-1EFF-144F43361CFC}"/>
              </a:ext>
            </a:extLst>
          </p:cNvPr>
          <p:cNvSpPr/>
          <p:nvPr/>
        </p:nvSpPr>
        <p:spPr>
          <a:xfrm>
            <a:off x="2490625" y="340237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8" name="Ellipse 1037">
            <a:extLst>
              <a:ext uri="{FF2B5EF4-FFF2-40B4-BE49-F238E27FC236}">
                <a16:creationId xmlns:a16="http://schemas.microsoft.com/office/drawing/2014/main" id="{43FF652F-1941-4D40-F29A-FD8E524EE028}"/>
              </a:ext>
            </a:extLst>
          </p:cNvPr>
          <p:cNvSpPr/>
          <p:nvPr/>
        </p:nvSpPr>
        <p:spPr>
          <a:xfrm>
            <a:off x="2860558" y="3417459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9" name="Ellipse 1038">
            <a:extLst>
              <a:ext uri="{FF2B5EF4-FFF2-40B4-BE49-F238E27FC236}">
                <a16:creationId xmlns:a16="http://schemas.microsoft.com/office/drawing/2014/main" id="{F2F15146-EABD-8903-C396-BBB9BABF6B31}"/>
              </a:ext>
            </a:extLst>
          </p:cNvPr>
          <p:cNvSpPr/>
          <p:nvPr/>
        </p:nvSpPr>
        <p:spPr>
          <a:xfrm>
            <a:off x="3227907" y="339777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0" name="Ellipse 1039">
            <a:extLst>
              <a:ext uri="{FF2B5EF4-FFF2-40B4-BE49-F238E27FC236}">
                <a16:creationId xmlns:a16="http://schemas.microsoft.com/office/drawing/2014/main" id="{E4A7D521-EDDE-B93D-1F97-F7B9089E9307}"/>
              </a:ext>
            </a:extLst>
          </p:cNvPr>
          <p:cNvSpPr/>
          <p:nvPr/>
        </p:nvSpPr>
        <p:spPr>
          <a:xfrm>
            <a:off x="3590492" y="3402378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1" name="Ellipse 1040">
            <a:extLst>
              <a:ext uri="{FF2B5EF4-FFF2-40B4-BE49-F238E27FC236}">
                <a16:creationId xmlns:a16="http://schemas.microsoft.com/office/drawing/2014/main" id="{38265DBD-1C5F-71F4-CEAB-8E4B4C5C2C99}"/>
              </a:ext>
            </a:extLst>
          </p:cNvPr>
          <p:cNvSpPr/>
          <p:nvPr/>
        </p:nvSpPr>
        <p:spPr>
          <a:xfrm>
            <a:off x="3950492" y="3400303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2" name="Ellipse 1041">
            <a:extLst>
              <a:ext uri="{FF2B5EF4-FFF2-40B4-BE49-F238E27FC236}">
                <a16:creationId xmlns:a16="http://schemas.microsoft.com/office/drawing/2014/main" id="{1AD61CCD-5DB6-0854-A9A7-0A399CB87BB6}"/>
              </a:ext>
            </a:extLst>
          </p:cNvPr>
          <p:cNvSpPr/>
          <p:nvPr/>
        </p:nvSpPr>
        <p:spPr>
          <a:xfrm>
            <a:off x="430854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3" name="Ellipse 1042">
            <a:extLst>
              <a:ext uri="{FF2B5EF4-FFF2-40B4-BE49-F238E27FC236}">
                <a16:creationId xmlns:a16="http://schemas.microsoft.com/office/drawing/2014/main" id="{E91A77A8-F219-4671-8980-00E4C2485FE3}"/>
              </a:ext>
            </a:extLst>
          </p:cNvPr>
          <p:cNvSpPr/>
          <p:nvPr/>
        </p:nvSpPr>
        <p:spPr>
          <a:xfrm>
            <a:off x="4673712" y="3392831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4" name="Ellipse 1043">
            <a:extLst>
              <a:ext uri="{FF2B5EF4-FFF2-40B4-BE49-F238E27FC236}">
                <a16:creationId xmlns:a16="http://schemas.microsoft.com/office/drawing/2014/main" id="{C5203752-9E4A-572A-3E28-A4E46535FE19}"/>
              </a:ext>
            </a:extLst>
          </p:cNvPr>
          <p:cNvSpPr/>
          <p:nvPr/>
        </p:nvSpPr>
        <p:spPr>
          <a:xfrm>
            <a:off x="5033712" y="3396567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5" name="Ellipse 1044">
            <a:extLst>
              <a:ext uri="{FF2B5EF4-FFF2-40B4-BE49-F238E27FC236}">
                <a16:creationId xmlns:a16="http://schemas.microsoft.com/office/drawing/2014/main" id="{A39964D6-476C-4D62-76FE-6C14C4DAB5D0}"/>
              </a:ext>
            </a:extLst>
          </p:cNvPr>
          <p:cNvSpPr/>
          <p:nvPr/>
        </p:nvSpPr>
        <p:spPr>
          <a:xfrm>
            <a:off x="5387862" y="3392832"/>
            <a:ext cx="360000" cy="36036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6" name="Ellipse 1045">
            <a:extLst>
              <a:ext uri="{FF2B5EF4-FFF2-40B4-BE49-F238E27FC236}">
                <a16:creationId xmlns:a16="http://schemas.microsoft.com/office/drawing/2014/main" id="{58970D28-2F6E-A8C0-F3B2-B9AA6E6E0AF5}"/>
              </a:ext>
            </a:extLst>
          </p:cNvPr>
          <p:cNvSpPr/>
          <p:nvPr/>
        </p:nvSpPr>
        <p:spPr>
          <a:xfrm>
            <a:off x="212545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7" name="Ellipse 1046">
            <a:extLst>
              <a:ext uri="{FF2B5EF4-FFF2-40B4-BE49-F238E27FC236}">
                <a16:creationId xmlns:a16="http://schemas.microsoft.com/office/drawing/2014/main" id="{CE86D377-9A7B-56FC-51E9-9C48679517CF}"/>
              </a:ext>
            </a:extLst>
          </p:cNvPr>
          <p:cNvSpPr/>
          <p:nvPr/>
        </p:nvSpPr>
        <p:spPr>
          <a:xfrm>
            <a:off x="2490625" y="387572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8" name="Ellipse 1047">
            <a:extLst>
              <a:ext uri="{FF2B5EF4-FFF2-40B4-BE49-F238E27FC236}">
                <a16:creationId xmlns:a16="http://schemas.microsoft.com/office/drawing/2014/main" id="{8B5E8F58-02AD-093F-63F4-F703C59B2034}"/>
              </a:ext>
            </a:extLst>
          </p:cNvPr>
          <p:cNvSpPr/>
          <p:nvPr/>
        </p:nvSpPr>
        <p:spPr>
          <a:xfrm>
            <a:off x="2860558" y="3890804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9" name="Ellipse 1048">
            <a:extLst>
              <a:ext uri="{FF2B5EF4-FFF2-40B4-BE49-F238E27FC236}">
                <a16:creationId xmlns:a16="http://schemas.microsoft.com/office/drawing/2014/main" id="{63A5B6A8-3627-B96D-CE8B-4AF34D7FD3B9}"/>
              </a:ext>
            </a:extLst>
          </p:cNvPr>
          <p:cNvSpPr/>
          <p:nvPr/>
        </p:nvSpPr>
        <p:spPr>
          <a:xfrm>
            <a:off x="3227907" y="387111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0" name="Ellipse 1049">
            <a:extLst>
              <a:ext uri="{FF2B5EF4-FFF2-40B4-BE49-F238E27FC236}">
                <a16:creationId xmlns:a16="http://schemas.microsoft.com/office/drawing/2014/main" id="{D8E72FEB-17E8-5899-2608-E7E58E34B207}"/>
              </a:ext>
            </a:extLst>
          </p:cNvPr>
          <p:cNvSpPr/>
          <p:nvPr/>
        </p:nvSpPr>
        <p:spPr>
          <a:xfrm>
            <a:off x="3590492" y="3875723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1" name="Ellipse 1050">
            <a:extLst>
              <a:ext uri="{FF2B5EF4-FFF2-40B4-BE49-F238E27FC236}">
                <a16:creationId xmlns:a16="http://schemas.microsoft.com/office/drawing/2014/main" id="{588FB0C8-3074-365B-9309-3C9827B681D7}"/>
              </a:ext>
            </a:extLst>
          </p:cNvPr>
          <p:cNvSpPr/>
          <p:nvPr/>
        </p:nvSpPr>
        <p:spPr>
          <a:xfrm>
            <a:off x="3950492" y="3873648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2" name="Ellipse 1051">
            <a:extLst>
              <a:ext uri="{FF2B5EF4-FFF2-40B4-BE49-F238E27FC236}">
                <a16:creationId xmlns:a16="http://schemas.microsoft.com/office/drawing/2014/main" id="{74E6093A-BA81-8978-9752-08D10C31B97C}"/>
              </a:ext>
            </a:extLst>
          </p:cNvPr>
          <p:cNvSpPr/>
          <p:nvPr/>
        </p:nvSpPr>
        <p:spPr>
          <a:xfrm>
            <a:off x="430854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3" name="Ellipse 1052">
            <a:extLst>
              <a:ext uri="{FF2B5EF4-FFF2-40B4-BE49-F238E27FC236}">
                <a16:creationId xmlns:a16="http://schemas.microsoft.com/office/drawing/2014/main" id="{EA8D78C9-1041-344B-5BFB-687B8610FAAB}"/>
              </a:ext>
            </a:extLst>
          </p:cNvPr>
          <p:cNvSpPr/>
          <p:nvPr/>
        </p:nvSpPr>
        <p:spPr>
          <a:xfrm>
            <a:off x="4673712" y="3866176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4" name="Ellipse 1053">
            <a:extLst>
              <a:ext uri="{FF2B5EF4-FFF2-40B4-BE49-F238E27FC236}">
                <a16:creationId xmlns:a16="http://schemas.microsoft.com/office/drawing/2014/main" id="{207E67ED-3DE8-BCA0-A612-EF58E1723525}"/>
              </a:ext>
            </a:extLst>
          </p:cNvPr>
          <p:cNvSpPr/>
          <p:nvPr/>
        </p:nvSpPr>
        <p:spPr>
          <a:xfrm>
            <a:off x="5033712" y="3869912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5" name="Ellipse 1054">
            <a:extLst>
              <a:ext uri="{FF2B5EF4-FFF2-40B4-BE49-F238E27FC236}">
                <a16:creationId xmlns:a16="http://schemas.microsoft.com/office/drawing/2014/main" id="{40D81E07-2C14-3E82-00BB-633FAD9E0B63}"/>
              </a:ext>
            </a:extLst>
          </p:cNvPr>
          <p:cNvSpPr/>
          <p:nvPr/>
        </p:nvSpPr>
        <p:spPr>
          <a:xfrm>
            <a:off x="5387862" y="3866177"/>
            <a:ext cx="360000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6" name="Ellipse 1055">
            <a:extLst>
              <a:ext uri="{FF2B5EF4-FFF2-40B4-BE49-F238E27FC236}">
                <a16:creationId xmlns:a16="http://schemas.microsoft.com/office/drawing/2014/main" id="{18772224-59CD-120E-78EA-7A9622A59F06}"/>
              </a:ext>
            </a:extLst>
          </p:cNvPr>
          <p:cNvSpPr/>
          <p:nvPr/>
        </p:nvSpPr>
        <p:spPr>
          <a:xfrm>
            <a:off x="212545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7" name="Ellipse 1056">
            <a:extLst>
              <a:ext uri="{FF2B5EF4-FFF2-40B4-BE49-F238E27FC236}">
                <a16:creationId xmlns:a16="http://schemas.microsoft.com/office/drawing/2014/main" id="{3434657E-25B7-E817-A608-C13E5E1543C6}"/>
              </a:ext>
            </a:extLst>
          </p:cNvPr>
          <p:cNvSpPr/>
          <p:nvPr/>
        </p:nvSpPr>
        <p:spPr>
          <a:xfrm>
            <a:off x="2490625" y="527013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8" name="Ellipse 1057">
            <a:extLst>
              <a:ext uri="{FF2B5EF4-FFF2-40B4-BE49-F238E27FC236}">
                <a16:creationId xmlns:a16="http://schemas.microsoft.com/office/drawing/2014/main" id="{AA82CEF3-6512-C347-86EF-19CB9ECC1ECD}"/>
              </a:ext>
            </a:extLst>
          </p:cNvPr>
          <p:cNvSpPr/>
          <p:nvPr/>
        </p:nvSpPr>
        <p:spPr>
          <a:xfrm>
            <a:off x="2860558" y="5285221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9" name="Ellipse 1058">
            <a:extLst>
              <a:ext uri="{FF2B5EF4-FFF2-40B4-BE49-F238E27FC236}">
                <a16:creationId xmlns:a16="http://schemas.microsoft.com/office/drawing/2014/main" id="{74529F0F-6517-B250-E444-9CD8C5A6911F}"/>
              </a:ext>
            </a:extLst>
          </p:cNvPr>
          <p:cNvSpPr/>
          <p:nvPr/>
        </p:nvSpPr>
        <p:spPr>
          <a:xfrm>
            <a:off x="3227907" y="526553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0" name="Ellipse 1059">
            <a:extLst>
              <a:ext uri="{FF2B5EF4-FFF2-40B4-BE49-F238E27FC236}">
                <a16:creationId xmlns:a16="http://schemas.microsoft.com/office/drawing/2014/main" id="{ED167899-5EBC-6053-8FF0-D3B5F156ACC8}"/>
              </a:ext>
            </a:extLst>
          </p:cNvPr>
          <p:cNvSpPr/>
          <p:nvPr/>
        </p:nvSpPr>
        <p:spPr>
          <a:xfrm>
            <a:off x="3590492" y="5270140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1" name="Ellipse 1060">
            <a:extLst>
              <a:ext uri="{FF2B5EF4-FFF2-40B4-BE49-F238E27FC236}">
                <a16:creationId xmlns:a16="http://schemas.microsoft.com/office/drawing/2014/main" id="{FBA8DF58-6ED8-3E04-3160-D20342BC0BA1}"/>
              </a:ext>
            </a:extLst>
          </p:cNvPr>
          <p:cNvSpPr/>
          <p:nvPr/>
        </p:nvSpPr>
        <p:spPr>
          <a:xfrm>
            <a:off x="3950492" y="5268065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2" name="Ellipse 1061">
            <a:extLst>
              <a:ext uri="{FF2B5EF4-FFF2-40B4-BE49-F238E27FC236}">
                <a16:creationId xmlns:a16="http://schemas.microsoft.com/office/drawing/2014/main" id="{A814F1D6-57A7-379F-5CAB-F67F4BA78627}"/>
              </a:ext>
            </a:extLst>
          </p:cNvPr>
          <p:cNvSpPr/>
          <p:nvPr/>
        </p:nvSpPr>
        <p:spPr>
          <a:xfrm>
            <a:off x="430854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3" name="Ellipse 1062">
            <a:extLst>
              <a:ext uri="{FF2B5EF4-FFF2-40B4-BE49-F238E27FC236}">
                <a16:creationId xmlns:a16="http://schemas.microsoft.com/office/drawing/2014/main" id="{8AFD5050-C399-E653-7771-4576D2FB2A49}"/>
              </a:ext>
            </a:extLst>
          </p:cNvPr>
          <p:cNvSpPr/>
          <p:nvPr/>
        </p:nvSpPr>
        <p:spPr>
          <a:xfrm>
            <a:off x="4673712" y="5260593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4" name="Ellipse 1063">
            <a:extLst>
              <a:ext uri="{FF2B5EF4-FFF2-40B4-BE49-F238E27FC236}">
                <a16:creationId xmlns:a16="http://schemas.microsoft.com/office/drawing/2014/main" id="{11BCEB77-028A-540C-452D-A9FA61FB0B5F}"/>
              </a:ext>
            </a:extLst>
          </p:cNvPr>
          <p:cNvSpPr/>
          <p:nvPr/>
        </p:nvSpPr>
        <p:spPr>
          <a:xfrm>
            <a:off x="5033712" y="5264329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5" name="Ellipse 1064">
            <a:extLst>
              <a:ext uri="{FF2B5EF4-FFF2-40B4-BE49-F238E27FC236}">
                <a16:creationId xmlns:a16="http://schemas.microsoft.com/office/drawing/2014/main" id="{68DA21F9-8AD8-401D-3E99-95897E90305B}"/>
              </a:ext>
            </a:extLst>
          </p:cNvPr>
          <p:cNvSpPr/>
          <p:nvPr/>
        </p:nvSpPr>
        <p:spPr>
          <a:xfrm>
            <a:off x="5387862" y="5260594"/>
            <a:ext cx="360000" cy="360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Ellipse 1065">
            <a:extLst>
              <a:ext uri="{FF2B5EF4-FFF2-40B4-BE49-F238E27FC236}">
                <a16:creationId xmlns:a16="http://schemas.microsoft.com/office/drawing/2014/main" id="{DAECABF8-EE1E-EFB0-BE12-EC4C0A340066}"/>
              </a:ext>
            </a:extLst>
          </p:cNvPr>
          <p:cNvSpPr/>
          <p:nvPr/>
        </p:nvSpPr>
        <p:spPr>
          <a:xfrm>
            <a:off x="212545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7" name="Ellipse 1066">
            <a:extLst>
              <a:ext uri="{FF2B5EF4-FFF2-40B4-BE49-F238E27FC236}">
                <a16:creationId xmlns:a16="http://schemas.microsoft.com/office/drawing/2014/main" id="{65EB8187-E475-4011-B9EB-1E99184FB451}"/>
              </a:ext>
            </a:extLst>
          </p:cNvPr>
          <p:cNvSpPr/>
          <p:nvPr/>
        </p:nvSpPr>
        <p:spPr>
          <a:xfrm>
            <a:off x="2490625" y="435773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8" name="Ellipse 1067">
            <a:extLst>
              <a:ext uri="{FF2B5EF4-FFF2-40B4-BE49-F238E27FC236}">
                <a16:creationId xmlns:a16="http://schemas.microsoft.com/office/drawing/2014/main" id="{BE38B5F3-4837-EDE4-BBC6-1052E3AD663B}"/>
              </a:ext>
            </a:extLst>
          </p:cNvPr>
          <p:cNvSpPr/>
          <p:nvPr/>
        </p:nvSpPr>
        <p:spPr>
          <a:xfrm>
            <a:off x="2860558" y="4372812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9" name="Ellipse 1068">
            <a:extLst>
              <a:ext uri="{FF2B5EF4-FFF2-40B4-BE49-F238E27FC236}">
                <a16:creationId xmlns:a16="http://schemas.microsoft.com/office/drawing/2014/main" id="{B43B63ED-8460-3F4D-5062-AEBB9122DA99}"/>
              </a:ext>
            </a:extLst>
          </p:cNvPr>
          <p:cNvSpPr/>
          <p:nvPr/>
        </p:nvSpPr>
        <p:spPr>
          <a:xfrm>
            <a:off x="3227907" y="435312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0" name="Ellipse 1069">
            <a:extLst>
              <a:ext uri="{FF2B5EF4-FFF2-40B4-BE49-F238E27FC236}">
                <a16:creationId xmlns:a16="http://schemas.microsoft.com/office/drawing/2014/main" id="{021DC1BD-FC6B-608B-2E33-5796326C3E85}"/>
              </a:ext>
            </a:extLst>
          </p:cNvPr>
          <p:cNvSpPr/>
          <p:nvPr/>
        </p:nvSpPr>
        <p:spPr>
          <a:xfrm>
            <a:off x="3590492" y="4357731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1" name="Ellipse 1070">
            <a:extLst>
              <a:ext uri="{FF2B5EF4-FFF2-40B4-BE49-F238E27FC236}">
                <a16:creationId xmlns:a16="http://schemas.microsoft.com/office/drawing/2014/main" id="{2ACF57A2-E2F3-AF7A-C317-14745D373C7D}"/>
              </a:ext>
            </a:extLst>
          </p:cNvPr>
          <p:cNvSpPr/>
          <p:nvPr/>
        </p:nvSpPr>
        <p:spPr>
          <a:xfrm>
            <a:off x="3950492" y="4355656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2" name="Ellipse 1071">
            <a:extLst>
              <a:ext uri="{FF2B5EF4-FFF2-40B4-BE49-F238E27FC236}">
                <a16:creationId xmlns:a16="http://schemas.microsoft.com/office/drawing/2014/main" id="{FEB3D99D-547C-BFF8-90C8-63BDDD8BFA49}"/>
              </a:ext>
            </a:extLst>
          </p:cNvPr>
          <p:cNvSpPr/>
          <p:nvPr/>
        </p:nvSpPr>
        <p:spPr>
          <a:xfrm>
            <a:off x="430854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3" name="Ellipse 1072">
            <a:extLst>
              <a:ext uri="{FF2B5EF4-FFF2-40B4-BE49-F238E27FC236}">
                <a16:creationId xmlns:a16="http://schemas.microsoft.com/office/drawing/2014/main" id="{333BDB3E-0CB2-D230-F55F-4D87903B5C0D}"/>
              </a:ext>
            </a:extLst>
          </p:cNvPr>
          <p:cNvSpPr/>
          <p:nvPr/>
        </p:nvSpPr>
        <p:spPr>
          <a:xfrm>
            <a:off x="4673712" y="4348184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4" name="Ellipse 1073">
            <a:extLst>
              <a:ext uri="{FF2B5EF4-FFF2-40B4-BE49-F238E27FC236}">
                <a16:creationId xmlns:a16="http://schemas.microsoft.com/office/drawing/2014/main" id="{9F2BC125-653F-D204-FB43-09CE2C17384D}"/>
              </a:ext>
            </a:extLst>
          </p:cNvPr>
          <p:cNvSpPr/>
          <p:nvPr/>
        </p:nvSpPr>
        <p:spPr>
          <a:xfrm>
            <a:off x="5033712" y="4351920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5" name="Ellipse 1074">
            <a:extLst>
              <a:ext uri="{FF2B5EF4-FFF2-40B4-BE49-F238E27FC236}">
                <a16:creationId xmlns:a16="http://schemas.microsoft.com/office/drawing/2014/main" id="{FD7821DF-0E7B-E227-5E3E-1BAFCCDBAC91}"/>
              </a:ext>
            </a:extLst>
          </p:cNvPr>
          <p:cNvSpPr/>
          <p:nvPr/>
        </p:nvSpPr>
        <p:spPr>
          <a:xfrm>
            <a:off x="5387862" y="4348185"/>
            <a:ext cx="360000" cy="360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6" name="Ellipse 1075">
            <a:extLst>
              <a:ext uri="{FF2B5EF4-FFF2-40B4-BE49-F238E27FC236}">
                <a16:creationId xmlns:a16="http://schemas.microsoft.com/office/drawing/2014/main" id="{DA1D6C1D-D0DF-02D8-BC5C-9E6A39D8A278}"/>
              </a:ext>
            </a:extLst>
          </p:cNvPr>
          <p:cNvSpPr/>
          <p:nvPr/>
        </p:nvSpPr>
        <p:spPr>
          <a:xfrm>
            <a:off x="212640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7" name="Ellipse 1076">
            <a:extLst>
              <a:ext uri="{FF2B5EF4-FFF2-40B4-BE49-F238E27FC236}">
                <a16:creationId xmlns:a16="http://schemas.microsoft.com/office/drawing/2014/main" id="{3BCAFB72-9D22-A8CC-8D5F-CEFB0FBEFB62}"/>
              </a:ext>
            </a:extLst>
          </p:cNvPr>
          <p:cNvSpPr/>
          <p:nvPr/>
        </p:nvSpPr>
        <p:spPr>
          <a:xfrm>
            <a:off x="2491578" y="483479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8" name="Ellipse 1077">
            <a:extLst>
              <a:ext uri="{FF2B5EF4-FFF2-40B4-BE49-F238E27FC236}">
                <a16:creationId xmlns:a16="http://schemas.microsoft.com/office/drawing/2014/main" id="{F9F17283-1E1B-57F5-47CD-CC2D8E32B114}"/>
              </a:ext>
            </a:extLst>
          </p:cNvPr>
          <p:cNvSpPr/>
          <p:nvPr/>
        </p:nvSpPr>
        <p:spPr>
          <a:xfrm>
            <a:off x="2861511" y="4849878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9" name="Ellipse 1078">
            <a:extLst>
              <a:ext uri="{FF2B5EF4-FFF2-40B4-BE49-F238E27FC236}">
                <a16:creationId xmlns:a16="http://schemas.microsoft.com/office/drawing/2014/main" id="{C46D749D-765F-2870-CCE8-76E85C0D7A00}"/>
              </a:ext>
            </a:extLst>
          </p:cNvPr>
          <p:cNvSpPr/>
          <p:nvPr/>
        </p:nvSpPr>
        <p:spPr>
          <a:xfrm>
            <a:off x="3228860" y="483019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0" name="Ellipse 1079">
            <a:extLst>
              <a:ext uri="{FF2B5EF4-FFF2-40B4-BE49-F238E27FC236}">
                <a16:creationId xmlns:a16="http://schemas.microsoft.com/office/drawing/2014/main" id="{1EB93336-0994-F3D0-8787-7400EE241A20}"/>
              </a:ext>
            </a:extLst>
          </p:cNvPr>
          <p:cNvSpPr/>
          <p:nvPr/>
        </p:nvSpPr>
        <p:spPr>
          <a:xfrm>
            <a:off x="3591445" y="4834797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1" name="Ellipse 1080">
            <a:extLst>
              <a:ext uri="{FF2B5EF4-FFF2-40B4-BE49-F238E27FC236}">
                <a16:creationId xmlns:a16="http://schemas.microsoft.com/office/drawing/2014/main" id="{D800A0EF-51F8-FCAF-C6C0-9CBCAFF5B466}"/>
              </a:ext>
            </a:extLst>
          </p:cNvPr>
          <p:cNvSpPr/>
          <p:nvPr/>
        </p:nvSpPr>
        <p:spPr>
          <a:xfrm>
            <a:off x="3951445" y="4832722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2" name="Ellipse 1081">
            <a:extLst>
              <a:ext uri="{FF2B5EF4-FFF2-40B4-BE49-F238E27FC236}">
                <a16:creationId xmlns:a16="http://schemas.microsoft.com/office/drawing/2014/main" id="{8071A6F3-C07A-FCB4-540C-0E22F42DB4D5}"/>
              </a:ext>
            </a:extLst>
          </p:cNvPr>
          <p:cNvSpPr/>
          <p:nvPr/>
        </p:nvSpPr>
        <p:spPr>
          <a:xfrm>
            <a:off x="430949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3" name="Ellipse 1082">
            <a:extLst>
              <a:ext uri="{FF2B5EF4-FFF2-40B4-BE49-F238E27FC236}">
                <a16:creationId xmlns:a16="http://schemas.microsoft.com/office/drawing/2014/main" id="{EA1811AF-317E-E276-BA3B-04C22A0F7623}"/>
              </a:ext>
            </a:extLst>
          </p:cNvPr>
          <p:cNvSpPr/>
          <p:nvPr/>
        </p:nvSpPr>
        <p:spPr>
          <a:xfrm>
            <a:off x="4674665" y="4825250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4" name="Ellipse 1083">
            <a:extLst>
              <a:ext uri="{FF2B5EF4-FFF2-40B4-BE49-F238E27FC236}">
                <a16:creationId xmlns:a16="http://schemas.microsoft.com/office/drawing/2014/main" id="{D7245B3D-3EE6-457F-F719-3924D3999E10}"/>
              </a:ext>
            </a:extLst>
          </p:cNvPr>
          <p:cNvSpPr/>
          <p:nvPr/>
        </p:nvSpPr>
        <p:spPr>
          <a:xfrm>
            <a:off x="5034665" y="4828986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5" name="Ellipse 1084">
            <a:extLst>
              <a:ext uri="{FF2B5EF4-FFF2-40B4-BE49-F238E27FC236}">
                <a16:creationId xmlns:a16="http://schemas.microsoft.com/office/drawing/2014/main" id="{4E55907D-6B46-7D13-BF49-59F6C547DD44}"/>
              </a:ext>
            </a:extLst>
          </p:cNvPr>
          <p:cNvSpPr/>
          <p:nvPr/>
        </p:nvSpPr>
        <p:spPr>
          <a:xfrm>
            <a:off x="5388815" y="4825251"/>
            <a:ext cx="360000" cy="360363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6" name="Ellipse 1085">
            <a:extLst>
              <a:ext uri="{FF2B5EF4-FFF2-40B4-BE49-F238E27FC236}">
                <a16:creationId xmlns:a16="http://schemas.microsoft.com/office/drawing/2014/main" id="{FB0441A8-2B65-D37F-9A28-FCF6DEDEF1E0}"/>
              </a:ext>
            </a:extLst>
          </p:cNvPr>
          <p:cNvSpPr/>
          <p:nvPr/>
        </p:nvSpPr>
        <p:spPr>
          <a:xfrm>
            <a:off x="3277100" y="86645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7" name="Ellipse 1086">
            <a:extLst>
              <a:ext uri="{FF2B5EF4-FFF2-40B4-BE49-F238E27FC236}">
                <a16:creationId xmlns:a16="http://schemas.microsoft.com/office/drawing/2014/main" id="{97EC58E4-2290-3247-B673-56907859EEF6}"/>
              </a:ext>
            </a:extLst>
          </p:cNvPr>
          <p:cNvSpPr/>
          <p:nvPr/>
        </p:nvSpPr>
        <p:spPr>
          <a:xfrm>
            <a:off x="3650496" y="858015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A0D06E91-4ABF-F8BF-DA64-635227BBA0AD}"/>
              </a:ext>
            </a:extLst>
          </p:cNvPr>
          <p:cNvSpPr/>
          <p:nvPr/>
        </p:nvSpPr>
        <p:spPr>
          <a:xfrm>
            <a:off x="4020429" y="87309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F5235455-59B5-F90D-8990-CA56BCBAF16B}"/>
              </a:ext>
            </a:extLst>
          </p:cNvPr>
          <p:cNvSpPr/>
          <p:nvPr/>
        </p:nvSpPr>
        <p:spPr>
          <a:xfrm>
            <a:off x="4376924" y="897354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19E8900-C106-6EE3-71D9-EE2A76715EAB}"/>
              </a:ext>
            </a:extLst>
          </p:cNvPr>
          <p:cNvSpPr/>
          <p:nvPr/>
        </p:nvSpPr>
        <p:spPr>
          <a:xfrm>
            <a:off x="4733420" y="888317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0E9BB04E-98F5-9E81-3219-8C540CE0E6FC}"/>
              </a:ext>
            </a:extLst>
          </p:cNvPr>
          <p:cNvSpPr/>
          <p:nvPr/>
        </p:nvSpPr>
        <p:spPr>
          <a:xfrm>
            <a:off x="5093420" y="886242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40BABB2-6ED0-B304-C493-46A471849071}"/>
              </a:ext>
            </a:extLst>
          </p:cNvPr>
          <p:cNvSpPr/>
          <p:nvPr/>
        </p:nvSpPr>
        <p:spPr>
          <a:xfrm>
            <a:off x="545147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95044AD4-50AE-73BE-9EA1-73B0A3FCA47F}"/>
              </a:ext>
            </a:extLst>
          </p:cNvPr>
          <p:cNvSpPr/>
          <p:nvPr/>
        </p:nvSpPr>
        <p:spPr>
          <a:xfrm>
            <a:off x="5816640" y="87877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04AB1C95-277D-FB93-CACC-3966FCB84A31}"/>
              </a:ext>
            </a:extLst>
          </p:cNvPr>
          <p:cNvSpPr/>
          <p:nvPr/>
        </p:nvSpPr>
        <p:spPr>
          <a:xfrm>
            <a:off x="6176640" y="882506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364443F-E11A-5E40-8933-006224D96A35}"/>
              </a:ext>
            </a:extLst>
          </p:cNvPr>
          <p:cNvSpPr/>
          <p:nvPr/>
        </p:nvSpPr>
        <p:spPr>
          <a:xfrm>
            <a:off x="6547005" y="879550"/>
            <a:ext cx="360000" cy="360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C44EC212-E966-F303-F3D8-7C1900B37C44}"/>
              </a:ext>
            </a:extLst>
          </p:cNvPr>
          <p:cNvSpPr/>
          <p:nvPr/>
        </p:nvSpPr>
        <p:spPr>
          <a:xfrm>
            <a:off x="2118106" y="144944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AA1EFE0-2B73-AC3C-34C7-86BEE3ED3062}"/>
              </a:ext>
            </a:extLst>
          </p:cNvPr>
          <p:cNvSpPr/>
          <p:nvPr/>
        </p:nvSpPr>
        <p:spPr>
          <a:xfrm>
            <a:off x="2485455" y="1454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5043213D-D5A4-88EC-7F2D-86C2976C62DC}"/>
              </a:ext>
            </a:extLst>
          </p:cNvPr>
          <p:cNvSpPr/>
          <p:nvPr/>
        </p:nvSpPr>
        <p:spPr>
          <a:xfrm>
            <a:off x="5080697" y="13734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F96FF9B9-6DC5-49E3-B273-696C1D397B99}"/>
              </a:ext>
            </a:extLst>
          </p:cNvPr>
          <p:cNvSpPr/>
          <p:nvPr/>
        </p:nvSpPr>
        <p:spPr>
          <a:xfrm>
            <a:off x="5455483" y="1379296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22226B6A-950F-44C5-4E5E-6A65CD3FDFD9}"/>
              </a:ext>
            </a:extLst>
          </p:cNvPr>
          <p:cNvSpPr/>
          <p:nvPr/>
        </p:nvSpPr>
        <p:spPr>
          <a:xfrm>
            <a:off x="5830278" y="1351144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12A5D492-6563-F163-7C85-00BCAC9EF28F}"/>
              </a:ext>
            </a:extLst>
          </p:cNvPr>
          <p:cNvSpPr/>
          <p:nvPr/>
        </p:nvSpPr>
        <p:spPr>
          <a:xfrm>
            <a:off x="6185848" y="1338341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F68F4181-475D-0D02-49FF-3A4480DA8CA2}"/>
              </a:ext>
            </a:extLst>
          </p:cNvPr>
          <p:cNvSpPr/>
          <p:nvPr/>
        </p:nvSpPr>
        <p:spPr>
          <a:xfrm>
            <a:off x="6535540" y="1352750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A58EABB6-4B7B-A718-B86B-46734873F2EA}"/>
              </a:ext>
            </a:extLst>
          </p:cNvPr>
          <p:cNvSpPr/>
          <p:nvPr/>
        </p:nvSpPr>
        <p:spPr>
          <a:xfrm>
            <a:off x="3995606" y="1405359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E8B537F-AA6F-5362-5467-9523E8C00F53}"/>
              </a:ext>
            </a:extLst>
          </p:cNvPr>
          <p:cNvSpPr/>
          <p:nvPr/>
        </p:nvSpPr>
        <p:spPr>
          <a:xfrm>
            <a:off x="4362955" y="1385673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8235490A-D435-193E-B4DF-269C3FCC86C0}"/>
              </a:ext>
            </a:extLst>
          </p:cNvPr>
          <p:cNvSpPr/>
          <p:nvPr/>
        </p:nvSpPr>
        <p:spPr>
          <a:xfrm>
            <a:off x="4725540" y="1390278"/>
            <a:ext cx="360000" cy="3603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C3380433-6036-0E66-384A-B8F2308E8B1B}"/>
              </a:ext>
            </a:extLst>
          </p:cNvPr>
          <p:cNvSpPr/>
          <p:nvPr/>
        </p:nvSpPr>
        <p:spPr>
          <a:xfrm>
            <a:off x="8696269" y="2601934"/>
            <a:ext cx="2003405" cy="995706"/>
          </a:xfrm>
          <a:prstGeom prst="ellipse">
            <a:avLst/>
          </a:prstGeom>
          <a:solidFill>
            <a:srgbClr val="FDE0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dirty="0">
                <a:solidFill>
                  <a:srgbClr val="FF0000"/>
                </a:solidFill>
                <a:latin typeface="Acceseditionsscript Normal" panose="00000500000000000000" pitchFamily="50" charset="0"/>
              </a:rPr>
              <a:t>1</a:t>
            </a:r>
            <a:r>
              <a:rPr lang="fr-FR" sz="8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73EAB9CE-7260-DC09-4008-EF1626310270}"/>
              </a:ext>
            </a:extLst>
          </p:cNvPr>
          <p:cNvSpPr txBox="1"/>
          <p:nvPr/>
        </p:nvSpPr>
        <p:spPr>
          <a:xfrm>
            <a:off x="7566107" y="993062"/>
            <a:ext cx="422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Quel est ce nombre ?</a:t>
            </a:r>
          </a:p>
        </p:txBody>
      </p:sp>
    </p:spTree>
    <p:extLst>
      <p:ext uri="{BB962C8B-B14F-4D97-AF65-F5344CB8AC3E}">
        <p14:creationId xmlns:p14="http://schemas.microsoft.com/office/powerpoint/2010/main" val="5693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200</Words>
  <Application>Microsoft Office PowerPoint</Application>
  <PresentationFormat>Grand écran</PresentationFormat>
  <Paragraphs>79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33</cp:revision>
  <dcterms:created xsi:type="dcterms:W3CDTF">2022-07-11T15:14:06Z</dcterms:created>
  <dcterms:modified xsi:type="dcterms:W3CDTF">2025-01-04T18:48:50Z</dcterms:modified>
</cp:coreProperties>
</file>