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9" r:id="rId5"/>
    <p:sldId id="315" r:id="rId6"/>
    <p:sldId id="316" r:id="rId7"/>
    <p:sldId id="317" r:id="rId8"/>
    <p:sldId id="318" r:id="rId9"/>
    <p:sldId id="319" r:id="rId10"/>
    <p:sldId id="320" r:id="rId11"/>
    <p:sldId id="263" r:id="rId12"/>
    <p:sldId id="322" r:id="rId13"/>
    <p:sldId id="321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264" r:id="rId23"/>
    <p:sldId id="311" r:id="rId24"/>
    <p:sldId id="265" r:id="rId25"/>
    <p:sldId id="314" r:id="rId26"/>
    <p:sldId id="313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C9C9"/>
    <a:srgbClr val="FDE0B8"/>
    <a:srgbClr val="EDEDA6"/>
    <a:srgbClr val="F1B5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0C05C0-B66B-EF25-0B41-631BA0C85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D10EC2-7DA6-61A7-C953-6AB4B6B7E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A04B1D-9CA2-F3F8-D7D3-B48B488A8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579782-FEDF-8DB1-1EFF-85FD84D18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5C010C-CE2F-49DC-F93C-4AB9EFA2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49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96AF2A-AC12-1B08-19C6-FADE0D79E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8CA645-2DAA-28F3-996E-7CC70E67F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51F02E-B3C5-0499-594B-F3353D764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1F824F-CCEB-583B-A9CC-8D87E680A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5C7465-F8ED-6E49-443E-CFF3B7EB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46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974665B-1192-D4DC-282C-4E3A9D14D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F80290-D794-04E9-E47C-ED156DE22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28109D-D036-9887-43E5-D19256C47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4FC615-B895-969A-DE20-9CFA5C1BB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25FFE0-989C-D602-0B0A-7E15A381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271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4623CB-C777-7461-893A-430DC226B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2CA594-BE95-EDDB-3953-E94942A6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18D53C-260D-CEEB-3F65-107D97EA4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E99CE4-E1E9-1AFA-5C4D-6D044C7A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F7DCDC-83EB-D155-94A8-F50254809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50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9E928-9458-AC97-6FBD-890BF36C3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48E0E3-CA55-9E48-A78C-195252DA1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BF8C7D-ABF8-A0A0-BEF9-9A4D3C28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B93928-43BA-9FB1-BE5A-676045CF6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FF0C12-01FB-EB78-4DDC-06FF983B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66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D578E5-FE5A-71A8-C035-62EF732AD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A0D464-A853-854C-A1E5-A1A288B05E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A2D150-DF90-914B-BA74-11A2A0F86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4D3E9A-9274-9532-A377-4DBAEBE1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2172FF-7758-213B-9FCC-B8E97A2A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400214-A563-F916-2B29-3806F8E0A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14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CA8A-F90A-B7E0-478D-D1C0AF0F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15D298-0081-F71D-E61A-00144067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B715BC-B873-D697-EB72-9C1846AED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6329CB-D810-BA76-A37C-E29220D3B1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FF75FF7-C192-01D2-6E95-F9CDA7E33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A755FD7-855E-6DF0-75E0-CB9E581A7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74A92C1-AF42-5E96-4A1D-F88210EF6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F8030F1-3A89-47CB-1AEF-0D5D555D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97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47F84C-2158-BBD0-0E48-9A15F555A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993671-9D0B-8BA0-1FA1-2D781F77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013ACF6-7E00-9E4C-7FCA-9B4D5ACCF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263678E-01EC-B1EF-C5DD-0279F802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94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F039887-327B-86FD-299D-33BB38BB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6F96E8C-AB5E-B6A1-57CC-8BAA4241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9EF4DA-4069-90ED-5F02-76630AB7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54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EBE0B2-3716-F915-9D35-89DD1218C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BCD000-1FA0-D252-1771-EC84C2F78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655EE9-0F53-9137-F64C-3D09A3696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EAD070-E0D7-E487-64D1-86F1FDA8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DF0B48-13FD-46AC-9ED4-3781F9A25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75613F-A736-85F9-8529-63DA506D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66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18EAEF-79DB-C0CF-486D-74EA13B85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DBDF22-1625-1653-869A-E1203DA04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4CDD4E-86D9-F99C-4FB2-96B285979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71C172-B468-1918-5D1B-FE9DD48DE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4FC9BD-4960-79C9-6520-5ECAED896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6403F2-4B16-0F9F-6DE9-6EB3558AC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30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B096B8A-A763-A1B0-CEAF-098FE4A4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22194F-866B-D182-7BE7-49CB8A500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A826AC-1A4A-30F0-8434-41B2C2EC6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12F3B-B92D-4E57-BF0A-ADBA1CAB1833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37A544-6436-95BC-1D50-76877299E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FA3F58-7E9D-BB2A-2396-D9EA1AF40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C2987-8D08-49C5-8F92-DFEB5C72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29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nseignants.nathan.fr/catalogue/mhm-guide-des-seances-ressources-gs-fichier-ressources-9782091244273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4.xml"/><Relationship Id="rId4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446C5A8-D1C2-0DCB-DE44-B40081F68648}"/>
              </a:ext>
            </a:extLst>
          </p:cNvPr>
          <p:cNvGrpSpPr>
            <a:grpSpLocks/>
          </p:cNvGrpSpPr>
          <p:nvPr/>
        </p:nvGrpSpPr>
        <p:grpSpPr bwMode="auto">
          <a:xfrm>
            <a:off x="6965430" y="5703383"/>
            <a:ext cx="3241676" cy="688265"/>
            <a:chOff x="105481677" y="108087091"/>
            <a:chExt cx="2981194" cy="543577"/>
          </a:xfrm>
        </p:grpSpPr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3C2C3C3B-905B-8088-A584-3A6DB4F7FD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481677" y="108087091"/>
              <a:ext cx="2981194" cy="338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ickey" panose="00000400000000000000" pitchFamily="2" charset="0"/>
                </a:rPr>
                <a:t>Maitresse Biglouche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0E77B7B6-3660-9BC3-88CE-5FFE471E18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533789" y="108356530"/>
              <a:ext cx="2876970" cy="274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sng" strike="noStrike" cap="none" normalizeH="0" baseline="0" dirty="0">
                  <a:ln>
                    <a:noFill/>
                  </a:ln>
                  <a:solidFill>
                    <a:srgbClr val="085296"/>
                  </a:solidFill>
                  <a:effectLst/>
                  <a:latin typeface="Calibri" panose="020F0502020204030204" pitchFamily="34" charset="0"/>
                </a:rPr>
                <a:t>https://maitresse-biglouche.over-blog.com/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608C6717-A524-9E58-D531-2CAA5C61C90C}"/>
              </a:ext>
            </a:extLst>
          </p:cNvPr>
          <p:cNvGrpSpPr/>
          <p:nvPr/>
        </p:nvGrpSpPr>
        <p:grpSpPr>
          <a:xfrm>
            <a:off x="4942438" y="816187"/>
            <a:ext cx="6601862" cy="3390900"/>
            <a:chOff x="4942438" y="598333"/>
            <a:chExt cx="6601862" cy="3390900"/>
          </a:xfrm>
        </p:grpSpPr>
        <p:sp>
          <p:nvSpPr>
            <p:cNvPr id="9" name="Organigramme : Bande perforée 8">
              <a:extLst>
                <a:ext uri="{FF2B5EF4-FFF2-40B4-BE49-F238E27FC236}">
                  <a16:creationId xmlns:a16="http://schemas.microsoft.com/office/drawing/2014/main" id="{EC350B39-4C5E-94C7-ED42-F1BEC9534B62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solidFill>
              <a:srgbClr val="EDEDA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5ED81D5F-2184-15E9-A9BC-CB477D515913}"/>
                </a:ext>
              </a:extLst>
            </p:cNvPr>
            <p:cNvSpPr txBox="1"/>
            <p:nvPr/>
          </p:nvSpPr>
          <p:spPr>
            <a:xfrm>
              <a:off x="5104881" y="1508953"/>
              <a:ext cx="6276975" cy="1569660"/>
            </a:xfrm>
            <a:prstGeom prst="rect">
              <a:avLst/>
            </a:prstGeom>
            <a:solidFill>
              <a:srgbClr val="EDEDA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800" b="1" dirty="0">
                  <a:latin typeface="Acceseditionsscript Normal" panose="00000500000000000000" pitchFamily="50" charset="0"/>
                </a:rPr>
                <a:t>LES RITUELS GS</a:t>
              </a:r>
            </a:p>
            <a:p>
              <a:pPr algn="ctr"/>
              <a:endParaRPr lang="fr-FR" sz="2400" b="1" dirty="0">
                <a:latin typeface="Acceseditionsscript Normal" panose="00000500000000000000" pitchFamily="50" charset="0"/>
              </a:endParaRPr>
            </a:p>
            <a:p>
              <a:pPr algn="ctr"/>
              <a:r>
                <a:rPr lang="fr-FR" sz="2400" b="1" dirty="0">
                  <a:latin typeface="Acceseditionsscript Normal" panose="00000500000000000000" pitchFamily="50" charset="0"/>
                </a:rPr>
                <a:t>Semaine 4 – Période 3</a:t>
              </a:r>
            </a:p>
          </p:txBody>
        </p:sp>
      </p:grpSp>
      <p:pic>
        <p:nvPicPr>
          <p:cNvPr id="1026" name="Picture 2" descr="Guides séances MHMaternelle – La Méthode Heuristique de mathématiques">
            <a:hlinkClick r:id="rId2"/>
            <a:extLst>
              <a:ext uri="{FF2B5EF4-FFF2-40B4-BE49-F238E27FC236}">
                <a16:creationId xmlns:a16="http://schemas.microsoft.com/office/drawing/2014/main" id="{55AB2BCD-F404-9929-9673-00EA828DB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6" y="595312"/>
            <a:ext cx="3997336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761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F000F85-656F-4791-BD3F-B0D984E8EA94}"/>
              </a:ext>
            </a:extLst>
          </p:cNvPr>
          <p:cNvGrpSpPr/>
          <p:nvPr/>
        </p:nvGrpSpPr>
        <p:grpSpPr>
          <a:xfrm>
            <a:off x="1365250" y="260350"/>
            <a:ext cx="6337300" cy="6337300"/>
            <a:chOff x="1784350" y="250825"/>
            <a:chExt cx="6337300" cy="6337300"/>
          </a:xfrm>
        </p:grpSpPr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1D56AA0-1FD3-4583-B5FD-D5814C82DBB8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800CDE1-2B20-49F0-9374-C3EBF368A93C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653648-E2E8-47B8-9CCD-035705B3F494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9D36C41-3AA2-4B5B-87E5-21C139DE962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5EA1F35-0A2E-43B3-8AC2-7DC5DB8F4455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F80AE0E7-E5FD-4502-B819-19511073564A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D09DD40-3DA0-46F8-A537-FF8B03684995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5250244-9BE4-44FD-BC8A-FC8D05D3CF2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FB1C133-1A8E-4246-B445-1222324AFB8A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F1EC3F5-C067-457C-90E6-0FD1D7D985FF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1CA46035-940A-46AD-A378-3405381BFE0C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70F8B53A-6460-4866-89AB-2A2AAEAB99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71B9676-6DAB-4215-AD57-CC080AB516A1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05BB1E0A-6982-4393-87D1-60D213E6D3F6}"/>
              </a:ext>
            </a:extLst>
          </p:cNvPr>
          <p:cNvSpPr/>
          <p:nvPr/>
        </p:nvSpPr>
        <p:spPr>
          <a:xfrm>
            <a:off x="21357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7F4569E-E57A-442C-B78E-2201A1473BE8}"/>
              </a:ext>
            </a:extLst>
          </p:cNvPr>
          <p:cNvSpPr/>
          <p:nvPr/>
        </p:nvSpPr>
        <p:spPr>
          <a:xfrm>
            <a:off x="25009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BFEA76B-1DB5-4746-9BF6-9AA8DA6B22DC}"/>
              </a:ext>
            </a:extLst>
          </p:cNvPr>
          <p:cNvSpPr/>
          <p:nvPr/>
        </p:nvSpPr>
        <p:spPr>
          <a:xfrm>
            <a:off x="28708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1B63FE1-5D82-4773-BDFA-3A0223437E92}"/>
              </a:ext>
            </a:extLst>
          </p:cNvPr>
          <p:cNvSpPr/>
          <p:nvPr/>
        </p:nvSpPr>
        <p:spPr>
          <a:xfrm>
            <a:off x="32382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B951FD5-6738-4D06-9A5A-9F999277E15C}"/>
              </a:ext>
            </a:extLst>
          </p:cNvPr>
          <p:cNvSpPr/>
          <p:nvPr/>
        </p:nvSpPr>
        <p:spPr>
          <a:xfrm>
            <a:off x="36008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7C5F6D4-A38D-4482-B469-82508A8247BA}"/>
              </a:ext>
            </a:extLst>
          </p:cNvPr>
          <p:cNvSpPr/>
          <p:nvPr/>
        </p:nvSpPr>
        <p:spPr>
          <a:xfrm>
            <a:off x="39608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5D356A-4940-48E5-941B-F6CDC1EEC81A}"/>
              </a:ext>
            </a:extLst>
          </p:cNvPr>
          <p:cNvSpPr/>
          <p:nvPr/>
        </p:nvSpPr>
        <p:spPr>
          <a:xfrm>
            <a:off x="43188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E35A0B3-5337-4D02-8E8C-F83317C3DEDE}"/>
              </a:ext>
            </a:extLst>
          </p:cNvPr>
          <p:cNvSpPr/>
          <p:nvPr/>
        </p:nvSpPr>
        <p:spPr>
          <a:xfrm>
            <a:off x="46840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C951C59-DF5F-4B57-8378-B779B782222E}"/>
              </a:ext>
            </a:extLst>
          </p:cNvPr>
          <p:cNvSpPr/>
          <p:nvPr/>
        </p:nvSpPr>
        <p:spPr>
          <a:xfrm>
            <a:off x="50440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CB22709-30F1-473D-8AC2-A4D869E2584C}"/>
              </a:ext>
            </a:extLst>
          </p:cNvPr>
          <p:cNvSpPr/>
          <p:nvPr/>
        </p:nvSpPr>
        <p:spPr>
          <a:xfrm>
            <a:off x="53981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5F02BA9-AAD8-430C-ABCD-9AD269A330B7}"/>
              </a:ext>
            </a:extLst>
          </p:cNvPr>
          <p:cNvSpPr/>
          <p:nvPr/>
        </p:nvSpPr>
        <p:spPr>
          <a:xfrm>
            <a:off x="21431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11732BC-EFAB-42E6-879C-05060EFB8811}"/>
              </a:ext>
            </a:extLst>
          </p:cNvPr>
          <p:cNvSpPr/>
          <p:nvPr/>
        </p:nvSpPr>
        <p:spPr>
          <a:xfrm>
            <a:off x="25082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750D0E3-D974-45FA-B03E-FE7E00DBB976}"/>
              </a:ext>
            </a:extLst>
          </p:cNvPr>
          <p:cNvSpPr/>
          <p:nvPr/>
        </p:nvSpPr>
        <p:spPr>
          <a:xfrm>
            <a:off x="28782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FC92E76A-DD39-48E1-895C-FB4352EBE7AD}"/>
              </a:ext>
            </a:extLst>
          </p:cNvPr>
          <p:cNvSpPr/>
          <p:nvPr/>
        </p:nvSpPr>
        <p:spPr>
          <a:xfrm>
            <a:off x="32455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C40F568-3386-4EB6-A785-61621239E32D}"/>
              </a:ext>
            </a:extLst>
          </p:cNvPr>
          <p:cNvSpPr/>
          <p:nvPr/>
        </p:nvSpPr>
        <p:spPr>
          <a:xfrm>
            <a:off x="36081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472B3DDE-BB0D-42E5-B8EC-28D46F0E5C09}"/>
              </a:ext>
            </a:extLst>
          </p:cNvPr>
          <p:cNvSpPr/>
          <p:nvPr/>
        </p:nvSpPr>
        <p:spPr>
          <a:xfrm>
            <a:off x="39681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15CB31AA-B235-4297-A637-92D3ED4BCB2E}"/>
              </a:ext>
            </a:extLst>
          </p:cNvPr>
          <p:cNvSpPr/>
          <p:nvPr/>
        </p:nvSpPr>
        <p:spPr>
          <a:xfrm>
            <a:off x="43262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148CB37-E8E8-45CD-8E76-16598591E818}"/>
              </a:ext>
            </a:extLst>
          </p:cNvPr>
          <p:cNvSpPr/>
          <p:nvPr/>
        </p:nvSpPr>
        <p:spPr>
          <a:xfrm>
            <a:off x="46913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CC4984D-F0CD-4D50-9F8E-FA49C9D0A639}"/>
              </a:ext>
            </a:extLst>
          </p:cNvPr>
          <p:cNvSpPr/>
          <p:nvPr/>
        </p:nvSpPr>
        <p:spPr>
          <a:xfrm>
            <a:off x="50513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25E921E-8278-434B-A6B6-CB1185D96C1E}"/>
              </a:ext>
            </a:extLst>
          </p:cNvPr>
          <p:cNvSpPr/>
          <p:nvPr/>
        </p:nvSpPr>
        <p:spPr>
          <a:xfrm>
            <a:off x="54055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040780D-683B-4D46-8BF6-4DDFB4AD3223}"/>
              </a:ext>
            </a:extLst>
          </p:cNvPr>
          <p:cNvSpPr/>
          <p:nvPr/>
        </p:nvSpPr>
        <p:spPr>
          <a:xfrm>
            <a:off x="21465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1316ADB-F46B-4AD2-882B-FCDEC1D1A859}"/>
              </a:ext>
            </a:extLst>
          </p:cNvPr>
          <p:cNvSpPr/>
          <p:nvPr/>
        </p:nvSpPr>
        <p:spPr>
          <a:xfrm>
            <a:off x="25116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3ABEE26-1069-4337-9D06-6ECD4C54FB44}"/>
              </a:ext>
            </a:extLst>
          </p:cNvPr>
          <p:cNvSpPr/>
          <p:nvPr/>
        </p:nvSpPr>
        <p:spPr>
          <a:xfrm>
            <a:off x="28816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7FFE209-696C-4A1A-8C53-4D4C357F7A6C}"/>
              </a:ext>
            </a:extLst>
          </p:cNvPr>
          <p:cNvSpPr/>
          <p:nvPr/>
        </p:nvSpPr>
        <p:spPr>
          <a:xfrm>
            <a:off x="32489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D86937B-7822-49C2-92BD-1ED03C63E90D}"/>
              </a:ext>
            </a:extLst>
          </p:cNvPr>
          <p:cNvSpPr/>
          <p:nvPr/>
        </p:nvSpPr>
        <p:spPr>
          <a:xfrm>
            <a:off x="36115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E379CED-A1C8-43C1-B680-24011E3F1000}"/>
              </a:ext>
            </a:extLst>
          </p:cNvPr>
          <p:cNvSpPr/>
          <p:nvPr/>
        </p:nvSpPr>
        <p:spPr>
          <a:xfrm>
            <a:off x="39715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D781D43E-191A-4E36-ADD6-DB0E0751F541}"/>
              </a:ext>
            </a:extLst>
          </p:cNvPr>
          <p:cNvSpPr/>
          <p:nvPr/>
        </p:nvSpPr>
        <p:spPr>
          <a:xfrm>
            <a:off x="43296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1B0AD98-775E-45E0-9E6C-CE4E0A66AC52}"/>
              </a:ext>
            </a:extLst>
          </p:cNvPr>
          <p:cNvSpPr/>
          <p:nvPr/>
        </p:nvSpPr>
        <p:spPr>
          <a:xfrm>
            <a:off x="46947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6944BF7-CB1D-424A-9BCC-1D51E6345758}"/>
              </a:ext>
            </a:extLst>
          </p:cNvPr>
          <p:cNvSpPr/>
          <p:nvPr/>
        </p:nvSpPr>
        <p:spPr>
          <a:xfrm>
            <a:off x="50547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673F8C0C-E5C1-4A52-8EFA-EA1775D0A460}"/>
              </a:ext>
            </a:extLst>
          </p:cNvPr>
          <p:cNvSpPr/>
          <p:nvPr/>
        </p:nvSpPr>
        <p:spPr>
          <a:xfrm>
            <a:off x="54089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8F8545D-61C9-4087-9C60-D00B591E7F7B}"/>
              </a:ext>
            </a:extLst>
          </p:cNvPr>
          <p:cNvSpPr/>
          <p:nvPr/>
        </p:nvSpPr>
        <p:spPr>
          <a:xfrm>
            <a:off x="21431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DBFB6F2-CA67-48C4-99FB-CE33B6737561}"/>
              </a:ext>
            </a:extLst>
          </p:cNvPr>
          <p:cNvSpPr/>
          <p:nvPr/>
        </p:nvSpPr>
        <p:spPr>
          <a:xfrm>
            <a:off x="25082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F35B4422-FA72-4C5E-AD31-BA5FE6583B8A}"/>
              </a:ext>
            </a:extLst>
          </p:cNvPr>
          <p:cNvSpPr/>
          <p:nvPr/>
        </p:nvSpPr>
        <p:spPr>
          <a:xfrm>
            <a:off x="28782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FDFD5A20-A349-468C-B00F-DC45E26F6E81}"/>
              </a:ext>
            </a:extLst>
          </p:cNvPr>
          <p:cNvSpPr/>
          <p:nvPr/>
        </p:nvSpPr>
        <p:spPr>
          <a:xfrm>
            <a:off x="32455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237BA4C8-3F4C-4D4E-A377-294419EACB67}"/>
              </a:ext>
            </a:extLst>
          </p:cNvPr>
          <p:cNvSpPr/>
          <p:nvPr/>
        </p:nvSpPr>
        <p:spPr>
          <a:xfrm>
            <a:off x="36081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AB577EF-8711-4F8B-8AD8-DC978B13FA30}"/>
              </a:ext>
            </a:extLst>
          </p:cNvPr>
          <p:cNvSpPr/>
          <p:nvPr/>
        </p:nvSpPr>
        <p:spPr>
          <a:xfrm>
            <a:off x="39681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D6183FB-28ED-461A-9F7D-5C65FE914B24}"/>
              </a:ext>
            </a:extLst>
          </p:cNvPr>
          <p:cNvSpPr/>
          <p:nvPr/>
        </p:nvSpPr>
        <p:spPr>
          <a:xfrm>
            <a:off x="43262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2C1CBC8-719C-432F-91F9-4D7E9EA94AD9}"/>
              </a:ext>
            </a:extLst>
          </p:cNvPr>
          <p:cNvSpPr/>
          <p:nvPr/>
        </p:nvSpPr>
        <p:spPr>
          <a:xfrm>
            <a:off x="46913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7CB2962-092C-4D0B-B9D1-9E8AE45E81C4}"/>
              </a:ext>
            </a:extLst>
          </p:cNvPr>
          <p:cNvSpPr/>
          <p:nvPr/>
        </p:nvSpPr>
        <p:spPr>
          <a:xfrm>
            <a:off x="50513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20352CB-C411-461D-A035-F654A5827304}"/>
              </a:ext>
            </a:extLst>
          </p:cNvPr>
          <p:cNvSpPr/>
          <p:nvPr/>
        </p:nvSpPr>
        <p:spPr>
          <a:xfrm>
            <a:off x="54055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71A63175-629E-406D-BCA5-55A9D753C712}"/>
              </a:ext>
            </a:extLst>
          </p:cNvPr>
          <p:cNvSpPr/>
          <p:nvPr/>
        </p:nvSpPr>
        <p:spPr>
          <a:xfrm>
            <a:off x="21431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CD7522CA-7463-4D1F-A1B5-22DE73D96EA4}"/>
              </a:ext>
            </a:extLst>
          </p:cNvPr>
          <p:cNvSpPr/>
          <p:nvPr/>
        </p:nvSpPr>
        <p:spPr>
          <a:xfrm>
            <a:off x="25082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245B12C-BFF0-4355-AEA5-BC6862AA0CE5}"/>
              </a:ext>
            </a:extLst>
          </p:cNvPr>
          <p:cNvSpPr/>
          <p:nvPr/>
        </p:nvSpPr>
        <p:spPr>
          <a:xfrm>
            <a:off x="28782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268A635B-8B1D-40BF-AEDA-CBB4A3BB6C43}"/>
              </a:ext>
            </a:extLst>
          </p:cNvPr>
          <p:cNvSpPr/>
          <p:nvPr/>
        </p:nvSpPr>
        <p:spPr>
          <a:xfrm>
            <a:off x="32455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EF7A59A-D4CA-434E-9ECD-95A662E4FCDA}"/>
              </a:ext>
            </a:extLst>
          </p:cNvPr>
          <p:cNvSpPr/>
          <p:nvPr/>
        </p:nvSpPr>
        <p:spPr>
          <a:xfrm>
            <a:off x="36081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0BD34E4E-1C9F-43CD-949C-93A92261894A}"/>
              </a:ext>
            </a:extLst>
          </p:cNvPr>
          <p:cNvSpPr/>
          <p:nvPr/>
        </p:nvSpPr>
        <p:spPr>
          <a:xfrm>
            <a:off x="39681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D3E96FD-8BEA-4386-B9DA-D02C60DC8298}"/>
              </a:ext>
            </a:extLst>
          </p:cNvPr>
          <p:cNvSpPr/>
          <p:nvPr/>
        </p:nvSpPr>
        <p:spPr>
          <a:xfrm>
            <a:off x="43262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210D26E-9A95-4325-B240-CD2F5C047323}"/>
              </a:ext>
            </a:extLst>
          </p:cNvPr>
          <p:cNvSpPr/>
          <p:nvPr/>
        </p:nvSpPr>
        <p:spPr>
          <a:xfrm>
            <a:off x="46913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331C178-0C38-4C51-9CC2-65D802577601}"/>
              </a:ext>
            </a:extLst>
          </p:cNvPr>
          <p:cNvSpPr/>
          <p:nvPr/>
        </p:nvSpPr>
        <p:spPr>
          <a:xfrm>
            <a:off x="50513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F469204B-C5F4-451C-A9D4-A5C14A39878C}"/>
              </a:ext>
            </a:extLst>
          </p:cNvPr>
          <p:cNvSpPr/>
          <p:nvPr/>
        </p:nvSpPr>
        <p:spPr>
          <a:xfrm>
            <a:off x="54055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846B43B-010D-4852-BD49-CBF8BFDC3EDB}"/>
              </a:ext>
            </a:extLst>
          </p:cNvPr>
          <p:cNvSpPr/>
          <p:nvPr/>
        </p:nvSpPr>
        <p:spPr>
          <a:xfrm>
            <a:off x="21431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FA817A3-79B7-4584-B2A4-84F0A03305A2}"/>
              </a:ext>
            </a:extLst>
          </p:cNvPr>
          <p:cNvSpPr/>
          <p:nvPr/>
        </p:nvSpPr>
        <p:spPr>
          <a:xfrm>
            <a:off x="25082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5650EB80-B328-4E35-85C9-6328079D897D}"/>
              </a:ext>
            </a:extLst>
          </p:cNvPr>
          <p:cNvSpPr/>
          <p:nvPr/>
        </p:nvSpPr>
        <p:spPr>
          <a:xfrm>
            <a:off x="28782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BA54E811-47B6-47D3-82DF-53830A4C0AAC}"/>
              </a:ext>
            </a:extLst>
          </p:cNvPr>
          <p:cNvSpPr/>
          <p:nvPr/>
        </p:nvSpPr>
        <p:spPr>
          <a:xfrm>
            <a:off x="32455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8BB32CF-0FD3-4FA2-A961-A295FF6B3AA7}"/>
              </a:ext>
            </a:extLst>
          </p:cNvPr>
          <p:cNvSpPr/>
          <p:nvPr/>
        </p:nvSpPr>
        <p:spPr>
          <a:xfrm>
            <a:off x="36081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CC5D39F5-B009-42CE-A9F8-A54F4C432575}"/>
              </a:ext>
            </a:extLst>
          </p:cNvPr>
          <p:cNvSpPr/>
          <p:nvPr/>
        </p:nvSpPr>
        <p:spPr>
          <a:xfrm>
            <a:off x="39681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D6BB972-4AE3-4C3F-A27C-699E34A37E99}"/>
              </a:ext>
            </a:extLst>
          </p:cNvPr>
          <p:cNvSpPr/>
          <p:nvPr/>
        </p:nvSpPr>
        <p:spPr>
          <a:xfrm>
            <a:off x="43262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39BD3CD-14CC-4DA9-9E91-EA6272952BE0}"/>
              </a:ext>
            </a:extLst>
          </p:cNvPr>
          <p:cNvSpPr/>
          <p:nvPr/>
        </p:nvSpPr>
        <p:spPr>
          <a:xfrm>
            <a:off x="46913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70BCC822-FF75-403C-A099-7C85DA064860}"/>
              </a:ext>
            </a:extLst>
          </p:cNvPr>
          <p:cNvSpPr/>
          <p:nvPr/>
        </p:nvSpPr>
        <p:spPr>
          <a:xfrm>
            <a:off x="50513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F9A23EE1-8BA9-4401-83CE-391D29F84838}"/>
              </a:ext>
            </a:extLst>
          </p:cNvPr>
          <p:cNvSpPr/>
          <p:nvPr/>
        </p:nvSpPr>
        <p:spPr>
          <a:xfrm>
            <a:off x="54055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79169031-5F55-4C81-8E76-F345F17C0B49}"/>
              </a:ext>
            </a:extLst>
          </p:cNvPr>
          <p:cNvSpPr/>
          <p:nvPr/>
        </p:nvSpPr>
        <p:spPr>
          <a:xfrm>
            <a:off x="21431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BD14523-7A9B-45FF-9220-2E2367C760F9}"/>
              </a:ext>
            </a:extLst>
          </p:cNvPr>
          <p:cNvSpPr/>
          <p:nvPr/>
        </p:nvSpPr>
        <p:spPr>
          <a:xfrm>
            <a:off x="25082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FD161A7-0451-4953-8E3B-771C49327723}"/>
              </a:ext>
            </a:extLst>
          </p:cNvPr>
          <p:cNvSpPr/>
          <p:nvPr/>
        </p:nvSpPr>
        <p:spPr>
          <a:xfrm>
            <a:off x="28782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6AB3A78-8613-443F-940C-8441A2690CB1}"/>
              </a:ext>
            </a:extLst>
          </p:cNvPr>
          <p:cNvSpPr/>
          <p:nvPr/>
        </p:nvSpPr>
        <p:spPr>
          <a:xfrm>
            <a:off x="32455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E68EE8AA-9595-42E8-B220-FA39C4522E3F}"/>
              </a:ext>
            </a:extLst>
          </p:cNvPr>
          <p:cNvSpPr/>
          <p:nvPr/>
        </p:nvSpPr>
        <p:spPr>
          <a:xfrm>
            <a:off x="36081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6E860416-455C-48D0-8CE8-87EB28D5BDF4}"/>
              </a:ext>
            </a:extLst>
          </p:cNvPr>
          <p:cNvSpPr/>
          <p:nvPr/>
        </p:nvSpPr>
        <p:spPr>
          <a:xfrm>
            <a:off x="39681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8D18E50A-AB0F-412B-9DC6-4E0EF4865736}"/>
              </a:ext>
            </a:extLst>
          </p:cNvPr>
          <p:cNvSpPr/>
          <p:nvPr/>
        </p:nvSpPr>
        <p:spPr>
          <a:xfrm>
            <a:off x="43262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4BAB195-4331-4346-8E9B-AEDD0C3D9D32}"/>
              </a:ext>
            </a:extLst>
          </p:cNvPr>
          <p:cNvSpPr/>
          <p:nvPr/>
        </p:nvSpPr>
        <p:spPr>
          <a:xfrm>
            <a:off x="46913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C95C015-F789-4A8C-B626-DB2890E5AC1C}"/>
              </a:ext>
            </a:extLst>
          </p:cNvPr>
          <p:cNvSpPr/>
          <p:nvPr/>
        </p:nvSpPr>
        <p:spPr>
          <a:xfrm>
            <a:off x="50513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4151C4C9-E685-4ABD-BA15-2048E1F8E43B}"/>
              </a:ext>
            </a:extLst>
          </p:cNvPr>
          <p:cNvSpPr/>
          <p:nvPr/>
        </p:nvSpPr>
        <p:spPr>
          <a:xfrm>
            <a:off x="54055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6967F9D1-87DD-4979-85F5-A47EEF4CCECB}"/>
              </a:ext>
            </a:extLst>
          </p:cNvPr>
          <p:cNvSpPr/>
          <p:nvPr/>
        </p:nvSpPr>
        <p:spPr>
          <a:xfrm>
            <a:off x="21440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E54B094B-C23E-4607-8270-D7880B0E83BB}"/>
              </a:ext>
            </a:extLst>
          </p:cNvPr>
          <p:cNvSpPr/>
          <p:nvPr/>
        </p:nvSpPr>
        <p:spPr>
          <a:xfrm>
            <a:off x="25092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55297E61-27A6-4E05-97F0-E9DBB333FECF}"/>
              </a:ext>
            </a:extLst>
          </p:cNvPr>
          <p:cNvSpPr/>
          <p:nvPr/>
        </p:nvSpPr>
        <p:spPr>
          <a:xfrm>
            <a:off x="28791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7FDD80D-84F4-4E40-B5E9-A5CC31C1F346}"/>
              </a:ext>
            </a:extLst>
          </p:cNvPr>
          <p:cNvSpPr/>
          <p:nvPr/>
        </p:nvSpPr>
        <p:spPr>
          <a:xfrm>
            <a:off x="32465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2D3D2E6-A29A-4A51-828A-404BC415B7DE}"/>
              </a:ext>
            </a:extLst>
          </p:cNvPr>
          <p:cNvSpPr/>
          <p:nvPr/>
        </p:nvSpPr>
        <p:spPr>
          <a:xfrm>
            <a:off x="36091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4C1CBCF4-BF27-4DA8-AF1E-E2D760038E7F}"/>
              </a:ext>
            </a:extLst>
          </p:cNvPr>
          <p:cNvSpPr/>
          <p:nvPr/>
        </p:nvSpPr>
        <p:spPr>
          <a:xfrm>
            <a:off x="39691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9E5B2F4-B2E9-44DC-8260-B573A98E2520}"/>
              </a:ext>
            </a:extLst>
          </p:cNvPr>
          <p:cNvSpPr/>
          <p:nvPr/>
        </p:nvSpPr>
        <p:spPr>
          <a:xfrm>
            <a:off x="43271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77D5CB5F-E7C7-48C6-AEF4-3C4A2C06A49E}"/>
              </a:ext>
            </a:extLst>
          </p:cNvPr>
          <p:cNvSpPr/>
          <p:nvPr/>
        </p:nvSpPr>
        <p:spPr>
          <a:xfrm>
            <a:off x="46923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08CBFE-01E7-47C3-8A97-67C7745B375A}"/>
              </a:ext>
            </a:extLst>
          </p:cNvPr>
          <p:cNvSpPr/>
          <p:nvPr/>
        </p:nvSpPr>
        <p:spPr>
          <a:xfrm>
            <a:off x="50523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69E35E1E-0543-4A00-9FB4-39C8914F0659}"/>
              </a:ext>
            </a:extLst>
          </p:cNvPr>
          <p:cNvSpPr/>
          <p:nvPr/>
        </p:nvSpPr>
        <p:spPr>
          <a:xfrm>
            <a:off x="54064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A8CD138-16B7-46C2-A21E-F55CFD16BBD2}"/>
              </a:ext>
            </a:extLst>
          </p:cNvPr>
          <p:cNvSpPr/>
          <p:nvPr/>
        </p:nvSpPr>
        <p:spPr>
          <a:xfrm>
            <a:off x="7475040" y="714355"/>
            <a:ext cx="1230058" cy="378883"/>
          </a:xfrm>
          <a:prstGeom prst="round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187C04F-B4F2-4105-869A-DB358E62D782}"/>
              </a:ext>
            </a:extLst>
          </p:cNvPr>
          <p:cNvSpPr/>
          <p:nvPr/>
        </p:nvSpPr>
        <p:spPr>
          <a:xfrm>
            <a:off x="328605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4DDF2763-38D2-4D39-91FE-DA19B172F140}"/>
              </a:ext>
            </a:extLst>
          </p:cNvPr>
          <p:cNvSpPr/>
          <p:nvPr/>
        </p:nvSpPr>
        <p:spPr>
          <a:xfrm>
            <a:off x="365122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AD1439-19F9-4FB8-A14D-3059577A30EF}"/>
              </a:ext>
            </a:extLst>
          </p:cNvPr>
          <p:cNvSpPr/>
          <p:nvPr/>
        </p:nvSpPr>
        <p:spPr>
          <a:xfrm>
            <a:off x="4021156" y="7122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C7E0E67-4D17-4CCD-82C1-10BAB916F003}"/>
              </a:ext>
            </a:extLst>
          </p:cNvPr>
          <p:cNvSpPr/>
          <p:nvPr/>
        </p:nvSpPr>
        <p:spPr>
          <a:xfrm>
            <a:off x="4388505" y="69259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6FEE6D85-BCCC-473A-8443-40FB3F9F16A4}"/>
              </a:ext>
            </a:extLst>
          </p:cNvPr>
          <p:cNvSpPr/>
          <p:nvPr/>
        </p:nvSpPr>
        <p:spPr>
          <a:xfrm>
            <a:off x="4751090" y="69720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F1858EA3-0460-4CE5-9BFE-15585D9485DD}"/>
              </a:ext>
            </a:extLst>
          </p:cNvPr>
          <p:cNvSpPr/>
          <p:nvPr/>
        </p:nvSpPr>
        <p:spPr>
          <a:xfrm>
            <a:off x="5111090" y="6951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DB9D061-A1B7-4536-A0EE-2786C71E435D}"/>
              </a:ext>
            </a:extLst>
          </p:cNvPr>
          <p:cNvSpPr/>
          <p:nvPr/>
        </p:nvSpPr>
        <p:spPr>
          <a:xfrm>
            <a:off x="546914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FF8B3CE3-455A-46F6-A355-EFDD025728B8}"/>
              </a:ext>
            </a:extLst>
          </p:cNvPr>
          <p:cNvSpPr/>
          <p:nvPr/>
        </p:nvSpPr>
        <p:spPr>
          <a:xfrm>
            <a:off x="5834310" y="68765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DCA1ED5-45CF-4A89-965A-AB0CE3F69ECE}"/>
              </a:ext>
            </a:extLst>
          </p:cNvPr>
          <p:cNvSpPr/>
          <p:nvPr/>
        </p:nvSpPr>
        <p:spPr>
          <a:xfrm>
            <a:off x="619431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E7955792-5CDC-4093-AA44-7BF37A529079}"/>
              </a:ext>
            </a:extLst>
          </p:cNvPr>
          <p:cNvSpPr/>
          <p:nvPr/>
        </p:nvSpPr>
        <p:spPr>
          <a:xfrm>
            <a:off x="6564675" y="68843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957AAD7E-474A-4CD6-8178-F842EEB90C05}"/>
              </a:ext>
            </a:extLst>
          </p:cNvPr>
          <p:cNvSpPr/>
          <p:nvPr/>
        </p:nvSpPr>
        <p:spPr>
          <a:xfrm>
            <a:off x="21357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451223-1AF3-404B-977B-A3B05C1335F5}"/>
              </a:ext>
            </a:extLst>
          </p:cNvPr>
          <p:cNvSpPr/>
          <p:nvPr/>
        </p:nvSpPr>
        <p:spPr>
          <a:xfrm>
            <a:off x="25031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1D430075-D772-43BD-BDB0-A7C334B443E2}"/>
              </a:ext>
            </a:extLst>
          </p:cNvPr>
          <p:cNvSpPr/>
          <p:nvPr/>
        </p:nvSpPr>
        <p:spPr>
          <a:xfrm>
            <a:off x="5095841" y="124316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0544A6A3-BC3B-4D52-8A1E-2480756E832D}"/>
              </a:ext>
            </a:extLst>
          </p:cNvPr>
          <p:cNvSpPr/>
          <p:nvPr/>
        </p:nvSpPr>
        <p:spPr>
          <a:xfrm>
            <a:off x="5459515" y="1247774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5E526D13-F006-4374-8CB4-77ACD86C60CB}"/>
              </a:ext>
            </a:extLst>
          </p:cNvPr>
          <p:cNvSpPr/>
          <p:nvPr/>
        </p:nvSpPr>
        <p:spPr>
          <a:xfrm>
            <a:off x="5834310" y="1219622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F5F67F88-D4EA-404C-A22B-C1A7615F3DE9}"/>
              </a:ext>
            </a:extLst>
          </p:cNvPr>
          <p:cNvSpPr/>
          <p:nvPr/>
        </p:nvSpPr>
        <p:spPr>
          <a:xfrm>
            <a:off x="6189880" y="120681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EC35982-79D7-4778-88FD-F61B65DCFF6D}"/>
              </a:ext>
            </a:extLst>
          </p:cNvPr>
          <p:cNvSpPr/>
          <p:nvPr/>
        </p:nvSpPr>
        <p:spPr>
          <a:xfrm>
            <a:off x="6539572" y="122122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645DA5A-7AAB-469A-8FDD-6D5512FC0CCE}"/>
              </a:ext>
            </a:extLst>
          </p:cNvPr>
          <p:cNvSpPr/>
          <p:nvPr/>
        </p:nvSpPr>
        <p:spPr>
          <a:xfrm>
            <a:off x="28589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BBE4CF8-1DB2-46B7-B628-9F14EA76BD28}"/>
              </a:ext>
            </a:extLst>
          </p:cNvPr>
          <p:cNvSpPr/>
          <p:nvPr/>
        </p:nvSpPr>
        <p:spPr>
          <a:xfrm>
            <a:off x="32263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A8DC021-F4A6-4F08-9ACF-FDD37D6554D9}"/>
              </a:ext>
            </a:extLst>
          </p:cNvPr>
          <p:cNvSpPr/>
          <p:nvPr/>
        </p:nvSpPr>
        <p:spPr>
          <a:xfrm>
            <a:off x="35889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90855CD-3667-0E02-9129-94BB6ACCFF6E}"/>
              </a:ext>
            </a:extLst>
          </p:cNvPr>
          <p:cNvSpPr/>
          <p:nvPr/>
        </p:nvSpPr>
        <p:spPr>
          <a:xfrm>
            <a:off x="7475040" y="1191683"/>
            <a:ext cx="1230058" cy="378883"/>
          </a:xfrm>
          <a:prstGeom prst="roundRect">
            <a:avLst/>
          </a:prstGeom>
          <a:solidFill>
            <a:srgbClr val="C9C9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5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618B5B32-02AE-59E7-A447-872F2276BA41}"/>
              </a:ext>
            </a:extLst>
          </p:cNvPr>
          <p:cNvGrpSpPr/>
          <p:nvPr/>
        </p:nvGrpSpPr>
        <p:grpSpPr>
          <a:xfrm>
            <a:off x="8898229" y="627721"/>
            <a:ext cx="2898221" cy="995706"/>
            <a:chOff x="8898229" y="627721"/>
            <a:chExt cx="2898221" cy="995706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2A5347E5-3E71-381F-3D60-65237DF025D6}"/>
                </a:ext>
              </a:extLst>
            </p:cNvPr>
            <p:cNvSpPr/>
            <p:nvPr/>
          </p:nvSpPr>
          <p:spPr>
            <a:xfrm>
              <a:off x="9793045" y="627721"/>
              <a:ext cx="2003405" cy="995706"/>
            </a:xfrm>
            <a:prstGeom prst="ellipse">
              <a:avLst/>
            </a:prstGeom>
            <a:solidFill>
              <a:srgbClr val="FDE0B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0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1</a:t>
              </a:r>
              <a:r>
                <a:rPr lang="fr-FR" sz="8000" dirty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5</a:t>
              </a:r>
            </a:p>
          </p:txBody>
        </p:sp>
        <p:sp>
          <p:nvSpPr>
            <p:cNvPr id="5" name="Flèche : droite à entaille 4">
              <a:extLst>
                <a:ext uri="{FF2B5EF4-FFF2-40B4-BE49-F238E27FC236}">
                  <a16:creationId xmlns:a16="http://schemas.microsoft.com/office/drawing/2014/main" id="{CE0E9412-A084-96E4-7258-CC3F4809DDE4}"/>
                </a:ext>
              </a:extLst>
            </p:cNvPr>
            <p:cNvSpPr/>
            <p:nvPr/>
          </p:nvSpPr>
          <p:spPr>
            <a:xfrm>
              <a:off x="8898229" y="942975"/>
              <a:ext cx="725124" cy="43815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353610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BE0973A-D167-B766-C9EB-2182ED067201}"/>
              </a:ext>
            </a:extLst>
          </p:cNvPr>
          <p:cNvGrpSpPr/>
          <p:nvPr/>
        </p:nvGrpSpPr>
        <p:grpSpPr>
          <a:xfrm>
            <a:off x="2795069" y="1733550"/>
            <a:ext cx="6601862" cy="3390900"/>
            <a:chOff x="4942438" y="598333"/>
            <a:chExt cx="6601862" cy="3390900"/>
          </a:xfrm>
          <a:solidFill>
            <a:srgbClr val="EDEDA6"/>
          </a:solidFill>
        </p:grpSpPr>
        <p:sp>
          <p:nvSpPr>
            <p:cNvPr id="5" name="Organigramme : Bande perforée 4">
              <a:extLst>
                <a:ext uri="{FF2B5EF4-FFF2-40B4-BE49-F238E27FC236}">
                  <a16:creationId xmlns:a16="http://schemas.microsoft.com/office/drawing/2014/main" id="{A2C7B257-2F29-C24A-A981-8AB329968B1B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C5B9576-1EB4-314E-E864-C73BD7AA8DCD}"/>
                </a:ext>
              </a:extLst>
            </p:cNvPr>
            <p:cNvSpPr txBox="1"/>
            <p:nvPr/>
          </p:nvSpPr>
          <p:spPr>
            <a:xfrm>
              <a:off x="5104881" y="1739785"/>
              <a:ext cx="6276975" cy="11079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600" b="1" dirty="0">
                  <a:latin typeface="Acceseditionsscript Normal" panose="00000500000000000000" pitchFamily="50" charset="0"/>
                </a:rPr>
                <a:t>Jour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5305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C92DAAB-8FF8-3F12-AA8E-1D669039CB63}"/>
              </a:ext>
            </a:extLst>
          </p:cNvPr>
          <p:cNvGrpSpPr/>
          <p:nvPr/>
        </p:nvGrpSpPr>
        <p:grpSpPr>
          <a:xfrm>
            <a:off x="3295650" y="260350"/>
            <a:ext cx="6337300" cy="6337300"/>
            <a:chOff x="1784350" y="250825"/>
            <a:chExt cx="6337300" cy="6337300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D1A2DC81-AB3A-0DB1-E4D5-5450FA0F78DB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E8F322D-23B6-5BCC-4037-02DB6DBB6E4B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A56B9487-AF1D-797B-B5DA-19F7F35AB41A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0DB045A4-5EF5-8191-5B4E-862C6A1538B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E57744DB-F1EC-492C-8F17-BFA728ACEFBF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A1380713-E73B-E432-0479-D85EFF83936C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92CB1F52-03EF-F9DF-3920-3D92A6142CEF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A9A5CEF2-2C8A-FD1F-4023-82671C25BF3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977319FE-BD62-B580-D47E-B1A752F429CF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B87E0855-76EF-3833-F28C-8D42C0BD3B84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15225D8B-2001-CA33-E2D4-C804F9CAA5FD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27" name="Picture 2">
                <a:extLst>
                  <a:ext uri="{FF2B5EF4-FFF2-40B4-BE49-F238E27FC236}">
                    <a16:creationId xmlns:a16="http://schemas.microsoft.com/office/drawing/2014/main" id="{603491D7-8D50-1417-AA2B-E3F127D152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D0500E8-215E-D685-C13A-F632D5F59AC0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29" name="Ellipse 28">
            <a:extLst>
              <a:ext uri="{FF2B5EF4-FFF2-40B4-BE49-F238E27FC236}">
                <a16:creationId xmlns:a16="http://schemas.microsoft.com/office/drawing/2014/main" id="{69F22A7E-B443-3348-C7A6-640D5DAE1E19}"/>
              </a:ext>
            </a:extLst>
          </p:cNvPr>
          <p:cNvSpPr/>
          <p:nvPr/>
        </p:nvSpPr>
        <p:spPr>
          <a:xfrm>
            <a:off x="40661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8FB2A3E-4454-2341-4EE3-4B9C632925E2}"/>
              </a:ext>
            </a:extLst>
          </p:cNvPr>
          <p:cNvSpPr/>
          <p:nvPr/>
        </p:nvSpPr>
        <p:spPr>
          <a:xfrm>
            <a:off x="44313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4BF7F429-6A87-3139-BE26-9E88E5206969}"/>
              </a:ext>
            </a:extLst>
          </p:cNvPr>
          <p:cNvSpPr/>
          <p:nvPr/>
        </p:nvSpPr>
        <p:spPr>
          <a:xfrm>
            <a:off x="48012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04F5DC6B-D4C0-F07A-C3FC-DACEA077E3BD}"/>
              </a:ext>
            </a:extLst>
          </p:cNvPr>
          <p:cNvSpPr/>
          <p:nvPr/>
        </p:nvSpPr>
        <p:spPr>
          <a:xfrm>
            <a:off x="51686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534E6FE-72E0-D108-DDDE-2D0AA70EBAC3}"/>
              </a:ext>
            </a:extLst>
          </p:cNvPr>
          <p:cNvSpPr/>
          <p:nvPr/>
        </p:nvSpPr>
        <p:spPr>
          <a:xfrm>
            <a:off x="55312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D2C85F13-1CBA-7DD5-AA26-D0CF52FB9B94}"/>
              </a:ext>
            </a:extLst>
          </p:cNvPr>
          <p:cNvSpPr/>
          <p:nvPr/>
        </p:nvSpPr>
        <p:spPr>
          <a:xfrm>
            <a:off x="58912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D42C5287-39A7-0F80-F8CD-86348FFC0F47}"/>
              </a:ext>
            </a:extLst>
          </p:cNvPr>
          <p:cNvSpPr/>
          <p:nvPr/>
        </p:nvSpPr>
        <p:spPr>
          <a:xfrm>
            <a:off x="62492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185EA1AC-5B3F-01B8-0FB9-ADF7EE830DE5}"/>
              </a:ext>
            </a:extLst>
          </p:cNvPr>
          <p:cNvSpPr/>
          <p:nvPr/>
        </p:nvSpPr>
        <p:spPr>
          <a:xfrm>
            <a:off x="66144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BB1AD6E2-B2B1-4F46-226D-0122F0B192A8}"/>
              </a:ext>
            </a:extLst>
          </p:cNvPr>
          <p:cNvSpPr/>
          <p:nvPr/>
        </p:nvSpPr>
        <p:spPr>
          <a:xfrm>
            <a:off x="69744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117C3462-117D-1276-A952-2F98D7B9E55B}"/>
              </a:ext>
            </a:extLst>
          </p:cNvPr>
          <p:cNvSpPr/>
          <p:nvPr/>
        </p:nvSpPr>
        <p:spPr>
          <a:xfrm>
            <a:off x="73285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D6F737A6-F66D-956E-F535-F880CF57A0F9}"/>
              </a:ext>
            </a:extLst>
          </p:cNvPr>
          <p:cNvSpPr/>
          <p:nvPr/>
        </p:nvSpPr>
        <p:spPr>
          <a:xfrm>
            <a:off x="40735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42A9A9E4-B07D-AAD0-1C09-EB2577A073BC}"/>
              </a:ext>
            </a:extLst>
          </p:cNvPr>
          <p:cNvSpPr/>
          <p:nvPr/>
        </p:nvSpPr>
        <p:spPr>
          <a:xfrm>
            <a:off x="44386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4A24F474-011B-FD50-7C21-1BC30069DFA8}"/>
              </a:ext>
            </a:extLst>
          </p:cNvPr>
          <p:cNvSpPr/>
          <p:nvPr/>
        </p:nvSpPr>
        <p:spPr>
          <a:xfrm>
            <a:off x="48086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CC454D2F-F3DB-CFBD-2BEB-746E034CB6CD}"/>
              </a:ext>
            </a:extLst>
          </p:cNvPr>
          <p:cNvSpPr/>
          <p:nvPr/>
        </p:nvSpPr>
        <p:spPr>
          <a:xfrm>
            <a:off x="51759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DCDE3DF0-6AAB-6737-3056-7A95B9AD8729}"/>
              </a:ext>
            </a:extLst>
          </p:cNvPr>
          <p:cNvSpPr/>
          <p:nvPr/>
        </p:nvSpPr>
        <p:spPr>
          <a:xfrm>
            <a:off x="55385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C5C1772A-755F-24AF-F092-BBFF0E5A9362}"/>
              </a:ext>
            </a:extLst>
          </p:cNvPr>
          <p:cNvSpPr/>
          <p:nvPr/>
        </p:nvSpPr>
        <p:spPr>
          <a:xfrm>
            <a:off x="58985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E942D6B2-0B71-D680-B33A-37AAD8887B48}"/>
              </a:ext>
            </a:extLst>
          </p:cNvPr>
          <p:cNvSpPr/>
          <p:nvPr/>
        </p:nvSpPr>
        <p:spPr>
          <a:xfrm>
            <a:off x="62566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C7B913D0-7012-1E33-831B-063E8631F6AF}"/>
              </a:ext>
            </a:extLst>
          </p:cNvPr>
          <p:cNvSpPr/>
          <p:nvPr/>
        </p:nvSpPr>
        <p:spPr>
          <a:xfrm>
            <a:off x="66217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BA65661A-CACD-D286-767F-A046DD4237BC}"/>
              </a:ext>
            </a:extLst>
          </p:cNvPr>
          <p:cNvSpPr/>
          <p:nvPr/>
        </p:nvSpPr>
        <p:spPr>
          <a:xfrm>
            <a:off x="69817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4" name="Ellipse 1023">
            <a:extLst>
              <a:ext uri="{FF2B5EF4-FFF2-40B4-BE49-F238E27FC236}">
                <a16:creationId xmlns:a16="http://schemas.microsoft.com/office/drawing/2014/main" id="{C954C0A6-8F24-B142-07A2-71493BD9A551}"/>
              </a:ext>
            </a:extLst>
          </p:cNvPr>
          <p:cNvSpPr/>
          <p:nvPr/>
        </p:nvSpPr>
        <p:spPr>
          <a:xfrm>
            <a:off x="73359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5" name="Ellipse 1024">
            <a:extLst>
              <a:ext uri="{FF2B5EF4-FFF2-40B4-BE49-F238E27FC236}">
                <a16:creationId xmlns:a16="http://schemas.microsoft.com/office/drawing/2014/main" id="{30BFFCED-BD90-18CF-ACAB-AB626C87B22D}"/>
              </a:ext>
            </a:extLst>
          </p:cNvPr>
          <p:cNvSpPr/>
          <p:nvPr/>
        </p:nvSpPr>
        <p:spPr>
          <a:xfrm>
            <a:off x="40769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7" name="Ellipse 1026">
            <a:extLst>
              <a:ext uri="{FF2B5EF4-FFF2-40B4-BE49-F238E27FC236}">
                <a16:creationId xmlns:a16="http://schemas.microsoft.com/office/drawing/2014/main" id="{0DCD0497-F9F0-6BC8-E28D-4924D81B8FB5}"/>
              </a:ext>
            </a:extLst>
          </p:cNvPr>
          <p:cNvSpPr/>
          <p:nvPr/>
        </p:nvSpPr>
        <p:spPr>
          <a:xfrm>
            <a:off x="44420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8" name="Ellipse 1027">
            <a:extLst>
              <a:ext uri="{FF2B5EF4-FFF2-40B4-BE49-F238E27FC236}">
                <a16:creationId xmlns:a16="http://schemas.microsoft.com/office/drawing/2014/main" id="{4714CAEC-DF8C-881C-A817-A3641D1C90E1}"/>
              </a:ext>
            </a:extLst>
          </p:cNvPr>
          <p:cNvSpPr/>
          <p:nvPr/>
        </p:nvSpPr>
        <p:spPr>
          <a:xfrm>
            <a:off x="48120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9" name="Ellipse 1028">
            <a:extLst>
              <a:ext uri="{FF2B5EF4-FFF2-40B4-BE49-F238E27FC236}">
                <a16:creationId xmlns:a16="http://schemas.microsoft.com/office/drawing/2014/main" id="{425D5332-F216-672B-3459-26EB25EE632D}"/>
              </a:ext>
            </a:extLst>
          </p:cNvPr>
          <p:cNvSpPr/>
          <p:nvPr/>
        </p:nvSpPr>
        <p:spPr>
          <a:xfrm>
            <a:off x="51793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0" name="Ellipse 1029">
            <a:extLst>
              <a:ext uri="{FF2B5EF4-FFF2-40B4-BE49-F238E27FC236}">
                <a16:creationId xmlns:a16="http://schemas.microsoft.com/office/drawing/2014/main" id="{655AE0AE-7145-79CA-1A17-6397505EC20B}"/>
              </a:ext>
            </a:extLst>
          </p:cNvPr>
          <p:cNvSpPr/>
          <p:nvPr/>
        </p:nvSpPr>
        <p:spPr>
          <a:xfrm>
            <a:off x="55419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1" name="Ellipse 1030">
            <a:extLst>
              <a:ext uri="{FF2B5EF4-FFF2-40B4-BE49-F238E27FC236}">
                <a16:creationId xmlns:a16="http://schemas.microsoft.com/office/drawing/2014/main" id="{D94A0657-BC2B-BF8D-C41E-E73F26C5D9E7}"/>
              </a:ext>
            </a:extLst>
          </p:cNvPr>
          <p:cNvSpPr/>
          <p:nvPr/>
        </p:nvSpPr>
        <p:spPr>
          <a:xfrm>
            <a:off x="59019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2" name="Ellipse 1031">
            <a:extLst>
              <a:ext uri="{FF2B5EF4-FFF2-40B4-BE49-F238E27FC236}">
                <a16:creationId xmlns:a16="http://schemas.microsoft.com/office/drawing/2014/main" id="{524688DC-6565-76D4-6616-F66C2B0BD7B7}"/>
              </a:ext>
            </a:extLst>
          </p:cNvPr>
          <p:cNvSpPr/>
          <p:nvPr/>
        </p:nvSpPr>
        <p:spPr>
          <a:xfrm>
            <a:off x="62600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3" name="Ellipse 1032">
            <a:extLst>
              <a:ext uri="{FF2B5EF4-FFF2-40B4-BE49-F238E27FC236}">
                <a16:creationId xmlns:a16="http://schemas.microsoft.com/office/drawing/2014/main" id="{D6B91BD4-22D4-815A-12C0-6DC1091370DE}"/>
              </a:ext>
            </a:extLst>
          </p:cNvPr>
          <p:cNvSpPr/>
          <p:nvPr/>
        </p:nvSpPr>
        <p:spPr>
          <a:xfrm>
            <a:off x="66251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4" name="Ellipse 1033">
            <a:extLst>
              <a:ext uri="{FF2B5EF4-FFF2-40B4-BE49-F238E27FC236}">
                <a16:creationId xmlns:a16="http://schemas.microsoft.com/office/drawing/2014/main" id="{953AA921-3D8C-042D-FA4A-EED324636600}"/>
              </a:ext>
            </a:extLst>
          </p:cNvPr>
          <p:cNvSpPr/>
          <p:nvPr/>
        </p:nvSpPr>
        <p:spPr>
          <a:xfrm>
            <a:off x="69851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5" name="Ellipse 1034">
            <a:extLst>
              <a:ext uri="{FF2B5EF4-FFF2-40B4-BE49-F238E27FC236}">
                <a16:creationId xmlns:a16="http://schemas.microsoft.com/office/drawing/2014/main" id="{1A36B0BA-EECF-3CDE-1B7A-6B0EE7FFAF3F}"/>
              </a:ext>
            </a:extLst>
          </p:cNvPr>
          <p:cNvSpPr/>
          <p:nvPr/>
        </p:nvSpPr>
        <p:spPr>
          <a:xfrm>
            <a:off x="73393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6" name="Ellipse 1035">
            <a:extLst>
              <a:ext uri="{FF2B5EF4-FFF2-40B4-BE49-F238E27FC236}">
                <a16:creationId xmlns:a16="http://schemas.microsoft.com/office/drawing/2014/main" id="{025182F8-E94A-39F7-3EA5-88E3DBA13ED6}"/>
              </a:ext>
            </a:extLst>
          </p:cNvPr>
          <p:cNvSpPr/>
          <p:nvPr/>
        </p:nvSpPr>
        <p:spPr>
          <a:xfrm>
            <a:off x="40735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7" name="Ellipse 1036">
            <a:extLst>
              <a:ext uri="{FF2B5EF4-FFF2-40B4-BE49-F238E27FC236}">
                <a16:creationId xmlns:a16="http://schemas.microsoft.com/office/drawing/2014/main" id="{2B827339-F9E7-8643-1EFF-144F43361CFC}"/>
              </a:ext>
            </a:extLst>
          </p:cNvPr>
          <p:cNvSpPr/>
          <p:nvPr/>
        </p:nvSpPr>
        <p:spPr>
          <a:xfrm>
            <a:off x="44386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8" name="Ellipse 1037">
            <a:extLst>
              <a:ext uri="{FF2B5EF4-FFF2-40B4-BE49-F238E27FC236}">
                <a16:creationId xmlns:a16="http://schemas.microsoft.com/office/drawing/2014/main" id="{43FF652F-1941-4D40-F29A-FD8E524EE028}"/>
              </a:ext>
            </a:extLst>
          </p:cNvPr>
          <p:cNvSpPr/>
          <p:nvPr/>
        </p:nvSpPr>
        <p:spPr>
          <a:xfrm>
            <a:off x="48086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9" name="Ellipse 1038">
            <a:extLst>
              <a:ext uri="{FF2B5EF4-FFF2-40B4-BE49-F238E27FC236}">
                <a16:creationId xmlns:a16="http://schemas.microsoft.com/office/drawing/2014/main" id="{F2F15146-EABD-8903-C396-BBB9BABF6B31}"/>
              </a:ext>
            </a:extLst>
          </p:cNvPr>
          <p:cNvSpPr/>
          <p:nvPr/>
        </p:nvSpPr>
        <p:spPr>
          <a:xfrm>
            <a:off x="51759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0" name="Ellipse 1039">
            <a:extLst>
              <a:ext uri="{FF2B5EF4-FFF2-40B4-BE49-F238E27FC236}">
                <a16:creationId xmlns:a16="http://schemas.microsoft.com/office/drawing/2014/main" id="{E4A7D521-EDDE-B93D-1F97-F7B9089E9307}"/>
              </a:ext>
            </a:extLst>
          </p:cNvPr>
          <p:cNvSpPr/>
          <p:nvPr/>
        </p:nvSpPr>
        <p:spPr>
          <a:xfrm>
            <a:off x="55385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1" name="Ellipse 1040">
            <a:extLst>
              <a:ext uri="{FF2B5EF4-FFF2-40B4-BE49-F238E27FC236}">
                <a16:creationId xmlns:a16="http://schemas.microsoft.com/office/drawing/2014/main" id="{38265DBD-1C5F-71F4-CEAB-8E4B4C5C2C99}"/>
              </a:ext>
            </a:extLst>
          </p:cNvPr>
          <p:cNvSpPr/>
          <p:nvPr/>
        </p:nvSpPr>
        <p:spPr>
          <a:xfrm>
            <a:off x="58985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2" name="Ellipse 1041">
            <a:extLst>
              <a:ext uri="{FF2B5EF4-FFF2-40B4-BE49-F238E27FC236}">
                <a16:creationId xmlns:a16="http://schemas.microsoft.com/office/drawing/2014/main" id="{1AD61CCD-5DB6-0854-A9A7-0A399CB87BB6}"/>
              </a:ext>
            </a:extLst>
          </p:cNvPr>
          <p:cNvSpPr/>
          <p:nvPr/>
        </p:nvSpPr>
        <p:spPr>
          <a:xfrm>
            <a:off x="62566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3" name="Ellipse 1042">
            <a:extLst>
              <a:ext uri="{FF2B5EF4-FFF2-40B4-BE49-F238E27FC236}">
                <a16:creationId xmlns:a16="http://schemas.microsoft.com/office/drawing/2014/main" id="{E91A77A8-F219-4671-8980-00E4C2485FE3}"/>
              </a:ext>
            </a:extLst>
          </p:cNvPr>
          <p:cNvSpPr/>
          <p:nvPr/>
        </p:nvSpPr>
        <p:spPr>
          <a:xfrm>
            <a:off x="66217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4" name="Ellipse 1043">
            <a:extLst>
              <a:ext uri="{FF2B5EF4-FFF2-40B4-BE49-F238E27FC236}">
                <a16:creationId xmlns:a16="http://schemas.microsoft.com/office/drawing/2014/main" id="{C5203752-9E4A-572A-3E28-A4E46535FE19}"/>
              </a:ext>
            </a:extLst>
          </p:cNvPr>
          <p:cNvSpPr/>
          <p:nvPr/>
        </p:nvSpPr>
        <p:spPr>
          <a:xfrm>
            <a:off x="69817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5" name="Ellipse 1044">
            <a:extLst>
              <a:ext uri="{FF2B5EF4-FFF2-40B4-BE49-F238E27FC236}">
                <a16:creationId xmlns:a16="http://schemas.microsoft.com/office/drawing/2014/main" id="{A39964D6-476C-4D62-76FE-6C14C4DAB5D0}"/>
              </a:ext>
            </a:extLst>
          </p:cNvPr>
          <p:cNvSpPr/>
          <p:nvPr/>
        </p:nvSpPr>
        <p:spPr>
          <a:xfrm>
            <a:off x="73359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6" name="Ellipse 1045">
            <a:extLst>
              <a:ext uri="{FF2B5EF4-FFF2-40B4-BE49-F238E27FC236}">
                <a16:creationId xmlns:a16="http://schemas.microsoft.com/office/drawing/2014/main" id="{58970D28-2F6E-A8C0-F3B2-B9AA6E6E0AF5}"/>
              </a:ext>
            </a:extLst>
          </p:cNvPr>
          <p:cNvSpPr/>
          <p:nvPr/>
        </p:nvSpPr>
        <p:spPr>
          <a:xfrm>
            <a:off x="40735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7" name="Ellipse 1046">
            <a:extLst>
              <a:ext uri="{FF2B5EF4-FFF2-40B4-BE49-F238E27FC236}">
                <a16:creationId xmlns:a16="http://schemas.microsoft.com/office/drawing/2014/main" id="{CE86D377-9A7B-56FC-51E9-9C48679517CF}"/>
              </a:ext>
            </a:extLst>
          </p:cNvPr>
          <p:cNvSpPr/>
          <p:nvPr/>
        </p:nvSpPr>
        <p:spPr>
          <a:xfrm>
            <a:off x="44386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8" name="Ellipse 1047">
            <a:extLst>
              <a:ext uri="{FF2B5EF4-FFF2-40B4-BE49-F238E27FC236}">
                <a16:creationId xmlns:a16="http://schemas.microsoft.com/office/drawing/2014/main" id="{8B5E8F58-02AD-093F-63F4-F703C59B2034}"/>
              </a:ext>
            </a:extLst>
          </p:cNvPr>
          <p:cNvSpPr/>
          <p:nvPr/>
        </p:nvSpPr>
        <p:spPr>
          <a:xfrm>
            <a:off x="48086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9" name="Ellipse 1048">
            <a:extLst>
              <a:ext uri="{FF2B5EF4-FFF2-40B4-BE49-F238E27FC236}">
                <a16:creationId xmlns:a16="http://schemas.microsoft.com/office/drawing/2014/main" id="{63A5B6A8-3627-B96D-CE8B-4AF34D7FD3B9}"/>
              </a:ext>
            </a:extLst>
          </p:cNvPr>
          <p:cNvSpPr/>
          <p:nvPr/>
        </p:nvSpPr>
        <p:spPr>
          <a:xfrm>
            <a:off x="51759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0" name="Ellipse 1049">
            <a:extLst>
              <a:ext uri="{FF2B5EF4-FFF2-40B4-BE49-F238E27FC236}">
                <a16:creationId xmlns:a16="http://schemas.microsoft.com/office/drawing/2014/main" id="{D8E72FEB-17E8-5899-2608-E7E58E34B207}"/>
              </a:ext>
            </a:extLst>
          </p:cNvPr>
          <p:cNvSpPr/>
          <p:nvPr/>
        </p:nvSpPr>
        <p:spPr>
          <a:xfrm>
            <a:off x="55385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1" name="Ellipse 1050">
            <a:extLst>
              <a:ext uri="{FF2B5EF4-FFF2-40B4-BE49-F238E27FC236}">
                <a16:creationId xmlns:a16="http://schemas.microsoft.com/office/drawing/2014/main" id="{588FB0C8-3074-365B-9309-3C9827B681D7}"/>
              </a:ext>
            </a:extLst>
          </p:cNvPr>
          <p:cNvSpPr/>
          <p:nvPr/>
        </p:nvSpPr>
        <p:spPr>
          <a:xfrm>
            <a:off x="58985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2" name="Ellipse 1051">
            <a:extLst>
              <a:ext uri="{FF2B5EF4-FFF2-40B4-BE49-F238E27FC236}">
                <a16:creationId xmlns:a16="http://schemas.microsoft.com/office/drawing/2014/main" id="{74E6093A-BA81-8978-9752-08D10C31B97C}"/>
              </a:ext>
            </a:extLst>
          </p:cNvPr>
          <p:cNvSpPr/>
          <p:nvPr/>
        </p:nvSpPr>
        <p:spPr>
          <a:xfrm>
            <a:off x="62566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3" name="Ellipse 1052">
            <a:extLst>
              <a:ext uri="{FF2B5EF4-FFF2-40B4-BE49-F238E27FC236}">
                <a16:creationId xmlns:a16="http://schemas.microsoft.com/office/drawing/2014/main" id="{EA8D78C9-1041-344B-5BFB-687B8610FAAB}"/>
              </a:ext>
            </a:extLst>
          </p:cNvPr>
          <p:cNvSpPr/>
          <p:nvPr/>
        </p:nvSpPr>
        <p:spPr>
          <a:xfrm>
            <a:off x="66217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4" name="Ellipse 1053">
            <a:extLst>
              <a:ext uri="{FF2B5EF4-FFF2-40B4-BE49-F238E27FC236}">
                <a16:creationId xmlns:a16="http://schemas.microsoft.com/office/drawing/2014/main" id="{207E67ED-3DE8-BCA0-A612-EF58E1723525}"/>
              </a:ext>
            </a:extLst>
          </p:cNvPr>
          <p:cNvSpPr/>
          <p:nvPr/>
        </p:nvSpPr>
        <p:spPr>
          <a:xfrm>
            <a:off x="69817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5" name="Ellipse 1054">
            <a:extLst>
              <a:ext uri="{FF2B5EF4-FFF2-40B4-BE49-F238E27FC236}">
                <a16:creationId xmlns:a16="http://schemas.microsoft.com/office/drawing/2014/main" id="{40D81E07-2C14-3E82-00BB-633FAD9E0B63}"/>
              </a:ext>
            </a:extLst>
          </p:cNvPr>
          <p:cNvSpPr/>
          <p:nvPr/>
        </p:nvSpPr>
        <p:spPr>
          <a:xfrm>
            <a:off x="73359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6" name="Ellipse 1055">
            <a:extLst>
              <a:ext uri="{FF2B5EF4-FFF2-40B4-BE49-F238E27FC236}">
                <a16:creationId xmlns:a16="http://schemas.microsoft.com/office/drawing/2014/main" id="{18772224-59CD-120E-78EA-7A9622A59F06}"/>
              </a:ext>
            </a:extLst>
          </p:cNvPr>
          <p:cNvSpPr/>
          <p:nvPr/>
        </p:nvSpPr>
        <p:spPr>
          <a:xfrm>
            <a:off x="40735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7" name="Ellipse 1056">
            <a:extLst>
              <a:ext uri="{FF2B5EF4-FFF2-40B4-BE49-F238E27FC236}">
                <a16:creationId xmlns:a16="http://schemas.microsoft.com/office/drawing/2014/main" id="{3434657E-25B7-E817-A608-C13E5E1543C6}"/>
              </a:ext>
            </a:extLst>
          </p:cNvPr>
          <p:cNvSpPr/>
          <p:nvPr/>
        </p:nvSpPr>
        <p:spPr>
          <a:xfrm>
            <a:off x="44386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8" name="Ellipse 1057">
            <a:extLst>
              <a:ext uri="{FF2B5EF4-FFF2-40B4-BE49-F238E27FC236}">
                <a16:creationId xmlns:a16="http://schemas.microsoft.com/office/drawing/2014/main" id="{AA82CEF3-6512-C347-86EF-19CB9ECC1ECD}"/>
              </a:ext>
            </a:extLst>
          </p:cNvPr>
          <p:cNvSpPr/>
          <p:nvPr/>
        </p:nvSpPr>
        <p:spPr>
          <a:xfrm>
            <a:off x="48086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9" name="Ellipse 1058">
            <a:extLst>
              <a:ext uri="{FF2B5EF4-FFF2-40B4-BE49-F238E27FC236}">
                <a16:creationId xmlns:a16="http://schemas.microsoft.com/office/drawing/2014/main" id="{74529F0F-6517-B250-E444-9CD8C5A6911F}"/>
              </a:ext>
            </a:extLst>
          </p:cNvPr>
          <p:cNvSpPr/>
          <p:nvPr/>
        </p:nvSpPr>
        <p:spPr>
          <a:xfrm>
            <a:off x="51759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0" name="Ellipse 1059">
            <a:extLst>
              <a:ext uri="{FF2B5EF4-FFF2-40B4-BE49-F238E27FC236}">
                <a16:creationId xmlns:a16="http://schemas.microsoft.com/office/drawing/2014/main" id="{ED167899-5EBC-6053-8FF0-D3B5F156ACC8}"/>
              </a:ext>
            </a:extLst>
          </p:cNvPr>
          <p:cNvSpPr/>
          <p:nvPr/>
        </p:nvSpPr>
        <p:spPr>
          <a:xfrm>
            <a:off x="55385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1" name="Ellipse 1060">
            <a:extLst>
              <a:ext uri="{FF2B5EF4-FFF2-40B4-BE49-F238E27FC236}">
                <a16:creationId xmlns:a16="http://schemas.microsoft.com/office/drawing/2014/main" id="{FBA8DF58-6ED8-3E04-3160-D20342BC0BA1}"/>
              </a:ext>
            </a:extLst>
          </p:cNvPr>
          <p:cNvSpPr/>
          <p:nvPr/>
        </p:nvSpPr>
        <p:spPr>
          <a:xfrm>
            <a:off x="58985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2" name="Ellipse 1061">
            <a:extLst>
              <a:ext uri="{FF2B5EF4-FFF2-40B4-BE49-F238E27FC236}">
                <a16:creationId xmlns:a16="http://schemas.microsoft.com/office/drawing/2014/main" id="{A814F1D6-57A7-379F-5CAB-F67F4BA78627}"/>
              </a:ext>
            </a:extLst>
          </p:cNvPr>
          <p:cNvSpPr/>
          <p:nvPr/>
        </p:nvSpPr>
        <p:spPr>
          <a:xfrm>
            <a:off x="62566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3" name="Ellipse 1062">
            <a:extLst>
              <a:ext uri="{FF2B5EF4-FFF2-40B4-BE49-F238E27FC236}">
                <a16:creationId xmlns:a16="http://schemas.microsoft.com/office/drawing/2014/main" id="{8AFD5050-C399-E653-7771-4576D2FB2A49}"/>
              </a:ext>
            </a:extLst>
          </p:cNvPr>
          <p:cNvSpPr/>
          <p:nvPr/>
        </p:nvSpPr>
        <p:spPr>
          <a:xfrm>
            <a:off x="66217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4" name="Ellipse 1063">
            <a:extLst>
              <a:ext uri="{FF2B5EF4-FFF2-40B4-BE49-F238E27FC236}">
                <a16:creationId xmlns:a16="http://schemas.microsoft.com/office/drawing/2014/main" id="{11BCEB77-028A-540C-452D-A9FA61FB0B5F}"/>
              </a:ext>
            </a:extLst>
          </p:cNvPr>
          <p:cNvSpPr/>
          <p:nvPr/>
        </p:nvSpPr>
        <p:spPr>
          <a:xfrm>
            <a:off x="69817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5" name="Ellipse 1064">
            <a:extLst>
              <a:ext uri="{FF2B5EF4-FFF2-40B4-BE49-F238E27FC236}">
                <a16:creationId xmlns:a16="http://schemas.microsoft.com/office/drawing/2014/main" id="{68DA21F9-8AD8-401D-3E99-95897E90305B}"/>
              </a:ext>
            </a:extLst>
          </p:cNvPr>
          <p:cNvSpPr/>
          <p:nvPr/>
        </p:nvSpPr>
        <p:spPr>
          <a:xfrm>
            <a:off x="73359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6" name="Ellipse 1065">
            <a:extLst>
              <a:ext uri="{FF2B5EF4-FFF2-40B4-BE49-F238E27FC236}">
                <a16:creationId xmlns:a16="http://schemas.microsoft.com/office/drawing/2014/main" id="{DAECABF8-EE1E-EFB0-BE12-EC4C0A340066}"/>
              </a:ext>
            </a:extLst>
          </p:cNvPr>
          <p:cNvSpPr/>
          <p:nvPr/>
        </p:nvSpPr>
        <p:spPr>
          <a:xfrm>
            <a:off x="40735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7" name="Ellipse 1066">
            <a:extLst>
              <a:ext uri="{FF2B5EF4-FFF2-40B4-BE49-F238E27FC236}">
                <a16:creationId xmlns:a16="http://schemas.microsoft.com/office/drawing/2014/main" id="{65EB8187-E475-4011-B9EB-1E99184FB451}"/>
              </a:ext>
            </a:extLst>
          </p:cNvPr>
          <p:cNvSpPr/>
          <p:nvPr/>
        </p:nvSpPr>
        <p:spPr>
          <a:xfrm>
            <a:off x="44386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8" name="Ellipse 1067">
            <a:extLst>
              <a:ext uri="{FF2B5EF4-FFF2-40B4-BE49-F238E27FC236}">
                <a16:creationId xmlns:a16="http://schemas.microsoft.com/office/drawing/2014/main" id="{BE38B5F3-4837-EDE4-BBC6-1052E3AD663B}"/>
              </a:ext>
            </a:extLst>
          </p:cNvPr>
          <p:cNvSpPr/>
          <p:nvPr/>
        </p:nvSpPr>
        <p:spPr>
          <a:xfrm>
            <a:off x="48086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9" name="Ellipse 1068">
            <a:extLst>
              <a:ext uri="{FF2B5EF4-FFF2-40B4-BE49-F238E27FC236}">
                <a16:creationId xmlns:a16="http://schemas.microsoft.com/office/drawing/2014/main" id="{B43B63ED-8460-3F4D-5062-AEBB9122DA99}"/>
              </a:ext>
            </a:extLst>
          </p:cNvPr>
          <p:cNvSpPr/>
          <p:nvPr/>
        </p:nvSpPr>
        <p:spPr>
          <a:xfrm>
            <a:off x="51759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0" name="Ellipse 1069">
            <a:extLst>
              <a:ext uri="{FF2B5EF4-FFF2-40B4-BE49-F238E27FC236}">
                <a16:creationId xmlns:a16="http://schemas.microsoft.com/office/drawing/2014/main" id="{021DC1BD-FC6B-608B-2E33-5796326C3E85}"/>
              </a:ext>
            </a:extLst>
          </p:cNvPr>
          <p:cNvSpPr/>
          <p:nvPr/>
        </p:nvSpPr>
        <p:spPr>
          <a:xfrm>
            <a:off x="55385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1" name="Ellipse 1070">
            <a:extLst>
              <a:ext uri="{FF2B5EF4-FFF2-40B4-BE49-F238E27FC236}">
                <a16:creationId xmlns:a16="http://schemas.microsoft.com/office/drawing/2014/main" id="{2ACF57A2-E2F3-AF7A-C317-14745D373C7D}"/>
              </a:ext>
            </a:extLst>
          </p:cNvPr>
          <p:cNvSpPr/>
          <p:nvPr/>
        </p:nvSpPr>
        <p:spPr>
          <a:xfrm>
            <a:off x="58985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2" name="Ellipse 1071">
            <a:extLst>
              <a:ext uri="{FF2B5EF4-FFF2-40B4-BE49-F238E27FC236}">
                <a16:creationId xmlns:a16="http://schemas.microsoft.com/office/drawing/2014/main" id="{FEB3D99D-547C-BFF8-90C8-63BDDD8BFA49}"/>
              </a:ext>
            </a:extLst>
          </p:cNvPr>
          <p:cNvSpPr/>
          <p:nvPr/>
        </p:nvSpPr>
        <p:spPr>
          <a:xfrm>
            <a:off x="62566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3" name="Ellipse 1072">
            <a:extLst>
              <a:ext uri="{FF2B5EF4-FFF2-40B4-BE49-F238E27FC236}">
                <a16:creationId xmlns:a16="http://schemas.microsoft.com/office/drawing/2014/main" id="{333BDB3E-0CB2-D230-F55F-4D87903B5C0D}"/>
              </a:ext>
            </a:extLst>
          </p:cNvPr>
          <p:cNvSpPr/>
          <p:nvPr/>
        </p:nvSpPr>
        <p:spPr>
          <a:xfrm>
            <a:off x="66217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4" name="Ellipse 1073">
            <a:extLst>
              <a:ext uri="{FF2B5EF4-FFF2-40B4-BE49-F238E27FC236}">
                <a16:creationId xmlns:a16="http://schemas.microsoft.com/office/drawing/2014/main" id="{9F2BC125-653F-D204-FB43-09CE2C17384D}"/>
              </a:ext>
            </a:extLst>
          </p:cNvPr>
          <p:cNvSpPr/>
          <p:nvPr/>
        </p:nvSpPr>
        <p:spPr>
          <a:xfrm>
            <a:off x="69817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5" name="Ellipse 1074">
            <a:extLst>
              <a:ext uri="{FF2B5EF4-FFF2-40B4-BE49-F238E27FC236}">
                <a16:creationId xmlns:a16="http://schemas.microsoft.com/office/drawing/2014/main" id="{FD7821DF-0E7B-E227-5E3E-1BAFCCDBAC91}"/>
              </a:ext>
            </a:extLst>
          </p:cNvPr>
          <p:cNvSpPr/>
          <p:nvPr/>
        </p:nvSpPr>
        <p:spPr>
          <a:xfrm>
            <a:off x="73359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6" name="Ellipse 1075">
            <a:extLst>
              <a:ext uri="{FF2B5EF4-FFF2-40B4-BE49-F238E27FC236}">
                <a16:creationId xmlns:a16="http://schemas.microsoft.com/office/drawing/2014/main" id="{DA1D6C1D-D0DF-02D8-BC5C-9E6A39D8A278}"/>
              </a:ext>
            </a:extLst>
          </p:cNvPr>
          <p:cNvSpPr/>
          <p:nvPr/>
        </p:nvSpPr>
        <p:spPr>
          <a:xfrm>
            <a:off x="40744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7" name="Ellipse 1076">
            <a:extLst>
              <a:ext uri="{FF2B5EF4-FFF2-40B4-BE49-F238E27FC236}">
                <a16:creationId xmlns:a16="http://schemas.microsoft.com/office/drawing/2014/main" id="{3BCAFB72-9D22-A8CC-8D5F-CEFB0FBEFB62}"/>
              </a:ext>
            </a:extLst>
          </p:cNvPr>
          <p:cNvSpPr/>
          <p:nvPr/>
        </p:nvSpPr>
        <p:spPr>
          <a:xfrm>
            <a:off x="44396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8" name="Ellipse 1077">
            <a:extLst>
              <a:ext uri="{FF2B5EF4-FFF2-40B4-BE49-F238E27FC236}">
                <a16:creationId xmlns:a16="http://schemas.microsoft.com/office/drawing/2014/main" id="{F9F17283-1E1B-57F5-47CD-CC2D8E32B114}"/>
              </a:ext>
            </a:extLst>
          </p:cNvPr>
          <p:cNvSpPr/>
          <p:nvPr/>
        </p:nvSpPr>
        <p:spPr>
          <a:xfrm>
            <a:off x="48095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9" name="Ellipse 1078">
            <a:extLst>
              <a:ext uri="{FF2B5EF4-FFF2-40B4-BE49-F238E27FC236}">
                <a16:creationId xmlns:a16="http://schemas.microsoft.com/office/drawing/2014/main" id="{C46D749D-765F-2870-CCE8-76E85C0D7A00}"/>
              </a:ext>
            </a:extLst>
          </p:cNvPr>
          <p:cNvSpPr/>
          <p:nvPr/>
        </p:nvSpPr>
        <p:spPr>
          <a:xfrm>
            <a:off x="51769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0" name="Ellipse 1079">
            <a:extLst>
              <a:ext uri="{FF2B5EF4-FFF2-40B4-BE49-F238E27FC236}">
                <a16:creationId xmlns:a16="http://schemas.microsoft.com/office/drawing/2014/main" id="{1EB93336-0994-F3D0-8787-7400EE241A20}"/>
              </a:ext>
            </a:extLst>
          </p:cNvPr>
          <p:cNvSpPr/>
          <p:nvPr/>
        </p:nvSpPr>
        <p:spPr>
          <a:xfrm>
            <a:off x="55395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1" name="Ellipse 1080">
            <a:extLst>
              <a:ext uri="{FF2B5EF4-FFF2-40B4-BE49-F238E27FC236}">
                <a16:creationId xmlns:a16="http://schemas.microsoft.com/office/drawing/2014/main" id="{D800A0EF-51F8-FCAF-C6C0-9CBCAFF5B466}"/>
              </a:ext>
            </a:extLst>
          </p:cNvPr>
          <p:cNvSpPr/>
          <p:nvPr/>
        </p:nvSpPr>
        <p:spPr>
          <a:xfrm>
            <a:off x="58995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2" name="Ellipse 1081">
            <a:extLst>
              <a:ext uri="{FF2B5EF4-FFF2-40B4-BE49-F238E27FC236}">
                <a16:creationId xmlns:a16="http://schemas.microsoft.com/office/drawing/2014/main" id="{8071A6F3-C07A-FCB4-540C-0E22F42DB4D5}"/>
              </a:ext>
            </a:extLst>
          </p:cNvPr>
          <p:cNvSpPr/>
          <p:nvPr/>
        </p:nvSpPr>
        <p:spPr>
          <a:xfrm>
            <a:off x="62575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3" name="Ellipse 1082">
            <a:extLst>
              <a:ext uri="{FF2B5EF4-FFF2-40B4-BE49-F238E27FC236}">
                <a16:creationId xmlns:a16="http://schemas.microsoft.com/office/drawing/2014/main" id="{EA1811AF-317E-E276-BA3B-04C22A0F7623}"/>
              </a:ext>
            </a:extLst>
          </p:cNvPr>
          <p:cNvSpPr/>
          <p:nvPr/>
        </p:nvSpPr>
        <p:spPr>
          <a:xfrm>
            <a:off x="66227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4" name="Ellipse 1083">
            <a:extLst>
              <a:ext uri="{FF2B5EF4-FFF2-40B4-BE49-F238E27FC236}">
                <a16:creationId xmlns:a16="http://schemas.microsoft.com/office/drawing/2014/main" id="{D7245B3D-3EE6-457F-F719-3924D3999E10}"/>
              </a:ext>
            </a:extLst>
          </p:cNvPr>
          <p:cNvSpPr/>
          <p:nvPr/>
        </p:nvSpPr>
        <p:spPr>
          <a:xfrm>
            <a:off x="69827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5" name="Ellipse 1084">
            <a:extLst>
              <a:ext uri="{FF2B5EF4-FFF2-40B4-BE49-F238E27FC236}">
                <a16:creationId xmlns:a16="http://schemas.microsoft.com/office/drawing/2014/main" id="{4E55907D-6B46-7D13-BF49-59F6C547DD44}"/>
              </a:ext>
            </a:extLst>
          </p:cNvPr>
          <p:cNvSpPr/>
          <p:nvPr/>
        </p:nvSpPr>
        <p:spPr>
          <a:xfrm>
            <a:off x="73368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6" name="Ellipse 1085">
            <a:extLst>
              <a:ext uri="{FF2B5EF4-FFF2-40B4-BE49-F238E27FC236}">
                <a16:creationId xmlns:a16="http://schemas.microsoft.com/office/drawing/2014/main" id="{FB0441A8-2B65-D37F-9A28-FCF6DEDEF1E0}"/>
              </a:ext>
            </a:extLst>
          </p:cNvPr>
          <p:cNvSpPr/>
          <p:nvPr/>
        </p:nvSpPr>
        <p:spPr>
          <a:xfrm>
            <a:off x="4049961" y="77529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7" name="Ellipse 1086">
            <a:extLst>
              <a:ext uri="{FF2B5EF4-FFF2-40B4-BE49-F238E27FC236}">
                <a16:creationId xmlns:a16="http://schemas.microsoft.com/office/drawing/2014/main" id="{97EC58E4-2290-3247-B673-56907859EEF6}"/>
              </a:ext>
            </a:extLst>
          </p:cNvPr>
          <p:cNvSpPr/>
          <p:nvPr/>
        </p:nvSpPr>
        <p:spPr>
          <a:xfrm>
            <a:off x="4415131" y="77529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A0D06E91-4ABF-F8BF-DA64-635227BBA0AD}"/>
              </a:ext>
            </a:extLst>
          </p:cNvPr>
          <p:cNvSpPr/>
          <p:nvPr/>
        </p:nvSpPr>
        <p:spPr>
          <a:xfrm>
            <a:off x="4785064" y="79037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F5235455-59B5-F90D-8990-CA56BCBAF16B}"/>
              </a:ext>
            </a:extLst>
          </p:cNvPr>
          <p:cNvSpPr/>
          <p:nvPr/>
        </p:nvSpPr>
        <p:spPr>
          <a:xfrm>
            <a:off x="5152413" y="770689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719E8900-C106-6EE3-71D9-EE2A76715EAB}"/>
              </a:ext>
            </a:extLst>
          </p:cNvPr>
          <p:cNvSpPr/>
          <p:nvPr/>
        </p:nvSpPr>
        <p:spPr>
          <a:xfrm>
            <a:off x="5514998" y="775294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0E9BB04E-98F5-9E81-3219-8C540CE0E6FC}"/>
              </a:ext>
            </a:extLst>
          </p:cNvPr>
          <p:cNvSpPr/>
          <p:nvPr/>
        </p:nvSpPr>
        <p:spPr>
          <a:xfrm>
            <a:off x="5874998" y="773219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240BABB2-6ED0-B304-C493-46A471849071}"/>
              </a:ext>
            </a:extLst>
          </p:cNvPr>
          <p:cNvSpPr/>
          <p:nvPr/>
        </p:nvSpPr>
        <p:spPr>
          <a:xfrm>
            <a:off x="6233048" y="7694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95044AD4-50AE-73BE-9EA1-73B0A3FCA47F}"/>
              </a:ext>
            </a:extLst>
          </p:cNvPr>
          <p:cNvSpPr/>
          <p:nvPr/>
        </p:nvSpPr>
        <p:spPr>
          <a:xfrm>
            <a:off x="6598218" y="76574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04AB1C95-277D-FB93-CACC-3966FCB84A31}"/>
              </a:ext>
            </a:extLst>
          </p:cNvPr>
          <p:cNvSpPr/>
          <p:nvPr/>
        </p:nvSpPr>
        <p:spPr>
          <a:xfrm>
            <a:off x="6958218" y="7694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7364443F-E11A-5E40-8933-006224D96A35}"/>
              </a:ext>
            </a:extLst>
          </p:cNvPr>
          <p:cNvSpPr/>
          <p:nvPr/>
        </p:nvSpPr>
        <p:spPr>
          <a:xfrm>
            <a:off x="7328583" y="7665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C44EC212-E966-F303-F3D8-7C1900B37C44}"/>
              </a:ext>
            </a:extLst>
          </p:cNvPr>
          <p:cNvSpPr/>
          <p:nvPr/>
        </p:nvSpPr>
        <p:spPr>
          <a:xfrm>
            <a:off x="40661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2AA1EFE0-2B73-AC3C-34C7-86BEE3ED3062}"/>
              </a:ext>
            </a:extLst>
          </p:cNvPr>
          <p:cNvSpPr/>
          <p:nvPr/>
        </p:nvSpPr>
        <p:spPr>
          <a:xfrm>
            <a:off x="44335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5043213D-D5A4-88EC-7F2D-86C2976C62DC}"/>
              </a:ext>
            </a:extLst>
          </p:cNvPr>
          <p:cNvSpPr/>
          <p:nvPr/>
        </p:nvSpPr>
        <p:spPr>
          <a:xfrm>
            <a:off x="5874487" y="126320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F96FF9B9-6DC5-49E3-B273-696C1D397B99}"/>
              </a:ext>
            </a:extLst>
          </p:cNvPr>
          <p:cNvSpPr/>
          <p:nvPr/>
        </p:nvSpPr>
        <p:spPr>
          <a:xfrm>
            <a:off x="6238161" y="126780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22226B6A-950F-44C5-4E5E-6A65CD3FDFD9}"/>
              </a:ext>
            </a:extLst>
          </p:cNvPr>
          <p:cNvSpPr/>
          <p:nvPr/>
        </p:nvSpPr>
        <p:spPr>
          <a:xfrm>
            <a:off x="6612956" y="1239656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12A5D492-6563-F163-7C85-00BCAC9EF28F}"/>
              </a:ext>
            </a:extLst>
          </p:cNvPr>
          <p:cNvSpPr/>
          <p:nvPr/>
        </p:nvSpPr>
        <p:spPr>
          <a:xfrm>
            <a:off x="6968526" y="12268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F68F4181-475D-0D02-49FF-3A4480DA8CA2}"/>
              </a:ext>
            </a:extLst>
          </p:cNvPr>
          <p:cNvSpPr/>
          <p:nvPr/>
        </p:nvSpPr>
        <p:spPr>
          <a:xfrm>
            <a:off x="7318218" y="1241262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A58EABB6-4B7B-A718-B86B-46734873F2EA}"/>
              </a:ext>
            </a:extLst>
          </p:cNvPr>
          <p:cNvSpPr/>
          <p:nvPr/>
        </p:nvSpPr>
        <p:spPr>
          <a:xfrm>
            <a:off x="47893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4E8B537F-AA6F-5362-5467-9523E8C00F53}"/>
              </a:ext>
            </a:extLst>
          </p:cNvPr>
          <p:cNvSpPr/>
          <p:nvPr/>
        </p:nvSpPr>
        <p:spPr>
          <a:xfrm>
            <a:off x="51567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8235490A-D435-193E-B4DF-269C3FCC86C0}"/>
              </a:ext>
            </a:extLst>
          </p:cNvPr>
          <p:cNvSpPr/>
          <p:nvPr/>
        </p:nvSpPr>
        <p:spPr>
          <a:xfrm>
            <a:off x="55193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C3380433-6036-0E66-384A-B8F2308E8B1B}"/>
              </a:ext>
            </a:extLst>
          </p:cNvPr>
          <p:cNvSpPr/>
          <p:nvPr/>
        </p:nvSpPr>
        <p:spPr>
          <a:xfrm>
            <a:off x="596716" y="2423769"/>
            <a:ext cx="2003405" cy="995706"/>
          </a:xfrm>
          <a:prstGeom prst="ellipse">
            <a:avLst/>
          </a:prstGeom>
          <a:solidFill>
            <a:srgbClr val="FDE0B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80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4378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F000F85-656F-4791-BD3F-B0D984E8EA94}"/>
              </a:ext>
            </a:extLst>
          </p:cNvPr>
          <p:cNvGrpSpPr/>
          <p:nvPr/>
        </p:nvGrpSpPr>
        <p:grpSpPr>
          <a:xfrm>
            <a:off x="3295650" y="260350"/>
            <a:ext cx="6337300" cy="6337300"/>
            <a:chOff x="1784350" y="250825"/>
            <a:chExt cx="6337300" cy="6337300"/>
          </a:xfrm>
        </p:grpSpPr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1D56AA0-1FD3-4583-B5FD-D5814C82DBB8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800CDE1-2B20-49F0-9374-C3EBF368A93C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653648-E2E8-47B8-9CCD-035705B3F494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9D36C41-3AA2-4B5B-87E5-21C139DE962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5EA1F35-0A2E-43B3-8AC2-7DC5DB8F4455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F80AE0E7-E5FD-4502-B819-19511073564A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D09DD40-3DA0-46F8-A537-FF8B03684995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5250244-9BE4-44FD-BC8A-FC8D05D3CF2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FB1C133-1A8E-4246-B445-1222324AFB8A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F1EC3F5-C067-457C-90E6-0FD1D7D985FF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1CA46035-940A-46AD-A378-3405381BFE0C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70F8B53A-6460-4866-89AB-2A2AAEAB99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71B9676-6DAB-4215-AD57-CC080AB516A1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05BB1E0A-6982-4393-87D1-60D213E6D3F6}"/>
              </a:ext>
            </a:extLst>
          </p:cNvPr>
          <p:cNvSpPr/>
          <p:nvPr/>
        </p:nvSpPr>
        <p:spPr>
          <a:xfrm>
            <a:off x="40661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7F4569E-E57A-442C-B78E-2201A1473BE8}"/>
              </a:ext>
            </a:extLst>
          </p:cNvPr>
          <p:cNvSpPr/>
          <p:nvPr/>
        </p:nvSpPr>
        <p:spPr>
          <a:xfrm>
            <a:off x="44313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BFEA76B-1DB5-4746-9BF6-9AA8DA6B22DC}"/>
              </a:ext>
            </a:extLst>
          </p:cNvPr>
          <p:cNvSpPr/>
          <p:nvPr/>
        </p:nvSpPr>
        <p:spPr>
          <a:xfrm>
            <a:off x="48012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1B63FE1-5D82-4773-BDFA-3A0223437E92}"/>
              </a:ext>
            </a:extLst>
          </p:cNvPr>
          <p:cNvSpPr/>
          <p:nvPr/>
        </p:nvSpPr>
        <p:spPr>
          <a:xfrm>
            <a:off x="51686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B951FD5-6738-4D06-9A5A-9F999277E15C}"/>
              </a:ext>
            </a:extLst>
          </p:cNvPr>
          <p:cNvSpPr/>
          <p:nvPr/>
        </p:nvSpPr>
        <p:spPr>
          <a:xfrm>
            <a:off x="55312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7C5F6D4-A38D-4482-B469-82508A8247BA}"/>
              </a:ext>
            </a:extLst>
          </p:cNvPr>
          <p:cNvSpPr/>
          <p:nvPr/>
        </p:nvSpPr>
        <p:spPr>
          <a:xfrm>
            <a:off x="58912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5D356A-4940-48E5-941B-F6CDC1EEC81A}"/>
              </a:ext>
            </a:extLst>
          </p:cNvPr>
          <p:cNvSpPr/>
          <p:nvPr/>
        </p:nvSpPr>
        <p:spPr>
          <a:xfrm>
            <a:off x="62492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E35A0B3-5337-4D02-8E8C-F83317C3DEDE}"/>
              </a:ext>
            </a:extLst>
          </p:cNvPr>
          <p:cNvSpPr/>
          <p:nvPr/>
        </p:nvSpPr>
        <p:spPr>
          <a:xfrm>
            <a:off x="66144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C951C59-DF5F-4B57-8378-B779B782222E}"/>
              </a:ext>
            </a:extLst>
          </p:cNvPr>
          <p:cNvSpPr/>
          <p:nvPr/>
        </p:nvSpPr>
        <p:spPr>
          <a:xfrm>
            <a:off x="69744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CB22709-30F1-473D-8AC2-A4D869E2584C}"/>
              </a:ext>
            </a:extLst>
          </p:cNvPr>
          <p:cNvSpPr/>
          <p:nvPr/>
        </p:nvSpPr>
        <p:spPr>
          <a:xfrm>
            <a:off x="73285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5F02BA9-AAD8-430C-ABCD-9AD269A330B7}"/>
              </a:ext>
            </a:extLst>
          </p:cNvPr>
          <p:cNvSpPr/>
          <p:nvPr/>
        </p:nvSpPr>
        <p:spPr>
          <a:xfrm>
            <a:off x="40735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11732BC-EFAB-42E6-879C-05060EFB8811}"/>
              </a:ext>
            </a:extLst>
          </p:cNvPr>
          <p:cNvSpPr/>
          <p:nvPr/>
        </p:nvSpPr>
        <p:spPr>
          <a:xfrm>
            <a:off x="44386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750D0E3-D974-45FA-B03E-FE7E00DBB976}"/>
              </a:ext>
            </a:extLst>
          </p:cNvPr>
          <p:cNvSpPr/>
          <p:nvPr/>
        </p:nvSpPr>
        <p:spPr>
          <a:xfrm>
            <a:off x="48086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FC92E76A-DD39-48E1-895C-FB4352EBE7AD}"/>
              </a:ext>
            </a:extLst>
          </p:cNvPr>
          <p:cNvSpPr/>
          <p:nvPr/>
        </p:nvSpPr>
        <p:spPr>
          <a:xfrm>
            <a:off x="51759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C40F568-3386-4EB6-A785-61621239E32D}"/>
              </a:ext>
            </a:extLst>
          </p:cNvPr>
          <p:cNvSpPr/>
          <p:nvPr/>
        </p:nvSpPr>
        <p:spPr>
          <a:xfrm>
            <a:off x="55385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472B3DDE-BB0D-42E5-B8EC-28D46F0E5C09}"/>
              </a:ext>
            </a:extLst>
          </p:cNvPr>
          <p:cNvSpPr/>
          <p:nvPr/>
        </p:nvSpPr>
        <p:spPr>
          <a:xfrm>
            <a:off x="58985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15CB31AA-B235-4297-A637-92D3ED4BCB2E}"/>
              </a:ext>
            </a:extLst>
          </p:cNvPr>
          <p:cNvSpPr/>
          <p:nvPr/>
        </p:nvSpPr>
        <p:spPr>
          <a:xfrm>
            <a:off x="62566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148CB37-E8E8-45CD-8E76-16598591E818}"/>
              </a:ext>
            </a:extLst>
          </p:cNvPr>
          <p:cNvSpPr/>
          <p:nvPr/>
        </p:nvSpPr>
        <p:spPr>
          <a:xfrm>
            <a:off x="66217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CC4984D-F0CD-4D50-9F8E-FA49C9D0A639}"/>
              </a:ext>
            </a:extLst>
          </p:cNvPr>
          <p:cNvSpPr/>
          <p:nvPr/>
        </p:nvSpPr>
        <p:spPr>
          <a:xfrm>
            <a:off x="69817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25E921E-8278-434B-A6B6-CB1185D96C1E}"/>
              </a:ext>
            </a:extLst>
          </p:cNvPr>
          <p:cNvSpPr/>
          <p:nvPr/>
        </p:nvSpPr>
        <p:spPr>
          <a:xfrm>
            <a:off x="73359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040780D-683B-4D46-8BF6-4DDFB4AD3223}"/>
              </a:ext>
            </a:extLst>
          </p:cNvPr>
          <p:cNvSpPr/>
          <p:nvPr/>
        </p:nvSpPr>
        <p:spPr>
          <a:xfrm>
            <a:off x="40769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1316ADB-F46B-4AD2-882B-FCDEC1D1A859}"/>
              </a:ext>
            </a:extLst>
          </p:cNvPr>
          <p:cNvSpPr/>
          <p:nvPr/>
        </p:nvSpPr>
        <p:spPr>
          <a:xfrm>
            <a:off x="44420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3ABEE26-1069-4337-9D06-6ECD4C54FB44}"/>
              </a:ext>
            </a:extLst>
          </p:cNvPr>
          <p:cNvSpPr/>
          <p:nvPr/>
        </p:nvSpPr>
        <p:spPr>
          <a:xfrm>
            <a:off x="48120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7FFE209-696C-4A1A-8C53-4D4C357F7A6C}"/>
              </a:ext>
            </a:extLst>
          </p:cNvPr>
          <p:cNvSpPr/>
          <p:nvPr/>
        </p:nvSpPr>
        <p:spPr>
          <a:xfrm>
            <a:off x="51793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D86937B-7822-49C2-92BD-1ED03C63E90D}"/>
              </a:ext>
            </a:extLst>
          </p:cNvPr>
          <p:cNvSpPr/>
          <p:nvPr/>
        </p:nvSpPr>
        <p:spPr>
          <a:xfrm>
            <a:off x="55419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E379CED-A1C8-43C1-B680-24011E3F1000}"/>
              </a:ext>
            </a:extLst>
          </p:cNvPr>
          <p:cNvSpPr/>
          <p:nvPr/>
        </p:nvSpPr>
        <p:spPr>
          <a:xfrm>
            <a:off x="59019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D781D43E-191A-4E36-ADD6-DB0E0751F541}"/>
              </a:ext>
            </a:extLst>
          </p:cNvPr>
          <p:cNvSpPr/>
          <p:nvPr/>
        </p:nvSpPr>
        <p:spPr>
          <a:xfrm>
            <a:off x="62600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1B0AD98-775E-45E0-9E6C-CE4E0A66AC52}"/>
              </a:ext>
            </a:extLst>
          </p:cNvPr>
          <p:cNvSpPr/>
          <p:nvPr/>
        </p:nvSpPr>
        <p:spPr>
          <a:xfrm>
            <a:off x="66251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6944BF7-CB1D-424A-9BCC-1D51E6345758}"/>
              </a:ext>
            </a:extLst>
          </p:cNvPr>
          <p:cNvSpPr/>
          <p:nvPr/>
        </p:nvSpPr>
        <p:spPr>
          <a:xfrm>
            <a:off x="69851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673F8C0C-E5C1-4A52-8EFA-EA1775D0A460}"/>
              </a:ext>
            </a:extLst>
          </p:cNvPr>
          <p:cNvSpPr/>
          <p:nvPr/>
        </p:nvSpPr>
        <p:spPr>
          <a:xfrm>
            <a:off x="73393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8F8545D-61C9-4087-9C60-D00B591E7F7B}"/>
              </a:ext>
            </a:extLst>
          </p:cNvPr>
          <p:cNvSpPr/>
          <p:nvPr/>
        </p:nvSpPr>
        <p:spPr>
          <a:xfrm>
            <a:off x="40735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DBFB6F2-CA67-48C4-99FB-CE33B6737561}"/>
              </a:ext>
            </a:extLst>
          </p:cNvPr>
          <p:cNvSpPr/>
          <p:nvPr/>
        </p:nvSpPr>
        <p:spPr>
          <a:xfrm>
            <a:off x="44386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F35B4422-FA72-4C5E-AD31-BA5FE6583B8A}"/>
              </a:ext>
            </a:extLst>
          </p:cNvPr>
          <p:cNvSpPr/>
          <p:nvPr/>
        </p:nvSpPr>
        <p:spPr>
          <a:xfrm>
            <a:off x="48086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FDFD5A20-A349-468C-B00F-DC45E26F6E81}"/>
              </a:ext>
            </a:extLst>
          </p:cNvPr>
          <p:cNvSpPr/>
          <p:nvPr/>
        </p:nvSpPr>
        <p:spPr>
          <a:xfrm>
            <a:off x="51759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237BA4C8-3F4C-4D4E-A377-294419EACB67}"/>
              </a:ext>
            </a:extLst>
          </p:cNvPr>
          <p:cNvSpPr/>
          <p:nvPr/>
        </p:nvSpPr>
        <p:spPr>
          <a:xfrm>
            <a:off x="55385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AB577EF-8711-4F8B-8AD8-DC978B13FA30}"/>
              </a:ext>
            </a:extLst>
          </p:cNvPr>
          <p:cNvSpPr/>
          <p:nvPr/>
        </p:nvSpPr>
        <p:spPr>
          <a:xfrm>
            <a:off x="58985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D6183FB-28ED-461A-9F7D-5C65FE914B24}"/>
              </a:ext>
            </a:extLst>
          </p:cNvPr>
          <p:cNvSpPr/>
          <p:nvPr/>
        </p:nvSpPr>
        <p:spPr>
          <a:xfrm>
            <a:off x="62566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2C1CBC8-719C-432F-91F9-4D7E9EA94AD9}"/>
              </a:ext>
            </a:extLst>
          </p:cNvPr>
          <p:cNvSpPr/>
          <p:nvPr/>
        </p:nvSpPr>
        <p:spPr>
          <a:xfrm>
            <a:off x="66217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7CB2962-092C-4D0B-B9D1-9E8AE45E81C4}"/>
              </a:ext>
            </a:extLst>
          </p:cNvPr>
          <p:cNvSpPr/>
          <p:nvPr/>
        </p:nvSpPr>
        <p:spPr>
          <a:xfrm>
            <a:off x="69817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20352CB-C411-461D-A035-F654A5827304}"/>
              </a:ext>
            </a:extLst>
          </p:cNvPr>
          <p:cNvSpPr/>
          <p:nvPr/>
        </p:nvSpPr>
        <p:spPr>
          <a:xfrm>
            <a:off x="73359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71A63175-629E-406D-BCA5-55A9D753C712}"/>
              </a:ext>
            </a:extLst>
          </p:cNvPr>
          <p:cNvSpPr/>
          <p:nvPr/>
        </p:nvSpPr>
        <p:spPr>
          <a:xfrm>
            <a:off x="40735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CD7522CA-7463-4D1F-A1B5-22DE73D96EA4}"/>
              </a:ext>
            </a:extLst>
          </p:cNvPr>
          <p:cNvSpPr/>
          <p:nvPr/>
        </p:nvSpPr>
        <p:spPr>
          <a:xfrm>
            <a:off x="44386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245B12C-BFF0-4355-AEA5-BC6862AA0CE5}"/>
              </a:ext>
            </a:extLst>
          </p:cNvPr>
          <p:cNvSpPr/>
          <p:nvPr/>
        </p:nvSpPr>
        <p:spPr>
          <a:xfrm>
            <a:off x="48086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268A635B-8B1D-40BF-AEDA-CBB4A3BB6C43}"/>
              </a:ext>
            </a:extLst>
          </p:cNvPr>
          <p:cNvSpPr/>
          <p:nvPr/>
        </p:nvSpPr>
        <p:spPr>
          <a:xfrm>
            <a:off x="51759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EF7A59A-D4CA-434E-9ECD-95A662E4FCDA}"/>
              </a:ext>
            </a:extLst>
          </p:cNvPr>
          <p:cNvSpPr/>
          <p:nvPr/>
        </p:nvSpPr>
        <p:spPr>
          <a:xfrm>
            <a:off x="55385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0BD34E4E-1C9F-43CD-949C-93A92261894A}"/>
              </a:ext>
            </a:extLst>
          </p:cNvPr>
          <p:cNvSpPr/>
          <p:nvPr/>
        </p:nvSpPr>
        <p:spPr>
          <a:xfrm>
            <a:off x="58985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D3E96FD-8BEA-4386-B9DA-D02C60DC8298}"/>
              </a:ext>
            </a:extLst>
          </p:cNvPr>
          <p:cNvSpPr/>
          <p:nvPr/>
        </p:nvSpPr>
        <p:spPr>
          <a:xfrm>
            <a:off x="62566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210D26E-9A95-4325-B240-CD2F5C047323}"/>
              </a:ext>
            </a:extLst>
          </p:cNvPr>
          <p:cNvSpPr/>
          <p:nvPr/>
        </p:nvSpPr>
        <p:spPr>
          <a:xfrm>
            <a:off x="66217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331C178-0C38-4C51-9CC2-65D802577601}"/>
              </a:ext>
            </a:extLst>
          </p:cNvPr>
          <p:cNvSpPr/>
          <p:nvPr/>
        </p:nvSpPr>
        <p:spPr>
          <a:xfrm>
            <a:off x="69817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F469204B-C5F4-451C-A9D4-A5C14A39878C}"/>
              </a:ext>
            </a:extLst>
          </p:cNvPr>
          <p:cNvSpPr/>
          <p:nvPr/>
        </p:nvSpPr>
        <p:spPr>
          <a:xfrm>
            <a:off x="73359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846B43B-010D-4852-BD49-CBF8BFDC3EDB}"/>
              </a:ext>
            </a:extLst>
          </p:cNvPr>
          <p:cNvSpPr/>
          <p:nvPr/>
        </p:nvSpPr>
        <p:spPr>
          <a:xfrm>
            <a:off x="40735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FA817A3-79B7-4584-B2A4-84F0A03305A2}"/>
              </a:ext>
            </a:extLst>
          </p:cNvPr>
          <p:cNvSpPr/>
          <p:nvPr/>
        </p:nvSpPr>
        <p:spPr>
          <a:xfrm>
            <a:off x="44386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5650EB80-B328-4E35-85C9-6328079D897D}"/>
              </a:ext>
            </a:extLst>
          </p:cNvPr>
          <p:cNvSpPr/>
          <p:nvPr/>
        </p:nvSpPr>
        <p:spPr>
          <a:xfrm>
            <a:off x="48086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BA54E811-47B6-47D3-82DF-53830A4C0AAC}"/>
              </a:ext>
            </a:extLst>
          </p:cNvPr>
          <p:cNvSpPr/>
          <p:nvPr/>
        </p:nvSpPr>
        <p:spPr>
          <a:xfrm>
            <a:off x="51759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8BB32CF-0FD3-4FA2-A961-A295FF6B3AA7}"/>
              </a:ext>
            </a:extLst>
          </p:cNvPr>
          <p:cNvSpPr/>
          <p:nvPr/>
        </p:nvSpPr>
        <p:spPr>
          <a:xfrm>
            <a:off x="55385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CC5D39F5-B009-42CE-A9F8-A54F4C432575}"/>
              </a:ext>
            </a:extLst>
          </p:cNvPr>
          <p:cNvSpPr/>
          <p:nvPr/>
        </p:nvSpPr>
        <p:spPr>
          <a:xfrm>
            <a:off x="58985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D6BB972-4AE3-4C3F-A27C-699E34A37E99}"/>
              </a:ext>
            </a:extLst>
          </p:cNvPr>
          <p:cNvSpPr/>
          <p:nvPr/>
        </p:nvSpPr>
        <p:spPr>
          <a:xfrm>
            <a:off x="62566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39BD3CD-14CC-4DA9-9E91-EA6272952BE0}"/>
              </a:ext>
            </a:extLst>
          </p:cNvPr>
          <p:cNvSpPr/>
          <p:nvPr/>
        </p:nvSpPr>
        <p:spPr>
          <a:xfrm>
            <a:off x="66217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70BCC822-FF75-403C-A099-7C85DA064860}"/>
              </a:ext>
            </a:extLst>
          </p:cNvPr>
          <p:cNvSpPr/>
          <p:nvPr/>
        </p:nvSpPr>
        <p:spPr>
          <a:xfrm>
            <a:off x="69817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F9A23EE1-8BA9-4401-83CE-391D29F84838}"/>
              </a:ext>
            </a:extLst>
          </p:cNvPr>
          <p:cNvSpPr/>
          <p:nvPr/>
        </p:nvSpPr>
        <p:spPr>
          <a:xfrm>
            <a:off x="73359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79169031-5F55-4C81-8E76-F345F17C0B49}"/>
              </a:ext>
            </a:extLst>
          </p:cNvPr>
          <p:cNvSpPr/>
          <p:nvPr/>
        </p:nvSpPr>
        <p:spPr>
          <a:xfrm>
            <a:off x="40735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BD14523-7A9B-45FF-9220-2E2367C760F9}"/>
              </a:ext>
            </a:extLst>
          </p:cNvPr>
          <p:cNvSpPr/>
          <p:nvPr/>
        </p:nvSpPr>
        <p:spPr>
          <a:xfrm>
            <a:off x="44386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FD161A7-0451-4953-8E3B-771C49327723}"/>
              </a:ext>
            </a:extLst>
          </p:cNvPr>
          <p:cNvSpPr/>
          <p:nvPr/>
        </p:nvSpPr>
        <p:spPr>
          <a:xfrm>
            <a:off x="48086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6AB3A78-8613-443F-940C-8441A2690CB1}"/>
              </a:ext>
            </a:extLst>
          </p:cNvPr>
          <p:cNvSpPr/>
          <p:nvPr/>
        </p:nvSpPr>
        <p:spPr>
          <a:xfrm>
            <a:off x="51759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E68EE8AA-9595-42E8-B220-FA39C4522E3F}"/>
              </a:ext>
            </a:extLst>
          </p:cNvPr>
          <p:cNvSpPr/>
          <p:nvPr/>
        </p:nvSpPr>
        <p:spPr>
          <a:xfrm>
            <a:off x="55385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6E860416-455C-48D0-8CE8-87EB28D5BDF4}"/>
              </a:ext>
            </a:extLst>
          </p:cNvPr>
          <p:cNvSpPr/>
          <p:nvPr/>
        </p:nvSpPr>
        <p:spPr>
          <a:xfrm>
            <a:off x="58985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8D18E50A-AB0F-412B-9DC6-4E0EF4865736}"/>
              </a:ext>
            </a:extLst>
          </p:cNvPr>
          <p:cNvSpPr/>
          <p:nvPr/>
        </p:nvSpPr>
        <p:spPr>
          <a:xfrm>
            <a:off x="62566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4BAB195-4331-4346-8E9B-AEDD0C3D9D32}"/>
              </a:ext>
            </a:extLst>
          </p:cNvPr>
          <p:cNvSpPr/>
          <p:nvPr/>
        </p:nvSpPr>
        <p:spPr>
          <a:xfrm>
            <a:off x="66217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C95C015-F789-4A8C-B626-DB2890E5AC1C}"/>
              </a:ext>
            </a:extLst>
          </p:cNvPr>
          <p:cNvSpPr/>
          <p:nvPr/>
        </p:nvSpPr>
        <p:spPr>
          <a:xfrm>
            <a:off x="69817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4151C4C9-E685-4ABD-BA15-2048E1F8E43B}"/>
              </a:ext>
            </a:extLst>
          </p:cNvPr>
          <p:cNvSpPr/>
          <p:nvPr/>
        </p:nvSpPr>
        <p:spPr>
          <a:xfrm>
            <a:off x="73359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6967F9D1-87DD-4979-85F5-A47EEF4CCECB}"/>
              </a:ext>
            </a:extLst>
          </p:cNvPr>
          <p:cNvSpPr/>
          <p:nvPr/>
        </p:nvSpPr>
        <p:spPr>
          <a:xfrm>
            <a:off x="40744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E54B094B-C23E-4607-8270-D7880B0E83BB}"/>
              </a:ext>
            </a:extLst>
          </p:cNvPr>
          <p:cNvSpPr/>
          <p:nvPr/>
        </p:nvSpPr>
        <p:spPr>
          <a:xfrm>
            <a:off x="44396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55297E61-27A6-4E05-97F0-E9DBB333FECF}"/>
              </a:ext>
            </a:extLst>
          </p:cNvPr>
          <p:cNvSpPr/>
          <p:nvPr/>
        </p:nvSpPr>
        <p:spPr>
          <a:xfrm>
            <a:off x="48095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7FDD80D-84F4-4E40-B5E9-A5CC31C1F346}"/>
              </a:ext>
            </a:extLst>
          </p:cNvPr>
          <p:cNvSpPr/>
          <p:nvPr/>
        </p:nvSpPr>
        <p:spPr>
          <a:xfrm>
            <a:off x="51769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2D3D2E6-A29A-4A51-828A-404BC415B7DE}"/>
              </a:ext>
            </a:extLst>
          </p:cNvPr>
          <p:cNvSpPr/>
          <p:nvPr/>
        </p:nvSpPr>
        <p:spPr>
          <a:xfrm>
            <a:off x="55395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4C1CBCF4-BF27-4DA8-AF1E-E2D760038E7F}"/>
              </a:ext>
            </a:extLst>
          </p:cNvPr>
          <p:cNvSpPr/>
          <p:nvPr/>
        </p:nvSpPr>
        <p:spPr>
          <a:xfrm>
            <a:off x="58995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9E5B2F4-B2E9-44DC-8260-B573A98E2520}"/>
              </a:ext>
            </a:extLst>
          </p:cNvPr>
          <p:cNvSpPr/>
          <p:nvPr/>
        </p:nvSpPr>
        <p:spPr>
          <a:xfrm>
            <a:off x="62575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77D5CB5F-E7C7-48C6-AEF4-3C4A2C06A49E}"/>
              </a:ext>
            </a:extLst>
          </p:cNvPr>
          <p:cNvSpPr/>
          <p:nvPr/>
        </p:nvSpPr>
        <p:spPr>
          <a:xfrm>
            <a:off x="66227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08CBFE-01E7-47C3-8A97-67C7745B375A}"/>
              </a:ext>
            </a:extLst>
          </p:cNvPr>
          <p:cNvSpPr/>
          <p:nvPr/>
        </p:nvSpPr>
        <p:spPr>
          <a:xfrm>
            <a:off x="69827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69E35E1E-0543-4A00-9FB4-39C8914F0659}"/>
              </a:ext>
            </a:extLst>
          </p:cNvPr>
          <p:cNvSpPr/>
          <p:nvPr/>
        </p:nvSpPr>
        <p:spPr>
          <a:xfrm>
            <a:off x="73368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A8CD138-16B7-46C2-A21E-F55CFD16BBD2}"/>
              </a:ext>
            </a:extLst>
          </p:cNvPr>
          <p:cNvSpPr/>
          <p:nvPr/>
        </p:nvSpPr>
        <p:spPr>
          <a:xfrm>
            <a:off x="9405440" y="714355"/>
            <a:ext cx="1230058" cy="378883"/>
          </a:xfrm>
          <a:prstGeom prst="round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187C04F-B4F2-4105-869A-DB358E62D782}"/>
              </a:ext>
            </a:extLst>
          </p:cNvPr>
          <p:cNvSpPr/>
          <p:nvPr/>
        </p:nvSpPr>
        <p:spPr>
          <a:xfrm>
            <a:off x="521645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4DDF2763-38D2-4D39-91FE-DA19B172F140}"/>
              </a:ext>
            </a:extLst>
          </p:cNvPr>
          <p:cNvSpPr/>
          <p:nvPr/>
        </p:nvSpPr>
        <p:spPr>
          <a:xfrm>
            <a:off x="558162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AD1439-19F9-4FB8-A14D-3059577A30EF}"/>
              </a:ext>
            </a:extLst>
          </p:cNvPr>
          <p:cNvSpPr/>
          <p:nvPr/>
        </p:nvSpPr>
        <p:spPr>
          <a:xfrm>
            <a:off x="5951556" y="7122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C7E0E67-4D17-4CCD-82C1-10BAB916F003}"/>
              </a:ext>
            </a:extLst>
          </p:cNvPr>
          <p:cNvSpPr/>
          <p:nvPr/>
        </p:nvSpPr>
        <p:spPr>
          <a:xfrm>
            <a:off x="6318905" y="69259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6FEE6D85-BCCC-473A-8443-40FB3F9F16A4}"/>
              </a:ext>
            </a:extLst>
          </p:cNvPr>
          <p:cNvSpPr/>
          <p:nvPr/>
        </p:nvSpPr>
        <p:spPr>
          <a:xfrm>
            <a:off x="6681490" y="69720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F1858EA3-0460-4CE5-9BFE-15585D9485DD}"/>
              </a:ext>
            </a:extLst>
          </p:cNvPr>
          <p:cNvSpPr/>
          <p:nvPr/>
        </p:nvSpPr>
        <p:spPr>
          <a:xfrm>
            <a:off x="7041490" y="6951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DB9D061-A1B7-4536-A0EE-2786C71E435D}"/>
              </a:ext>
            </a:extLst>
          </p:cNvPr>
          <p:cNvSpPr/>
          <p:nvPr/>
        </p:nvSpPr>
        <p:spPr>
          <a:xfrm>
            <a:off x="739954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FF8B3CE3-455A-46F6-A355-EFDD025728B8}"/>
              </a:ext>
            </a:extLst>
          </p:cNvPr>
          <p:cNvSpPr/>
          <p:nvPr/>
        </p:nvSpPr>
        <p:spPr>
          <a:xfrm>
            <a:off x="7764710" y="68765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DCA1ED5-45CF-4A89-965A-AB0CE3F69ECE}"/>
              </a:ext>
            </a:extLst>
          </p:cNvPr>
          <p:cNvSpPr/>
          <p:nvPr/>
        </p:nvSpPr>
        <p:spPr>
          <a:xfrm>
            <a:off x="812471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E7955792-5CDC-4093-AA44-7BF37A529079}"/>
              </a:ext>
            </a:extLst>
          </p:cNvPr>
          <p:cNvSpPr/>
          <p:nvPr/>
        </p:nvSpPr>
        <p:spPr>
          <a:xfrm>
            <a:off x="8495075" y="68843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957AAD7E-474A-4CD6-8178-F842EEB90C05}"/>
              </a:ext>
            </a:extLst>
          </p:cNvPr>
          <p:cNvSpPr/>
          <p:nvPr/>
        </p:nvSpPr>
        <p:spPr>
          <a:xfrm>
            <a:off x="40661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451223-1AF3-404B-977B-A3B05C1335F5}"/>
              </a:ext>
            </a:extLst>
          </p:cNvPr>
          <p:cNvSpPr/>
          <p:nvPr/>
        </p:nvSpPr>
        <p:spPr>
          <a:xfrm>
            <a:off x="44335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1D430075-D772-43BD-BDB0-A7C334B443E2}"/>
              </a:ext>
            </a:extLst>
          </p:cNvPr>
          <p:cNvSpPr/>
          <p:nvPr/>
        </p:nvSpPr>
        <p:spPr>
          <a:xfrm>
            <a:off x="5888696" y="1242846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0544A6A3-BC3B-4D52-8A1E-2480756E832D}"/>
              </a:ext>
            </a:extLst>
          </p:cNvPr>
          <p:cNvSpPr/>
          <p:nvPr/>
        </p:nvSpPr>
        <p:spPr>
          <a:xfrm>
            <a:off x="6252370" y="124745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5E526D13-F006-4374-8CB4-77ACD86C60CB}"/>
              </a:ext>
            </a:extLst>
          </p:cNvPr>
          <p:cNvSpPr/>
          <p:nvPr/>
        </p:nvSpPr>
        <p:spPr>
          <a:xfrm>
            <a:off x="6627165" y="121929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F5F67F88-D4EA-404C-A22B-C1A7615F3DE9}"/>
              </a:ext>
            </a:extLst>
          </p:cNvPr>
          <p:cNvSpPr/>
          <p:nvPr/>
        </p:nvSpPr>
        <p:spPr>
          <a:xfrm>
            <a:off x="6982735" y="1206496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EC35982-79D7-4778-88FD-F61B65DCFF6D}"/>
              </a:ext>
            </a:extLst>
          </p:cNvPr>
          <p:cNvSpPr/>
          <p:nvPr/>
        </p:nvSpPr>
        <p:spPr>
          <a:xfrm>
            <a:off x="8469972" y="122122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645DA5A-7AAB-469A-8FDD-6D5512FC0CCE}"/>
              </a:ext>
            </a:extLst>
          </p:cNvPr>
          <p:cNvSpPr/>
          <p:nvPr/>
        </p:nvSpPr>
        <p:spPr>
          <a:xfrm>
            <a:off x="47893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BBE4CF8-1DB2-46B7-B628-9F14EA76BD28}"/>
              </a:ext>
            </a:extLst>
          </p:cNvPr>
          <p:cNvSpPr/>
          <p:nvPr/>
        </p:nvSpPr>
        <p:spPr>
          <a:xfrm>
            <a:off x="51567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A8DC021-F4A6-4F08-9ACF-FDD37D6554D9}"/>
              </a:ext>
            </a:extLst>
          </p:cNvPr>
          <p:cNvSpPr/>
          <p:nvPr/>
        </p:nvSpPr>
        <p:spPr>
          <a:xfrm>
            <a:off x="55193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90855CD-3667-0E02-9129-94BB6ACCFF6E}"/>
              </a:ext>
            </a:extLst>
          </p:cNvPr>
          <p:cNvSpPr/>
          <p:nvPr/>
        </p:nvSpPr>
        <p:spPr>
          <a:xfrm>
            <a:off x="9405440" y="1191683"/>
            <a:ext cx="1230058" cy="378883"/>
          </a:xfrm>
          <a:prstGeom prst="roundRect">
            <a:avLst/>
          </a:prstGeom>
          <a:solidFill>
            <a:srgbClr val="C9C9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A5347E5-3E71-381F-3D60-65237DF025D6}"/>
              </a:ext>
            </a:extLst>
          </p:cNvPr>
          <p:cNvSpPr/>
          <p:nvPr/>
        </p:nvSpPr>
        <p:spPr>
          <a:xfrm>
            <a:off x="556352" y="2376144"/>
            <a:ext cx="2003405" cy="995706"/>
          </a:xfrm>
          <a:prstGeom prst="ellipse">
            <a:avLst/>
          </a:prstGeom>
          <a:solidFill>
            <a:srgbClr val="FDE0B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80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092779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C92DAAB-8FF8-3F12-AA8E-1D669039CB63}"/>
              </a:ext>
            </a:extLst>
          </p:cNvPr>
          <p:cNvGrpSpPr/>
          <p:nvPr/>
        </p:nvGrpSpPr>
        <p:grpSpPr>
          <a:xfrm>
            <a:off x="3295650" y="260350"/>
            <a:ext cx="6337300" cy="6337300"/>
            <a:chOff x="1784350" y="250825"/>
            <a:chExt cx="6337300" cy="6337300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D1A2DC81-AB3A-0DB1-E4D5-5450FA0F78DB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E8F322D-23B6-5BCC-4037-02DB6DBB6E4B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A56B9487-AF1D-797B-B5DA-19F7F35AB41A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0DB045A4-5EF5-8191-5B4E-862C6A1538B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E57744DB-F1EC-492C-8F17-BFA728ACEFBF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A1380713-E73B-E432-0479-D85EFF83936C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92CB1F52-03EF-F9DF-3920-3D92A6142CEF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A9A5CEF2-2C8A-FD1F-4023-82671C25BF3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977319FE-BD62-B580-D47E-B1A752F429CF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B87E0855-76EF-3833-F28C-8D42C0BD3B84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15225D8B-2001-CA33-E2D4-C804F9CAA5FD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27" name="Picture 2">
                <a:extLst>
                  <a:ext uri="{FF2B5EF4-FFF2-40B4-BE49-F238E27FC236}">
                    <a16:creationId xmlns:a16="http://schemas.microsoft.com/office/drawing/2014/main" id="{603491D7-8D50-1417-AA2B-E3F127D152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D0500E8-215E-D685-C13A-F632D5F59AC0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29" name="Ellipse 28">
            <a:extLst>
              <a:ext uri="{FF2B5EF4-FFF2-40B4-BE49-F238E27FC236}">
                <a16:creationId xmlns:a16="http://schemas.microsoft.com/office/drawing/2014/main" id="{69F22A7E-B443-3348-C7A6-640D5DAE1E19}"/>
              </a:ext>
            </a:extLst>
          </p:cNvPr>
          <p:cNvSpPr/>
          <p:nvPr/>
        </p:nvSpPr>
        <p:spPr>
          <a:xfrm>
            <a:off x="40661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8FB2A3E-4454-2341-4EE3-4B9C632925E2}"/>
              </a:ext>
            </a:extLst>
          </p:cNvPr>
          <p:cNvSpPr/>
          <p:nvPr/>
        </p:nvSpPr>
        <p:spPr>
          <a:xfrm>
            <a:off x="44313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4BF7F429-6A87-3139-BE26-9E88E5206969}"/>
              </a:ext>
            </a:extLst>
          </p:cNvPr>
          <p:cNvSpPr/>
          <p:nvPr/>
        </p:nvSpPr>
        <p:spPr>
          <a:xfrm>
            <a:off x="48012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04F5DC6B-D4C0-F07A-C3FC-DACEA077E3BD}"/>
              </a:ext>
            </a:extLst>
          </p:cNvPr>
          <p:cNvSpPr/>
          <p:nvPr/>
        </p:nvSpPr>
        <p:spPr>
          <a:xfrm>
            <a:off x="51686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534E6FE-72E0-D108-DDDE-2D0AA70EBAC3}"/>
              </a:ext>
            </a:extLst>
          </p:cNvPr>
          <p:cNvSpPr/>
          <p:nvPr/>
        </p:nvSpPr>
        <p:spPr>
          <a:xfrm>
            <a:off x="55312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D2C85F13-1CBA-7DD5-AA26-D0CF52FB9B94}"/>
              </a:ext>
            </a:extLst>
          </p:cNvPr>
          <p:cNvSpPr/>
          <p:nvPr/>
        </p:nvSpPr>
        <p:spPr>
          <a:xfrm>
            <a:off x="58912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D42C5287-39A7-0F80-F8CD-86348FFC0F47}"/>
              </a:ext>
            </a:extLst>
          </p:cNvPr>
          <p:cNvSpPr/>
          <p:nvPr/>
        </p:nvSpPr>
        <p:spPr>
          <a:xfrm>
            <a:off x="62492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185EA1AC-5B3F-01B8-0FB9-ADF7EE830DE5}"/>
              </a:ext>
            </a:extLst>
          </p:cNvPr>
          <p:cNvSpPr/>
          <p:nvPr/>
        </p:nvSpPr>
        <p:spPr>
          <a:xfrm>
            <a:off x="66144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BB1AD6E2-B2B1-4F46-226D-0122F0B192A8}"/>
              </a:ext>
            </a:extLst>
          </p:cNvPr>
          <p:cNvSpPr/>
          <p:nvPr/>
        </p:nvSpPr>
        <p:spPr>
          <a:xfrm>
            <a:off x="69744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117C3462-117D-1276-A952-2F98D7B9E55B}"/>
              </a:ext>
            </a:extLst>
          </p:cNvPr>
          <p:cNvSpPr/>
          <p:nvPr/>
        </p:nvSpPr>
        <p:spPr>
          <a:xfrm>
            <a:off x="73285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D6F737A6-F66D-956E-F535-F880CF57A0F9}"/>
              </a:ext>
            </a:extLst>
          </p:cNvPr>
          <p:cNvSpPr/>
          <p:nvPr/>
        </p:nvSpPr>
        <p:spPr>
          <a:xfrm>
            <a:off x="40735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42A9A9E4-B07D-AAD0-1C09-EB2577A073BC}"/>
              </a:ext>
            </a:extLst>
          </p:cNvPr>
          <p:cNvSpPr/>
          <p:nvPr/>
        </p:nvSpPr>
        <p:spPr>
          <a:xfrm>
            <a:off x="44386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4A24F474-011B-FD50-7C21-1BC30069DFA8}"/>
              </a:ext>
            </a:extLst>
          </p:cNvPr>
          <p:cNvSpPr/>
          <p:nvPr/>
        </p:nvSpPr>
        <p:spPr>
          <a:xfrm>
            <a:off x="48086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CC454D2F-F3DB-CFBD-2BEB-746E034CB6CD}"/>
              </a:ext>
            </a:extLst>
          </p:cNvPr>
          <p:cNvSpPr/>
          <p:nvPr/>
        </p:nvSpPr>
        <p:spPr>
          <a:xfrm>
            <a:off x="51759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DCDE3DF0-6AAB-6737-3056-7A95B9AD8729}"/>
              </a:ext>
            </a:extLst>
          </p:cNvPr>
          <p:cNvSpPr/>
          <p:nvPr/>
        </p:nvSpPr>
        <p:spPr>
          <a:xfrm>
            <a:off x="55385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C5C1772A-755F-24AF-F092-BBFF0E5A9362}"/>
              </a:ext>
            </a:extLst>
          </p:cNvPr>
          <p:cNvSpPr/>
          <p:nvPr/>
        </p:nvSpPr>
        <p:spPr>
          <a:xfrm>
            <a:off x="58985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E942D6B2-0B71-D680-B33A-37AAD8887B48}"/>
              </a:ext>
            </a:extLst>
          </p:cNvPr>
          <p:cNvSpPr/>
          <p:nvPr/>
        </p:nvSpPr>
        <p:spPr>
          <a:xfrm>
            <a:off x="62566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C7B913D0-7012-1E33-831B-063E8631F6AF}"/>
              </a:ext>
            </a:extLst>
          </p:cNvPr>
          <p:cNvSpPr/>
          <p:nvPr/>
        </p:nvSpPr>
        <p:spPr>
          <a:xfrm>
            <a:off x="66217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BA65661A-CACD-D286-767F-A046DD4237BC}"/>
              </a:ext>
            </a:extLst>
          </p:cNvPr>
          <p:cNvSpPr/>
          <p:nvPr/>
        </p:nvSpPr>
        <p:spPr>
          <a:xfrm>
            <a:off x="69817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4" name="Ellipse 1023">
            <a:extLst>
              <a:ext uri="{FF2B5EF4-FFF2-40B4-BE49-F238E27FC236}">
                <a16:creationId xmlns:a16="http://schemas.microsoft.com/office/drawing/2014/main" id="{C954C0A6-8F24-B142-07A2-71493BD9A551}"/>
              </a:ext>
            </a:extLst>
          </p:cNvPr>
          <p:cNvSpPr/>
          <p:nvPr/>
        </p:nvSpPr>
        <p:spPr>
          <a:xfrm>
            <a:off x="73359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5" name="Ellipse 1024">
            <a:extLst>
              <a:ext uri="{FF2B5EF4-FFF2-40B4-BE49-F238E27FC236}">
                <a16:creationId xmlns:a16="http://schemas.microsoft.com/office/drawing/2014/main" id="{30BFFCED-BD90-18CF-ACAB-AB626C87B22D}"/>
              </a:ext>
            </a:extLst>
          </p:cNvPr>
          <p:cNvSpPr/>
          <p:nvPr/>
        </p:nvSpPr>
        <p:spPr>
          <a:xfrm>
            <a:off x="40769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7" name="Ellipse 1026">
            <a:extLst>
              <a:ext uri="{FF2B5EF4-FFF2-40B4-BE49-F238E27FC236}">
                <a16:creationId xmlns:a16="http://schemas.microsoft.com/office/drawing/2014/main" id="{0DCD0497-F9F0-6BC8-E28D-4924D81B8FB5}"/>
              </a:ext>
            </a:extLst>
          </p:cNvPr>
          <p:cNvSpPr/>
          <p:nvPr/>
        </p:nvSpPr>
        <p:spPr>
          <a:xfrm>
            <a:off x="44420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8" name="Ellipse 1027">
            <a:extLst>
              <a:ext uri="{FF2B5EF4-FFF2-40B4-BE49-F238E27FC236}">
                <a16:creationId xmlns:a16="http://schemas.microsoft.com/office/drawing/2014/main" id="{4714CAEC-DF8C-881C-A817-A3641D1C90E1}"/>
              </a:ext>
            </a:extLst>
          </p:cNvPr>
          <p:cNvSpPr/>
          <p:nvPr/>
        </p:nvSpPr>
        <p:spPr>
          <a:xfrm>
            <a:off x="48120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9" name="Ellipse 1028">
            <a:extLst>
              <a:ext uri="{FF2B5EF4-FFF2-40B4-BE49-F238E27FC236}">
                <a16:creationId xmlns:a16="http://schemas.microsoft.com/office/drawing/2014/main" id="{425D5332-F216-672B-3459-26EB25EE632D}"/>
              </a:ext>
            </a:extLst>
          </p:cNvPr>
          <p:cNvSpPr/>
          <p:nvPr/>
        </p:nvSpPr>
        <p:spPr>
          <a:xfrm>
            <a:off x="51793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0" name="Ellipse 1029">
            <a:extLst>
              <a:ext uri="{FF2B5EF4-FFF2-40B4-BE49-F238E27FC236}">
                <a16:creationId xmlns:a16="http://schemas.microsoft.com/office/drawing/2014/main" id="{655AE0AE-7145-79CA-1A17-6397505EC20B}"/>
              </a:ext>
            </a:extLst>
          </p:cNvPr>
          <p:cNvSpPr/>
          <p:nvPr/>
        </p:nvSpPr>
        <p:spPr>
          <a:xfrm>
            <a:off x="55419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1" name="Ellipse 1030">
            <a:extLst>
              <a:ext uri="{FF2B5EF4-FFF2-40B4-BE49-F238E27FC236}">
                <a16:creationId xmlns:a16="http://schemas.microsoft.com/office/drawing/2014/main" id="{D94A0657-BC2B-BF8D-C41E-E73F26C5D9E7}"/>
              </a:ext>
            </a:extLst>
          </p:cNvPr>
          <p:cNvSpPr/>
          <p:nvPr/>
        </p:nvSpPr>
        <p:spPr>
          <a:xfrm>
            <a:off x="59019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2" name="Ellipse 1031">
            <a:extLst>
              <a:ext uri="{FF2B5EF4-FFF2-40B4-BE49-F238E27FC236}">
                <a16:creationId xmlns:a16="http://schemas.microsoft.com/office/drawing/2014/main" id="{524688DC-6565-76D4-6616-F66C2B0BD7B7}"/>
              </a:ext>
            </a:extLst>
          </p:cNvPr>
          <p:cNvSpPr/>
          <p:nvPr/>
        </p:nvSpPr>
        <p:spPr>
          <a:xfrm>
            <a:off x="62600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3" name="Ellipse 1032">
            <a:extLst>
              <a:ext uri="{FF2B5EF4-FFF2-40B4-BE49-F238E27FC236}">
                <a16:creationId xmlns:a16="http://schemas.microsoft.com/office/drawing/2014/main" id="{D6B91BD4-22D4-815A-12C0-6DC1091370DE}"/>
              </a:ext>
            </a:extLst>
          </p:cNvPr>
          <p:cNvSpPr/>
          <p:nvPr/>
        </p:nvSpPr>
        <p:spPr>
          <a:xfrm>
            <a:off x="66251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4" name="Ellipse 1033">
            <a:extLst>
              <a:ext uri="{FF2B5EF4-FFF2-40B4-BE49-F238E27FC236}">
                <a16:creationId xmlns:a16="http://schemas.microsoft.com/office/drawing/2014/main" id="{953AA921-3D8C-042D-FA4A-EED324636600}"/>
              </a:ext>
            </a:extLst>
          </p:cNvPr>
          <p:cNvSpPr/>
          <p:nvPr/>
        </p:nvSpPr>
        <p:spPr>
          <a:xfrm>
            <a:off x="69851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5" name="Ellipse 1034">
            <a:extLst>
              <a:ext uri="{FF2B5EF4-FFF2-40B4-BE49-F238E27FC236}">
                <a16:creationId xmlns:a16="http://schemas.microsoft.com/office/drawing/2014/main" id="{1A36B0BA-EECF-3CDE-1B7A-6B0EE7FFAF3F}"/>
              </a:ext>
            </a:extLst>
          </p:cNvPr>
          <p:cNvSpPr/>
          <p:nvPr/>
        </p:nvSpPr>
        <p:spPr>
          <a:xfrm>
            <a:off x="73393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6" name="Ellipse 1035">
            <a:extLst>
              <a:ext uri="{FF2B5EF4-FFF2-40B4-BE49-F238E27FC236}">
                <a16:creationId xmlns:a16="http://schemas.microsoft.com/office/drawing/2014/main" id="{025182F8-E94A-39F7-3EA5-88E3DBA13ED6}"/>
              </a:ext>
            </a:extLst>
          </p:cNvPr>
          <p:cNvSpPr/>
          <p:nvPr/>
        </p:nvSpPr>
        <p:spPr>
          <a:xfrm>
            <a:off x="40735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7" name="Ellipse 1036">
            <a:extLst>
              <a:ext uri="{FF2B5EF4-FFF2-40B4-BE49-F238E27FC236}">
                <a16:creationId xmlns:a16="http://schemas.microsoft.com/office/drawing/2014/main" id="{2B827339-F9E7-8643-1EFF-144F43361CFC}"/>
              </a:ext>
            </a:extLst>
          </p:cNvPr>
          <p:cNvSpPr/>
          <p:nvPr/>
        </p:nvSpPr>
        <p:spPr>
          <a:xfrm>
            <a:off x="44386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8" name="Ellipse 1037">
            <a:extLst>
              <a:ext uri="{FF2B5EF4-FFF2-40B4-BE49-F238E27FC236}">
                <a16:creationId xmlns:a16="http://schemas.microsoft.com/office/drawing/2014/main" id="{43FF652F-1941-4D40-F29A-FD8E524EE028}"/>
              </a:ext>
            </a:extLst>
          </p:cNvPr>
          <p:cNvSpPr/>
          <p:nvPr/>
        </p:nvSpPr>
        <p:spPr>
          <a:xfrm>
            <a:off x="48086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9" name="Ellipse 1038">
            <a:extLst>
              <a:ext uri="{FF2B5EF4-FFF2-40B4-BE49-F238E27FC236}">
                <a16:creationId xmlns:a16="http://schemas.microsoft.com/office/drawing/2014/main" id="{F2F15146-EABD-8903-C396-BBB9BABF6B31}"/>
              </a:ext>
            </a:extLst>
          </p:cNvPr>
          <p:cNvSpPr/>
          <p:nvPr/>
        </p:nvSpPr>
        <p:spPr>
          <a:xfrm>
            <a:off x="51759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0" name="Ellipse 1039">
            <a:extLst>
              <a:ext uri="{FF2B5EF4-FFF2-40B4-BE49-F238E27FC236}">
                <a16:creationId xmlns:a16="http://schemas.microsoft.com/office/drawing/2014/main" id="{E4A7D521-EDDE-B93D-1F97-F7B9089E9307}"/>
              </a:ext>
            </a:extLst>
          </p:cNvPr>
          <p:cNvSpPr/>
          <p:nvPr/>
        </p:nvSpPr>
        <p:spPr>
          <a:xfrm>
            <a:off x="55385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1" name="Ellipse 1040">
            <a:extLst>
              <a:ext uri="{FF2B5EF4-FFF2-40B4-BE49-F238E27FC236}">
                <a16:creationId xmlns:a16="http://schemas.microsoft.com/office/drawing/2014/main" id="{38265DBD-1C5F-71F4-CEAB-8E4B4C5C2C99}"/>
              </a:ext>
            </a:extLst>
          </p:cNvPr>
          <p:cNvSpPr/>
          <p:nvPr/>
        </p:nvSpPr>
        <p:spPr>
          <a:xfrm>
            <a:off x="58985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2" name="Ellipse 1041">
            <a:extLst>
              <a:ext uri="{FF2B5EF4-FFF2-40B4-BE49-F238E27FC236}">
                <a16:creationId xmlns:a16="http://schemas.microsoft.com/office/drawing/2014/main" id="{1AD61CCD-5DB6-0854-A9A7-0A399CB87BB6}"/>
              </a:ext>
            </a:extLst>
          </p:cNvPr>
          <p:cNvSpPr/>
          <p:nvPr/>
        </p:nvSpPr>
        <p:spPr>
          <a:xfrm>
            <a:off x="62566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3" name="Ellipse 1042">
            <a:extLst>
              <a:ext uri="{FF2B5EF4-FFF2-40B4-BE49-F238E27FC236}">
                <a16:creationId xmlns:a16="http://schemas.microsoft.com/office/drawing/2014/main" id="{E91A77A8-F219-4671-8980-00E4C2485FE3}"/>
              </a:ext>
            </a:extLst>
          </p:cNvPr>
          <p:cNvSpPr/>
          <p:nvPr/>
        </p:nvSpPr>
        <p:spPr>
          <a:xfrm>
            <a:off x="66217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4" name="Ellipse 1043">
            <a:extLst>
              <a:ext uri="{FF2B5EF4-FFF2-40B4-BE49-F238E27FC236}">
                <a16:creationId xmlns:a16="http://schemas.microsoft.com/office/drawing/2014/main" id="{C5203752-9E4A-572A-3E28-A4E46535FE19}"/>
              </a:ext>
            </a:extLst>
          </p:cNvPr>
          <p:cNvSpPr/>
          <p:nvPr/>
        </p:nvSpPr>
        <p:spPr>
          <a:xfrm>
            <a:off x="69817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5" name="Ellipse 1044">
            <a:extLst>
              <a:ext uri="{FF2B5EF4-FFF2-40B4-BE49-F238E27FC236}">
                <a16:creationId xmlns:a16="http://schemas.microsoft.com/office/drawing/2014/main" id="{A39964D6-476C-4D62-76FE-6C14C4DAB5D0}"/>
              </a:ext>
            </a:extLst>
          </p:cNvPr>
          <p:cNvSpPr/>
          <p:nvPr/>
        </p:nvSpPr>
        <p:spPr>
          <a:xfrm>
            <a:off x="73359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6" name="Ellipse 1045">
            <a:extLst>
              <a:ext uri="{FF2B5EF4-FFF2-40B4-BE49-F238E27FC236}">
                <a16:creationId xmlns:a16="http://schemas.microsoft.com/office/drawing/2014/main" id="{58970D28-2F6E-A8C0-F3B2-B9AA6E6E0AF5}"/>
              </a:ext>
            </a:extLst>
          </p:cNvPr>
          <p:cNvSpPr/>
          <p:nvPr/>
        </p:nvSpPr>
        <p:spPr>
          <a:xfrm>
            <a:off x="40735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7" name="Ellipse 1046">
            <a:extLst>
              <a:ext uri="{FF2B5EF4-FFF2-40B4-BE49-F238E27FC236}">
                <a16:creationId xmlns:a16="http://schemas.microsoft.com/office/drawing/2014/main" id="{CE86D377-9A7B-56FC-51E9-9C48679517CF}"/>
              </a:ext>
            </a:extLst>
          </p:cNvPr>
          <p:cNvSpPr/>
          <p:nvPr/>
        </p:nvSpPr>
        <p:spPr>
          <a:xfrm>
            <a:off x="44386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8" name="Ellipse 1047">
            <a:extLst>
              <a:ext uri="{FF2B5EF4-FFF2-40B4-BE49-F238E27FC236}">
                <a16:creationId xmlns:a16="http://schemas.microsoft.com/office/drawing/2014/main" id="{8B5E8F58-02AD-093F-63F4-F703C59B2034}"/>
              </a:ext>
            </a:extLst>
          </p:cNvPr>
          <p:cNvSpPr/>
          <p:nvPr/>
        </p:nvSpPr>
        <p:spPr>
          <a:xfrm>
            <a:off x="48086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9" name="Ellipse 1048">
            <a:extLst>
              <a:ext uri="{FF2B5EF4-FFF2-40B4-BE49-F238E27FC236}">
                <a16:creationId xmlns:a16="http://schemas.microsoft.com/office/drawing/2014/main" id="{63A5B6A8-3627-B96D-CE8B-4AF34D7FD3B9}"/>
              </a:ext>
            </a:extLst>
          </p:cNvPr>
          <p:cNvSpPr/>
          <p:nvPr/>
        </p:nvSpPr>
        <p:spPr>
          <a:xfrm>
            <a:off x="51759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0" name="Ellipse 1049">
            <a:extLst>
              <a:ext uri="{FF2B5EF4-FFF2-40B4-BE49-F238E27FC236}">
                <a16:creationId xmlns:a16="http://schemas.microsoft.com/office/drawing/2014/main" id="{D8E72FEB-17E8-5899-2608-E7E58E34B207}"/>
              </a:ext>
            </a:extLst>
          </p:cNvPr>
          <p:cNvSpPr/>
          <p:nvPr/>
        </p:nvSpPr>
        <p:spPr>
          <a:xfrm>
            <a:off x="55385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1" name="Ellipse 1050">
            <a:extLst>
              <a:ext uri="{FF2B5EF4-FFF2-40B4-BE49-F238E27FC236}">
                <a16:creationId xmlns:a16="http://schemas.microsoft.com/office/drawing/2014/main" id="{588FB0C8-3074-365B-9309-3C9827B681D7}"/>
              </a:ext>
            </a:extLst>
          </p:cNvPr>
          <p:cNvSpPr/>
          <p:nvPr/>
        </p:nvSpPr>
        <p:spPr>
          <a:xfrm>
            <a:off x="58985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2" name="Ellipse 1051">
            <a:extLst>
              <a:ext uri="{FF2B5EF4-FFF2-40B4-BE49-F238E27FC236}">
                <a16:creationId xmlns:a16="http://schemas.microsoft.com/office/drawing/2014/main" id="{74E6093A-BA81-8978-9752-08D10C31B97C}"/>
              </a:ext>
            </a:extLst>
          </p:cNvPr>
          <p:cNvSpPr/>
          <p:nvPr/>
        </p:nvSpPr>
        <p:spPr>
          <a:xfrm>
            <a:off x="62566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3" name="Ellipse 1052">
            <a:extLst>
              <a:ext uri="{FF2B5EF4-FFF2-40B4-BE49-F238E27FC236}">
                <a16:creationId xmlns:a16="http://schemas.microsoft.com/office/drawing/2014/main" id="{EA8D78C9-1041-344B-5BFB-687B8610FAAB}"/>
              </a:ext>
            </a:extLst>
          </p:cNvPr>
          <p:cNvSpPr/>
          <p:nvPr/>
        </p:nvSpPr>
        <p:spPr>
          <a:xfrm>
            <a:off x="66217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4" name="Ellipse 1053">
            <a:extLst>
              <a:ext uri="{FF2B5EF4-FFF2-40B4-BE49-F238E27FC236}">
                <a16:creationId xmlns:a16="http://schemas.microsoft.com/office/drawing/2014/main" id="{207E67ED-3DE8-BCA0-A612-EF58E1723525}"/>
              </a:ext>
            </a:extLst>
          </p:cNvPr>
          <p:cNvSpPr/>
          <p:nvPr/>
        </p:nvSpPr>
        <p:spPr>
          <a:xfrm>
            <a:off x="69817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5" name="Ellipse 1054">
            <a:extLst>
              <a:ext uri="{FF2B5EF4-FFF2-40B4-BE49-F238E27FC236}">
                <a16:creationId xmlns:a16="http://schemas.microsoft.com/office/drawing/2014/main" id="{40D81E07-2C14-3E82-00BB-633FAD9E0B63}"/>
              </a:ext>
            </a:extLst>
          </p:cNvPr>
          <p:cNvSpPr/>
          <p:nvPr/>
        </p:nvSpPr>
        <p:spPr>
          <a:xfrm>
            <a:off x="73359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6" name="Ellipse 1055">
            <a:extLst>
              <a:ext uri="{FF2B5EF4-FFF2-40B4-BE49-F238E27FC236}">
                <a16:creationId xmlns:a16="http://schemas.microsoft.com/office/drawing/2014/main" id="{18772224-59CD-120E-78EA-7A9622A59F06}"/>
              </a:ext>
            </a:extLst>
          </p:cNvPr>
          <p:cNvSpPr/>
          <p:nvPr/>
        </p:nvSpPr>
        <p:spPr>
          <a:xfrm>
            <a:off x="40735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7" name="Ellipse 1056">
            <a:extLst>
              <a:ext uri="{FF2B5EF4-FFF2-40B4-BE49-F238E27FC236}">
                <a16:creationId xmlns:a16="http://schemas.microsoft.com/office/drawing/2014/main" id="{3434657E-25B7-E817-A608-C13E5E1543C6}"/>
              </a:ext>
            </a:extLst>
          </p:cNvPr>
          <p:cNvSpPr/>
          <p:nvPr/>
        </p:nvSpPr>
        <p:spPr>
          <a:xfrm>
            <a:off x="44386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8" name="Ellipse 1057">
            <a:extLst>
              <a:ext uri="{FF2B5EF4-FFF2-40B4-BE49-F238E27FC236}">
                <a16:creationId xmlns:a16="http://schemas.microsoft.com/office/drawing/2014/main" id="{AA82CEF3-6512-C347-86EF-19CB9ECC1ECD}"/>
              </a:ext>
            </a:extLst>
          </p:cNvPr>
          <p:cNvSpPr/>
          <p:nvPr/>
        </p:nvSpPr>
        <p:spPr>
          <a:xfrm>
            <a:off x="48086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9" name="Ellipse 1058">
            <a:extLst>
              <a:ext uri="{FF2B5EF4-FFF2-40B4-BE49-F238E27FC236}">
                <a16:creationId xmlns:a16="http://schemas.microsoft.com/office/drawing/2014/main" id="{74529F0F-6517-B250-E444-9CD8C5A6911F}"/>
              </a:ext>
            </a:extLst>
          </p:cNvPr>
          <p:cNvSpPr/>
          <p:nvPr/>
        </p:nvSpPr>
        <p:spPr>
          <a:xfrm>
            <a:off x="51759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0" name="Ellipse 1059">
            <a:extLst>
              <a:ext uri="{FF2B5EF4-FFF2-40B4-BE49-F238E27FC236}">
                <a16:creationId xmlns:a16="http://schemas.microsoft.com/office/drawing/2014/main" id="{ED167899-5EBC-6053-8FF0-D3B5F156ACC8}"/>
              </a:ext>
            </a:extLst>
          </p:cNvPr>
          <p:cNvSpPr/>
          <p:nvPr/>
        </p:nvSpPr>
        <p:spPr>
          <a:xfrm>
            <a:off x="55385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1" name="Ellipse 1060">
            <a:extLst>
              <a:ext uri="{FF2B5EF4-FFF2-40B4-BE49-F238E27FC236}">
                <a16:creationId xmlns:a16="http://schemas.microsoft.com/office/drawing/2014/main" id="{FBA8DF58-6ED8-3E04-3160-D20342BC0BA1}"/>
              </a:ext>
            </a:extLst>
          </p:cNvPr>
          <p:cNvSpPr/>
          <p:nvPr/>
        </p:nvSpPr>
        <p:spPr>
          <a:xfrm>
            <a:off x="58985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2" name="Ellipse 1061">
            <a:extLst>
              <a:ext uri="{FF2B5EF4-FFF2-40B4-BE49-F238E27FC236}">
                <a16:creationId xmlns:a16="http://schemas.microsoft.com/office/drawing/2014/main" id="{A814F1D6-57A7-379F-5CAB-F67F4BA78627}"/>
              </a:ext>
            </a:extLst>
          </p:cNvPr>
          <p:cNvSpPr/>
          <p:nvPr/>
        </p:nvSpPr>
        <p:spPr>
          <a:xfrm>
            <a:off x="62566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3" name="Ellipse 1062">
            <a:extLst>
              <a:ext uri="{FF2B5EF4-FFF2-40B4-BE49-F238E27FC236}">
                <a16:creationId xmlns:a16="http://schemas.microsoft.com/office/drawing/2014/main" id="{8AFD5050-C399-E653-7771-4576D2FB2A49}"/>
              </a:ext>
            </a:extLst>
          </p:cNvPr>
          <p:cNvSpPr/>
          <p:nvPr/>
        </p:nvSpPr>
        <p:spPr>
          <a:xfrm>
            <a:off x="66217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4" name="Ellipse 1063">
            <a:extLst>
              <a:ext uri="{FF2B5EF4-FFF2-40B4-BE49-F238E27FC236}">
                <a16:creationId xmlns:a16="http://schemas.microsoft.com/office/drawing/2014/main" id="{11BCEB77-028A-540C-452D-A9FA61FB0B5F}"/>
              </a:ext>
            </a:extLst>
          </p:cNvPr>
          <p:cNvSpPr/>
          <p:nvPr/>
        </p:nvSpPr>
        <p:spPr>
          <a:xfrm>
            <a:off x="69817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5" name="Ellipse 1064">
            <a:extLst>
              <a:ext uri="{FF2B5EF4-FFF2-40B4-BE49-F238E27FC236}">
                <a16:creationId xmlns:a16="http://schemas.microsoft.com/office/drawing/2014/main" id="{68DA21F9-8AD8-401D-3E99-95897E90305B}"/>
              </a:ext>
            </a:extLst>
          </p:cNvPr>
          <p:cNvSpPr/>
          <p:nvPr/>
        </p:nvSpPr>
        <p:spPr>
          <a:xfrm>
            <a:off x="73359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6" name="Ellipse 1065">
            <a:extLst>
              <a:ext uri="{FF2B5EF4-FFF2-40B4-BE49-F238E27FC236}">
                <a16:creationId xmlns:a16="http://schemas.microsoft.com/office/drawing/2014/main" id="{DAECABF8-EE1E-EFB0-BE12-EC4C0A340066}"/>
              </a:ext>
            </a:extLst>
          </p:cNvPr>
          <p:cNvSpPr/>
          <p:nvPr/>
        </p:nvSpPr>
        <p:spPr>
          <a:xfrm>
            <a:off x="40735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7" name="Ellipse 1066">
            <a:extLst>
              <a:ext uri="{FF2B5EF4-FFF2-40B4-BE49-F238E27FC236}">
                <a16:creationId xmlns:a16="http://schemas.microsoft.com/office/drawing/2014/main" id="{65EB8187-E475-4011-B9EB-1E99184FB451}"/>
              </a:ext>
            </a:extLst>
          </p:cNvPr>
          <p:cNvSpPr/>
          <p:nvPr/>
        </p:nvSpPr>
        <p:spPr>
          <a:xfrm>
            <a:off x="44386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8" name="Ellipse 1067">
            <a:extLst>
              <a:ext uri="{FF2B5EF4-FFF2-40B4-BE49-F238E27FC236}">
                <a16:creationId xmlns:a16="http://schemas.microsoft.com/office/drawing/2014/main" id="{BE38B5F3-4837-EDE4-BBC6-1052E3AD663B}"/>
              </a:ext>
            </a:extLst>
          </p:cNvPr>
          <p:cNvSpPr/>
          <p:nvPr/>
        </p:nvSpPr>
        <p:spPr>
          <a:xfrm>
            <a:off x="48086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9" name="Ellipse 1068">
            <a:extLst>
              <a:ext uri="{FF2B5EF4-FFF2-40B4-BE49-F238E27FC236}">
                <a16:creationId xmlns:a16="http://schemas.microsoft.com/office/drawing/2014/main" id="{B43B63ED-8460-3F4D-5062-AEBB9122DA99}"/>
              </a:ext>
            </a:extLst>
          </p:cNvPr>
          <p:cNvSpPr/>
          <p:nvPr/>
        </p:nvSpPr>
        <p:spPr>
          <a:xfrm>
            <a:off x="51759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0" name="Ellipse 1069">
            <a:extLst>
              <a:ext uri="{FF2B5EF4-FFF2-40B4-BE49-F238E27FC236}">
                <a16:creationId xmlns:a16="http://schemas.microsoft.com/office/drawing/2014/main" id="{021DC1BD-FC6B-608B-2E33-5796326C3E85}"/>
              </a:ext>
            </a:extLst>
          </p:cNvPr>
          <p:cNvSpPr/>
          <p:nvPr/>
        </p:nvSpPr>
        <p:spPr>
          <a:xfrm>
            <a:off x="55385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1" name="Ellipse 1070">
            <a:extLst>
              <a:ext uri="{FF2B5EF4-FFF2-40B4-BE49-F238E27FC236}">
                <a16:creationId xmlns:a16="http://schemas.microsoft.com/office/drawing/2014/main" id="{2ACF57A2-E2F3-AF7A-C317-14745D373C7D}"/>
              </a:ext>
            </a:extLst>
          </p:cNvPr>
          <p:cNvSpPr/>
          <p:nvPr/>
        </p:nvSpPr>
        <p:spPr>
          <a:xfrm>
            <a:off x="58985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2" name="Ellipse 1071">
            <a:extLst>
              <a:ext uri="{FF2B5EF4-FFF2-40B4-BE49-F238E27FC236}">
                <a16:creationId xmlns:a16="http://schemas.microsoft.com/office/drawing/2014/main" id="{FEB3D99D-547C-BFF8-90C8-63BDDD8BFA49}"/>
              </a:ext>
            </a:extLst>
          </p:cNvPr>
          <p:cNvSpPr/>
          <p:nvPr/>
        </p:nvSpPr>
        <p:spPr>
          <a:xfrm>
            <a:off x="62566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3" name="Ellipse 1072">
            <a:extLst>
              <a:ext uri="{FF2B5EF4-FFF2-40B4-BE49-F238E27FC236}">
                <a16:creationId xmlns:a16="http://schemas.microsoft.com/office/drawing/2014/main" id="{333BDB3E-0CB2-D230-F55F-4D87903B5C0D}"/>
              </a:ext>
            </a:extLst>
          </p:cNvPr>
          <p:cNvSpPr/>
          <p:nvPr/>
        </p:nvSpPr>
        <p:spPr>
          <a:xfrm>
            <a:off x="66217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4" name="Ellipse 1073">
            <a:extLst>
              <a:ext uri="{FF2B5EF4-FFF2-40B4-BE49-F238E27FC236}">
                <a16:creationId xmlns:a16="http://schemas.microsoft.com/office/drawing/2014/main" id="{9F2BC125-653F-D204-FB43-09CE2C17384D}"/>
              </a:ext>
            </a:extLst>
          </p:cNvPr>
          <p:cNvSpPr/>
          <p:nvPr/>
        </p:nvSpPr>
        <p:spPr>
          <a:xfrm>
            <a:off x="69817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5" name="Ellipse 1074">
            <a:extLst>
              <a:ext uri="{FF2B5EF4-FFF2-40B4-BE49-F238E27FC236}">
                <a16:creationId xmlns:a16="http://schemas.microsoft.com/office/drawing/2014/main" id="{FD7821DF-0E7B-E227-5E3E-1BAFCCDBAC91}"/>
              </a:ext>
            </a:extLst>
          </p:cNvPr>
          <p:cNvSpPr/>
          <p:nvPr/>
        </p:nvSpPr>
        <p:spPr>
          <a:xfrm>
            <a:off x="73359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6" name="Ellipse 1075">
            <a:extLst>
              <a:ext uri="{FF2B5EF4-FFF2-40B4-BE49-F238E27FC236}">
                <a16:creationId xmlns:a16="http://schemas.microsoft.com/office/drawing/2014/main" id="{DA1D6C1D-D0DF-02D8-BC5C-9E6A39D8A278}"/>
              </a:ext>
            </a:extLst>
          </p:cNvPr>
          <p:cNvSpPr/>
          <p:nvPr/>
        </p:nvSpPr>
        <p:spPr>
          <a:xfrm>
            <a:off x="40744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7" name="Ellipse 1076">
            <a:extLst>
              <a:ext uri="{FF2B5EF4-FFF2-40B4-BE49-F238E27FC236}">
                <a16:creationId xmlns:a16="http://schemas.microsoft.com/office/drawing/2014/main" id="{3BCAFB72-9D22-A8CC-8D5F-CEFB0FBEFB62}"/>
              </a:ext>
            </a:extLst>
          </p:cNvPr>
          <p:cNvSpPr/>
          <p:nvPr/>
        </p:nvSpPr>
        <p:spPr>
          <a:xfrm>
            <a:off x="44396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8" name="Ellipse 1077">
            <a:extLst>
              <a:ext uri="{FF2B5EF4-FFF2-40B4-BE49-F238E27FC236}">
                <a16:creationId xmlns:a16="http://schemas.microsoft.com/office/drawing/2014/main" id="{F9F17283-1E1B-57F5-47CD-CC2D8E32B114}"/>
              </a:ext>
            </a:extLst>
          </p:cNvPr>
          <p:cNvSpPr/>
          <p:nvPr/>
        </p:nvSpPr>
        <p:spPr>
          <a:xfrm>
            <a:off x="48095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9" name="Ellipse 1078">
            <a:extLst>
              <a:ext uri="{FF2B5EF4-FFF2-40B4-BE49-F238E27FC236}">
                <a16:creationId xmlns:a16="http://schemas.microsoft.com/office/drawing/2014/main" id="{C46D749D-765F-2870-CCE8-76E85C0D7A00}"/>
              </a:ext>
            </a:extLst>
          </p:cNvPr>
          <p:cNvSpPr/>
          <p:nvPr/>
        </p:nvSpPr>
        <p:spPr>
          <a:xfrm>
            <a:off x="51769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0" name="Ellipse 1079">
            <a:extLst>
              <a:ext uri="{FF2B5EF4-FFF2-40B4-BE49-F238E27FC236}">
                <a16:creationId xmlns:a16="http://schemas.microsoft.com/office/drawing/2014/main" id="{1EB93336-0994-F3D0-8787-7400EE241A20}"/>
              </a:ext>
            </a:extLst>
          </p:cNvPr>
          <p:cNvSpPr/>
          <p:nvPr/>
        </p:nvSpPr>
        <p:spPr>
          <a:xfrm>
            <a:off x="55395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1" name="Ellipse 1080">
            <a:extLst>
              <a:ext uri="{FF2B5EF4-FFF2-40B4-BE49-F238E27FC236}">
                <a16:creationId xmlns:a16="http://schemas.microsoft.com/office/drawing/2014/main" id="{D800A0EF-51F8-FCAF-C6C0-9CBCAFF5B466}"/>
              </a:ext>
            </a:extLst>
          </p:cNvPr>
          <p:cNvSpPr/>
          <p:nvPr/>
        </p:nvSpPr>
        <p:spPr>
          <a:xfrm>
            <a:off x="58995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2" name="Ellipse 1081">
            <a:extLst>
              <a:ext uri="{FF2B5EF4-FFF2-40B4-BE49-F238E27FC236}">
                <a16:creationId xmlns:a16="http://schemas.microsoft.com/office/drawing/2014/main" id="{8071A6F3-C07A-FCB4-540C-0E22F42DB4D5}"/>
              </a:ext>
            </a:extLst>
          </p:cNvPr>
          <p:cNvSpPr/>
          <p:nvPr/>
        </p:nvSpPr>
        <p:spPr>
          <a:xfrm>
            <a:off x="62575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3" name="Ellipse 1082">
            <a:extLst>
              <a:ext uri="{FF2B5EF4-FFF2-40B4-BE49-F238E27FC236}">
                <a16:creationId xmlns:a16="http://schemas.microsoft.com/office/drawing/2014/main" id="{EA1811AF-317E-E276-BA3B-04C22A0F7623}"/>
              </a:ext>
            </a:extLst>
          </p:cNvPr>
          <p:cNvSpPr/>
          <p:nvPr/>
        </p:nvSpPr>
        <p:spPr>
          <a:xfrm>
            <a:off x="66227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4" name="Ellipse 1083">
            <a:extLst>
              <a:ext uri="{FF2B5EF4-FFF2-40B4-BE49-F238E27FC236}">
                <a16:creationId xmlns:a16="http://schemas.microsoft.com/office/drawing/2014/main" id="{D7245B3D-3EE6-457F-F719-3924D3999E10}"/>
              </a:ext>
            </a:extLst>
          </p:cNvPr>
          <p:cNvSpPr/>
          <p:nvPr/>
        </p:nvSpPr>
        <p:spPr>
          <a:xfrm>
            <a:off x="69827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5" name="Ellipse 1084">
            <a:extLst>
              <a:ext uri="{FF2B5EF4-FFF2-40B4-BE49-F238E27FC236}">
                <a16:creationId xmlns:a16="http://schemas.microsoft.com/office/drawing/2014/main" id="{4E55907D-6B46-7D13-BF49-59F6C547DD44}"/>
              </a:ext>
            </a:extLst>
          </p:cNvPr>
          <p:cNvSpPr/>
          <p:nvPr/>
        </p:nvSpPr>
        <p:spPr>
          <a:xfrm>
            <a:off x="73368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6" name="Ellipse 1085">
            <a:extLst>
              <a:ext uri="{FF2B5EF4-FFF2-40B4-BE49-F238E27FC236}">
                <a16:creationId xmlns:a16="http://schemas.microsoft.com/office/drawing/2014/main" id="{FB0441A8-2B65-D37F-9A28-FCF6DEDEF1E0}"/>
              </a:ext>
            </a:extLst>
          </p:cNvPr>
          <p:cNvSpPr/>
          <p:nvPr/>
        </p:nvSpPr>
        <p:spPr>
          <a:xfrm>
            <a:off x="4049961" y="77529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7" name="Ellipse 1086">
            <a:extLst>
              <a:ext uri="{FF2B5EF4-FFF2-40B4-BE49-F238E27FC236}">
                <a16:creationId xmlns:a16="http://schemas.microsoft.com/office/drawing/2014/main" id="{97EC58E4-2290-3247-B673-56907859EEF6}"/>
              </a:ext>
            </a:extLst>
          </p:cNvPr>
          <p:cNvSpPr/>
          <p:nvPr/>
        </p:nvSpPr>
        <p:spPr>
          <a:xfrm>
            <a:off x="4415131" y="77529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A0D06E91-4ABF-F8BF-DA64-635227BBA0AD}"/>
              </a:ext>
            </a:extLst>
          </p:cNvPr>
          <p:cNvSpPr/>
          <p:nvPr/>
        </p:nvSpPr>
        <p:spPr>
          <a:xfrm>
            <a:off x="4785064" y="79037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F5235455-59B5-F90D-8990-CA56BCBAF16B}"/>
              </a:ext>
            </a:extLst>
          </p:cNvPr>
          <p:cNvSpPr/>
          <p:nvPr/>
        </p:nvSpPr>
        <p:spPr>
          <a:xfrm>
            <a:off x="5152413" y="770689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719E8900-C106-6EE3-71D9-EE2A76715EAB}"/>
              </a:ext>
            </a:extLst>
          </p:cNvPr>
          <p:cNvSpPr/>
          <p:nvPr/>
        </p:nvSpPr>
        <p:spPr>
          <a:xfrm>
            <a:off x="5514998" y="775294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0E9BB04E-98F5-9E81-3219-8C540CE0E6FC}"/>
              </a:ext>
            </a:extLst>
          </p:cNvPr>
          <p:cNvSpPr/>
          <p:nvPr/>
        </p:nvSpPr>
        <p:spPr>
          <a:xfrm>
            <a:off x="5874998" y="773219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240BABB2-6ED0-B304-C493-46A471849071}"/>
              </a:ext>
            </a:extLst>
          </p:cNvPr>
          <p:cNvSpPr/>
          <p:nvPr/>
        </p:nvSpPr>
        <p:spPr>
          <a:xfrm>
            <a:off x="6233048" y="7694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95044AD4-50AE-73BE-9EA1-73B0A3FCA47F}"/>
              </a:ext>
            </a:extLst>
          </p:cNvPr>
          <p:cNvSpPr/>
          <p:nvPr/>
        </p:nvSpPr>
        <p:spPr>
          <a:xfrm>
            <a:off x="6598218" y="76574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04AB1C95-277D-FB93-CACC-3966FCB84A31}"/>
              </a:ext>
            </a:extLst>
          </p:cNvPr>
          <p:cNvSpPr/>
          <p:nvPr/>
        </p:nvSpPr>
        <p:spPr>
          <a:xfrm>
            <a:off x="6958218" y="7694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7364443F-E11A-5E40-8933-006224D96A35}"/>
              </a:ext>
            </a:extLst>
          </p:cNvPr>
          <p:cNvSpPr/>
          <p:nvPr/>
        </p:nvSpPr>
        <p:spPr>
          <a:xfrm>
            <a:off x="7328583" y="7665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C44EC212-E966-F303-F3D8-7C1900B37C44}"/>
              </a:ext>
            </a:extLst>
          </p:cNvPr>
          <p:cNvSpPr/>
          <p:nvPr/>
        </p:nvSpPr>
        <p:spPr>
          <a:xfrm>
            <a:off x="40661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2AA1EFE0-2B73-AC3C-34C7-86BEE3ED3062}"/>
              </a:ext>
            </a:extLst>
          </p:cNvPr>
          <p:cNvSpPr/>
          <p:nvPr/>
        </p:nvSpPr>
        <p:spPr>
          <a:xfrm>
            <a:off x="44335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5043213D-D5A4-88EC-7F2D-86C2976C62DC}"/>
              </a:ext>
            </a:extLst>
          </p:cNvPr>
          <p:cNvSpPr/>
          <p:nvPr/>
        </p:nvSpPr>
        <p:spPr>
          <a:xfrm>
            <a:off x="5874487" y="126320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F96FF9B9-6DC5-49E3-B273-696C1D397B99}"/>
              </a:ext>
            </a:extLst>
          </p:cNvPr>
          <p:cNvSpPr/>
          <p:nvPr/>
        </p:nvSpPr>
        <p:spPr>
          <a:xfrm>
            <a:off x="6238161" y="126780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22226B6A-950F-44C5-4E5E-6A65CD3FDFD9}"/>
              </a:ext>
            </a:extLst>
          </p:cNvPr>
          <p:cNvSpPr/>
          <p:nvPr/>
        </p:nvSpPr>
        <p:spPr>
          <a:xfrm>
            <a:off x="6612956" y="1239656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12A5D492-6563-F163-7C85-00BCAC9EF28F}"/>
              </a:ext>
            </a:extLst>
          </p:cNvPr>
          <p:cNvSpPr/>
          <p:nvPr/>
        </p:nvSpPr>
        <p:spPr>
          <a:xfrm>
            <a:off x="6968526" y="12268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F68F4181-475D-0D02-49FF-3A4480DA8CA2}"/>
              </a:ext>
            </a:extLst>
          </p:cNvPr>
          <p:cNvSpPr/>
          <p:nvPr/>
        </p:nvSpPr>
        <p:spPr>
          <a:xfrm>
            <a:off x="7318218" y="1241262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A58EABB6-4B7B-A718-B86B-46734873F2EA}"/>
              </a:ext>
            </a:extLst>
          </p:cNvPr>
          <p:cNvSpPr/>
          <p:nvPr/>
        </p:nvSpPr>
        <p:spPr>
          <a:xfrm>
            <a:off x="47893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4E8B537F-AA6F-5362-5467-9523E8C00F53}"/>
              </a:ext>
            </a:extLst>
          </p:cNvPr>
          <p:cNvSpPr/>
          <p:nvPr/>
        </p:nvSpPr>
        <p:spPr>
          <a:xfrm>
            <a:off x="51567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8235490A-D435-193E-B4DF-269C3FCC86C0}"/>
              </a:ext>
            </a:extLst>
          </p:cNvPr>
          <p:cNvSpPr/>
          <p:nvPr/>
        </p:nvSpPr>
        <p:spPr>
          <a:xfrm>
            <a:off x="55193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C3380433-6036-0E66-384A-B8F2308E8B1B}"/>
              </a:ext>
            </a:extLst>
          </p:cNvPr>
          <p:cNvSpPr/>
          <p:nvPr/>
        </p:nvSpPr>
        <p:spPr>
          <a:xfrm>
            <a:off x="596716" y="2423769"/>
            <a:ext cx="2003405" cy="995706"/>
          </a:xfrm>
          <a:prstGeom prst="ellipse">
            <a:avLst/>
          </a:prstGeom>
          <a:solidFill>
            <a:srgbClr val="FDE0B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80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2800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F000F85-656F-4791-BD3F-B0D984E8EA94}"/>
              </a:ext>
            </a:extLst>
          </p:cNvPr>
          <p:cNvGrpSpPr/>
          <p:nvPr/>
        </p:nvGrpSpPr>
        <p:grpSpPr>
          <a:xfrm>
            <a:off x="3295650" y="260350"/>
            <a:ext cx="6337300" cy="6337300"/>
            <a:chOff x="1784350" y="250825"/>
            <a:chExt cx="6337300" cy="6337300"/>
          </a:xfrm>
        </p:grpSpPr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1D56AA0-1FD3-4583-B5FD-D5814C82DBB8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800CDE1-2B20-49F0-9374-C3EBF368A93C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653648-E2E8-47B8-9CCD-035705B3F494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9D36C41-3AA2-4B5B-87E5-21C139DE962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5EA1F35-0A2E-43B3-8AC2-7DC5DB8F4455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F80AE0E7-E5FD-4502-B819-19511073564A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D09DD40-3DA0-46F8-A537-FF8B03684995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5250244-9BE4-44FD-BC8A-FC8D05D3CF2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FB1C133-1A8E-4246-B445-1222324AFB8A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F1EC3F5-C067-457C-90E6-0FD1D7D985FF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1CA46035-940A-46AD-A378-3405381BFE0C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70F8B53A-6460-4866-89AB-2A2AAEAB99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71B9676-6DAB-4215-AD57-CC080AB516A1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05BB1E0A-6982-4393-87D1-60D213E6D3F6}"/>
              </a:ext>
            </a:extLst>
          </p:cNvPr>
          <p:cNvSpPr/>
          <p:nvPr/>
        </p:nvSpPr>
        <p:spPr>
          <a:xfrm>
            <a:off x="40661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7F4569E-E57A-442C-B78E-2201A1473BE8}"/>
              </a:ext>
            </a:extLst>
          </p:cNvPr>
          <p:cNvSpPr/>
          <p:nvPr/>
        </p:nvSpPr>
        <p:spPr>
          <a:xfrm>
            <a:off x="44313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BFEA76B-1DB5-4746-9BF6-9AA8DA6B22DC}"/>
              </a:ext>
            </a:extLst>
          </p:cNvPr>
          <p:cNvSpPr/>
          <p:nvPr/>
        </p:nvSpPr>
        <p:spPr>
          <a:xfrm>
            <a:off x="48012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1B63FE1-5D82-4773-BDFA-3A0223437E92}"/>
              </a:ext>
            </a:extLst>
          </p:cNvPr>
          <p:cNvSpPr/>
          <p:nvPr/>
        </p:nvSpPr>
        <p:spPr>
          <a:xfrm>
            <a:off x="51686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B951FD5-6738-4D06-9A5A-9F999277E15C}"/>
              </a:ext>
            </a:extLst>
          </p:cNvPr>
          <p:cNvSpPr/>
          <p:nvPr/>
        </p:nvSpPr>
        <p:spPr>
          <a:xfrm>
            <a:off x="55312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7C5F6D4-A38D-4482-B469-82508A8247BA}"/>
              </a:ext>
            </a:extLst>
          </p:cNvPr>
          <p:cNvSpPr/>
          <p:nvPr/>
        </p:nvSpPr>
        <p:spPr>
          <a:xfrm>
            <a:off x="58912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5D356A-4940-48E5-941B-F6CDC1EEC81A}"/>
              </a:ext>
            </a:extLst>
          </p:cNvPr>
          <p:cNvSpPr/>
          <p:nvPr/>
        </p:nvSpPr>
        <p:spPr>
          <a:xfrm>
            <a:off x="62492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E35A0B3-5337-4D02-8E8C-F83317C3DEDE}"/>
              </a:ext>
            </a:extLst>
          </p:cNvPr>
          <p:cNvSpPr/>
          <p:nvPr/>
        </p:nvSpPr>
        <p:spPr>
          <a:xfrm>
            <a:off x="66144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C951C59-DF5F-4B57-8378-B779B782222E}"/>
              </a:ext>
            </a:extLst>
          </p:cNvPr>
          <p:cNvSpPr/>
          <p:nvPr/>
        </p:nvSpPr>
        <p:spPr>
          <a:xfrm>
            <a:off x="69744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CB22709-30F1-473D-8AC2-A4D869E2584C}"/>
              </a:ext>
            </a:extLst>
          </p:cNvPr>
          <p:cNvSpPr/>
          <p:nvPr/>
        </p:nvSpPr>
        <p:spPr>
          <a:xfrm>
            <a:off x="73285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5F02BA9-AAD8-430C-ABCD-9AD269A330B7}"/>
              </a:ext>
            </a:extLst>
          </p:cNvPr>
          <p:cNvSpPr/>
          <p:nvPr/>
        </p:nvSpPr>
        <p:spPr>
          <a:xfrm>
            <a:off x="40735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11732BC-EFAB-42E6-879C-05060EFB8811}"/>
              </a:ext>
            </a:extLst>
          </p:cNvPr>
          <p:cNvSpPr/>
          <p:nvPr/>
        </p:nvSpPr>
        <p:spPr>
          <a:xfrm>
            <a:off x="44386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750D0E3-D974-45FA-B03E-FE7E00DBB976}"/>
              </a:ext>
            </a:extLst>
          </p:cNvPr>
          <p:cNvSpPr/>
          <p:nvPr/>
        </p:nvSpPr>
        <p:spPr>
          <a:xfrm>
            <a:off x="48086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FC92E76A-DD39-48E1-895C-FB4352EBE7AD}"/>
              </a:ext>
            </a:extLst>
          </p:cNvPr>
          <p:cNvSpPr/>
          <p:nvPr/>
        </p:nvSpPr>
        <p:spPr>
          <a:xfrm>
            <a:off x="51759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C40F568-3386-4EB6-A785-61621239E32D}"/>
              </a:ext>
            </a:extLst>
          </p:cNvPr>
          <p:cNvSpPr/>
          <p:nvPr/>
        </p:nvSpPr>
        <p:spPr>
          <a:xfrm>
            <a:off x="55385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472B3DDE-BB0D-42E5-B8EC-28D46F0E5C09}"/>
              </a:ext>
            </a:extLst>
          </p:cNvPr>
          <p:cNvSpPr/>
          <p:nvPr/>
        </p:nvSpPr>
        <p:spPr>
          <a:xfrm>
            <a:off x="58985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15CB31AA-B235-4297-A637-92D3ED4BCB2E}"/>
              </a:ext>
            </a:extLst>
          </p:cNvPr>
          <p:cNvSpPr/>
          <p:nvPr/>
        </p:nvSpPr>
        <p:spPr>
          <a:xfrm>
            <a:off x="62566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148CB37-E8E8-45CD-8E76-16598591E818}"/>
              </a:ext>
            </a:extLst>
          </p:cNvPr>
          <p:cNvSpPr/>
          <p:nvPr/>
        </p:nvSpPr>
        <p:spPr>
          <a:xfrm>
            <a:off x="66217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CC4984D-F0CD-4D50-9F8E-FA49C9D0A639}"/>
              </a:ext>
            </a:extLst>
          </p:cNvPr>
          <p:cNvSpPr/>
          <p:nvPr/>
        </p:nvSpPr>
        <p:spPr>
          <a:xfrm>
            <a:off x="69817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25E921E-8278-434B-A6B6-CB1185D96C1E}"/>
              </a:ext>
            </a:extLst>
          </p:cNvPr>
          <p:cNvSpPr/>
          <p:nvPr/>
        </p:nvSpPr>
        <p:spPr>
          <a:xfrm>
            <a:off x="73359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040780D-683B-4D46-8BF6-4DDFB4AD3223}"/>
              </a:ext>
            </a:extLst>
          </p:cNvPr>
          <p:cNvSpPr/>
          <p:nvPr/>
        </p:nvSpPr>
        <p:spPr>
          <a:xfrm>
            <a:off x="40769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1316ADB-F46B-4AD2-882B-FCDEC1D1A859}"/>
              </a:ext>
            </a:extLst>
          </p:cNvPr>
          <p:cNvSpPr/>
          <p:nvPr/>
        </p:nvSpPr>
        <p:spPr>
          <a:xfrm>
            <a:off x="44420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3ABEE26-1069-4337-9D06-6ECD4C54FB44}"/>
              </a:ext>
            </a:extLst>
          </p:cNvPr>
          <p:cNvSpPr/>
          <p:nvPr/>
        </p:nvSpPr>
        <p:spPr>
          <a:xfrm>
            <a:off x="48120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7FFE209-696C-4A1A-8C53-4D4C357F7A6C}"/>
              </a:ext>
            </a:extLst>
          </p:cNvPr>
          <p:cNvSpPr/>
          <p:nvPr/>
        </p:nvSpPr>
        <p:spPr>
          <a:xfrm>
            <a:off x="51793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D86937B-7822-49C2-92BD-1ED03C63E90D}"/>
              </a:ext>
            </a:extLst>
          </p:cNvPr>
          <p:cNvSpPr/>
          <p:nvPr/>
        </p:nvSpPr>
        <p:spPr>
          <a:xfrm>
            <a:off x="55419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E379CED-A1C8-43C1-B680-24011E3F1000}"/>
              </a:ext>
            </a:extLst>
          </p:cNvPr>
          <p:cNvSpPr/>
          <p:nvPr/>
        </p:nvSpPr>
        <p:spPr>
          <a:xfrm>
            <a:off x="59019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D781D43E-191A-4E36-ADD6-DB0E0751F541}"/>
              </a:ext>
            </a:extLst>
          </p:cNvPr>
          <p:cNvSpPr/>
          <p:nvPr/>
        </p:nvSpPr>
        <p:spPr>
          <a:xfrm>
            <a:off x="62600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1B0AD98-775E-45E0-9E6C-CE4E0A66AC52}"/>
              </a:ext>
            </a:extLst>
          </p:cNvPr>
          <p:cNvSpPr/>
          <p:nvPr/>
        </p:nvSpPr>
        <p:spPr>
          <a:xfrm>
            <a:off x="66251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6944BF7-CB1D-424A-9BCC-1D51E6345758}"/>
              </a:ext>
            </a:extLst>
          </p:cNvPr>
          <p:cNvSpPr/>
          <p:nvPr/>
        </p:nvSpPr>
        <p:spPr>
          <a:xfrm>
            <a:off x="69851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673F8C0C-E5C1-4A52-8EFA-EA1775D0A460}"/>
              </a:ext>
            </a:extLst>
          </p:cNvPr>
          <p:cNvSpPr/>
          <p:nvPr/>
        </p:nvSpPr>
        <p:spPr>
          <a:xfrm>
            <a:off x="73393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8F8545D-61C9-4087-9C60-D00B591E7F7B}"/>
              </a:ext>
            </a:extLst>
          </p:cNvPr>
          <p:cNvSpPr/>
          <p:nvPr/>
        </p:nvSpPr>
        <p:spPr>
          <a:xfrm>
            <a:off x="40735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DBFB6F2-CA67-48C4-99FB-CE33B6737561}"/>
              </a:ext>
            </a:extLst>
          </p:cNvPr>
          <p:cNvSpPr/>
          <p:nvPr/>
        </p:nvSpPr>
        <p:spPr>
          <a:xfrm>
            <a:off x="44386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F35B4422-FA72-4C5E-AD31-BA5FE6583B8A}"/>
              </a:ext>
            </a:extLst>
          </p:cNvPr>
          <p:cNvSpPr/>
          <p:nvPr/>
        </p:nvSpPr>
        <p:spPr>
          <a:xfrm>
            <a:off x="48086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FDFD5A20-A349-468C-B00F-DC45E26F6E81}"/>
              </a:ext>
            </a:extLst>
          </p:cNvPr>
          <p:cNvSpPr/>
          <p:nvPr/>
        </p:nvSpPr>
        <p:spPr>
          <a:xfrm>
            <a:off x="51759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237BA4C8-3F4C-4D4E-A377-294419EACB67}"/>
              </a:ext>
            </a:extLst>
          </p:cNvPr>
          <p:cNvSpPr/>
          <p:nvPr/>
        </p:nvSpPr>
        <p:spPr>
          <a:xfrm>
            <a:off x="55385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AB577EF-8711-4F8B-8AD8-DC978B13FA30}"/>
              </a:ext>
            </a:extLst>
          </p:cNvPr>
          <p:cNvSpPr/>
          <p:nvPr/>
        </p:nvSpPr>
        <p:spPr>
          <a:xfrm>
            <a:off x="58985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D6183FB-28ED-461A-9F7D-5C65FE914B24}"/>
              </a:ext>
            </a:extLst>
          </p:cNvPr>
          <p:cNvSpPr/>
          <p:nvPr/>
        </p:nvSpPr>
        <p:spPr>
          <a:xfrm>
            <a:off x="62566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2C1CBC8-719C-432F-91F9-4D7E9EA94AD9}"/>
              </a:ext>
            </a:extLst>
          </p:cNvPr>
          <p:cNvSpPr/>
          <p:nvPr/>
        </p:nvSpPr>
        <p:spPr>
          <a:xfrm>
            <a:off x="66217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7CB2962-092C-4D0B-B9D1-9E8AE45E81C4}"/>
              </a:ext>
            </a:extLst>
          </p:cNvPr>
          <p:cNvSpPr/>
          <p:nvPr/>
        </p:nvSpPr>
        <p:spPr>
          <a:xfrm>
            <a:off x="69817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20352CB-C411-461D-A035-F654A5827304}"/>
              </a:ext>
            </a:extLst>
          </p:cNvPr>
          <p:cNvSpPr/>
          <p:nvPr/>
        </p:nvSpPr>
        <p:spPr>
          <a:xfrm>
            <a:off x="73359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71A63175-629E-406D-BCA5-55A9D753C712}"/>
              </a:ext>
            </a:extLst>
          </p:cNvPr>
          <p:cNvSpPr/>
          <p:nvPr/>
        </p:nvSpPr>
        <p:spPr>
          <a:xfrm>
            <a:off x="40735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CD7522CA-7463-4D1F-A1B5-22DE73D96EA4}"/>
              </a:ext>
            </a:extLst>
          </p:cNvPr>
          <p:cNvSpPr/>
          <p:nvPr/>
        </p:nvSpPr>
        <p:spPr>
          <a:xfrm>
            <a:off x="44386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245B12C-BFF0-4355-AEA5-BC6862AA0CE5}"/>
              </a:ext>
            </a:extLst>
          </p:cNvPr>
          <p:cNvSpPr/>
          <p:nvPr/>
        </p:nvSpPr>
        <p:spPr>
          <a:xfrm>
            <a:off x="48086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268A635B-8B1D-40BF-AEDA-CBB4A3BB6C43}"/>
              </a:ext>
            </a:extLst>
          </p:cNvPr>
          <p:cNvSpPr/>
          <p:nvPr/>
        </p:nvSpPr>
        <p:spPr>
          <a:xfrm>
            <a:off x="51759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EF7A59A-D4CA-434E-9ECD-95A662E4FCDA}"/>
              </a:ext>
            </a:extLst>
          </p:cNvPr>
          <p:cNvSpPr/>
          <p:nvPr/>
        </p:nvSpPr>
        <p:spPr>
          <a:xfrm>
            <a:off x="55385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0BD34E4E-1C9F-43CD-949C-93A92261894A}"/>
              </a:ext>
            </a:extLst>
          </p:cNvPr>
          <p:cNvSpPr/>
          <p:nvPr/>
        </p:nvSpPr>
        <p:spPr>
          <a:xfrm>
            <a:off x="58985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D3E96FD-8BEA-4386-B9DA-D02C60DC8298}"/>
              </a:ext>
            </a:extLst>
          </p:cNvPr>
          <p:cNvSpPr/>
          <p:nvPr/>
        </p:nvSpPr>
        <p:spPr>
          <a:xfrm>
            <a:off x="62566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210D26E-9A95-4325-B240-CD2F5C047323}"/>
              </a:ext>
            </a:extLst>
          </p:cNvPr>
          <p:cNvSpPr/>
          <p:nvPr/>
        </p:nvSpPr>
        <p:spPr>
          <a:xfrm>
            <a:off x="66217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331C178-0C38-4C51-9CC2-65D802577601}"/>
              </a:ext>
            </a:extLst>
          </p:cNvPr>
          <p:cNvSpPr/>
          <p:nvPr/>
        </p:nvSpPr>
        <p:spPr>
          <a:xfrm>
            <a:off x="69817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F469204B-C5F4-451C-A9D4-A5C14A39878C}"/>
              </a:ext>
            </a:extLst>
          </p:cNvPr>
          <p:cNvSpPr/>
          <p:nvPr/>
        </p:nvSpPr>
        <p:spPr>
          <a:xfrm>
            <a:off x="73359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846B43B-010D-4852-BD49-CBF8BFDC3EDB}"/>
              </a:ext>
            </a:extLst>
          </p:cNvPr>
          <p:cNvSpPr/>
          <p:nvPr/>
        </p:nvSpPr>
        <p:spPr>
          <a:xfrm>
            <a:off x="40735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FA817A3-79B7-4584-B2A4-84F0A03305A2}"/>
              </a:ext>
            </a:extLst>
          </p:cNvPr>
          <p:cNvSpPr/>
          <p:nvPr/>
        </p:nvSpPr>
        <p:spPr>
          <a:xfrm>
            <a:off x="44386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5650EB80-B328-4E35-85C9-6328079D897D}"/>
              </a:ext>
            </a:extLst>
          </p:cNvPr>
          <p:cNvSpPr/>
          <p:nvPr/>
        </p:nvSpPr>
        <p:spPr>
          <a:xfrm>
            <a:off x="48086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BA54E811-47B6-47D3-82DF-53830A4C0AAC}"/>
              </a:ext>
            </a:extLst>
          </p:cNvPr>
          <p:cNvSpPr/>
          <p:nvPr/>
        </p:nvSpPr>
        <p:spPr>
          <a:xfrm>
            <a:off x="51759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8BB32CF-0FD3-4FA2-A961-A295FF6B3AA7}"/>
              </a:ext>
            </a:extLst>
          </p:cNvPr>
          <p:cNvSpPr/>
          <p:nvPr/>
        </p:nvSpPr>
        <p:spPr>
          <a:xfrm>
            <a:off x="55385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CC5D39F5-B009-42CE-A9F8-A54F4C432575}"/>
              </a:ext>
            </a:extLst>
          </p:cNvPr>
          <p:cNvSpPr/>
          <p:nvPr/>
        </p:nvSpPr>
        <p:spPr>
          <a:xfrm>
            <a:off x="58985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D6BB972-4AE3-4C3F-A27C-699E34A37E99}"/>
              </a:ext>
            </a:extLst>
          </p:cNvPr>
          <p:cNvSpPr/>
          <p:nvPr/>
        </p:nvSpPr>
        <p:spPr>
          <a:xfrm>
            <a:off x="62566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39BD3CD-14CC-4DA9-9E91-EA6272952BE0}"/>
              </a:ext>
            </a:extLst>
          </p:cNvPr>
          <p:cNvSpPr/>
          <p:nvPr/>
        </p:nvSpPr>
        <p:spPr>
          <a:xfrm>
            <a:off x="66217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70BCC822-FF75-403C-A099-7C85DA064860}"/>
              </a:ext>
            </a:extLst>
          </p:cNvPr>
          <p:cNvSpPr/>
          <p:nvPr/>
        </p:nvSpPr>
        <p:spPr>
          <a:xfrm>
            <a:off x="69817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F9A23EE1-8BA9-4401-83CE-391D29F84838}"/>
              </a:ext>
            </a:extLst>
          </p:cNvPr>
          <p:cNvSpPr/>
          <p:nvPr/>
        </p:nvSpPr>
        <p:spPr>
          <a:xfrm>
            <a:off x="73359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79169031-5F55-4C81-8E76-F345F17C0B49}"/>
              </a:ext>
            </a:extLst>
          </p:cNvPr>
          <p:cNvSpPr/>
          <p:nvPr/>
        </p:nvSpPr>
        <p:spPr>
          <a:xfrm>
            <a:off x="40735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BD14523-7A9B-45FF-9220-2E2367C760F9}"/>
              </a:ext>
            </a:extLst>
          </p:cNvPr>
          <p:cNvSpPr/>
          <p:nvPr/>
        </p:nvSpPr>
        <p:spPr>
          <a:xfrm>
            <a:off x="44386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FD161A7-0451-4953-8E3B-771C49327723}"/>
              </a:ext>
            </a:extLst>
          </p:cNvPr>
          <p:cNvSpPr/>
          <p:nvPr/>
        </p:nvSpPr>
        <p:spPr>
          <a:xfrm>
            <a:off x="48086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6AB3A78-8613-443F-940C-8441A2690CB1}"/>
              </a:ext>
            </a:extLst>
          </p:cNvPr>
          <p:cNvSpPr/>
          <p:nvPr/>
        </p:nvSpPr>
        <p:spPr>
          <a:xfrm>
            <a:off x="51759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E68EE8AA-9595-42E8-B220-FA39C4522E3F}"/>
              </a:ext>
            </a:extLst>
          </p:cNvPr>
          <p:cNvSpPr/>
          <p:nvPr/>
        </p:nvSpPr>
        <p:spPr>
          <a:xfrm>
            <a:off x="55385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6E860416-455C-48D0-8CE8-87EB28D5BDF4}"/>
              </a:ext>
            </a:extLst>
          </p:cNvPr>
          <p:cNvSpPr/>
          <p:nvPr/>
        </p:nvSpPr>
        <p:spPr>
          <a:xfrm>
            <a:off x="58985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8D18E50A-AB0F-412B-9DC6-4E0EF4865736}"/>
              </a:ext>
            </a:extLst>
          </p:cNvPr>
          <p:cNvSpPr/>
          <p:nvPr/>
        </p:nvSpPr>
        <p:spPr>
          <a:xfrm>
            <a:off x="62566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4BAB195-4331-4346-8E9B-AEDD0C3D9D32}"/>
              </a:ext>
            </a:extLst>
          </p:cNvPr>
          <p:cNvSpPr/>
          <p:nvPr/>
        </p:nvSpPr>
        <p:spPr>
          <a:xfrm>
            <a:off x="66217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C95C015-F789-4A8C-B626-DB2890E5AC1C}"/>
              </a:ext>
            </a:extLst>
          </p:cNvPr>
          <p:cNvSpPr/>
          <p:nvPr/>
        </p:nvSpPr>
        <p:spPr>
          <a:xfrm>
            <a:off x="69817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4151C4C9-E685-4ABD-BA15-2048E1F8E43B}"/>
              </a:ext>
            </a:extLst>
          </p:cNvPr>
          <p:cNvSpPr/>
          <p:nvPr/>
        </p:nvSpPr>
        <p:spPr>
          <a:xfrm>
            <a:off x="73359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6967F9D1-87DD-4979-85F5-A47EEF4CCECB}"/>
              </a:ext>
            </a:extLst>
          </p:cNvPr>
          <p:cNvSpPr/>
          <p:nvPr/>
        </p:nvSpPr>
        <p:spPr>
          <a:xfrm>
            <a:off x="40744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E54B094B-C23E-4607-8270-D7880B0E83BB}"/>
              </a:ext>
            </a:extLst>
          </p:cNvPr>
          <p:cNvSpPr/>
          <p:nvPr/>
        </p:nvSpPr>
        <p:spPr>
          <a:xfrm>
            <a:off x="44396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55297E61-27A6-4E05-97F0-E9DBB333FECF}"/>
              </a:ext>
            </a:extLst>
          </p:cNvPr>
          <p:cNvSpPr/>
          <p:nvPr/>
        </p:nvSpPr>
        <p:spPr>
          <a:xfrm>
            <a:off x="48095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7FDD80D-84F4-4E40-B5E9-A5CC31C1F346}"/>
              </a:ext>
            </a:extLst>
          </p:cNvPr>
          <p:cNvSpPr/>
          <p:nvPr/>
        </p:nvSpPr>
        <p:spPr>
          <a:xfrm>
            <a:off x="51769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2D3D2E6-A29A-4A51-828A-404BC415B7DE}"/>
              </a:ext>
            </a:extLst>
          </p:cNvPr>
          <p:cNvSpPr/>
          <p:nvPr/>
        </p:nvSpPr>
        <p:spPr>
          <a:xfrm>
            <a:off x="55395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4C1CBCF4-BF27-4DA8-AF1E-E2D760038E7F}"/>
              </a:ext>
            </a:extLst>
          </p:cNvPr>
          <p:cNvSpPr/>
          <p:nvPr/>
        </p:nvSpPr>
        <p:spPr>
          <a:xfrm>
            <a:off x="58995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9E5B2F4-B2E9-44DC-8260-B573A98E2520}"/>
              </a:ext>
            </a:extLst>
          </p:cNvPr>
          <p:cNvSpPr/>
          <p:nvPr/>
        </p:nvSpPr>
        <p:spPr>
          <a:xfrm>
            <a:off x="62575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77D5CB5F-E7C7-48C6-AEF4-3C4A2C06A49E}"/>
              </a:ext>
            </a:extLst>
          </p:cNvPr>
          <p:cNvSpPr/>
          <p:nvPr/>
        </p:nvSpPr>
        <p:spPr>
          <a:xfrm>
            <a:off x="66227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08CBFE-01E7-47C3-8A97-67C7745B375A}"/>
              </a:ext>
            </a:extLst>
          </p:cNvPr>
          <p:cNvSpPr/>
          <p:nvPr/>
        </p:nvSpPr>
        <p:spPr>
          <a:xfrm>
            <a:off x="69827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69E35E1E-0543-4A00-9FB4-39C8914F0659}"/>
              </a:ext>
            </a:extLst>
          </p:cNvPr>
          <p:cNvSpPr/>
          <p:nvPr/>
        </p:nvSpPr>
        <p:spPr>
          <a:xfrm>
            <a:off x="73368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A8CD138-16B7-46C2-A21E-F55CFD16BBD2}"/>
              </a:ext>
            </a:extLst>
          </p:cNvPr>
          <p:cNvSpPr/>
          <p:nvPr/>
        </p:nvSpPr>
        <p:spPr>
          <a:xfrm>
            <a:off x="9405440" y="714355"/>
            <a:ext cx="1230058" cy="378883"/>
          </a:xfrm>
          <a:prstGeom prst="round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187C04F-B4F2-4105-869A-DB358E62D782}"/>
              </a:ext>
            </a:extLst>
          </p:cNvPr>
          <p:cNvSpPr/>
          <p:nvPr/>
        </p:nvSpPr>
        <p:spPr>
          <a:xfrm>
            <a:off x="521645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4DDF2763-38D2-4D39-91FE-DA19B172F140}"/>
              </a:ext>
            </a:extLst>
          </p:cNvPr>
          <p:cNvSpPr/>
          <p:nvPr/>
        </p:nvSpPr>
        <p:spPr>
          <a:xfrm>
            <a:off x="558162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AD1439-19F9-4FB8-A14D-3059577A30EF}"/>
              </a:ext>
            </a:extLst>
          </p:cNvPr>
          <p:cNvSpPr/>
          <p:nvPr/>
        </p:nvSpPr>
        <p:spPr>
          <a:xfrm>
            <a:off x="5951556" y="7122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C7E0E67-4D17-4CCD-82C1-10BAB916F003}"/>
              </a:ext>
            </a:extLst>
          </p:cNvPr>
          <p:cNvSpPr/>
          <p:nvPr/>
        </p:nvSpPr>
        <p:spPr>
          <a:xfrm>
            <a:off x="6318905" y="69259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6FEE6D85-BCCC-473A-8443-40FB3F9F16A4}"/>
              </a:ext>
            </a:extLst>
          </p:cNvPr>
          <p:cNvSpPr/>
          <p:nvPr/>
        </p:nvSpPr>
        <p:spPr>
          <a:xfrm>
            <a:off x="6681490" y="69720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F1858EA3-0460-4CE5-9BFE-15585D9485DD}"/>
              </a:ext>
            </a:extLst>
          </p:cNvPr>
          <p:cNvSpPr/>
          <p:nvPr/>
        </p:nvSpPr>
        <p:spPr>
          <a:xfrm>
            <a:off x="7041490" y="6951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DB9D061-A1B7-4536-A0EE-2786C71E435D}"/>
              </a:ext>
            </a:extLst>
          </p:cNvPr>
          <p:cNvSpPr/>
          <p:nvPr/>
        </p:nvSpPr>
        <p:spPr>
          <a:xfrm>
            <a:off x="739954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FF8B3CE3-455A-46F6-A355-EFDD025728B8}"/>
              </a:ext>
            </a:extLst>
          </p:cNvPr>
          <p:cNvSpPr/>
          <p:nvPr/>
        </p:nvSpPr>
        <p:spPr>
          <a:xfrm>
            <a:off x="7764710" y="68765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DCA1ED5-45CF-4A89-965A-AB0CE3F69ECE}"/>
              </a:ext>
            </a:extLst>
          </p:cNvPr>
          <p:cNvSpPr/>
          <p:nvPr/>
        </p:nvSpPr>
        <p:spPr>
          <a:xfrm>
            <a:off x="812471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E7955792-5CDC-4093-AA44-7BF37A529079}"/>
              </a:ext>
            </a:extLst>
          </p:cNvPr>
          <p:cNvSpPr/>
          <p:nvPr/>
        </p:nvSpPr>
        <p:spPr>
          <a:xfrm>
            <a:off x="8495075" y="68843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957AAD7E-474A-4CD6-8178-F842EEB90C05}"/>
              </a:ext>
            </a:extLst>
          </p:cNvPr>
          <p:cNvSpPr/>
          <p:nvPr/>
        </p:nvSpPr>
        <p:spPr>
          <a:xfrm>
            <a:off x="40661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451223-1AF3-404B-977B-A3B05C1335F5}"/>
              </a:ext>
            </a:extLst>
          </p:cNvPr>
          <p:cNvSpPr/>
          <p:nvPr/>
        </p:nvSpPr>
        <p:spPr>
          <a:xfrm>
            <a:off x="44335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1D430075-D772-43BD-BDB0-A7C334B443E2}"/>
              </a:ext>
            </a:extLst>
          </p:cNvPr>
          <p:cNvSpPr/>
          <p:nvPr/>
        </p:nvSpPr>
        <p:spPr>
          <a:xfrm>
            <a:off x="5888696" y="1242846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0544A6A3-BC3B-4D52-8A1E-2480756E832D}"/>
              </a:ext>
            </a:extLst>
          </p:cNvPr>
          <p:cNvSpPr/>
          <p:nvPr/>
        </p:nvSpPr>
        <p:spPr>
          <a:xfrm>
            <a:off x="6252370" y="124745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5E526D13-F006-4374-8CB4-77ACD86C60CB}"/>
              </a:ext>
            </a:extLst>
          </p:cNvPr>
          <p:cNvSpPr/>
          <p:nvPr/>
        </p:nvSpPr>
        <p:spPr>
          <a:xfrm>
            <a:off x="6627165" y="121929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F5F67F88-D4EA-404C-A22B-C1A7615F3DE9}"/>
              </a:ext>
            </a:extLst>
          </p:cNvPr>
          <p:cNvSpPr/>
          <p:nvPr/>
        </p:nvSpPr>
        <p:spPr>
          <a:xfrm>
            <a:off x="8084869" y="11969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EC35982-79D7-4778-88FD-F61B65DCFF6D}"/>
              </a:ext>
            </a:extLst>
          </p:cNvPr>
          <p:cNvSpPr/>
          <p:nvPr/>
        </p:nvSpPr>
        <p:spPr>
          <a:xfrm>
            <a:off x="8469972" y="122122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645DA5A-7AAB-469A-8FDD-6D5512FC0CCE}"/>
              </a:ext>
            </a:extLst>
          </p:cNvPr>
          <p:cNvSpPr/>
          <p:nvPr/>
        </p:nvSpPr>
        <p:spPr>
          <a:xfrm>
            <a:off x="47893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BBE4CF8-1DB2-46B7-B628-9F14EA76BD28}"/>
              </a:ext>
            </a:extLst>
          </p:cNvPr>
          <p:cNvSpPr/>
          <p:nvPr/>
        </p:nvSpPr>
        <p:spPr>
          <a:xfrm>
            <a:off x="51567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A8DC021-F4A6-4F08-9ACF-FDD37D6554D9}"/>
              </a:ext>
            </a:extLst>
          </p:cNvPr>
          <p:cNvSpPr/>
          <p:nvPr/>
        </p:nvSpPr>
        <p:spPr>
          <a:xfrm>
            <a:off x="55193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90855CD-3667-0E02-9129-94BB6ACCFF6E}"/>
              </a:ext>
            </a:extLst>
          </p:cNvPr>
          <p:cNvSpPr/>
          <p:nvPr/>
        </p:nvSpPr>
        <p:spPr>
          <a:xfrm>
            <a:off x="9405440" y="1191683"/>
            <a:ext cx="1230058" cy="378883"/>
          </a:xfrm>
          <a:prstGeom prst="roundRect">
            <a:avLst/>
          </a:prstGeom>
          <a:solidFill>
            <a:srgbClr val="C9C9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A5347E5-3E71-381F-3D60-65237DF025D6}"/>
              </a:ext>
            </a:extLst>
          </p:cNvPr>
          <p:cNvSpPr/>
          <p:nvPr/>
        </p:nvSpPr>
        <p:spPr>
          <a:xfrm>
            <a:off x="556352" y="2376144"/>
            <a:ext cx="2003405" cy="995706"/>
          </a:xfrm>
          <a:prstGeom prst="ellipse">
            <a:avLst/>
          </a:prstGeom>
          <a:solidFill>
            <a:srgbClr val="FDE0B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80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54455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C92DAAB-8FF8-3F12-AA8E-1D669039CB63}"/>
              </a:ext>
            </a:extLst>
          </p:cNvPr>
          <p:cNvGrpSpPr/>
          <p:nvPr/>
        </p:nvGrpSpPr>
        <p:grpSpPr>
          <a:xfrm>
            <a:off x="3295650" y="260350"/>
            <a:ext cx="6337300" cy="6337300"/>
            <a:chOff x="1784350" y="250825"/>
            <a:chExt cx="6337300" cy="6337300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D1A2DC81-AB3A-0DB1-E4D5-5450FA0F78DB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E8F322D-23B6-5BCC-4037-02DB6DBB6E4B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A56B9487-AF1D-797B-B5DA-19F7F35AB41A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0DB045A4-5EF5-8191-5B4E-862C6A1538B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E57744DB-F1EC-492C-8F17-BFA728ACEFBF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A1380713-E73B-E432-0479-D85EFF83936C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92CB1F52-03EF-F9DF-3920-3D92A6142CEF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A9A5CEF2-2C8A-FD1F-4023-82671C25BF3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977319FE-BD62-B580-D47E-B1A752F429CF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B87E0855-76EF-3833-F28C-8D42C0BD3B84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15225D8B-2001-CA33-E2D4-C804F9CAA5FD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27" name="Picture 2">
                <a:extLst>
                  <a:ext uri="{FF2B5EF4-FFF2-40B4-BE49-F238E27FC236}">
                    <a16:creationId xmlns:a16="http://schemas.microsoft.com/office/drawing/2014/main" id="{603491D7-8D50-1417-AA2B-E3F127D152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D0500E8-215E-D685-C13A-F632D5F59AC0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29" name="Ellipse 28">
            <a:extLst>
              <a:ext uri="{FF2B5EF4-FFF2-40B4-BE49-F238E27FC236}">
                <a16:creationId xmlns:a16="http://schemas.microsoft.com/office/drawing/2014/main" id="{69F22A7E-B443-3348-C7A6-640D5DAE1E19}"/>
              </a:ext>
            </a:extLst>
          </p:cNvPr>
          <p:cNvSpPr/>
          <p:nvPr/>
        </p:nvSpPr>
        <p:spPr>
          <a:xfrm>
            <a:off x="40661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8FB2A3E-4454-2341-4EE3-4B9C632925E2}"/>
              </a:ext>
            </a:extLst>
          </p:cNvPr>
          <p:cNvSpPr/>
          <p:nvPr/>
        </p:nvSpPr>
        <p:spPr>
          <a:xfrm>
            <a:off x="44313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4BF7F429-6A87-3139-BE26-9E88E5206969}"/>
              </a:ext>
            </a:extLst>
          </p:cNvPr>
          <p:cNvSpPr/>
          <p:nvPr/>
        </p:nvSpPr>
        <p:spPr>
          <a:xfrm>
            <a:off x="48012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04F5DC6B-D4C0-F07A-C3FC-DACEA077E3BD}"/>
              </a:ext>
            </a:extLst>
          </p:cNvPr>
          <p:cNvSpPr/>
          <p:nvPr/>
        </p:nvSpPr>
        <p:spPr>
          <a:xfrm>
            <a:off x="51686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534E6FE-72E0-D108-DDDE-2D0AA70EBAC3}"/>
              </a:ext>
            </a:extLst>
          </p:cNvPr>
          <p:cNvSpPr/>
          <p:nvPr/>
        </p:nvSpPr>
        <p:spPr>
          <a:xfrm>
            <a:off x="55312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D2C85F13-1CBA-7DD5-AA26-D0CF52FB9B94}"/>
              </a:ext>
            </a:extLst>
          </p:cNvPr>
          <p:cNvSpPr/>
          <p:nvPr/>
        </p:nvSpPr>
        <p:spPr>
          <a:xfrm>
            <a:off x="58912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D42C5287-39A7-0F80-F8CD-86348FFC0F47}"/>
              </a:ext>
            </a:extLst>
          </p:cNvPr>
          <p:cNvSpPr/>
          <p:nvPr/>
        </p:nvSpPr>
        <p:spPr>
          <a:xfrm>
            <a:off x="62492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185EA1AC-5B3F-01B8-0FB9-ADF7EE830DE5}"/>
              </a:ext>
            </a:extLst>
          </p:cNvPr>
          <p:cNvSpPr/>
          <p:nvPr/>
        </p:nvSpPr>
        <p:spPr>
          <a:xfrm>
            <a:off x="66144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BB1AD6E2-B2B1-4F46-226D-0122F0B192A8}"/>
              </a:ext>
            </a:extLst>
          </p:cNvPr>
          <p:cNvSpPr/>
          <p:nvPr/>
        </p:nvSpPr>
        <p:spPr>
          <a:xfrm>
            <a:off x="69744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117C3462-117D-1276-A952-2F98D7B9E55B}"/>
              </a:ext>
            </a:extLst>
          </p:cNvPr>
          <p:cNvSpPr/>
          <p:nvPr/>
        </p:nvSpPr>
        <p:spPr>
          <a:xfrm>
            <a:off x="73285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D6F737A6-F66D-956E-F535-F880CF57A0F9}"/>
              </a:ext>
            </a:extLst>
          </p:cNvPr>
          <p:cNvSpPr/>
          <p:nvPr/>
        </p:nvSpPr>
        <p:spPr>
          <a:xfrm>
            <a:off x="40735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42A9A9E4-B07D-AAD0-1C09-EB2577A073BC}"/>
              </a:ext>
            </a:extLst>
          </p:cNvPr>
          <p:cNvSpPr/>
          <p:nvPr/>
        </p:nvSpPr>
        <p:spPr>
          <a:xfrm>
            <a:off x="44386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4A24F474-011B-FD50-7C21-1BC30069DFA8}"/>
              </a:ext>
            </a:extLst>
          </p:cNvPr>
          <p:cNvSpPr/>
          <p:nvPr/>
        </p:nvSpPr>
        <p:spPr>
          <a:xfrm>
            <a:off x="48086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CC454D2F-F3DB-CFBD-2BEB-746E034CB6CD}"/>
              </a:ext>
            </a:extLst>
          </p:cNvPr>
          <p:cNvSpPr/>
          <p:nvPr/>
        </p:nvSpPr>
        <p:spPr>
          <a:xfrm>
            <a:off x="51759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DCDE3DF0-6AAB-6737-3056-7A95B9AD8729}"/>
              </a:ext>
            </a:extLst>
          </p:cNvPr>
          <p:cNvSpPr/>
          <p:nvPr/>
        </p:nvSpPr>
        <p:spPr>
          <a:xfrm>
            <a:off x="55385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C5C1772A-755F-24AF-F092-BBFF0E5A9362}"/>
              </a:ext>
            </a:extLst>
          </p:cNvPr>
          <p:cNvSpPr/>
          <p:nvPr/>
        </p:nvSpPr>
        <p:spPr>
          <a:xfrm>
            <a:off x="58985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E942D6B2-0B71-D680-B33A-37AAD8887B48}"/>
              </a:ext>
            </a:extLst>
          </p:cNvPr>
          <p:cNvSpPr/>
          <p:nvPr/>
        </p:nvSpPr>
        <p:spPr>
          <a:xfrm>
            <a:off x="62566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C7B913D0-7012-1E33-831B-063E8631F6AF}"/>
              </a:ext>
            </a:extLst>
          </p:cNvPr>
          <p:cNvSpPr/>
          <p:nvPr/>
        </p:nvSpPr>
        <p:spPr>
          <a:xfrm>
            <a:off x="66217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BA65661A-CACD-D286-767F-A046DD4237BC}"/>
              </a:ext>
            </a:extLst>
          </p:cNvPr>
          <p:cNvSpPr/>
          <p:nvPr/>
        </p:nvSpPr>
        <p:spPr>
          <a:xfrm>
            <a:off x="69817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4" name="Ellipse 1023">
            <a:extLst>
              <a:ext uri="{FF2B5EF4-FFF2-40B4-BE49-F238E27FC236}">
                <a16:creationId xmlns:a16="http://schemas.microsoft.com/office/drawing/2014/main" id="{C954C0A6-8F24-B142-07A2-71493BD9A551}"/>
              </a:ext>
            </a:extLst>
          </p:cNvPr>
          <p:cNvSpPr/>
          <p:nvPr/>
        </p:nvSpPr>
        <p:spPr>
          <a:xfrm>
            <a:off x="73359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5" name="Ellipse 1024">
            <a:extLst>
              <a:ext uri="{FF2B5EF4-FFF2-40B4-BE49-F238E27FC236}">
                <a16:creationId xmlns:a16="http://schemas.microsoft.com/office/drawing/2014/main" id="{30BFFCED-BD90-18CF-ACAB-AB626C87B22D}"/>
              </a:ext>
            </a:extLst>
          </p:cNvPr>
          <p:cNvSpPr/>
          <p:nvPr/>
        </p:nvSpPr>
        <p:spPr>
          <a:xfrm>
            <a:off x="40769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7" name="Ellipse 1026">
            <a:extLst>
              <a:ext uri="{FF2B5EF4-FFF2-40B4-BE49-F238E27FC236}">
                <a16:creationId xmlns:a16="http://schemas.microsoft.com/office/drawing/2014/main" id="{0DCD0497-F9F0-6BC8-E28D-4924D81B8FB5}"/>
              </a:ext>
            </a:extLst>
          </p:cNvPr>
          <p:cNvSpPr/>
          <p:nvPr/>
        </p:nvSpPr>
        <p:spPr>
          <a:xfrm>
            <a:off x="44420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8" name="Ellipse 1027">
            <a:extLst>
              <a:ext uri="{FF2B5EF4-FFF2-40B4-BE49-F238E27FC236}">
                <a16:creationId xmlns:a16="http://schemas.microsoft.com/office/drawing/2014/main" id="{4714CAEC-DF8C-881C-A817-A3641D1C90E1}"/>
              </a:ext>
            </a:extLst>
          </p:cNvPr>
          <p:cNvSpPr/>
          <p:nvPr/>
        </p:nvSpPr>
        <p:spPr>
          <a:xfrm>
            <a:off x="48120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9" name="Ellipse 1028">
            <a:extLst>
              <a:ext uri="{FF2B5EF4-FFF2-40B4-BE49-F238E27FC236}">
                <a16:creationId xmlns:a16="http://schemas.microsoft.com/office/drawing/2014/main" id="{425D5332-F216-672B-3459-26EB25EE632D}"/>
              </a:ext>
            </a:extLst>
          </p:cNvPr>
          <p:cNvSpPr/>
          <p:nvPr/>
        </p:nvSpPr>
        <p:spPr>
          <a:xfrm>
            <a:off x="51793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0" name="Ellipse 1029">
            <a:extLst>
              <a:ext uri="{FF2B5EF4-FFF2-40B4-BE49-F238E27FC236}">
                <a16:creationId xmlns:a16="http://schemas.microsoft.com/office/drawing/2014/main" id="{655AE0AE-7145-79CA-1A17-6397505EC20B}"/>
              </a:ext>
            </a:extLst>
          </p:cNvPr>
          <p:cNvSpPr/>
          <p:nvPr/>
        </p:nvSpPr>
        <p:spPr>
          <a:xfrm>
            <a:off x="55419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1" name="Ellipse 1030">
            <a:extLst>
              <a:ext uri="{FF2B5EF4-FFF2-40B4-BE49-F238E27FC236}">
                <a16:creationId xmlns:a16="http://schemas.microsoft.com/office/drawing/2014/main" id="{D94A0657-BC2B-BF8D-C41E-E73F26C5D9E7}"/>
              </a:ext>
            </a:extLst>
          </p:cNvPr>
          <p:cNvSpPr/>
          <p:nvPr/>
        </p:nvSpPr>
        <p:spPr>
          <a:xfrm>
            <a:off x="59019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2" name="Ellipse 1031">
            <a:extLst>
              <a:ext uri="{FF2B5EF4-FFF2-40B4-BE49-F238E27FC236}">
                <a16:creationId xmlns:a16="http://schemas.microsoft.com/office/drawing/2014/main" id="{524688DC-6565-76D4-6616-F66C2B0BD7B7}"/>
              </a:ext>
            </a:extLst>
          </p:cNvPr>
          <p:cNvSpPr/>
          <p:nvPr/>
        </p:nvSpPr>
        <p:spPr>
          <a:xfrm>
            <a:off x="62600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3" name="Ellipse 1032">
            <a:extLst>
              <a:ext uri="{FF2B5EF4-FFF2-40B4-BE49-F238E27FC236}">
                <a16:creationId xmlns:a16="http://schemas.microsoft.com/office/drawing/2014/main" id="{D6B91BD4-22D4-815A-12C0-6DC1091370DE}"/>
              </a:ext>
            </a:extLst>
          </p:cNvPr>
          <p:cNvSpPr/>
          <p:nvPr/>
        </p:nvSpPr>
        <p:spPr>
          <a:xfrm>
            <a:off x="66251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4" name="Ellipse 1033">
            <a:extLst>
              <a:ext uri="{FF2B5EF4-FFF2-40B4-BE49-F238E27FC236}">
                <a16:creationId xmlns:a16="http://schemas.microsoft.com/office/drawing/2014/main" id="{953AA921-3D8C-042D-FA4A-EED324636600}"/>
              </a:ext>
            </a:extLst>
          </p:cNvPr>
          <p:cNvSpPr/>
          <p:nvPr/>
        </p:nvSpPr>
        <p:spPr>
          <a:xfrm>
            <a:off x="69851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5" name="Ellipse 1034">
            <a:extLst>
              <a:ext uri="{FF2B5EF4-FFF2-40B4-BE49-F238E27FC236}">
                <a16:creationId xmlns:a16="http://schemas.microsoft.com/office/drawing/2014/main" id="{1A36B0BA-EECF-3CDE-1B7A-6B0EE7FFAF3F}"/>
              </a:ext>
            </a:extLst>
          </p:cNvPr>
          <p:cNvSpPr/>
          <p:nvPr/>
        </p:nvSpPr>
        <p:spPr>
          <a:xfrm>
            <a:off x="73393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6" name="Ellipse 1035">
            <a:extLst>
              <a:ext uri="{FF2B5EF4-FFF2-40B4-BE49-F238E27FC236}">
                <a16:creationId xmlns:a16="http://schemas.microsoft.com/office/drawing/2014/main" id="{025182F8-E94A-39F7-3EA5-88E3DBA13ED6}"/>
              </a:ext>
            </a:extLst>
          </p:cNvPr>
          <p:cNvSpPr/>
          <p:nvPr/>
        </p:nvSpPr>
        <p:spPr>
          <a:xfrm>
            <a:off x="40735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7" name="Ellipse 1036">
            <a:extLst>
              <a:ext uri="{FF2B5EF4-FFF2-40B4-BE49-F238E27FC236}">
                <a16:creationId xmlns:a16="http://schemas.microsoft.com/office/drawing/2014/main" id="{2B827339-F9E7-8643-1EFF-144F43361CFC}"/>
              </a:ext>
            </a:extLst>
          </p:cNvPr>
          <p:cNvSpPr/>
          <p:nvPr/>
        </p:nvSpPr>
        <p:spPr>
          <a:xfrm>
            <a:off x="44386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8" name="Ellipse 1037">
            <a:extLst>
              <a:ext uri="{FF2B5EF4-FFF2-40B4-BE49-F238E27FC236}">
                <a16:creationId xmlns:a16="http://schemas.microsoft.com/office/drawing/2014/main" id="{43FF652F-1941-4D40-F29A-FD8E524EE028}"/>
              </a:ext>
            </a:extLst>
          </p:cNvPr>
          <p:cNvSpPr/>
          <p:nvPr/>
        </p:nvSpPr>
        <p:spPr>
          <a:xfrm>
            <a:off x="48086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9" name="Ellipse 1038">
            <a:extLst>
              <a:ext uri="{FF2B5EF4-FFF2-40B4-BE49-F238E27FC236}">
                <a16:creationId xmlns:a16="http://schemas.microsoft.com/office/drawing/2014/main" id="{F2F15146-EABD-8903-C396-BBB9BABF6B31}"/>
              </a:ext>
            </a:extLst>
          </p:cNvPr>
          <p:cNvSpPr/>
          <p:nvPr/>
        </p:nvSpPr>
        <p:spPr>
          <a:xfrm>
            <a:off x="51759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0" name="Ellipse 1039">
            <a:extLst>
              <a:ext uri="{FF2B5EF4-FFF2-40B4-BE49-F238E27FC236}">
                <a16:creationId xmlns:a16="http://schemas.microsoft.com/office/drawing/2014/main" id="{E4A7D521-EDDE-B93D-1F97-F7B9089E9307}"/>
              </a:ext>
            </a:extLst>
          </p:cNvPr>
          <p:cNvSpPr/>
          <p:nvPr/>
        </p:nvSpPr>
        <p:spPr>
          <a:xfrm>
            <a:off x="55385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1" name="Ellipse 1040">
            <a:extLst>
              <a:ext uri="{FF2B5EF4-FFF2-40B4-BE49-F238E27FC236}">
                <a16:creationId xmlns:a16="http://schemas.microsoft.com/office/drawing/2014/main" id="{38265DBD-1C5F-71F4-CEAB-8E4B4C5C2C99}"/>
              </a:ext>
            </a:extLst>
          </p:cNvPr>
          <p:cNvSpPr/>
          <p:nvPr/>
        </p:nvSpPr>
        <p:spPr>
          <a:xfrm>
            <a:off x="58985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2" name="Ellipse 1041">
            <a:extLst>
              <a:ext uri="{FF2B5EF4-FFF2-40B4-BE49-F238E27FC236}">
                <a16:creationId xmlns:a16="http://schemas.microsoft.com/office/drawing/2014/main" id="{1AD61CCD-5DB6-0854-A9A7-0A399CB87BB6}"/>
              </a:ext>
            </a:extLst>
          </p:cNvPr>
          <p:cNvSpPr/>
          <p:nvPr/>
        </p:nvSpPr>
        <p:spPr>
          <a:xfrm>
            <a:off x="62566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3" name="Ellipse 1042">
            <a:extLst>
              <a:ext uri="{FF2B5EF4-FFF2-40B4-BE49-F238E27FC236}">
                <a16:creationId xmlns:a16="http://schemas.microsoft.com/office/drawing/2014/main" id="{E91A77A8-F219-4671-8980-00E4C2485FE3}"/>
              </a:ext>
            </a:extLst>
          </p:cNvPr>
          <p:cNvSpPr/>
          <p:nvPr/>
        </p:nvSpPr>
        <p:spPr>
          <a:xfrm>
            <a:off x="66217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4" name="Ellipse 1043">
            <a:extLst>
              <a:ext uri="{FF2B5EF4-FFF2-40B4-BE49-F238E27FC236}">
                <a16:creationId xmlns:a16="http://schemas.microsoft.com/office/drawing/2014/main" id="{C5203752-9E4A-572A-3E28-A4E46535FE19}"/>
              </a:ext>
            </a:extLst>
          </p:cNvPr>
          <p:cNvSpPr/>
          <p:nvPr/>
        </p:nvSpPr>
        <p:spPr>
          <a:xfrm>
            <a:off x="69817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5" name="Ellipse 1044">
            <a:extLst>
              <a:ext uri="{FF2B5EF4-FFF2-40B4-BE49-F238E27FC236}">
                <a16:creationId xmlns:a16="http://schemas.microsoft.com/office/drawing/2014/main" id="{A39964D6-476C-4D62-76FE-6C14C4DAB5D0}"/>
              </a:ext>
            </a:extLst>
          </p:cNvPr>
          <p:cNvSpPr/>
          <p:nvPr/>
        </p:nvSpPr>
        <p:spPr>
          <a:xfrm>
            <a:off x="73359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6" name="Ellipse 1045">
            <a:extLst>
              <a:ext uri="{FF2B5EF4-FFF2-40B4-BE49-F238E27FC236}">
                <a16:creationId xmlns:a16="http://schemas.microsoft.com/office/drawing/2014/main" id="{58970D28-2F6E-A8C0-F3B2-B9AA6E6E0AF5}"/>
              </a:ext>
            </a:extLst>
          </p:cNvPr>
          <p:cNvSpPr/>
          <p:nvPr/>
        </p:nvSpPr>
        <p:spPr>
          <a:xfrm>
            <a:off x="40735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7" name="Ellipse 1046">
            <a:extLst>
              <a:ext uri="{FF2B5EF4-FFF2-40B4-BE49-F238E27FC236}">
                <a16:creationId xmlns:a16="http://schemas.microsoft.com/office/drawing/2014/main" id="{CE86D377-9A7B-56FC-51E9-9C48679517CF}"/>
              </a:ext>
            </a:extLst>
          </p:cNvPr>
          <p:cNvSpPr/>
          <p:nvPr/>
        </p:nvSpPr>
        <p:spPr>
          <a:xfrm>
            <a:off x="44386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8" name="Ellipse 1047">
            <a:extLst>
              <a:ext uri="{FF2B5EF4-FFF2-40B4-BE49-F238E27FC236}">
                <a16:creationId xmlns:a16="http://schemas.microsoft.com/office/drawing/2014/main" id="{8B5E8F58-02AD-093F-63F4-F703C59B2034}"/>
              </a:ext>
            </a:extLst>
          </p:cNvPr>
          <p:cNvSpPr/>
          <p:nvPr/>
        </p:nvSpPr>
        <p:spPr>
          <a:xfrm>
            <a:off x="48086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9" name="Ellipse 1048">
            <a:extLst>
              <a:ext uri="{FF2B5EF4-FFF2-40B4-BE49-F238E27FC236}">
                <a16:creationId xmlns:a16="http://schemas.microsoft.com/office/drawing/2014/main" id="{63A5B6A8-3627-B96D-CE8B-4AF34D7FD3B9}"/>
              </a:ext>
            </a:extLst>
          </p:cNvPr>
          <p:cNvSpPr/>
          <p:nvPr/>
        </p:nvSpPr>
        <p:spPr>
          <a:xfrm>
            <a:off x="51759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0" name="Ellipse 1049">
            <a:extLst>
              <a:ext uri="{FF2B5EF4-FFF2-40B4-BE49-F238E27FC236}">
                <a16:creationId xmlns:a16="http://schemas.microsoft.com/office/drawing/2014/main" id="{D8E72FEB-17E8-5899-2608-E7E58E34B207}"/>
              </a:ext>
            </a:extLst>
          </p:cNvPr>
          <p:cNvSpPr/>
          <p:nvPr/>
        </p:nvSpPr>
        <p:spPr>
          <a:xfrm>
            <a:off x="55385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1" name="Ellipse 1050">
            <a:extLst>
              <a:ext uri="{FF2B5EF4-FFF2-40B4-BE49-F238E27FC236}">
                <a16:creationId xmlns:a16="http://schemas.microsoft.com/office/drawing/2014/main" id="{588FB0C8-3074-365B-9309-3C9827B681D7}"/>
              </a:ext>
            </a:extLst>
          </p:cNvPr>
          <p:cNvSpPr/>
          <p:nvPr/>
        </p:nvSpPr>
        <p:spPr>
          <a:xfrm>
            <a:off x="58985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2" name="Ellipse 1051">
            <a:extLst>
              <a:ext uri="{FF2B5EF4-FFF2-40B4-BE49-F238E27FC236}">
                <a16:creationId xmlns:a16="http://schemas.microsoft.com/office/drawing/2014/main" id="{74E6093A-BA81-8978-9752-08D10C31B97C}"/>
              </a:ext>
            </a:extLst>
          </p:cNvPr>
          <p:cNvSpPr/>
          <p:nvPr/>
        </p:nvSpPr>
        <p:spPr>
          <a:xfrm>
            <a:off x="62566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3" name="Ellipse 1052">
            <a:extLst>
              <a:ext uri="{FF2B5EF4-FFF2-40B4-BE49-F238E27FC236}">
                <a16:creationId xmlns:a16="http://schemas.microsoft.com/office/drawing/2014/main" id="{EA8D78C9-1041-344B-5BFB-687B8610FAAB}"/>
              </a:ext>
            </a:extLst>
          </p:cNvPr>
          <p:cNvSpPr/>
          <p:nvPr/>
        </p:nvSpPr>
        <p:spPr>
          <a:xfrm>
            <a:off x="66217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4" name="Ellipse 1053">
            <a:extLst>
              <a:ext uri="{FF2B5EF4-FFF2-40B4-BE49-F238E27FC236}">
                <a16:creationId xmlns:a16="http://schemas.microsoft.com/office/drawing/2014/main" id="{207E67ED-3DE8-BCA0-A612-EF58E1723525}"/>
              </a:ext>
            </a:extLst>
          </p:cNvPr>
          <p:cNvSpPr/>
          <p:nvPr/>
        </p:nvSpPr>
        <p:spPr>
          <a:xfrm>
            <a:off x="69817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5" name="Ellipse 1054">
            <a:extLst>
              <a:ext uri="{FF2B5EF4-FFF2-40B4-BE49-F238E27FC236}">
                <a16:creationId xmlns:a16="http://schemas.microsoft.com/office/drawing/2014/main" id="{40D81E07-2C14-3E82-00BB-633FAD9E0B63}"/>
              </a:ext>
            </a:extLst>
          </p:cNvPr>
          <p:cNvSpPr/>
          <p:nvPr/>
        </p:nvSpPr>
        <p:spPr>
          <a:xfrm>
            <a:off x="73359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6" name="Ellipse 1055">
            <a:extLst>
              <a:ext uri="{FF2B5EF4-FFF2-40B4-BE49-F238E27FC236}">
                <a16:creationId xmlns:a16="http://schemas.microsoft.com/office/drawing/2014/main" id="{18772224-59CD-120E-78EA-7A9622A59F06}"/>
              </a:ext>
            </a:extLst>
          </p:cNvPr>
          <p:cNvSpPr/>
          <p:nvPr/>
        </p:nvSpPr>
        <p:spPr>
          <a:xfrm>
            <a:off x="40735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7" name="Ellipse 1056">
            <a:extLst>
              <a:ext uri="{FF2B5EF4-FFF2-40B4-BE49-F238E27FC236}">
                <a16:creationId xmlns:a16="http://schemas.microsoft.com/office/drawing/2014/main" id="{3434657E-25B7-E817-A608-C13E5E1543C6}"/>
              </a:ext>
            </a:extLst>
          </p:cNvPr>
          <p:cNvSpPr/>
          <p:nvPr/>
        </p:nvSpPr>
        <p:spPr>
          <a:xfrm>
            <a:off x="44386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8" name="Ellipse 1057">
            <a:extLst>
              <a:ext uri="{FF2B5EF4-FFF2-40B4-BE49-F238E27FC236}">
                <a16:creationId xmlns:a16="http://schemas.microsoft.com/office/drawing/2014/main" id="{AA82CEF3-6512-C347-86EF-19CB9ECC1ECD}"/>
              </a:ext>
            </a:extLst>
          </p:cNvPr>
          <p:cNvSpPr/>
          <p:nvPr/>
        </p:nvSpPr>
        <p:spPr>
          <a:xfrm>
            <a:off x="48086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9" name="Ellipse 1058">
            <a:extLst>
              <a:ext uri="{FF2B5EF4-FFF2-40B4-BE49-F238E27FC236}">
                <a16:creationId xmlns:a16="http://schemas.microsoft.com/office/drawing/2014/main" id="{74529F0F-6517-B250-E444-9CD8C5A6911F}"/>
              </a:ext>
            </a:extLst>
          </p:cNvPr>
          <p:cNvSpPr/>
          <p:nvPr/>
        </p:nvSpPr>
        <p:spPr>
          <a:xfrm>
            <a:off x="51759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0" name="Ellipse 1059">
            <a:extLst>
              <a:ext uri="{FF2B5EF4-FFF2-40B4-BE49-F238E27FC236}">
                <a16:creationId xmlns:a16="http://schemas.microsoft.com/office/drawing/2014/main" id="{ED167899-5EBC-6053-8FF0-D3B5F156ACC8}"/>
              </a:ext>
            </a:extLst>
          </p:cNvPr>
          <p:cNvSpPr/>
          <p:nvPr/>
        </p:nvSpPr>
        <p:spPr>
          <a:xfrm>
            <a:off x="55385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1" name="Ellipse 1060">
            <a:extLst>
              <a:ext uri="{FF2B5EF4-FFF2-40B4-BE49-F238E27FC236}">
                <a16:creationId xmlns:a16="http://schemas.microsoft.com/office/drawing/2014/main" id="{FBA8DF58-6ED8-3E04-3160-D20342BC0BA1}"/>
              </a:ext>
            </a:extLst>
          </p:cNvPr>
          <p:cNvSpPr/>
          <p:nvPr/>
        </p:nvSpPr>
        <p:spPr>
          <a:xfrm>
            <a:off x="58985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2" name="Ellipse 1061">
            <a:extLst>
              <a:ext uri="{FF2B5EF4-FFF2-40B4-BE49-F238E27FC236}">
                <a16:creationId xmlns:a16="http://schemas.microsoft.com/office/drawing/2014/main" id="{A814F1D6-57A7-379F-5CAB-F67F4BA78627}"/>
              </a:ext>
            </a:extLst>
          </p:cNvPr>
          <p:cNvSpPr/>
          <p:nvPr/>
        </p:nvSpPr>
        <p:spPr>
          <a:xfrm>
            <a:off x="62566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3" name="Ellipse 1062">
            <a:extLst>
              <a:ext uri="{FF2B5EF4-FFF2-40B4-BE49-F238E27FC236}">
                <a16:creationId xmlns:a16="http://schemas.microsoft.com/office/drawing/2014/main" id="{8AFD5050-C399-E653-7771-4576D2FB2A49}"/>
              </a:ext>
            </a:extLst>
          </p:cNvPr>
          <p:cNvSpPr/>
          <p:nvPr/>
        </p:nvSpPr>
        <p:spPr>
          <a:xfrm>
            <a:off x="66217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4" name="Ellipse 1063">
            <a:extLst>
              <a:ext uri="{FF2B5EF4-FFF2-40B4-BE49-F238E27FC236}">
                <a16:creationId xmlns:a16="http://schemas.microsoft.com/office/drawing/2014/main" id="{11BCEB77-028A-540C-452D-A9FA61FB0B5F}"/>
              </a:ext>
            </a:extLst>
          </p:cNvPr>
          <p:cNvSpPr/>
          <p:nvPr/>
        </p:nvSpPr>
        <p:spPr>
          <a:xfrm>
            <a:off x="69817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5" name="Ellipse 1064">
            <a:extLst>
              <a:ext uri="{FF2B5EF4-FFF2-40B4-BE49-F238E27FC236}">
                <a16:creationId xmlns:a16="http://schemas.microsoft.com/office/drawing/2014/main" id="{68DA21F9-8AD8-401D-3E99-95897E90305B}"/>
              </a:ext>
            </a:extLst>
          </p:cNvPr>
          <p:cNvSpPr/>
          <p:nvPr/>
        </p:nvSpPr>
        <p:spPr>
          <a:xfrm>
            <a:off x="73359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6" name="Ellipse 1065">
            <a:extLst>
              <a:ext uri="{FF2B5EF4-FFF2-40B4-BE49-F238E27FC236}">
                <a16:creationId xmlns:a16="http://schemas.microsoft.com/office/drawing/2014/main" id="{DAECABF8-EE1E-EFB0-BE12-EC4C0A340066}"/>
              </a:ext>
            </a:extLst>
          </p:cNvPr>
          <p:cNvSpPr/>
          <p:nvPr/>
        </p:nvSpPr>
        <p:spPr>
          <a:xfrm>
            <a:off x="40735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7" name="Ellipse 1066">
            <a:extLst>
              <a:ext uri="{FF2B5EF4-FFF2-40B4-BE49-F238E27FC236}">
                <a16:creationId xmlns:a16="http://schemas.microsoft.com/office/drawing/2014/main" id="{65EB8187-E475-4011-B9EB-1E99184FB451}"/>
              </a:ext>
            </a:extLst>
          </p:cNvPr>
          <p:cNvSpPr/>
          <p:nvPr/>
        </p:nvSpPr>
        <p:spPr>
          <a:xfrm>
            <a:off x="44386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8" name="Ellipse 1067">
            <a:extLst>
              <a:ext uri="{FF2B5EF4-FFF2-40B4-BE49-F238E27FC236}">
                <a16:creationId xmlns:a16="http://schemas.microsoft.com/office/drawing/2014/main" id="{BE38B5F3-4837-EDE4-BBC6-1052E3AD663B}"/>
              </a:ext>
            </a:extLst>
          </p:cNvPr>
          <p:cNvSpPr/>
          <p:nvPr/>
        </p:nvSpPr>
        <p:spPr>
          <a:xfrm>
            <a:off x="48086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9" name="Ellipse 1068">
            <a:extLst>
              <a:ext uri="{FF2B5EF4-FFF2-40B4-BE49-F238E27FC236}">
                <a16:creationId xmlns:a16="http://schemas.microsoft.com/office/drawing/2014/main" id="{B43B63ED-8460-3F4D-5062-AEBB9122DA99}"/>
              </a:ext>
            </a:extLst>
          </p:cNvPr>
          <p:cNvSpPr/>
          <p:nvPr/>
        </p:nvSpPr>
        <p:spPr>
          <a:xfrm>
            <a:off x="51759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0" name="Ellipse 1069">
            <a:extLst>
              <a:ext uri="{FF2B5EF4-FFF2-40B4-BE49-F238E27FC236}">
                <a16:creationId xmlns:a16="http://schemas.microsoft.com/office/drawing/2014/main" id="{021DC1BD-FC6B-608B-2E33-5796326C3E85}"/>
              </a:ext>
            </a:extLst>
          </p:cNvPr>
          <p:cNvSpPr/>
          <p:nvPr/>
        </p:nvSpPr>
        <p:spPr>
          <a:xfrm>
            <a:off x="55385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1" name="Ellipse 1070">
            <a:extLst>
              <a:ext uri="{FF2B5EF4-FFF2-40B4-BE49-F238E27FC236}">
                <a16:creationId xmlns:a16="http://schemas.microsoft.com/office/drawing/2014/main" id="{2ACF57A2-E2F3-AF7A-C317-14745D373C7D}"/>
              </a:ext>
            </a:extLst>
          </p:cNvPr>
          <p:cNvSpPr/>
          <p:nvPr/>
        </p:nvSpPr>
        <p:spPr>
          <a:xfrm>
            <a:off x="58985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2" name="Ellipse 1071">
            <a:extLst>
              <a:ext uri="{FF2B5EF4-FFF2-40B4-BE49-F238E27FC236}">
                <a16:creationId xmlns:a16="http://schemas.microsoft.com/office/drawing/2014/main" id="{FEB3D99D-547C-BFF8-90C8-63BDDD8BFA49}"/>
              </a:ext>
            </a:extLst>
          </p:cNvPr>
          <p:cNvSpPr/>
          <p:nvPr/>
        </p:nvSpPr>
        <p:spPr>
          <a:xfrm>
            <a:off x="62566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3" name="Ellipse 1072">
            <a:extLst>
              <a:ext uri="{FF2B5EF4-FFF2-40B4-BE49-F238E27FC236}">
                <a16:creationId xmlns:a16="http://schemas.microsoft.com/office/drawing/2014/main" id="{333BDB3E-0CB2-D230-F55F-4D87903B5C0D}"/>
              </a:ext>
            </a:extLst>
          </p:cNvPr>
          <p:cNvSpPr/>
          <p:nvPr/>
        </p:nvSpPr>
        <p:spPr>
          <a:xfrm>
            <a:off x="66217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4" name="Ellipse 1073">
            <a:extLst>
              <a:ext uri="{FF2B5EF4-FFF2-40B4-BE49-F238E27FC236}">
                <a16:creationId xmlns:a16="http://schemas.microsoft.com/office/drawing/2014/main" id="{9F2BC125-653F-D204-FB43-09CE2C17384D}"/>
              </a:ext>
            </a:extLst>
          </p:cNvPr>
          <p:cNvSpPr/>
          <p:nvPr/>
        </p:nvSpPr>
        <p:spPr>
          <a:xfrm>
            <a:off x="69817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5" name="Ellipse 1074">
            <a:extLst>
              <a:ext uri="{FF2B5EF4-FFF2-40B4-BE49-F238E27FC236}">
                <a16:creationId xmlns:a16="http://schemas.microsoft.com/office/drawing/2014/main" id="{FD7821DF-0E7B-E227-5E3E-1BAFCCDBAC91}"/>
              </a:ext>
            </a:extLst>
          </p:cNvPr>
          <p:cNvSpPr/>
          <p:nvPr/>
        </p:nvSpPr>
        <p:spPr>
          <a:xfrm>
            <a:off x="73359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6" name="Ellipse 1075">
            <a:extLst>
              <a:ext uri="{FF2B5EF4-FFF2-40B4-BE49-F238E27FC236}">
                <a16:creationId xmlns:a16="http://schemas.microsoft.com/office/drawing/2014/main" id="{DA1D6C1D-D0DF-02D8-BC5C-9E6A39D8A278}"/>
              </a:ext>
            </a:extLst>
          </p:cNvPr>
          <p:cNvSpPr/>
          <p:nvPr/>
        </p:nvSpPr>
        <p:spPr>
          <a:xfrm>
            <a:off x="40744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7" name="Ellipse 1076">
            <a:extLst>
              <a:ext uri="{FF2B5EF4-FFF2-40B4-BE49-F238E27FC236}">
                <a16:creationId xmlns:a16="http://schemas.microsoft.com/office/drawing/2014/main" id="{3BCAFB72-9D22-A8CC-8D5F-CEFB0FBEFB62}"/>
              </a:ext>
            </a:extLst>
          </p:cNvPr>
          <p:cNvSpPr/>
          <p:nvPr/>
        </p:nvSpPr>
        <p:spPr>
          <a:xfrm>
            <a:off x="44396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8" name="Ellipse 1077">
            <a:extLst>
              <a:ext uri="{FF2B5EF4-FFF2-40B4-BE49-F238E27FC236}">
                <a16:creationId xmlns:a16="http://schemas.microsoft.com/office/drawing/2014/main" id="{F9F17283-1E1B-57F5-47CD-CC2D8E32B114}"/>
              </a:ext>
            </a:extLst>
          </p:cNvPr>
          <p:cNvSpPr/>
          <p:nvPr/>
        </p:nvSpPr>
        <p:spPr>
          <a:xfrm>
            <a:off x="48095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9" name="Ellipse 1078">
            <a:extLst>
              <a:ext uri="{FF2B5EF4-FFF2-40B4-BE49-F238E27FC236}">
                <a16:creationId xmlns:a16="http://schemas.microsoft.com/office/drawing/2014/main" id="{C46D749D-765F-2870-CCE8-76E85C0D7A00}"/>
              </a:ext>
            </a:extLst>
          </p:cNvPr>
          <p:cNvSpPr/>
          <p:nvPr/>
        </p:nvSpPr>
        <p:spPr>
          <a:xfrm>
            <a:off x="51769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0" name="Ellipse 1079">
            <a:extLst>
              <a:ext uri="{FF2B5EF4-FFF2-40B4-BE49-F238E27FC236}">
                <a16:creationId xmlns:a16="http://schemas.microsoft.com/office/drawing/2014/main" id="{1EB93336-0994-F3D0-8787-7400EE241A20}"/>
              </a:ext>
            </a:extLst>
          </p:cNvPr>
          <p:cNvSpPr/>
          <p:nvPr/>
        </p:nvSpPr>
        <p:spPr>
          <a:xfrm>
            <a:off x="55395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1" name="Ellipse 1080">
            <a:extLst>
              <a:ext uri="{FF2B5EF4-FFF2-40B4-BE49-F238E27FC236}">
                <a16:creationId xmlns:a16="http://schemas.microsoft.com/office/drawing/2014/main" id="{D800A0EF-51F8-FCAF-C6C0-9CBCAFF5B466}"/>
              </a:ext>
            </a:extLst>
          </p:cNvPr>
          <p:cNvSpPr/>
          <p:nvPr/>
        </p:nvSpPr>
        <p:spPr>
          <a:xfrm>
            <a:off x="58995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2" name="Ellipse 1081">
            <a:extLst>
              <a:ext uri="{FF2B5EF4-FFF2-40B4-BE49-F238E27FC236}">
                <a16:creationId xmlns:a16="http://schemas.microsoft.com/office/drawing/2014/main" id="{8071A6F3-C07A-FCB4-540C-0E22F42DB4D5}"/>
              </a:ext>
            </a:extLst>
          </p:cNvPr>
          <p:cNvSpPr/>
          <p:nvPr/>
        </p:nvSpPr>
        <p:spPr>
          <a:xfrm>
            <a:off x="62575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3" name="Ellipse 1082">
            <a:extLst>
              <a:ext uri="{FF2B5EF4-FFF2-40B4-BE49-F238E27FC236}">
                <a16:creationId xmlns:a16="http://schemas.microsoft.com/office/drawing/2014/main" id="{EA1811AF-317E-E276-BA3B-04C22A0F7623}"/>
              </a:ext>
            </a:extLst>
          </p:cNvPr>
          <p:cNvSpPr/>
          <p:nvPr/>
        </p:nvSpPr>
        <p:spPr>
          <a:xfrm>
            <a:off x="66227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4" name="Ellipse 1083">
            <a:extLst>
              <a:ext uri="{FF2B5EF4-FFF2-40B4-BE49-F238E27FC236}">
                <a16:creationId xmlns:a16="http://schemas.microsoft.com/office/drawing/2014/main" id="{D7245B3D-3EE6-457F-F719-3924D3999E10}"/>
              </a:ext>
            </a:extLst>
          </p:cNvPr>
          <p:cNvSpPr/>
          <p:nvPr/>
        </p:nvSpPr>
        <p:spPr>
          <a:xfrm>
            <a:off x="69827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5" name="Ellipse 1084">
            <a:extLst>
              <a:ext uri="{FF2B5EF4-FFF2-40B4-BE49-F238E27FC236}">
                <a16:creationId xmlns:a16="http://schemas.microsoft.com/office/drawing/2014/main" id="{4E55907D-6B46-7D13-BF49-59F6C547DD44}"/>
              </a:ext>
            </a:extLst>
          </p:cNvPr>
          <p:cNvSpPr/>
          <p:nvPr/>
        </p:nvSpPr>
        <p:spPr>
          <a:xfrm>
            <a:off x="73368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6" name="Ellipse 1085">
            <a:extLst>
              <a:ext uri="{FF2B5EF4-FFF2-40B4-BE49-F238E27FC236}">
                <a16:creationId xmlns:a16="http://schemas.microsoft.com/office/drawing/2014/main" id="{FB0441A8-2B65-D37F-9A28-FCF6DEDEF1E0}"/>
              </a:ext>
            </a:extLst>
          </p:cNvPr>
          <p:cNvSpPr/>
          <p:nvPr/>
        </p:nvSpPr>
        <p:spPr>
          <a:xfrm>
            <a:off x="4049961" y="77529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7" name="Ellipse 1086">
            <a:extLst>
              <a:ext uri="{FF2B5EF4-FFF2-40B4-BE49-F238E27FC236}">
                <a16:creationId xmlns:a16="http://schemas.microsoft.com/office/drawing/2014/main" id="{97EC58E4-2290-3247-B673-56907859EEF6}"/>
              </a:ext>
            </a:extLst>
          </p:cNvPr>
          <p:cNvSpPr/>
          <p:nvPr/>
        </p:nvSpPr>
        <p:spPr>
          <a:xfrm>
            <a:off x="4415131" y="77529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A0D06E91-4ABF-F8BF-DA64-635227BBA0AD}"/>
              </a:ext>
            </a:extLst>
          </p:cNvPr>
          <p:cNvSpPr/>
          <p:nvPr/>
        </p:nvSpPr>
        <p:spPr>
          <a:xfrm>
            <a:off x="4785064" y="79037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F5235455-59B5-F90D-8990-CA56BCBAF16B}"/>
              </a:ext>
            </a:extLst>
          </p:cNvPr>
          <p:cNvSpPr/>
          <p:nvPr/>
        </p:nvSpPr>
        <p:spPr>
          <a:xfrm>
            <a:off x="5152413" y="770689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719E8900-C106-6EE3-71D9-EE2A76715EAB}"/>
              </a:ext>
            </a:extLst>
          </p:cNvPr>
          <p:cNvSpPr/>
          <p:nvPr/>
        </p:nvSpPr>
        <p:spPr>
          <a:xfrm>
            <a:off x="5514998" y="775294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0E9BB04E-98F5-9E81-3219-8C540CE0E6FC}"/>
              </a:ext>
            </a:extLst>
          </p:cNvPr>
          <p:cNvSpPr/>
          <p:nvPr/>
        </p:nvSpPr>
        <p:spPr>
          <a:xfrm>
            <a:off x="5874998" y="773219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240BABB2-6ED0-B304-C493-46A471849071}"/>
              </a:ext>
            </a:extLst>
          </p:cNvPr>
          <p:cNvSpPr/>
          <p:nvPr/>
        </p:nvSpPr>
        <p:spPr>
          <a:xfrm>
            <a:off x="6233048" y="7694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95044AD4-50AE-73BE-9EA1-73B0A3FCA47F}"/>
              </a:ext>
            </a:extLst>
          </p:cNvPr>
          <p:cNvSpPr/>
          <p:nvPr/>
        </p:nvSpPr>
        <p:spPr>
          <a:xfrm>
            <a:off x="6598218" y="76574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04AB1C95-277D-FB93-CACC-3966FCB84A31}"/>
              </a:ext>
            </a:extLst>
          </p:cNvPr>
          <p:cNvSpPr/>
          <p:nvPr/>
        </p:nvSpPr>
        <p:spPr>
          <a:xfrm>
            <a:off x="6958218" y="7694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7364443F-E11A-5E40-8933-006224D96A35}"/>
              </a:ext>
            </a:extLst>
          </p:cNvPr>
          <p:cNvSpPr/>
          <p:nvPr/>
        </p:nvSpPr>
        <p:spPr>
          <a:xfrm>
            <a:off x="7328583" y="7665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C44EC212-E966-F303-F3D8-7C1900B37C44}"/>
              </a:ext>
            </a:extLst>
          </p:cNvPr>
          <p:cNvSpPr/>
          <p:nvPr/>
        </p:nvSpPr>
        <p:spPr>
          <a:xfrm>
            <a:off x="40661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2AA1EFE0-2B73-AC3C-34C7-86BEE3ED3062}"/>
              </a:ext>
            </a:extLst>
          </p:cNvPr>
          <p:cNvSpPr/>
          <p:nvPr/>
        </p:nvSpPr>
        <p:spPr>
          <a:xfrm>
            <a:off x="44335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5043213D-D5A4-88EC-7F2D-86C2976C62DC}"/>
              </a:ext>
            </a:extLst>
          </p:cNvPr>
          <p:cNvSpPr/>
          <p:nvPr/>
        </p:nvSpPr>
        <p:spPr>
          <a:xfrm>
            <a:off x="5874487" y="126320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F96FF9B9-6DC5-49E3-B273-696C1D397B99}"/>
              </a:ext>
            </a:extLst>
          </p:cNvPr>
          <p:cNvSpPr/>
          <p:nvPr/>
        </p:nvSpPr>
        <p:spPr>
          <a:xfrm>
            <a:off x="6238161" y="126780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22226B6A-950F-44C5-4E5E-6A65CD3FDFD9}"/>
              </a:ext>
            </a:extLst>
          </p:cNvPr>
          <p:cNvSpPr/>
          <p:nvPr/>
        </p:nvSpPr>
        <p:spPr>
          <a:xfrm>
            <a:off x="6612956" y="1239656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12A5D492-6563-F163-7C85-00BCAC9EF28F}"/>
              </a:ext>
            </a:extLst>
          </p:cNvPr>
          <p:cNvSpPr/>
          <p:nvPr/>
        </p:nvSpPr>
        <p:spPr>
          <a:xfrm>
            <a:off x="6968526" y="12268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F68F4181-475D-0D02-49FF-3A4480DA8CA2}"/>
              </a:ext>
            </a:extLst>
          </p:cNvPr>
          <p:cNvSpPr/>
          <p:nvPr/>
        </p:nvSpPr>
        <p:spPr>
          <a:xfrm>
            <a:off x="7318218" y="1241262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A58EABB6-4B7B-A718-B86B-46734873F2EA}"/>
              </a:ext>
            </a:extLst>
          </p:cNvPr>
          <p:cNvSpPr/>
          <p:nvPr/>
        </p:nvSpPr>
        <p:spPr>
          <a:xfrm>
            <a:off x="47893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4E8B537F-AA6F-5362-5467-9523E8C00F53}"/>
              </a:ext>
            </a:extLst>
          </p:cNvPr>
          <p:cNvSpPr/>
          <p:nvPr/>
        </p:nvSpPr>
        <p:spPr>
          <a:xfrm>
            <a:off x="51567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8235490A-D435-193E-B4DF-269C3FCC86C0}"/>
              </a:ext>
            </a:extLst>
          </p:cNvPr>
          <p:cNvSpPr/>
          <p:nvPr/>
        </p:nvSpPr>
        <p:spPr>
          <a:xfrm>
            <a:off x="55193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C3380433-6036-0E66-384A-B8F2308E8B1B}"/>
              </a:ext>
            </a:extLst>
          </p:cNvPr>
          <p:cNvSpPr/>
          <p:nvPr/>
        </p:nvSpPr>
        <p:spPr>
          <a:xfrm>
            <a:off x="596716" y="2423769"/>
            <a:ext cx="2003405" cy="995706"/>
          </a:xfrm>
          <a:prstGeom prst="ellipse">
            <a:avLst/>
          </a:prstGeom>
          <a:solidFill>
            <a:srgbClr val="FDE0B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80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8878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F000F85-656F-4791-BD3F-B0D984E8EA94}"/>
              </a:ext>
            </a:extLst>
          </p:cNvPr>
          <p:cNvGrpSpPr/>
          <p:nvPr/>
        </p:nvGrpSpPr>
        <p:grpSpPr>
          <a:xfrm>
            <a:off x="3295650" y="260350"/>
            <a:ext cx="6337300" cy="6337300"/>
            <a:chOff x="1784350" y="250825"/>
            <a:chExt cx="6337300" cy="6337300"/>
          </a:xfrm>
        </p:grpSpPr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1D56AA0-1FD3-4583-B5FD-D5814C82DBB8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800CDE1-2B20-49F0-9374-C3EBF368A93C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653648-E2E8-47B8-9CCD-035705B3F494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9D36C41-3AA2-4B5B-87E5-21C139DE962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5EA1F35-0A2E-43B3-8AC2-7DC5DB8F4455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F80AE0E7-E5FD-4502-B819-19511073564A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D09DD40-3DA0-46F8-A537-FF8B03684995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5250244-9BE4-44FD-BC8A-FC8D05D3CF2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FB1C133-1A8E-4246-B445-1222324AFB8A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F1EC3F5-C067-457C-90E6-0FD1D7D985FF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1CA46035-940A-46AD-A378-3405381BFE0C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70F8B53A-6460-4866-89AB-2A2AAEAB99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71B9676-6DAB-4215-AD57-CC080AB516A1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05BB1E0A-6982-4393-87D1-60D213E6D3F6}"/>
              </a:ext>
            </a:extLst>
          </p:cNvPr>
          <p:cNvSpPr/>
          <p:nvPr/>
        </p:nvSpPr>
        <p:spPr>
          <a:xfrm>
            <a:off x="40661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7F4569E-E57A-442C-B78E-2201A1473BE8}"/>
              </a:ext>
            </a:extLst>
          </p:cNvPr>
          <p:cNvSpPr/>
          <p:nvPr/>
        </p:nvSpPr>
        <p:spPr>
          <a:xfrm>
            <a:off x="44313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BFEA76B-1DB5-4746-9BF6-9AA8DA6B22DC}"/>
              </a:ext>
            </a:extLst>
          </p:cNvPr>
          <p:cNvSpPr/>
          <p:nvPr/>
        </p:nvSpPr>
        <p:spPr>
          <a:xfrm>
            <a:off x="48012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1B63FE1-5D82-4773-BDFA-3A0223437E92}"/>
              </a:ext>
            </a:extLst>
          </p:cNvPr>
          <p:cNvSpPr/>
          <p:nvPr/>
        </p:nvSpPr>
        <p:spPr>
          <a:xfrm>
            <a:off x="51686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B951FD5-6738-4D06-9A5A-9F999277E15C}"/>
              </a:ext>
            </a:extLst>
          </p:cNvPr>
          <p:cNvSpPr/>
          <p:nvPr/>
        </p:nvSpPr>
        <p:spPr>
          <a:xfrm>
            <a:off x="55312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7C5F6D4-A38D-4482-B469-82508A8247BA}"/>
              </a:ext>
            </a:extLst>
          </p:cNvPr>
          <p:cNvSpPr/>
          <p:nvPr/>
        </p:nvSpPr>
        <p:spPr>
          <a:xfrm>
            <a:off x="58912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5D356A-4940-48E5-941B-F6CDC1EEC81A}"/>
              </a:ext>
            </a:extLst>
          </p:cNvPr>
          <p:cNvSpPr/>
          <p:nvPr/>
        </p:nvSpPr>
        <p:spPr>
          <a:xfrm>
            <a:off x="62492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E35A0B3-5337-4D02-8E8C-F83317C3DEDE}"/>
              </a:ext>
            </a:extLst>
          </p:cNvPr>
          <p:cNvSpPr/>
          <p:nvPr/>
        </p:nvSpPr>
        <p:spPr>
          <a:xfrm>
            <a:off x="66144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C951C59-DF5F-4B57-8378-B779B782222E}"/>
              </a:ext>
            </a:extLst>
          </p:cNvPr>
          <p:cNvSpPr/>
          <p:nvPr/>
        </p:nvSpPr>
        <p:spPr>
          <a:xfrm>
            <a:off x="69744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CB22709-30F1-473D-8AC2-A4D869E2584C}"/>
              </a:ext>
            </a:extLst>
          </p:cNvPr>
          <p:cNvSpPr/>
          <p:nvPr/>
        </p:nvSpPr>
        <p:spPr>
          <a:xfrm>
            <a:off x="73285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5F02BA9-AAD8-430C-ABCD-9AD269A330B7}"/>
              </a:ext>
            </a:extLst>
          </p:cNvPr>
          <p:cNvSpPr/>
          <p:nvPr/>
        </p:nvSpPr>
        <p:spPr>
          <a:xfrm>
            <a:off x="40735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11732BC-EFAB-42E6-879C-05060EFB8811}"/>
              </a:ext>
            </a:extLst>
          </p:cNvPr>
          <p:cNvSpPr/>
          <p:nvPr/>
        </p:nvSpPr>
        <p:spPr>
          <a:xfrm>
            <a:off x="44386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750D0E3-D974-45FA-B03E-FE7E00DBB976}"/>
              </a:ext>
            </a:extLst>
          </p:cNvPr>
          <p:cNvSpPr/>
          <p:nvPr/>
        </p:nvSpPr>
        <p:spPr>
          <a:xfrm>
            <a:off x="48086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FC92E76A-DD39-48E1-895C-FB4352EBE7AD}"/>
              </a:ext>
            </a:extLst>
          </p:cNvPr>
          <p:cNvSpPr/>
          <p:nvPr/>
        </p:nvSpPr>
        <p:spPr>
          <a:xfrm>
            <a:off x="51759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C40F568-3386-4EB6-A785-61621239E32D}"/>
              </a:ext>
            </a:extLst>
          </p:cNvPr>
          <p:cNvSpPr/>
          <p:nvPr/>
        </p:nvSpPr>
        <p:spPr>
          <a:xfrm>
            <a:off x="55385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472B3DDE-BB0D-42E5-B8EC-28D46F0E5C09}"/>
              </a:ext>
            </a:extLst>
          </p:cNvPr>
          <p:cNvSpPr/>
          <p:nvPr/>
        </p:nvSpPr>
        <p:spPr>
          <a:xfrm>
            <a:off x="58985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15CB31AA-B235-4297-A637-92D3ED4BCB2E}"/>
              </a:ext>
            </a:extLst>
          </p:cNvPr>
          <p:cNvSpPr/>
          <p:nvPr/>
        </p:nvSpPr>
        <p:spPr>
          <a:xfrm>
            <a:off x="62566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148CB37-E8E8-45CD-8E76-16598591E818}"/>
              </a:ext>
            </a:extLst>
          </p:cNvPr>
          <p:cNvSpPr/>
          <p:nvPr/>
        </p:nvSpPr>
        <p:spPr>
          <a:xfrm>
            <a:off x="66217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CC4984D-F0CD-4D50-9F8E-FA49C9D0A639}"/>
              </a:ext>
            </a:extLst>
          </p:cNvPr>
          <p:cNvSpPr/>
          <p:nvPr/>
        </p:nvSpPr>
        <p:spPr>
          <a:xfrm>
            <a:off x="69817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25E921E-8278-434B-A6B6-CB1185D96C1E}"/>
              </a:ext>
            </a:extLst>
          </p:cNvPr>
          <p:cNvSpPr/>
          <p:nvPr/>
        </p:nvSpPr>
        <p:spPr>
          <a:xfrm>
            <a:off x="73359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040780D-683B-4D46-8BF6-4DDFB4AD3223}"/>
              </a:ext>
            </a:extLst>
          </p:cNvPr>
          <p:cNvSpPr/>
          <p:nvPr/>
        </p:nvSpPr>
        <p:spPr>
          <a:xfrm>
            <a:off x="40769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1316ADB-F46B-4AD2-882B-FCDEC1D1A859}"/>
              </a:ext>
            </a:extLst>
          </p:cNvPr>
          <p:cNvSpPr/>
          <p:nvPr/>
        </p:nvSpPr>
        <p:spPr>
          <a:xfrm>
            <a:off x="44420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3ABEE26-1069-4337-9D06-6ECD4C54FB44}"/>
              </a:ext>
            </a:extLst>
          </p:cNvPr>
          <p:cNvSpPr/>
          <p:nvPr/>
        </p:nvSpPr>
        <p:spPr>
          <a:xfrm>
            <a:off x="48120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7FFE209-696C-4A1A-8C53-4D4C357F7A6C}"/>
              </a:ext>
            </a:extLst>
          </p:cNvPr>
          <p:cNvSpPr/>
          <p:nvPr/>
        </p:nvSpPr>
        <p:spPr>
          <a:xfrm>
            <a:off x="51793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D86937B-7822-49C2-92BD-1ED03C63E90D}"/>
              </a:ext>
            </a:extLst>
          </p:cNvPr>
          <p:cNvSpPr/>
          <p:nvPr/>
        </p:nvSpPr>
        <p:spPr>
          <a:xfrm>
            <a:off x="55419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E379CED-A1C8-43C1-B680-24011E3F1000}"/>
              </a:ext>
            </a:extLst>
          </p:cNvPr>
          <p:cNvSpPr/>
          <p:nvPr/>
        </p:nvSpPr>
        <p:spPr>
          <a:xfrm>
            <a:off x="59019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D781D43E-191A-4E36-ADD6-DB0E0751F541}"/>
              </a:ext>
            </a:extLst>
          </p:cNvPr>
          <p:cNvSpPr/>
          <p:nvPr/>
        </p:nvSpPr>
        <p:spPr>
          <a:xfrm>
            <a:off x="62600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1B0AD98-775E-45E0-9E6C-CE4E0A66AC52}"/>
              </a:ext>
            </a:extLst>
          </p:cNvPr>
          <p:cNvSpPr/>
          <p:nvPr/>
        </p:nvSpPr>
        <p:spPr>
          <a:xfrm>
            <a:off x="66251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6944BF7-CB1D-424A-9BCC-1D51E6345758}"/>
              </a:ext>
            </a:extLst>
          </p:cNvPr>
          <p:cNvSpPr/>
          <p:nvPr/>
        </p:nvSpPr>
        <p:spPr>
          <a:xfrm>
            <a:off x="69851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673F8C0C-E5C1-4A52-8EFA-EA1775D0A460}"/>
              </a:ext>
            </a:extLst>
          </p:cNvPr>
          <p:cNvSpPr/>
          <p:nvPr/>
        </p:nvSpPr>
        <p:spPr>
          <a:xfrm>
            <a:off x="73393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8F8545D-61C9-4087-9C60-D00B591E7F7B}"/>
              </a:ext>
            </a:extLst>
          </p:cNvPr>
          <p:cNvSpPr/>
          <p:nvPr/>
        </p:nvSpPr>
        <p:spPr>
          <a:xfrm>
            <a:off x="40735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DBFB6F2-CA67-48C4-99FB-CE33B6737561}"/>
              </a:ext>
            </a:extLst>
          </p:cNvPr>
          <p:cNvSpPr/>
          <p:nvPr/>
        </p:nvSpPr>
        <p:spPr>
          <a:xfrm>
            <a:off x="44386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F35B4422-FA72-4C5E-AD31-BA5FE6583B8A}"/>
              </a:ext>
            </a:extLst>
          </p:cNvPr>
          <p:cNvSpPr/>
          <p:nvPr/>
        </p:nvSpPr>
        <p:spPr>
          <a:xfrm>
            <a:off x="48086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FDFD5A20-A349-468C-B00F-DC45E26F6E81}"/>
              </a:ext>
            </a:extLst>
          </p:cNvPr>
          <p:cNvSpPr/>
          <p:nvPr/>
        </p:nvSpPr>
        <p:spPr>
          <a:xfrm>
            <a:off x="51759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237BA4C8-3F4C-4D4E-A377-294419EACB67}"/>
              </a:ext>
            </a:extLst>
          </p:cNvPr>
          <p:cNvSpPr/>
          <p:nvPr/>
        </p:nvSpPr>
        <p:spPr>
          <a:xfrm>
            <a:off x="55385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AB577EF-8711-4F8B-8AD8-DC978B13FA30}"/>
              </a:ext>
            </a:extLst>
          </p:cNvPr>
          <p:cNvSpPr/>
          <p:nvPr/>
        </p:nvSpPr>
        <p:spPr>
          <a:xfrm>
            <a:off x="58985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D6183FB-28ED-461A-9F7D-5C65FE914B24}"/>
              </a:ext>
            </a:extLst>
          </p:cNvPr>
          <p:cNvSpPr/>
          <p:nvPr/>
        </p:nvSpPr>
        <p:spPr>
          <a:xfrm>
            <a:off x="62566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2C1CBC8-719C-432F-91F9-4D7E9EA94AD9}"/>
              </a:ext>
            </a:extLst>
          </p:cNvPr>
          <p:cNvSpPr/>
          <p:nvPr/>
        </p:nvSpPr>
        <p:spPr>
          <a:xfrm>
            <a:off x="66217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7CB2962-092C-4D0B-B9D1-9E8AE45E81C4}"/>
              </a:ext>
            </a:extLst>
          </p:cNvPr>
          <p:cNvSpPr/>
          <p:nvPr/>
        </p:nvSpPr>
        <p:spPr>
          <a:xfrm>
            <a:off x="69817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20352CB-C411-461D-A035-F654A5827304}"/>
              </a:ext>
            </a:extLst>
          </p:cNvPr>
          <p:cNvSpPr/>
          <p:nvPr/>
        </p:nvSpPr>
        <p:spPr>
          <a:xfrm>
            <a:off x="73359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71A63175-629E-406D-BCA5-55A9D753C712}"/>
              </a:ext>
            </a:extLst>
          </p:cNvPr>
          <p:cNvSpPr/>
          <p:nvPr/>
        </p:nvSpPr>
        <p:spPr>
          <a:xfrm>
            <a:off x="40735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CD7522CA-7463-4D1F-A1B5-22DE73D96EA4}"/>
              </a:ext>
            </a:extLst>
          </p:cNvPr>
          <p:cNvSpPr/>
          <p:nvPr/>
        </p:nvSpPr>
        <p:spPr>
          <a:xfrm>
            <a:off x="44386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245B12C-BFF0-4355-AEA5-BC6862AA0CE5}"/>
              </a:ext>
            </a:extLst>
          </p:cNvPr>
          <p:cNvSpPr/>
          <p:nvPr/>
        </p:nvSpPr>
        <p:spPr>
          <a:xfrm>
            <a:off x="48086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268A635B-8B1D-40BF-AEDA-CBB4A3BB6C43}"/>
              </a:ext>
            </a:extLst>
          </p:cNvPr>
          <p:cNvSpPr/>
          <p:nvPr/>
        </p:nvSpPr>
        <p:spPr>
          <a:xfrm>
            <a:off x="51759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EF7A59A-D4CA-434E-9ECD-95A662E4FCDA}"/>
              </a:ext>
            </a:extLst>
          </p:cNvPr>
          <p:cNvSpPr/>
          <p:nvPr/>
        </p:nvSpPr>
        <p:spPr>
          <a:xfrm>
            <a:off x="55385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0BD34E4E-1C9F-43CD-949C-93A92261894A}"/>
              </a:ext>
            </a:extLst>
          </p:cNvPr>
          <p:cNvSpPr/>
          <p:nvPr/>
        </p:nvSpPr>
        <p:spPr>
          <a:xfrm>
            <a:off x="58985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D3E96FD-8BEA-4386-B9DA-D02C60DC8298}"/>
              </a:ext>
            </a:extLst>
          </p:cNvPr>
          <p:cNvSpPr/>
          <p:nvPr/>
        </p:nvSpPr>
        <p:spPr>
          <a:xfrm>
            <a:off x="62566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210D26E-9A95-4325-B240-CD2F5C047323}"/>
              </a:ext>
            </a:extLst>
          </p:cNvPr>
          <p:cNvSpPr/>
          <p:nvPr/>
        </p:nvSpPr>
        <p:spPr>
          <a:xfrm>
            <a:off x="66217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331C178-0C38-4C51-9CC2-65D802577601}"/>
              </a:ext>
            </a:extLst>
          </p:cNvPr>
          <p:cNvSpPr/>
          <p:nvPr/>
        </p:nvSpPr>
        <p:spPr>
          <a:xfrm>
            <a:off x="69817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F469204B-C5F4-451C-A9D4-A5C14A39878C}"/>
              </a:ext>
            </a:extLst>
          </p:cNvPr>
          <p:cNvSpPr/>
          <p:nvPr/>
        </p:nvSpPr>
        <p:spPr>
          <a:xfrm>
            <a:off x="73359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846B43B-010D-4852-BD49-CBF8BFDC3EDB}"/>
              </a:ext>
            </a:extLst>
          </p:cNvPr>
          <p:cNvSpPr/>
          <p:nvPr/>
        </p:nvSpPr>
        <p:spPr>
          <a:xfrm>
            <a:off x="40735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FA817A3-79B7-4584-B2A4-84F0A03305A2}"/>
              </a:ext>
            </a:extLst>
          </p:cNvPr>
          <p:cNvSpPr/>
          <p:nvPr/>
        </p:nvSpPr>
        <p:spPr>
          <a:xfrm>
            <a:off x="44386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5650EB80-B328-4E35-85C9-6328079D897D}"/>
              </a:ext>
            </a:extLst>
          </p:cNvPr>
          <p:cNvSpPr/>
          <p:nvPr/>
        </p:nvSpPr>
        <p:spPr>
          <a:xfrm>
            <a:off x="48086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BA54E811-47B6-47D3-82DF-53830A4C0AAC}"/>
              </a:ext>
            </a:extLst>
          </p:cNvPr>
          <p:cNvSpPr/>
          <p:nvPr/>
        </p:nvSpPr>
        <p:spPr>
          <a:xfrm>
            <a:off x="51759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8BB32CF-0FD3-4FA2-A961-A295FF6B3AA7}"/>
              </a:ext>
            </a:extLst>
          </p:cNvPr>
          <p:cNvSpPr/>
          <p:nvPr/>
        </p:nvSpPr>
        <p:spPr>
          <a:xfrm>
            <a:off x="55385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CC5D39F5-B009-42CE-A9F8-A54F4C432575}"/>
              </a:ext>
            </a:extLst>
          </p:cNvPr>
          <p:cNvSpPr/>
          <p:nvPr/>
        </p:nvSpPr>
        <p:spPr>
          <a:xfrm>
            <a:off x="58985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D6BB972-4AE3-4C3F-A27C-699E34A37E99}"/>
              </a:ext>
            </a:extLst>
          </p:cNvPr>
          <p:cNvSpPr/>
          <p:nvPr/>
        </p:nvSpPr>
        <p:spPr>
          <a:xfrm>
            <a:off x="62566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39BD3CD-14CC-4DA9-9E91-EA6272952BE0}"/>
              </a:ext>
            </a:extLst>
          </p:cNvPr>
          <p:cNvSpPr/>
          <p:nvPr/>
        </p:nvSpPr>
        <p:spPr>
          <a:xfrm>
            <a:off x="66217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70BCC822-FF75-403C-A099-7C85DA064860}"/>
              </a:ext>
            </a:extLst>
          </p:cNvPr>
          <p:cNvSpPr/>
          <p:nvPr/>
        </p:nvSpPr>
        <p:spPr>
          <a:xfrm>
            <a:off x="69817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F9A23EE1-8BA9-4401-83CE-391D29F84838}"/>
              </a:ext>
            </a:extLst>
          </p:cNvPr>
          <p:cNvSpPr/>
          <p:nvPr/>
        </p:nvSpPr>
        <p:spPr>
          <a:xfrm>
            <a:off x="73359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79169031-5F55-4C81-8E76-F345F17C0B49}"/>
              </a:ext>
            </a:extLst>
          </p:cNvPr>
          <p:cNvSpPr/>
          <p:nvPr/>
        </p:nvSpPr>
        <p:spPr>
          <a:xfrm>
            <a:off x="40735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BD14523-7A9B-45FF-9220-2E2367C760F9}"/>
              </a:ext>
            </a:extLst>
          </p:cNvPr>
          <p:cNvSpPr/>
          <p:nvPr/>
        </p:nvSpPr>
        <p:spPr>
          <a:xfrm>
            <a:off x="44386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FD161A7-0451-4953-8E3B-771C49327723}"/>
              </a:ext>
            </a:extLst>
          </p:cNvPr>
          <p:cNvSpPr/>
          <p:nvPr/>
        </p:nvSpPr>
        <p:spPr>
          <a:xfrm>
            <a:off x="48086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6AB3A78-8613-443F-940C-8441A2690CB1}"/>
              </a:ext>
            </a:extLst>
          </p:cNvPr>
          <p:cNvSpPr/>
          <p:nvPr/>
        </p:nvSpPr>
        <p:spPr>
          <a:xfrm>
            <a:off x="51759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E68EE8AA-9595-42E8-B220-FA39C4522E3F}"/>
              </a:ext>
            </a:extLst>
          </p:cNvPr>
          <p:cNvSpPr/>
          <p:nvPr/>
        </p:nvSpPr>
        <p:spPr>
          <a:xfrm>
            <a:off x="55385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6E860416-455C-48D0-8CE8-87EB28D5BDF4}"/>
              </a:ext>
            </a:extLst>
          </p:cNvPr>
          <p:cNvSpPr/>
          <p:nvPr/>
        </p:nvSpPr>
        <p:spPr>
          <a:xfrm>
            <a:off x="58985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8D18E50A-AB0F-412B-9DC6-4E0EF4865736}"/>
              </a:ext>
            </a:extLst>
          </p:cNvPr>
          <p:cNvSpPr/>
          <p:nvPr/>
        </p:nvSpPr>
        <p:spPr>
          <a:xfrm>
            <a:off x="62566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4BAB195-4331-4346-8E9B-AEDD0C3D9D32}"/>
              </a:ext>
            </a:extLst>
          </p:cNvPr>
          <p:cNvSpPr/>
          <p:nvPr/>
        </p:nvSpPr>
        <p:spPr>
          <a:xfrm>
            <a:off x="66217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C95C015-F789-4A8C-B626-DB2890E5AC1C}"/>
              </a:ext>
            </a:extLst>
          </p:cNvPr>
          <p:cNvSpPr/>
          <p:nvPr/>
        </p:nvSpPr>
        <p:spPr>
          <a:xfrm>
            <a:off x="69817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4151C4C9-E685-4ABD-BA15-2048E1F8E43B}"/>
              </a:ext>
            </a:extLst>
          </p:cNvPr>
          <p:cNvSpPr/>
          <p:nvPr/>
        </p:nvSpPr>
        <p:spPr>
          <a:xfrm>
            <a:off x="73359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6967F9D1-87DD-4979-85F5-A47EEF4CCECB}"/>
              </a:ext>
            </a:extLst>
          </p:cNvPr>
          <p:cNvSpPr/>
          <p:nvPr/>
        </p:nvSpPr>
        <p:spPr>
          <a:xfrm>
            <a:off x="40744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E54B094B-C23E-4607-8270-D7880B0E83BB}"/>
              </a:ext>
            </a:extLst>
          </p:cNvPr>
          <p:cNvSpPr/>
          <p:nvPr/>
        </p:nvSpPr>
        <p:spPr>
          <a:xfrm>
            <a:off x="44396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55297E61-27A6-4E05-97F0-E9DBB333FECF}"/>
              </a:ext>
            </a:extLst>
          </p:cNvPr>
          <p:cNvSpPr/>
          <p:nvPr/>
        </p:nvSpPr>
        <p:spPr>
          <a:xfrm>
            <a:off x="48095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7FDD80D-84F4-4E40-B5E9-A5CC31C1F346}"/>
              </a:ext>
            </a:extLst>
          </p:cNvPr>
          <p:cNvSpPr/>
          <p:nvPr/>
        </p:nvSpPr>
        <p:spPr>
          <a:xfrm>
            <a:off x="51769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2D3D2E6-A29A-4A51-828A-404BC415B7DE}"/>
              </a:ext>
            </a:extLst>
          </p:cNvPr>
          <p:cNvSpPr/>
          <p:nvPr/>
        </p:nvSpPr>
        <p:spPr>
          <a:xfrm>
            <a:off x="55395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4C1CBCF4-BF27-4DA8-AF1E-E2D760038E7F}"/>
              </a:ext>
            </a:extLst>
          </p:cNvPr>
          <p:cNvSpPr/>
          <p:nvPr/>
        </p:nvSpPr>
        <p:spPr>
          <a:xfrm>
            <a:off x="58995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9E5B2F4-B2E9-44DC-8260-B573A98E2520}"/>
              </a:ext>
            </a:extLst>
          </p:cNvPr>
          <p:cNvSpPr/>
          <p:nvPr/>
        </p:nvSpPr>
        <p:spPr>
          <a:xfrm>
            <a:off x="62575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77D5CB5F-E7C7-48C6-AEF4-3C4A2C06A49E}"/>
              </a:ext>
            </a:extLst>
          </p:cNvPr>
          <p:cNvSpPr/>
          <p:nvPr/>
        </p:nvSpPr>
        <p:spPr>
          <a:xfrm>
            <a:off x="66227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08CBFE-01E7-47C3-8A97-67C7745B375A}"/>
              </a:ext>
            </a:extLst>
          </p:cNvPr>
          <p:cNvSpPr/>
          <p:nvPr/>
        </p:nvSpPr>
        <p:spPr>
          <a:xfrm>
            <a:off x="69827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69E35E1E-0543-4A00-9FB4-39C8914F0659}"/>
              </a:ext>
            </a:extLst>
          </p:cNvPr>
          <p:cNvSpPr/>
          <p:nvPr/>
        </p:nvSpPr>
        <p:spPr>
          <a:xfrm>
            <a:off x="73368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A8CD138-16B7-46C2-A21E-F55CFD16BBD2}"/>
              </a:ext>
            </a:extLst>
          </p:cNvPr>
          <p:cNvSpPr/>
          <p:nvPr/>
        </p:nvSpPr>
        <p:spPr>
          <a:xfrm>
            <a:off x="9405440" y="714355"/>
            <a:ext cx="1230058" cy="378883"/>
          </a:xfrm>
          <a:prstGeom prst="round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187C04F-B4F2-4105-869A-DB358E62D782}"/>
              </a:ext>
            </a:extLst>
          </p:cNvPr>
          <p:cNvSpPr/>
          <p:nvPr/>
        </p:nvSpPr>
        <p:spPr>
          <a:xfrm>
            <a:off x="521645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4DDF2763-38D2-4D39-91FE-DA19B172F140}"/>
              </a:ext>
            </a:extLst>
          </p:cNvPr>
          <p:cNvSpPr/>
          <p:nvPr/>
        </p:nvSpPr>
        <p:spPr>
          <a:xfrm>
            <a:off x="558162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AD1439-19F9-4FB8-A14D-3059577A30EF}"/>
              </a:ext>
            </a:extLst>
          </p:cNvPr>
          <p:cNvSpPr/>
          <p:nvPr/>
        </p:nvSpPr>
        <p:spPr>
          <a:xfrm>
            <a:off x="5951556" y="7122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C7E0E67-4D17-4CCD-82C1-10BAB916F003}"/>
              </a:ext>
            </a:extLst>
          </p:cNvPr>
          <p:cNvSpPr/>
          <p:nvPr/>
        </p:nvSpPr>
        <p:spPr>
          <a:xfrm>
            <a:off x="6318905" y="69259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6FEE6D85-BCCC-473A-8443-40FB3F9F16A4}"/>
              </a:ext>
            </a:extLst>
          </p:cNvPr>
          <p:cNvSpPr/>
          <p:nvPr/>
        </p:nvSpPr>
        <p:spPr>
          <a:xfrm>
            <a:off x="6681490" y="69720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F1858EA3-0460-4CE5-9BFE-15585D9485DD}"/>
              </a:ext>
            </a:extLst>
          </p:cNvPr>
          <p:cNvSpPr/>
          <p:nvPr/>
        </p:nvSpPr>
        <p:spPr>
          <a:xfrm>
            <a:off x="7041490" y="6951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DB9D061-A1B7-4536-A0EE-2786C71E435D}"/>
              </a:ext>
            </a:extLst>
          </p:cNvPr>
          <p:cNvSpPr/>
          <p:nvPr/>
        </p:nvSpPr>
        <p:spPr>
          <a:xfrm>
            <a:off x="739954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FF8B3CE3-455A-46F6-A355-EFDD025728B8}"/>
              </a:ext>
            </a:extLst>
          </p:cNvPr>
          <p:cNvSpPr/>
          <p:nvPr/>
        </p:nvSpPr>
        <p:spPr>
          <a:xfrm>
            <a:off x="7764710" y="68765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DCA1ED5-45CF-4A89-965A-AB0CE3F69ECE}"/>
              </a:ext>
            </a:extLst>
          </p:cNvPr>
          <p:cNvSpPr/>
          <p:nvPr/>
        </p:nvSpPr>
        <p:spPr>
          <a:xfrm>
            <a:off x="812471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E7955792-5CDC-4093-AA44-7BF37A529079}"/>
              </a:ext>
            </a:extLst>
          </p:cNvPr>
          <p:cNvSpPr/>
          <p:nvPr/>
        </p:nvSpPr>
        <p:spPr>
          <a:xfrm>
            <a:off x="8495075" y="68843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957AAD7E-474A-4CD6-8178-F842EEB90C05}"/>
              </a:ext>
            </a:extLst>
          </p:cNvPr>
          <p:cNvSpPr/>
          <p:nvPr/>
        </p:nvSpPr>
        <p:spPr>
          <a:xfrm>
            <a:off x="40661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451223-1AF3-404B-977B-A3B05C1335F5}"/>
              </a:ext>
            </a:extLst>
          </p:cNvPr>
          <p:cNvSpPr/>
          <p:nvPr/>
        </p:nvSpPr>
        <p:spPr>
          <a:xfrm>
            <a:off x="44335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1D430075-D772-43BD-BDB0-A7C334B443E2}"/>
              </a:ext>
            </a:extLst>
          </p:cNvPr>
          <p:cNvSpPr/>
          <p:nvPr/>
        </p:nvSpPr>
        <p:spPr>
          <a:xfrm>
            <a:off x="5888696" y="1242846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0544A6A3-BC3B-4D52-8A1E-2480756E832D}"/>
              </a:ext>
            </a:extLst>
          </p:cNvPr>
          <p:cNvSpPr/>
          <p:nvPr/>
        </p:nvSpPr>
        <p:spPr>
          <a:xfrm>
            <a:off x="6252370" y="124745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5E526D13-F006-4374-8CB4-77ACD86C60CB}"/>
              </a:ext>
            </a:extLst>
          </p:cNvPr>
          <p:cNvSpPr/>
          <p:nvPr/>
        </p:nvSpPr>
        <p:spPr>
          <a:xfrm>
            <a:off x="7721195" y="1209917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F5F67F88-D4EA-404C-A22B-C1A7615F3DE9}"/>
              </a:ext>
            </a:extLst>
          </p:cNvPr>
          <p:cNvSpPr/>
          <p:nvPr/>
        </p:nvSpPr>
        <p:spPr>
          <a:xfrm>
            <a:off x="8084869" y="11969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EC35982-79D7-4778-88FD-F61B65DCFF6D}"/>
              </a:ext>
            </a:extLst>
          </p:cNvPr>
          <p:cNvSpPr/>
          <p:nvPr/>
        </p:nvSpPr>
        <p:spPr>
          <a:xfrm>
            <a:off x="8469972" y="122122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645DA5A-7AAB-469A-8FDD-6D5512FC0CCE}"/>
              </a:ext>
            </a:extLst>
          </p:cNvPr>
          <p:cNvSpPr/>
          <p:nvPr/>
        </p:nvSpPr>
        <p:spPr>
          <a:xfrm>
            <a:off x="47893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BBE4CF8-1DB2-46B7-B628-9F14EA76BD28}"/>
              </a:ext>
            </a:extLst>
          </p:cNvPr>
          <p:cNvSpPr/>
          <p:nvPr/>
        </p:nvSpPr>
        <p:spPr>
          <a:xfrm>
            <a:off x="51567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A8DC021-F4A6-4F08-9ACF-FDD37D6554D9}"/>
              </a:ext>
            </a:extLst>
          </p:cNvPr>
          <p:cNvSpPr/>
          <p:nvPr/>
        </p:nvSpPr>
        <p:spPr>
          <a:xfrm>
            <a:off x="55193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90855CD-3667-0E02-9129-94BB6ACCFF6E}"/>
              </a:ext>
            </a:extLst>
          </p:cNvPr>
          <p:cNvSpPr/>
          <p:nvPr/>
        </p:nvSpPr>
        <p:spPr>
          <a:xfrm>
            <a:off x="9405440" y="1191683"/>
            <a:ext cx="1230058" cy="378883"/>
          </a:xfrm>
          <a:prstGeom prst="roundRect">
            <a:avLst/>
          </a:prstGeom>
          <a:solidFill>
            <a:srgbClr val="C9C9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A5347E5-3E71-381F-3D60-65237DF025D6}"/>
              </a:ext>
            </a:extLst>
          </p:cNvPr>
          <p:cNvSpPr/>
          <p:nvPr/>
        </p:nvSpPr>
        <p:spPr>
          <a:xfrm>
            <a:off x="556352" y="2376144"/>
            <a:ext cx="2003405" cy="995706"/>
          </a:xfrm>
          <a:prstGeom prst="ellipse">
            <a:avLst/>
          </a:prstGeom>
          <a:solidFill>
            <a:srgbClr val="FDE0B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80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74997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C92DAAB-8FF8-3F12-AA8E-1D669039CB63}"/>
              </a:ext>
            </a:extLst>
          </p:cNvPr>
          <p:cNvGrpSpPr/>
          <p:nvPr/>
        </p:nvGrpSpPr>
        <p:grpSpPr>
          <a:xfrm>
            <a:off x="3295650" y="260350"/>
            <a:ext cx="6337300" cy="6337300"/>
            <a:chOff x="1784350" y="250825"/>
            <a:chExt cx="6337300" cy="6337300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D1A2DC81-AB3A-0DB1-E4D5-5450FA0F78DB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E8F322D-23B6-5BCC-4037-02DB6DBB6E4B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A56B9487-AF1D-797B-B5DA-19F7F35AB41A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0DB045A4-5EF5-8191-5B4E-862C6A1538B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E57744DB-F1EC-492C-8F17-BFA728ACEFBF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A1380713-E73B-E432-0479-D85EFF83936C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92CB1F52-03EF-F9DF-3920-3D92A6142CEF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A9A5CEF2-2C8A-FD1F-4023-82671C25BF3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977319FE-BD62-B580-D47E-B1A752F429CF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B87E0855-76EF-3833-F28C-8D42C0BD3B84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15225D8B-2001-CA33-E2D4-C804F9CAA5FD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27" name="Picture 2">
                <a:extLst>
                  <a:ext uri="{FF2B5EF4-FFF2-40B4-BE49-F238E27FC236}">
                    <a16:creationId xmlns:a16="http://schemas.microsoft.com/office/drawing/2014/main" id="{603491D7-8D50-1417-AA2B-E3F127D152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D0500E8-215E-D685-C13A-F632D5F59AC0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29" name="Ellipse 28">
            <a:extLst>
              <a:ext uri="{FF2B5EF4-FFF2-40B4-BE49-F238E27FC236}">
                <a16:creationId xmlns:a16="http://schemas.microsoft.com/office/drawing/2014/main" id="{69F22A7E-B443-3348-C7A6-640D5DAE1E19}"/>
              </a:ext>
            </a:extLst>
          </p:cNvPr>
          <p:cNvSpPr/>
          <p:nvPr/>
        </p:nvSpPr>
        <p:spPr>
          <a:xfrm>
            <a:off x="40661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8FB2A3E-4454-2341-4EE3-4B9C632925E2}"/>
              </a:ext>
            </a:extLst>
          </p:cNvPr>
          <p:cNvSpPr/>
          <p:nvPr/>
        </p:nvSpPr>
        <p:spPr>
          <a:xfrm>
            <a:off x="44313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4BF7F429-6A87-3139-BE26-9E88E5206969}"/>
              </a:ext>
            </a:extLst>
          </p:cNvPr>
          <p:cNvSpPr/>
          <p:nvPr/>
        </p:nvSpPr>
        <p:spPr>
          <a:xfrm>
            <a:off x="48012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04F5DC6B-D4C0-F07A-C3FC-DACEA077E3BD}"/>
              </a:ext>
            </a:extLst>
          </p:cNvPr>
          <p:cNvSpPr/>
          <p:nvPr/>
        </p:nvSpPr>
        <p:spPr>
          <a:xfrm>
            <a:off x="51686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534E6FE-72E0-D108-DDDE-2D0AA70EBAC3}"/>
              </a:ext>
            </a:extLst>
          </p:cNvPr>
          <p:cNvSpPr/>
          <p:nvPr/>
        </p:nvSpPr>
        <p:spPr>
          <a:xfrm>
            <a:off x="55312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D2C85F13-1CBA-7DD5-AA26-D0CF52FB9B94}"/>
              </a:ext>
            </a:extLst>
          </p:cNvPr>
          <p:cNvSpPr/>
          <p:nvPr/>
        </p:nvSpPr>
        <p:spPr>
          <a:xfrm>
            <a:off x="58912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D42C5287-39A7-0F80-F8CD-86348FFC0F47}"/>
              </a:ext>
            </a:extLst>
          </p:cNvPr>
          <p:cNvSpPr/>
          <p:nvPr/>
        </p:nvSpPr>
        <p:spPr>
          <a:xfrm>
            <a:off x="62492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185EA1AC-5B3F-01B8-0FB9-ADF7EE830DE5}"/>
              </a:ext>
            </a:extLst>
          </p:cNvPr>
          <p:cNvSpPr/>
          <p:nvPr/>
        </p:nvSpPr>
        <p:spPr>
          <a:xfrm>
            <a:off x="66144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BB1AD6E2-B2B1-4F46-226D-0122F0B192A8}"/>
              </a:ext>
            </a:extLst>
          </p:cNvPr>
          <p:cNvSpPr/>
          <p:nvPr/>
        </p:nvSpPr>
        <p:spPr>
          <a:xfrm>
            <a:off x="69744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117C3462-117D-1276-A952-2F98D7B9E55B}"/>
              </a:ext>
            </a:extLst>
          </p:cNvPr>
          <p:cNvSpPr/>
          <p:nvPr/>
        </p:nvSpPr>
        <p:spPr>
          <a:xfrm>
            <a:off x="73285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D6F737A6-F66D-956E-F535-F880CF57A0F9}"/>
              </a:ext>
            </a:extLst>
          </p:cNvPr>
          <p:cNvSpPr/>
          <p:nvPr/>
        </p:nvSpPr>
        <p:spPr>
          <a:xfrm>
            <a:off x="40735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42A9A9E4-B07D-AAD0-1C09-EB2577A073BC}"/>
              </a:ext>
            </a:extLst>
          </p:cNvPr>
          <p:cNvSpPr/>
          <p:nvPr/>
        </p:nvSpPr>
        <p:spPr>
          <a:xfrm>
            <a:off x="44386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4A24F474-011B-FD50-7C21-1BC30069DFA8}"/>
              </a:ext>
            </a:extLst>
          </p:cNvPr>
          <p:cNvSpPr/>
          <p:nvPr/>
        </p:nvSpPr>
        <p:spPr>
          <a:xfrm>
            <a:off x="48086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CC454D2F-F3DB-CFBD-2BEB-746E034CB6CD}"/>
              </a:ext>
            </a:extLst>
          </p:cNvPr>
          <p:cNvSpPr/>
          <p:nvPr/>
        </p:nvSpPr>
        <p:spPr>
          <a:xfrm>
            <a:off x="51759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DCDE3DF0-6AAB-6737-3056-7A95B9AD8729}"/>
              </a:ext>
            </a:extLst>
          </p:cNvPr>
          <p:cNvSpPr/>
          <p:nvPr/>
        </p:nvSpPr>
        <p:spPr>
          <a:xfrm>
            <a:off x="55385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C5C1772A-755F-24AF-F092-BBFF0E5A9362}"/>
              </a:ext>
            </a:extLst>
          </p:cNvPr>
          <p:cNvSpPr/>
          <p:nvPr/>
        </p:nvSpPr>
        <p:spPr>
          <a:xfrm>
            <a:off x="58985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E942D6B2-0B71-D680-B33A-37AAD8887B48}"/>
              </a:ext>
            </a:extLst>
          </p:cNvPr>
          <p:cNvSpPr/>
          <p:nvPr/>
        </p:nvSpPr>
        <p:spPr>
          <a:xfrm>
            <a:off x="62566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C7B913D0-7012-1E33-831B-063E8631F6AF}"/>
              </a:ext>
            </a:extLst>
          </p:cNvPr>
          <p:cNvSpPr/>
          <p:nvPr/>
        </p:nvSpPr>
        <p:spPr>
          <a:xfrm>
            <a:off x="66217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BA65661A-CACD-D286-767F-A046DD4237BC}"/>
              </a:ext>
            </a:extLst>
          </p:cNvPr>
          <p:cNvSpPr/>
          <p:nvPr/>
        </p:nvSpPr>
        <p:spPr>
          <a:xfrm>
            <a:off x="69817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4" name="Ellipse 1023">
            <a:extLst>
              <a:ext uri="{FF2B5EF4-FFF2-40B4-BE49-F238E27FC236}">
                <a16:creationId xmlns:a16="http://schemas.microsoft.com/office/drawing/2014/main" id="{C954C0A6-8F24-B142-07A2-71493BD9A551}"/>
              </a:ext>
            </a:extLst>
          </p:cNvPr>
          <p:cNvSpPr/>
          <p:nvPr/>
        </p:nvSpPr>
        <p:spPr>
          <a:xfrm>
            <a:off x="73359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5" name="Ellipse 1024">
            <a:extLst>
              <a:ext uri="{FF2B5EF4-FFF2-40B4-BE49-F238E27FC236}">
                <a16:creationId xmlns:a16="http://schemas.microsoft.com/office/drawing/2014/main" id="{30BFFCED-BD90-18CF-ACAB-AB626C87B22D}"/>
              </a:ext>
            </a:extLst>
          </p:cNvPr>
          <p:cNvSpPr/>
          <p:nvPr/>
        </p:nvSpPr>
        <p:spPr>
          <a:xfrm>
            <a:off x="40769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7" name="Ellipse 1026">
            <a:extLst>
              <a:ext uri="{FF2B5EF4-FFF2-40B4-BE49-F238E27FC236}">
                <a16:creationId xmlns:a16="http://schemas.microsoft.com/office/drawing/2014/main" id="{0DCD0497-F9F0-6BC8-E28D-4924D81B8FB5}"/>
              </a:ext>
            </a:extLst>
          </p:cNvPr>
          <p:cNvSpPr/>
          <p:nvPr/>
        </p:nvSpPr>
        <p:spPr>
          <a:xfrm>
            <a:off x="44420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8" name="Ellipse 1027">
            <a:extLst>
              <a:ext uri="{FF2B5EF4-FFF2-40B4-BE49-F238E27FC236}">
                <a16:creationId xmlns:a16="http://schemas.microsoft.com/office/drawing/2014/main" id="{4714CAEC-DF8C-881C-A817-A3641D1C90E1}"/>
              </a:ext>
            </a:extLst>
          </p:cNvPr>
          <p:cNvSpPr/>
          <p:nvPr/>
        </p:nvSpPr>
        <p:spPr>
          <a:xfrm>
            <a:off x="48120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9" name="Ellipse 1028">
            <a:extLst>
              <a:ext uri="{FF2B5EF4-FFF2-40B4-BE49-F238E27FC236}">
                <a16:creationId xmlns:a16="http://schemas.microsoft.com/office/drawing/2014/main" id="{425D5332-F216-672B-3459-26EB25EE632D}"/>
              </a:ext>
            </a:extLst>
          </p:cNvPr>
          <p:cNvSpPr/>
          <p:nvPr/>
        </p:nvSpPr>
        <p:spPr>
          <a:xfrm>
            <a:off x="51793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0" name="Ellipse 1029">
            <a:extLst>
              <a:ext uri="{FF2B5EF4-FFF2-40B4-BE49-F238E27FC236}">
                <a16:creationId xmlns:a16="http://schemas.microsoft.com/office/drawing/2014/main" id="{655AE0AE-7145-79CA-1A17-6397505EC20B}"/>
              </a:ext>
            </a:extLst>
          </p:cNvPr>
          <p:cNvSpPr/>
          <p:nvPr/>
        </p:nvSpPr>
        <p:spPr>
          <a:xfrm>
            <a:off x="55419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1" name="Ellipse 1030">
            <a:extLst>
              <a:ext uri="{FF2B5EF4-FFF2-40B4-BE49-F238E27FC236}">
                <a16:creationId xmlns:a16="http://schemas.microsoft.com/office/drawing/2014/main" id="{D94A0657-BC2B-BF8D-C41E-E73F26C5D9E7}"/>
              </a:ext>
            </a:extLst>
          </p:cNvPr>
          <p:cNvSpPr/>
          <p:nvPr/>
        </p:nvSpPr>
        <p:spPr>
          <a:xfrm>
            <a:off x="59019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2" name="Ellipse 1031">
            <a:extLst>
              <a:ext uri="{FF2B5EF4-FFF2-40B4-BE49-F238E27FC236}">
                <a16:creationId xmlns:a16="http://schemas.microsoft.com/office/drawing/2014/main" id="{524688DC-6565-76D4-6616-F66C2B0BD7B7}"/>
              </a:ext>
            </a:extLst>
          </p:cNvPr>
          <p:cNvSpPr/>
          <p:nvPr/>
        </p:nvSpPr>
        <p:spPr>
          <a:xfrm>
            <a:off x="62600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3" name="Ellipse 1032">
            <a:extLst>
              <a:ext uri="{FF2B5EF4-FFF2-40B4-BE49-F238E27FC236}">
                <a16:creationId xmlns:a16="http://schemas.microsoft.com/office/drawing/2014/main" id="{D6B91BD4-22D4-815A-12C0-6DC1091370DE}"/>
              </a:ext>
            </a:extLst>
          </p:cNvPr>
          <p:cNvSpPr/>
          <p:nvPr/>
        </p:nvSpPr>
        <p:spPr>
          <a:xfrm>
            <a:off x="66251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4" name="Ellipse 1033">
            <a:extLst>
              <a:ext uri="{FF2B5EF4-FFF2-40B4-BE49-F238E27FC236}">
                <a16:creationId xmlns:a16="http://schemas.microsoft.com/office/drawing/2014/main" id="{953AA921-3D8C-042D-FA4A-EED324636600}"/>
              </a:ext>
            </a:extLst>
          </p:cNvPr>
          <p:cNvSpPr/>
          <p:nvPr/>
        </p:nvSpPr>
        <p:spPr>
          <a:xfrm>
            <a:off x="69851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5" name="Ellipse 1034">
            <a:extLst>
              <a:ext uri="{FF2B5EF4-FFF2-40B4-BE49-F238E27FC236}">
                <a16:creationId xmlns:a16="http://schemas.microsoft.com/office/drawing/2014/main" id="{1A36B0BA-EECF-3CDE-1B7A-6B0EE7FFAF3F}"/>
              </a:ext>
            </a:extLst>
          </p:cNvPr>
          <p:cNvSpPr/>
          <p:nvPr/>
        </p:nvSpPr>
        <p:spPr>
          <a:xfrm>
            <a:off x="73393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6" name="Ellipse 1035">
            <a:extLst>
              <a:ext uri="{FF2B5EF4-FFF2-40B4-BE49-F238E27FC236}">
                <a16:creationId xmlns:a16="http://schemas.microsoft.com/office/drawing/2014/main" id="{025182F8-E94A-39F7-3EA5-88E3DBA13ED6}"/>
              </a:ext>
            </a:extLst>
          </p:cNvPr>
          <p:cNvSpPr/>
          <p:nvPr/>
        </p:nvSpPr>
        <p:spPr>
          <a:xfrm>
            <a:off x="40735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7" name="Ellipse 1036">
            <a:extLst>
              <a:ext uri="{FF2B5EF4-FFF2-40B4-BE49-F238E27FC236}">
                <a16:creationId xmlns:a16="http://schemas.microsoft.com/office/drawing/2014/main" id="{2B827339-F9E7-8643-1EFF-144F43361CFC}"/>
              </a:ext>
            </a:extLst>
          </p:cNvPr>
          <p:cNvSpPr/>
          <p:nvPr/>
        </p:nvSpPr>
        <p:spPr>
          <a:xfrm>
            <a:off x="44386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8" name="Ellipse 1037">
            <a:extLst>
              <a:ext uri="{FF2B5EF4-FFF2-40B4-BE49-F238E27FC236}">
                <a16:creationId xmlns:a16="http://schemas.microsoft.com/office/drawing/2014/main" id="{43FF652F-1941-4D40-F29A-FD8E524EE028}"/>
              </a:ext>
            </a:extLst>
          </p:cNvPr>
          <p:cNvSpPr/>
          <p:nvPr/>
        </p:nvSpPr>
        <p:spPr>
          <a:xfrm>
            <a:off x="48086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9" name="Ellipse 1038">
            <a:extLst>
              <a:ext uri="{FF2B5EF4-FFF2-40B4-BE49-F238E27FC236}">
                <a16:creationId xmlns:a16="http://schemas.microsoft.com/office/drawing/2014/main" id="{F2F15146-EABD-8903-C396-BBB9BABF6B31}"/>
              </a:ext>
            </a:extLst>
          </p:cNvPr>
          <p:cNvSpPr/>
          <p:nvPr/>
        </p:nvSpPr>
        <p:spPr>
          <a:xfrm>
            <a:off x="51759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0" name="Ellipse 1039">
            <a:extLst>
              <a:ext uri="{FF2B5EF4-FFF2-40B4-BE49-F238E27FC236}">
                <a16:creationId xmlns:a16="http://schemas.microsoft.com/office/drawing/2014/main" id="{E4A7D521-EDDE-B93D-1F97-F7B9089E9307}"/>
              </a:ext>
            </a:extLst>
          </p:cNvPr>
          <p:cNvSpPr/>
          <p:nvPr/>
        </p:nvSpPr>
        <p:spPr>
          <a:xfrm>
            <a:off x="55385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1" name="Ellipse 1040">
            <a:extLst>
              <a:ext uri="{FF2B5EF4-FFF2-40B4-BE49-F238E27FC236}">
                <a16:creationId xmlns:a16="http://schemas.microsoft.com/office/drawing/2014/main" id="{38265DBD-1C5F-71F4-CEAB-8E4B4C5C2C99}"/>
              </a:ext>
            </a:extLst>
          </p:cNvPr>
          <p:cNvSpPr/>
          <p:nvPr/>
        </p:nvSpPr>
        <p:spPr>
          <a:xfrm>
            <a:off x="58985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2" name="Ellipse 1041">
            <a:extLst>
              <a:ext uri="{FF2B5EF4-FFF2-40B4-BE49-F238E27FC236}">
                <a16:creationId xmlns:a16="http://schemas.microsoft.com/office/drawing/2014/main" id="{1AD61CCD-5DB6-0854-A9A7-0A399CB87BB6}"/>
              </a:ext>
            </a:extLst>
          </p:cNvPr>
          <p:cNvSpPr/>
          <p:nvPr/>
        </p:nvSpPr>
        <p:spPr>
          <a:xfrm>
            <a:off x="62566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3" name="Ellipse 1042">
            <a:extLst>
              <a:ext uri="{FF2B5EF4-FFF2-40B4-BE49-F238E27FC236}">
                <a16:creationId xmlns:a16="http://schemas.microsoft.com/office/drawing/2014/main" id="{E91A77A8-F219-4671-8980-00E4C2485FE3}"/>
              </a:ext>
            </a:extLst>
          </p:cNvPr>
          <p:cNvSpPr/>
          <p:nvPr/>
        </p:nvSpPr>
        <p:spPr>
          <a:xfrm>
            <a:off x="66217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4" name="Ellipse 1043">
            <a:extLst>
              <a:ext uri="{FF2B5EF4-FFF2-40B4-BE49-F238E27FC236}">
                <a16:creationId xmlns:a16="http://schemas.microsoft.com/office/drawing/2014/main" id="{C5203752-9E4A-572A-3E28-A4E46535FE19}"/>
              </a:ext>
            </a:extLst>
          </p:cNvPr>
          <p:cNvSpPr/>
          <p:nvPr/>
        </p:nvSpPr>
        <p:spPr>
          <a:xfrm>
            <a:off x="69817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5" name="Ellipse 1044">
            <a:extLst>
              <a:ext uri="{FF2B5EF4-FFF2-40B4-BE49-F238E27FC236}">
                <a16:creationId xmlns:a16="http://schemas.microsoft.com/office/drawing/2014/main" id="{A39964D6-476C-4D62-76FE-6C14C4DAB5D0}"/>
              </a:ext>
            </a:extLst>
          </p:cNvPr>
          <p:cNvSpPr/>
          <p:nvPr/>
        </p:nvSpPr>
        <p:spPr>
          <a:xfrm>
            <a:off x="73359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6" name="Ellipse 1045">
            <a:extLst>
              <a:ext uri="{FF2B5EF4-FFF2-40B4-BE49-F238E27FC236}">
                <a16:creationId xmlns:a16="http://schemas.microsoft.com/office/drawing/2014/main" id="{58970D28-2F6E-A8C0-F3B2-B9AA6E6E0AF5}"/>
              </a:ext>
            </a:extLst>
          </p:cNvPr>
          <p:cNvSpPr/>
          <p:nvPr/>
        </p:nvSpPr>
        <p:spPr>
          <a:xfrm>
            <a:off x="40735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7" name="Ellipse 1046">
            <a:extLst>
              <a:ext uri="{FF2B5EF4-FFF2-40B4-BE49-F238E27FC236}">
                <a16:creationId xmlns:a16="http://schemas.microsoft.com/office/drawing/2014/main" id="{CE86D377-9A7B-56FC-51E9-9C48679517CF}"/>
              </a:ext>
            </a:extLst>
          </p:cNvPr>
          <p:cNvSpPr/>
          <p:nvPr/>
        </p:nvSpPr>
        <p:spPr>
          <a:xfrm>
            <a:off x="44386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8" name="Ellipse 1047">
            <a:extLst>
              <a:ext uri="{FF2B5EF4-FFF2-40B4-BE49-F238E27FC236}">
                <a16:creationId xmlns:a16="http://schemas.microsoft.com/office/drawing/2014/main" id="{8B5E8F58-02AD-093F-63F4-F703C59B2034}"/>
              </a:ext>
            </a:extLst>
          </p:cNvPr>
          <p:cNvSpPr/>
          <p:nvPr/>
        </p:nvSpPr>
        <p:spPr>
          <a:xfrm>
            <a:off x="48086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9" name="Ellipse 1048">
            <a:extLst>
              <a:ext uri="{FF2B5EF4-FFF2-40B4-BE49-F238E27FC236}">
                <a16:creationId xmlns:a16="http://schemas.microsoft.com/office/drawing/2014/main" id="{63A5B6A8-3627-B96D-CE8B-4AF34D7FD3B9}"/>
              </a:ext>
            </a:extLst>
          </p:cNvPr>
          <p:cNvSpPr/>
          <p:nvPr/>
        </p:nvSpPr>
        <p:spPr>
          <a:xfrm>
            <a:off x="51759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0" name="Ellipse 1049">
            <a:extLst>
              <a:ext uri="{FF2B5EF4-FFF2-40B4-BE49-F238E27FC236}">
                <a16:creationId xmlns:a16="http://schemas.microsoft.com/office/drawing/2014/main" id="{D8E72FEB-17E8-5899-2608-E7E58E34B207}"/>
              </a:ext>
            </a:extLst>
          </p:cNvPr>
          <p:cNvSpPr/>
          <p:nvPr/>
        </p:nvSpPr>
        <p:spPr>
          <a:xfrm>
            <a:off x="55385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1" name="Ellipse 1050">
            <a:extLst>
              <a:ext uri="{FF2B5EF4-FFF2-40B4-BE49-F238E27FC236}">
                <a16:creationId xmlns:a16="http://schemas.microsoft.com/office/drawing/2014/main" id="{588FB0C8-3074-365B-9309-3C9827B681D7}"/>
              </a:ext>
            </a:extLst>
          </p:cNvPr>
          <p:cNvSpPr/>
          <p:nvPr/>
        </p:nvSpPr>
        <p:spPr>
          <a:xfrm>
            <a:off x="58985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2" name="Ellipse 1051">
            <a:extLst>
              <a:ext uri="{FF2B5EF4-FFF2-40B4-BE49-F238E27FC236}">
                <a16:creationId xmlns:a16="http://schemas.microsoft.com/office/drawing/2014/main" id="{74E6093A-BA81-8978-9752-08D10C31B97C}"/>
              </a:ext>
            </a:extLst>
          </p:cNvPr>
          <p:cNvSpPr/>
          <p:nvPr/>
        </p:nvSpPr>
        <p:spPr>
          <a:xfrm>
            <a:off x="62566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3" name="Ellipse 1052">
            <a:extLst>
              <a:ext uri="{FF2B5EF4-FFF2-40B4-BE49-F238E27FC236}">
                <a16:creationId xmlns:a16="http://schemas.microsoft.com/office/drawing/2014/main" id="{EA8D78C9-1041-344B-5BFB-687B8610FAAB}"/>
              </a:ext>
            </a:extLst>
          </p:cNvPr>
          <p:cNvSpPr/>
          <p:nvPr/>
        </p:nvSpPr>
        <p:spPr>
          <a:xfrm>
            <a:off x="66217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4" name="Ellipse 1053">
            <a:extLst>
              <a:ext uri="{FF2B5EF4-FFF2-40B4-BE49-F238E27FC236}">
                <a16:creationId xmlns:a16="http://schemas.microsoft.com/office/drawing/2014/main" id="{207E67ED-3DE8-BCA0-A612-EF58E1723525}"/>
              </a:ext>
            </a:extLst>
          </p:cNvPr>
          <p:cNvSpPr/>
          <p:nvPr/>
        </p:nvSpPr>
        <p:spPr>
          <a:xfrm>
            <a:off x="69817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5" name="Ellipse 1054">
            <a:extLst>
              <a:ext uri="{FF2B5EF4-FFF2-40B4-BE49-F238E27FC236}">
                <a16:creationId xmlns:a16="http://schemas.microsoft.com/office/drawing/2014/main" id="{40D81E07-2C14-3E82-00BB-633FAD9E0B63}"/>
              </a:ext>
            </a:extLst>
          </p:cNvPr>
          <p:cNvSpPr/>
          <p:nvPr/>
        </p:nvSpPr>
        <p:spPr>
          <a:xfrm>
            <a:off x="73359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6" name="Ellipse 1055">
            <a:extLst>
              <a:ext uri="{FF2B5EF4-FFF2-40B4-BE49-F238E27FC236}">
                <a16:creationId xmlns:a16="http://schemas.microsoft.com/office/drawing/2014/main" id="{18772224-59CD-120E-78EA-7A9622A59F06}"/>
              </a:ext>
            </a:extLst>
          </p:cNvPr>
          <p:cNvSpPr/>
          <p:nvPr/>
        </p:nvSpPr>
        <p:spPr>
          <a:xfrm>
            <a:off x="40735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7" name="Ellipse 1056">
            <a:extLst>
              <a:ext uri="{FF2B5EF4-FFF2-40B4-BE49-F238E27FC236}">
                <a16:creationId xmlns:a16="http://schemas.microsoft.com/office/drawing/2014/main" id="{3434657E-25B7-E817-A608-C13E5E1543C6}"/>
              </a:ext>
            </a:extLst>
          </p:cNvPr>
          <p:cNvSpPr/>
          <p:nvPr/>
        </p:nvSpPr>
        <p:spPr>
          <a:xfrm>
            <a:off x="44386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8" name="Ellipse 1057">
            <a:extLst>
              <a:ext uri="{FF2B5EF4-FFF2-40B4-BE49-F238E27FC236}">
                <a16:creationId xmlns:a16="http://schemas.microsoft.com/office/drawing/2014/main" id="{AA82CEF3-6512-C347-86EF-19CB9ECC1ECD}"/>
              </a:ext>
            </a:extLst>
          </p:cNvPr>
          <p:cNvSpPr/>
          <p:nvPr/>
        </p:nvSpPr>
        <p:spPr>
          <a:xfrm>
            <a:off x="48086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9" name="Ellipse 1058">
            <a:extLst>
              <a:ext uri="{FF2B5EF4-FFF2-40B4-BE49-F238E27FC236}">
                <a16:creationId xmlns:a16="http://schemas.microsoft.com/office/drawing/2014/main" id="{74529F0F-6517-B250-E444-9CD8C5A6911F}"/>
              </a:ext>
            </a:extLst>
          </p:cNvPr>
          <p:cNvSpPr/>
          <p:nvPr/>
        </p:nvSpPr>
        <p:spPr>
          <a:xfrm>
            <a:off x="51759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0" name="Ellipse 1059">
            <a:extLst>
              <a:ext uri="{FF2B5EF4-FFF2-40B4-BE49-F238E27FC236}">
                <a16:creationId xmlns:a16="http://schemas.microsoft.com/office/drawing/2014/main" id="{ED167899-5EBC-6053-8FF0-D3B5F156ACC8}"/>
              </a:ext>
            </a:extLst>
          </p:cNvPr>
          <p:cNvSpPr/>
          <p:nvPr/>
        </p:nvSpPr>
        <p:spPr>
          <a:xfrm>
            <a:off x="55385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1" name="Ellipse 1060">
            <a:extLst>
              <a:ext uri="{FF2B5EF4-FFF2-40B4-BE49-F238E27FC236}">
                <a16:creationId xmlns:a16="http://schemas.microsoft.com/office/drawing/2014/main" id="{FBA8DF58-6ED8-3E04-3160-D20342BC0BA1}"/>
              </a:ext>
            </a:extLst>
          </p:cNvPr>
          <p:cNvSpPr/>
          <p:nvPr/>
        </p:nvSpPr>
        <p:spPr>
          <a:xfrm>
            <a:off x="58985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2" name="Ellipse 1061">
            <a:extLst>
              <a:ext uri="{FF2B5EF4-FFF2-40B4-BE49-F238E27FC236}">
                <a16:creationId xmlns:a16="http://schemas.microsoft.com/office/drawing/2014/main" id="{A814F1D6-57A7-379F-5CAB-F67F4BA78627}"/>
              </a:ext>
            </a:extLst>
          </p:cNvPr>
          <p:cNvSpPr/>
          <p:nvPr/>
        </p:nvSpPr>
        <p:spPr>
          <a:xfrm>
            <a:off x="62566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3" name="Ellipse 1062">
            <a:extLst>
              <a:ext uri="{FF2B5EF4-FFF2-40B4-BE49-F238E27FC236}">
                <a16:creationId xmlns:a16="http://schemas.microsoft.com/office/drawing/2014/main" id="{8AFD5050-C399-E653-7771-4576D2FB2A49}"/>
              </a:ext>
            </a:extLst>
          </p:cNvPr>
          <p:cNvSpPr/>
          <p:nvPr/>
        </p:nvSpPr>
        <p:spPr>
          <a:xfrm>
            <a:off x="66217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4" name="Ellipse 1063">
            <a:extLst>
              <a:ext uri="{FF2B5EF4-FFF2-40B4-BE49-F238E27FC236}">
                <a16:creationId xmlns:a16="http://schemas.microsoft.com/office/drawing/2014/main" id="{11BCEB77-028A-540C-452D-A9FA61FB0B5F}"/>
              </a:ext>
            </a:extLst>
          </p:cNvPr>
          <p:cNvSpPr/>
          <p:nvPr/>
        </p:nvSpPr>
        <p:spPr>
          <a:xfrm>
            <a:off x="69817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5" name="Ellipse 1064">
            <a:extLst>
              <a:ext uri="{FF2B5EF4-FFF2-40B4-BE49-F238E27FC236}">
                <a16:creationId xmlns:a16="http://schemas.microsoft.com/office/drawing/2014/main" id="{68DA21F9-8AD8-401D-3E99-95897E90305B}"/>
              </a:ext>
            </a:extLst>
          </p:cNvPr>
          <p:cNvSpPr/>
          <p:nvPr/>
        </p:nvSpPr>
        <p:spPr>
          <a:xfrm>
            <a:off x="73359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6" name="Ellipse 1065">
            <a:extLst>
              <a:ext uri="{FF2B5EF4-FFF2-40B4-BE49-F238E27FC236}">
                <a16:creationId xmlns:a16="http://schemas.microsoft.com/office/drawing/2014/main" id="{DAECABF8-EE1E-EFB0-BE12-EC4C0A340066}"/>
              </a:ext>
            </a:extLst>
          </p:cNvPr>
          <p:cNvSpPr/>
          <p:nvPr/>
        </p:nvSpPr>
        <p:spPr>
          <a:xfrm>
            <a:off x="40735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7" name="Ellipse 1066">
            <a:extLst>
              <a:ext uri="{FF2B5EF4-FFF2-40B4-BE49-F238E27FC236}">
                <a16:creationId xmlns:a16="http://schemas.microsoft.com/office/drawing/2014/main" id="{65EB8187-E475-4011-B9EB-1E99184FB451}"/>
              </a:ext>
            </a:extLst>
          </p:cNvPr>
          <p:cNvSpPr/>
          <p:nvPr/>
        </p:nvSpPr>
        <p:spPr>
          <a:xfrm>
            <a:off x="44386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8" name="Ellipse 1067">
            <a:extLst>
              <a:ext uri="{FF2B5EF4-FFF2-40B4-BE49-F238E27FC236}">
                <a16:creationId xmlns:a16="http://schemas.microsoft.com/office/drawing/2014/main" id="{BE38B5F3-4837-EDE4-BBC6-1052E3AD663B}"/>
              </a:ext>
            </a:extLst>
          </p:cNvPr>
          <p:cNvSpPr/>
          <p:nvPr/>
        </p:nvSpPr>
        <p:spPr>
          <a:xfrm>
            <a:off x="48086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9" name="Ellipse 1068">
            <a:extLst>
              <a:ext uri="{FF2B5EF4-FFF2-40B4-BE49-F238E27FC236}">
                <a16:creationId xmlns:a16="http://schemas.microsoft.com/office/drawing/2014/main" id="{B43B63ED-8460-3F4D-5062-AEBB9122DA99}"/>
              </a:ext>
            </a:extLst>
          </p:cNvPr>
          <p:cNvSpPr/>
          <p:nvPr/>
        </p:nvSpPr>
        <p:spPr>
          <a:xfrm>
            <a:off x="51759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0" name="Ellipse 1069">
            <a:extLst>
              <a:ext uri="{FF2B5EF4-FFF2-40B4-BE49-F238E27FC236}">
                <a16:creationId xmlns:a16="http://schemas.microsoft.com/office/drawing/2014/main" id="{021DC1BD-FC6B-608B-2E33-5796326C3E85}"/>
              </a:ext>
            </a:extLst>
          </p:cNvPr>
          <p:cNvSpPr/>
          <p:nvPr/>
        </p:nvSpPr>
        <p:spPr>
          <a:xfrm>
            <a:off x="55385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1" name="Ellipse 1070">
            <a:extLst>
              <a:ext uri="{FF2B5EF4-FFF2-40B4-BE49-F238E27FC236}">
                <a16:creationId xmlns:a16="http://schemas.microsoft.com/office/drawing/2014/main" id="{2ACF57A2-E2F3-AF7A-C317-14745D373C7D}"/>
              </a:ext>
            </a:extLst>
          </p:cNvPr>
          <p:cNvSpPr/>
          <p:nvPr/>
        </p:nvSpPr>
        <p:spPr>
          <a:xfrm>
            <a:off x="58985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2" name="Ellipse 1071">
            <a:extLst>
              <a:ext uri="{FF2B5EF4-FFF2-40B4-BE49-F238E27FC236}">
                <a16:creationId xmlns:a16="http://schemas.microsoft.com/office/drawing/2014/main" id="{FEB3D99D-547C-BFF8-90C8-63BDDD8BFA49}"/>
              </a:ext>
            </a:extLst>
          </p:cNvPr>
          <p:cNvSpPr/>
          <p:nvPr/>
        </p:nvSpPr>
        <p:spPr>
          <a:xfrm>
            <a:off x="62566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3" name="Ellipse 1072">
            <a:extLst>
              <a:ext uri="{FF2B5EF4-FFF2-40B4-BE49-F238E27FC236}">
                <a16:creationId xmlns:a16="http://schemas.microsoft.com/office/drawing/2014/main" id="{333BDB3E-0CB2-D230-F55F-4D87903B5C0D}"/>
              </a:ext>
            </a:extLst>
          </p:cNvPr>
          <p:cNvSpPr/>
          <p:nvPr/>
        </p:nvSpPr>
        <p:spPr>
          <a:xfrm>
            <a:off x="66217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4" name="Ellipse 1073">
            <a:extLst>
              <a:ext uri="{FF2B5EF4-FFF2-40B4-BE49-F238E27FC236}">
                <a16:creationId xmlns:a16="http://schemas.microsoft.com/office/drawing/2014/main" id="{9F2BC125-653F-D204-FB43-09CE2C17384D}"/>
              </a:ext>
            </a:extLst>
          </p:cNvPr>
          <p:cNvSpPr/>
          <p:nvPr/>
        </p:nvSpPr>
        <p:spPr>
          <a:xfrm>
            <a:off x="69817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5" name="Ellipse 1074">
            <a:extLst>
              <a:ext uri="{FF2B5EF4-FFF2-40B4-BE49-F238E27FC236}">
                <a16:creationId xmlns:a16="http://schemas.microsoft.com/office/drawing/2014/main" id="{FD7821DF-0E7B-E227-5E3E-1BAFCCDBAC91}"/>
              </a:ext>
            </a:extLst>
          </p:cNvPr>
          <p:cNvSpPr/>
          <p:nvPr/>
        </p:nvSpPr>
        <p:spPr>
          <a:xfrm>
            <a:off x="73359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6" name="Ellipse 1075">
            <a:extLst>
              <a:ext uri="{FF2B5EF4-FFF2-40B4-BE49-F238E27FC236}">
                <a16:creationId xmlns:a16="http://schemas.microsoft.com/office/drawing/2014/main" id="{DA1D6C1D-D0DF-02D8-BC5C-9E6A39D8A278}"/>
              </a:ext>
            </a:extLst>
          </p:cNvPr>
          <p:cNvSpPr/>
          <p:nvPr/>
        </p:nvSpPr>
        <p:spPr>
          <a:xfrm>
            <a:off x="40744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7" name="Ellipse 1076">
            <a:extLst>
              <a:ext uri="{FF2B5EF4-FFF2-40B4-BE49-F238E27FC236}">
                <a16:creationId xmlns:a16="http://schemas.microsoft.com/office/drawing/2014/main" id="{3BCAFB72-9D22-A8CC-8D5F-CEFB0FBEFB62}"/>
              </a:ext>
            </a:extLst>
          </p:cNvPr>
          <p:cNvSpPr/>
          <p:nvPr/>
        </p:nvSpPr>
        <p:spPr>
          <a:xfrm>
            <a:off x="44396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8" name="Ellipse 1077">
            <a:extLst>
              <a:ext uri="{FF2B5EF4-FFF2-40B4-BE49-F238E27FC236}">
                <a16:creationId xmlns:a16="http://schemas.microsoft.com/office/drawing/2014/main" id="{F9F17283-1E1B-57F5-47CD-CC2D8E32B114}"/>
              </a:ext>
            </a:extLst>
          </p:cNvPr>
          <p:cNvSpPr/>
          <p:nvPr/>
        </p:nvSpPr>
        <p:spPr>
          <a:xfrm>
            <a:off x="48095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9" name="Ellipse 1078">
            <a:extLst>
              <a:ext uri="{FF2B5EF4-FFF2-40B4-BE49-F238E27FC236}">
                <a16:creationId xmlns:a16="http://schemas.microsoft.com/office/drawing/2014/main" id="{C46D749D-765F-2870-CCE8-76E85C0D7A00}"/>
              </a:ext>
            </a:extLst>
          </p:cNvPr>
          <p:cNvSpPr/>
          <p:nvPr/>
        </p:nvSpPr>
        <p:spPr>
          <a:xfrm>
            <a:off x="51769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0" name="Ellipse 1079">
            <a:extLst>
              <a:ext uri="{FF2B5EF4-FFF2-40B4-BE49-F238E27FC236}">
                <a16:creationId xmlns:a16="http://schemas.microsoft.com/office/drawing/2014/main" id="{1EB93336-0994-F3D0-8787-7400EE241A20}"/>
              </a:ext>
            </a:extLst>
          </p:cNvPr>
          <p:cNvSpPr/>
          <p:nvPr/>
        </p:nvSpPr>
        <p:spPr>
          <a:xfrm>
            <a:off x="55395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1" name="Ellipse 1080">
            <a:extLst>
              <a:ext uri="{FF2B5EF4-FFF2-40B4-BE49-F238E27FC236}">
                <a16:creationId xmlns:a16="http://schemas.microsoft.com/office/drawing/2014/main" id="{D800A0EF-51F8-FCAF-C6C0-9CBCAFF5B466}"/>
              </a:ext>
            </a:extLst>
          </p:cNvPr>
          <p:cNvSpPr/>
          <p:nvPr/>
        </p:nvSpPr>
        <p:spPr>
          <a:xfrm>
            <a:off x="58995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2" name="Ellipse 1081">
            <a:extLst>
              <a:ext uri="{FF2B5EF4-FFF2-40B4-BE49-F238E27FC236}">
                <a16:creationId xmlns:a16="http://schemas.microsoft.com/office/drawing/2014/main" id="{8071A6F3-C07A-FCB4-540C-0E22F42DB4D5}"/>
              </a:ext>
            </a:extLst>
          </p:cNvPr>
          <p:cNvSpPr/>
          <p:nvPr/>
        </p:nvSpPr>
        <p:spPr>
          <a:xfrm>
            <a:off x="62575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3" name="Ellipse 1082">
            <a:extLst>
              <a:ext uri="{FF2B5EF4-FFF2-40B4-BE49-F238E27FC236}">
                <a16:creationId xmlns:a16="http://schemas.microsoft.com/office/drawing/2014/main" id="{EA1811AF-317E-E276-BA3B-04C22A0F7623}"/>
              </a:ext>
            </a:extLst>
          </p:cNvPr>
          <p:cNvSpPr/>
          <p:nvPr/>
        </p:nvSpPr>
        <p:spPr>
          <a:xfrm>
            <a:off x="66227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4" name="Ellipse 1083">
            <a:extLst>
              <a:ext uri="{FF2B5EF4-FFF2-40B4-BE49-F238E27FC236}">
                <a16:creationId xmlns:a16="http://schemas.microsoft.com/office/drawing/2014/main" id="{D7245B3D-3EE6-457F-F719-3924D3999E10}"/>
              </a:ext>
            </a:extLst>
          </p:cNvPr>
          <p:cNvSpPr/>
          <p:nvPr/>
        </p:nvSpPr>
        <p:spPr>
          <a:xfrm>
            <a:off x="69827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5" name="Ellipse 1084">
            <a:extLst>
              <a:ext uri="{FF2B5EF4-FFF2-40B4-BE49-F238E27FC236}">
                <a16:creationId xmlns:a16="http://schemas.microsoft.com/office/drawing/2014/main" id="{4E55907D-6B46-7D13-BF49-59F6C547DD44}"/>
              </a:ext>
            </a:extLst>
          </p:cNvPr>
          <p:cNvSpPr/>
          <p:nvPr/>
        </p:nvSpPr>
        <p:spPr>
          <a:xfrm>
            <a:off x="73368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6" name="Ellipse 1085">
            <a:extLst>
              <a:ext uri="{FF2B5EF4-FFF2-40B4-BE49-F238E27FC236}">
                <a16:creationId xmlns:a16="http://schemas.microsoft.com/office/drawing/2014/main" id="{FB0441A8-2B65-D37F-9A28-FCF6DEDEF1E0}"/>
              </a:ext>
            </a:extLst>
          </p:cNvPr>
          <p:cNvSpPr/>
          <p:nvPr/>
        </p:nvSpPr>
        <p:spPr>
          <a:xfrm>
            <a:off x="4049961" y="77529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7" name="Ellipse 1086">
            <a:extLst>
              <a:ext uri="{FF2B5EF4-FFF2-40B4-BE49-F238E27FC236}">
                <a16:creationId xmlns:a16="http://schemas.microsoft.com/office/drawing/2014/main" id="{97EC58E4-2290-3247-B673-56907859EEF6}"/>
              </a:ext>
            </a:extLst>
          </p:cNvPr>
          <p:cNvSpPr/>
          <p:nvPr/>
        </p:nvSpPr>
        <p:spPr>
          <a:xfrm>
            <a:off x="4415131" y="77529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A0D06E91-4ABF-F8BF-DA64-635227BBA0AD}"/>
              </a:ext>
            </a:extLst>
          </p:cNvPr>
          <p:cNvSpPr/>
          <p:nvPr/>
        </p:nvSpPr>
        <p:spPr>
          <a:xfrm>
            <a:off x="4785064" y="79037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F5235455-59B5-F90D-8990-CA56BCBAF16B}"/>
              </a:ext>
            </a:extLst>
          </p:cNvPr>
          <p:cNvSpPr/>
          <p:nvPr/>
        </p:nvSpPr>
        <p:spPr>
          <a:xfrm>
            <a:off x="5152413" y="770689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719E8900-C106-6EE3-71D9-EE2A76715EAB}"/>
              </a:ext>
            </a:extLst>
          </p:cNvPr>
          <p:cNvSpPr/>
          <p:nvPr/>
        </p:nvSpPr>
        <p:spPr>
          <a:xfrm>
            <a:off x="5514998" y="775294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0E9BB04E-98F5-9E81-3219-8C540CE0E6FC}"/>
              </a:ext>
            </a:extLst>
          </p:cNvPr>
          <p:cNvSpPr/>
          <p:nvPr/>
        </p:nvSpPr>
        <p:spPr>
          <a:xfrm>
            <a:off x="5874998" y="773219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240BABB2-6ED0-B304-C493-46A471849071}"/>
              </a:ext>
            </a:extLst>
          </p:cNvPr>
          <p:cNvSpPr/>
          <p:nvPr/>
        </p:nvSpPr>
        <p:spPr>
          <a:xfrm>
            <a:off x="6233048" y="7694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95044AD4-50AE-73BE-9EA1-73B0A3FCA47F}"/>
              </a:ext>
            </a:extLst>
          </p:cNvPr>
          <p:cNvSpPr/>
          <p:nvPr/>
        </p:nvSpPr>
        <p:spPr>
          <a:xfrm>
            <a:off x="6598218" y="76574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04AB1C95-277D-FB93-CACC-3966FCB84A31}"/>
              </a:ext>
            </a:extLst>
          </p:cNvPr>
          <p:cNvSpPr/>
          <p:nvPr/>
        </p:nvSpPr>
        <p:spPr>
          <a:xfrm>
            <a:off x="6958218" y="7694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7364443F-E11A-5E40-8933-006224D96A35}"/>
              </a:ext>
            </a:extLst>
          </p:cNvPr>
          <p:cNvSpPr/>
          <p:nvPr/>
        </p:nvSpPr>
        <p:spPr>
          <a:xfrm>
            <a:off x="7328583" y="7665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C44EC212-E966-F303-F3D8-7C1900B37C44}"/>
              </a:ext>
            </a:extLst>
          </p:cNvPr>
          <p:cNvSpPr/>
          <p:nvPr/>
        </p:nvSpPr>
        <p:spPr>
          <a:xfrm>
            <a:off x="40661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2AA1EFE0-2B73-AC3C-34C7-86BEE3ED3062}"/>
              </a:ext>
            </a:extLst>
          </p:cNvPr>
          <p:cNvSpPr/>
          <p:nvPr/>
        </p:nvSpPr>
        <p:spPr>
          <a:xfrm>
            <a:off x="44335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5043213D-D5A4-88EC-7F2D-86C2976C62DC}"/>
              </a:ext>
            </a:extLst>
          </p:cNvPr>
          <p:cNvSpPr/>
          <p:nvPr/>
        </p:nvSpPr>
        <p:spPr>
          <a:xfrm>
            <a:off x="5874487" y="126320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F96FF9B9-6DC5-49E3-B273-696C1D397B99}"/>
              </a:ext>
            </a:extLst>
          </p:cNvPr>
          <p:cNvSpPr/>
          <p:nvPr/>
        </p:nvSpPr>
        <p:spPr>
          <a:xfrm>
            <a:off x="6238161" y="126780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22226B6A-950F-44C5-4E5E-6A65CD3FDFD9}"/>
              </a:ext>
            </a:extLst>
          </p:cNvPr>
          <p:cNvSpPr/>
          <p:nvPr/>
        </p:nvSpPr>
        <p:spPr>
          <a:xfrm>
            <a:off x="6612956" y="1239656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12A5D492-6563-F163-7C85-00BCAC9EF28F}"/>
              </a:ext>
            </a:extLst>
          </p:cNvPr>
          <p:cNvSpPr/>
          <p:nvPr/>
        </p:nvSpPr>
        <p:spPr>
          <a:xfrm>
            <a:off x="6968526" y="12268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F68F4181-475D-0D02-49FF-3A4480DA8CA2}"/>
              </a:ext>
            </a:extLst>
          </p:cNvPr>
          <p:cNvSpPr/>
          <p:nvPr/>
        </p:nvSpPr>
        <p:spPr>
          <a:xfrm>
            <a:off x="7318218" y="1241262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A58EABB6-4B7B-A718-B86B-46734873F2EA}"/>
              </a:ext>
            </a:extLst>
          </p:cNvPr>
          <p:cNvSpPr/>
          <p:nvPr/>
        </p:nvSpPr>
        <p:spPr>
          <a:xfrm>
            <a:off x="47893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4E8B537F-AA6F-5362-5467-9523E8C00F53}"/>
              </a:ext>
            </a:extLst>
          </p:cNvPr>
          <p:cNvSpPr/>
          <p:nvPr/>
        </p:nvSpPr>
        <p:spPr>
          <a:xfrm>
            <a:off x="51567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8235490A-D435-193E-B4DF-269C3FCC86C0}"/>
              </a:ext>
            </a:extLst>
          </p:cNvPr>
          <p:cNvSpPr/>
          <p:nvPr/>
        </p:nvSpPr>
        <p:spPr>
          <a:xfrm>
            <a:off x="55193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C3380433-6036-0E66-384A-B8F2308E8B1B}"/>
              </a:ext>
            </a:extLst>
          </p:cNvPr>
          <p:cNvSpPr/>
          <p:nvPr/>
        </p:nvSpPr>
        <p:spPr>
          <a:xfrm>
            <a:off x="596716" y="2423769"/>
            <a:ext cx="2003405" cy="995706"/>
          </a:xfrm>
          <a:prstGeom prst="ellipse">
            <a:avLst/>
          </a:prstGeom>
          <a:solidFill>
            <a:srgbClr val="FDE0B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80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1484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F000F85-656F-4791-BD3F-B0D984E8EA94}"/>
              </a:ext>
            </a:extLst>
          </p:cNvPr>
          <p:cNvGrpSpPr/>
          <p:nvPr/>
        </p:nvGrpSpPr>
        <p:grpSpPr>
          <a:xfrm>
            <a:off x="3295650" y="260350"/>
            <a:ext cx="6337300" cy="6337300"/>
            <a:chOff x="1784350" y="250825"/>
            <a:chExt cx="6337300" cy="6337300"/>
          </a:xfrm>
        </p:grpSpPr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1D56AA0-1FD3-4583-B5FD-D5814C82DBB8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800CDE1-2B20-49F0-9374-C3EBF368A93C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653648-E2E8-47B8-9CCD-035705B3F494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9D36C41-3AA2-4B5B-87E5-21C139DE962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5EA1F35-0A2E-43B3-8AC2-7DC5DB8F4455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F80AE0E7-E5FD-4502-B819-19511073564A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D09DD40-3DA0-46F8-A537-FF8B03684995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5250244-9BE4-44FD-BC8A-FC8D05D3CF2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FB1C133-1A8E-4246-B445-1222324AFB8A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F1EC3F5-C067-457C-90E6-0FD1D7D985FF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1CA46035-940A-46AD-A378-3405381BFE0C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70F8B53A-6460-4866-89AB-2A2AAEAB99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71B9676-6DAB-4215-AD57-CC080AB516A1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05BB1E0A-6982-4393-87D1-60D213E6D3F6}"/>
              </a:ext>
            </a:extLst>
          </p:cNvPr>
          <p:cNvSpPr/>
          <p:nvPr/>
        </p:nvSpPr>
        <p:spPr>
          <a:xfrm>
            <a:off x="40661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7F4569E-E57A-442C-B78E-2201A1473BE8}"/>
              </a:ext>
            </a:extLst>
          </p:cNvPr>
          <p:cNvSpPr/>
          <p:nvPr/>
        </p:nvSpPr>
        <p:spPr>
          <a:xfrm>
            <a:off x="44313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BFEA76B-1DB5-4746-9BF6-9AA8DA6B22DC}"/>
              </a:ext>
            </a:extLst>
          </p:cNvPr>
          <p:cNvSpPr/>
          <p:nvPr/>
        </p:nvSpPr>
        <p:spPr>
          <a:xfrm>
            <a:off x="48012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1B63FE1-5D82-4773-BDFA-3A0223437E92}"/>
              </a:ext>
            </a:extLst>
          </p:cNvPr>
          <p:cNvSpPr/>
          <p:nvPr/>
        </p:nvSpPr>
        <p:spPr>
          <a:xfrm>
            <a:off x="51686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B951FD5-6738-4D06-9A5A-9F999277E15C}"/>
              </a:ext>
            </a:extLst>
          </p:cNvPr>
          <p:cNvSpPr/>
          <p:nvPr/>
        </p:nvSpPr>
        <p:spPr>
          <a:xfrm>
            <a:off x="55312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7C5F6D4-A38D-4482-B469-82508A8247BA}"/>
              </a:ext>
            </a:extLst>
          </p:cNvPr>
          <p:cNvSpPr/>
          <p:nvPr/>
        </p:nvSpPr>
        <p:spPr>
          <a:xfrm>
            <a:off x="58912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5D356A-4940-48E5-941B-F6CDC1EEC81A}"/>
              </a:ext>
            </a:extLst>
          </p:cNvPr>
          <p:cNvSpPr/>
          <p:nvPr/>
        </p:nvSpPr>
        <p:spPr>
          <a:xfrm>
            <a:off x="62492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E35A0B3-5337-4D02-8E8C-F83317C3DEDE}"/>
              </a:ext>
            </a:extLst>
          </p:cNvPr>
          <p:cNvSpPr/>
          <p:nvPr/>
        </p:nvSpPr>
        <p:spPr>
          <a:xfrm>
            <a:off x="66144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C951C59-DF5F-4B57-8378-B779B782222E}"/>
              </a:ext>
            </a:extLst>
          </p:cNvPr>
          <p:cNvSpPr/>
          <p:nvPr/>
        </p:nvSpPr>
        <p:spPr>
          <a:xfrm>
            <a:off x="69744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CB22709-30F1-473D-8AC2-A4D869E2584C}"/>
              </a:ext>
            </a:extLst>
          </p:cNvPr>
          <p:cNvSpPr/>
          <p:nvPr/>
        </p:nvSpPr>
        <p:spPr>
          <a:xfrm>
            <a:off x="73285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5F02BA9-AAD8-430C-ABCD-9AD269A330B7}"/>
              </a:ext>
            </a:extLst>
          </p:cNvPr>
          <p:cNvSpPr/>
          <p:nvPr/>
        </p:nvSpPr>
        <p:spPr>
          <a:xfrm>
            <a:off x="40735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11732BC-EFAB-42E6-879C-05060EFB8811}"/>
              </a:ext>
            </a:extLst>
          </p:cNvPr>
          <p:cNvSpPr/>
          <p:nvPr/>
        </p:nvSpPr>
        <p:spPr>
          <a:xfrm>
            <a:off x="44386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750D0E3-D974-45FA-B03E-FE7E00DBB976}"/>
              </a:ext>
            </a:extLst>
          </p:cNvPr>
          <p:cNvSpPr/>
          <p:nvPr/>
        </p:nvSpPr>
        <p:spPr>
          <a:xfrm>
            <a:off x="48086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FC92E76A-DD39-48E1-895C-FB4352EBE7AD}"/>
              </a:ext>
            </a:extLst>
          </p:cNvPr>
          <p:cNvSpPr/>
          <p:nvPr/>
        </p:nvSpPr>
        <p:spPr>
          <a:xfrm>
            <a:off x="51759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C40F568-3386-4EB6-A785-61621239E32D}"/>
              </a:ext>
            </a:extLst>
          </p:cNvPr>
          <p:cNvSpPr/>
          <p:nvPr/>
        </p:nvSpPr>
        <p:spPr>
          <a:xfrm>
            <a:off x="55385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472B3DDE-BB0D-42E5-B8EC-28D46F0E5C09}"/>
              </a:ext>
            </a:extLst>
          </p:cNvPr>
          <p:cNvSpPr/>
          <p:nvPr/>
        </p:nvSpPr>
        <p:spPr>
          <a:xfrm>
            <a:off x="58985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15CB31AA-B235-4297-A637-92D3ED4BCB2E}"/>
              </a:ext>
            </a:extLst>
          </p:cNvPr>
          <p:cNvSpPr/>
          <p:nvPr/>
        </p:nvSpPr>
        <p:spPr>
          <a:xfrm>
            <a:off x="62566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148CB37-E8E8-45CD-8E76-16598591E818}"/>
              </a:ext>
            </a:extLst>
          </p:cNvPr>
          <p:cNvSpPr/>
          <p:nvPr/>
        </p:nvSpPr>
        <p:spPr>
          <a:xfrm>
            <a:off x="66217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CC4984D-F0CD-4D50-9F8E-FA49C9D0A639}"/>
              </a:ext>
            </a:extLst>
          </p:cNvPr>
          <p:cNvSpPr/>
          <p:nvPr/>
        </p:nvSpPr>
        <p:spPr>
          <a:xfrm>
            <a:off x="69817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25E921E-8278-434B-A6B6-CB1185D96C1E}"/>
              </a:ext>
            </a:extLst>
          </p:cNvPr>
          <p:cNvSpPr/>
          <p:nvPr/>
        </p:nvSpPr>
        <p:spPr>
          <a:xfrm>
            <a:off x="73359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040780D-683B-4D46-8BF6-4DDFB4AD3223}"/>
              </a:ext>
            </a:extLst>
          </p:cNvPr>
          <p:cNvSpPr/>
          <p:nvPr/>
        </p:nvSpPr>
        <p:spPr>
          <a:xfrm>
            <a:off x="40769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1316ADB-F46B-4AD2-882B-FCDEC1D1A859}"/>
              </a:ext>
            </a:extLst>
          </p:cNvPr>
          <p:cNvSpPr/>
          <p:nvPr/>
        </p:nvSpPr>
        <p:spPr>
          <a:xfrm>
            <a:off x="44420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3ABEE26-1069-4337-9D06-6ECD4C54FB44}"/>
              </a:ext>
            </a:extLst>
          </p:cNvPr>
          <p:cNvSpPr/>
          <p:nvPr/>
        </p:nvSpPr>
        <p:spPr>
          <a:xfrm>
            <a:off x="48120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7FFE209-696C-4A1A-8C53-4D4C357F7A6C}"/>
              </a:ext>
            </a:extLst>
          </p:cNvPr>
          <p:cNvSpPr/>
          <p:nvPr/>
        </p:nvSpPr>
        <p:spPr>
          <a:xfrm>
            <a:off x="51793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D86937B-7822-49C2-92BD-1ED03C63E90D}"/>
              </a:ext>
            </a:extLst>
          </p:cNvPr>
          <p:cNvSpPr/>
          <p:nvPr/>
        </p:nvSpPr>
        <p:spPr>
          <a:xfrm>
            <a:off x="55419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E379CED-A1C8-43C1-B680-24011E3F1000}"/>
              </a:ext>
            </a:extLst>
          </p:cNvPr>
          <p:cNvSpPr/>
          <p:nvPr/>
        </p:nvSpPr>
        <p:spPr>
          <a:xfrm>
            <a:off x="59019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D781D43E-191A-4E36-ADD6-DB0E0751F541}"/>
              </a:ext>
            </a:extLst>
          </p:cNvPr>
          <p:cNvSpPr/>
          <p:nvPr/>
        </p:nvSpPr>
        <p:spPr>
          <a:xfrm>
            <a:off x="62600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1B0AD98-775E-45E0-9E6C-CE4E0A66AC52}"/>
              </a:ext>
            </a:extLst>
          </p:cNvPr>
          <p:cNvSpPr/>
          <p:nvPr/>
        </p:nvSpPr>
        <p:spPr>
          <a:xfrm>
            <a:off x="66251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6944BF7-CB1D-424A-9BCC-1D51E6345758}"/>
              </a:ext>
            </a:extLst>
          </p:cNvPr>
          <p:cNvSpPr/>
          <p:nvPr/>
        </p:nvSpPr>
        <p:spPr>
          <a:xfrm>
            <a:off x="69851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673F8C0C-E5C1-4A52-8EFA-EA1775D0A460}"/>
              </a:ext>
            </a:extLst>
          </p:cNvPr>
          <p:cNvSpPr/>
          <p:nvPr/>
        </p:nvSpPr>
        <p:spPr>
          <a:xfrm>
            <a:off x="73393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8F8545D-61C9-4087-9C60-D00B591E7F7B}"/>
              </a:ext>
            </a:extLst>
          </p:cNvPr>
          <p:cNvSpPr/>
          <p:nvPr/>
        </p:nvSpPr>
        <p:spPr>
          <a:xfrm>
            <a:off x="40735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DBFB6F2-CA67-48C4-99FB-CE33B6737561}"/>
              </a:ext>
            </a:extLst>
          </p:cNvPr>
          <p:cNvSpPr/>
          <p:nvPr/>
        </p:nvSpPr>
        <p:spPr>
          <a:xfrm>
            <a:off x="44386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F35B4422-FA72-4C5E-AD31-BA5FE6583B8A}"/>
              </a:ext>
            </a:extLst>
          </p:cNvPr>
          <p:cNvSpPr/>
          <p:nvPr/>
        </p:nvSpPr>
        <p:spPr>
          <a:xfrm>
            <a:off x="48086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FDFD5A20-A349-468C-B00F-DC45E26F6E81}"/>
              </a:ext>
            </a:extLst>
          </p:cNvPr>
          <p:cNvSpPr/>
          <p:nvPr/>
        </p:nvSpPr>
        <p:spPr>
          <a:xfrm>
            <a:off x="51759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237BA4C8-3F4C-4D4E-A377-294419EACB67}"/>
              </a:ext>
            </a:extLst>
          </p:cNvPr>
          <p:cNvSpPr/>
          <p:nvPr/>
        </p:nvSpPr>
        <p:spPr>
          <a:xfrm>
            <a:off x="55385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AB577EF-8711-4F8B-8AD8-DC978B13FA30}"/>
              </a:ext>
            </a:extLst>
          </p:cNvPr>
          <p:cNvSpPr/>
          <p:nvPr/>
        </p:nvSpPr>
        <p:spPr>
          <a:xfrm>
            <a:off x="58985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D6183FB-28ED-461A-9F7D-5C65FE914B24}"/>
              </a:ext>
            </a:extLst>
          </p:cNvPr>
          <p:cNvSpPr/>
          <p:nvPr/>
        </p:nvSpPr>
        <p:spPr>
          <a:xfrm>
            <a:off x="62566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2C1CBC8-719C-432F-91F9-4D7E9EA94AD9}"/>
              </a:ext>
            </a:extLst>
          </p:cNvPr>
          <p:cNvSpPr/>
          <p:nvPr/>
        </p:nvSpPr>
        <p:spPr>
          <a:xfrm>
            <a:off x="66217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7CB2962-092C-4D0B-B9D1-9E8AE45E81C4}"/>
              </a:ext>
            </a:extLst>
          </p:cNvPr>
          <p:cNvSpPr/>
          <p:nvPr/>
        </p:nvSpPr>
        <p:spPr>
          <a:xfrm>
            <a:off x="69817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20352CB-C411-461D-A035-F654A5827304}"/>
              </a:ext>
            </a:extLst>
          </p:cNvPr>
          <p:cNvSpPr/>
          <p:nvPr/>
        </p:nvSpPr>
        <p:spPr>
          <a:xfrm>
            <a:off x="73359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71A63175-629E-406D-BCA5-55A9D753C712}"/>
              </a:ext>
            </a:extLst>
          </p:cNvPr>
          <p:cNvSpPr/>
          <p:nvPr/>
        </p:nvSpPr>
        <p:spPr>
          <a:xfrm>
            <a:off x="40735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CD7522CA-7463-4D1F-A1B5-22DE73D96EA4}"/>
              </a:ext>
            </a:extLst>
          </p:cNvPr>
          <p:cNvSpPr/>
          <p:nvPr/>
        </p:nvSpPr>
        <p:spPr>
          <a:xfrm>
            <a:off x="44386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245B12C-BFF0-4355-AEA5-BC6862AA0CE5}"/>
              </a:ext>
            </a:extLst>
          </p:cNvPr>
          <p:cNvSpPr/>
          <p:nvPr/>
        </p:nvSpPr>
        <p:spPr>
          <a:xfrm>
            <a:off x="48086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268A635B-8B1D-40BF-AEDA-CBB4A3BB6C43}"/>
              </a:ext>
            </a:extLst>
          </p:cNvPr>
          <p:cNvSpPr/>
          <p:nvPr/>
        </p:nvSpPr>
        <p:spPr>
          <a:xfrm>
            <a:off x="51759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EF7A59A-D4CA-434E-9ECD-95A662E4FCDA}"/>
              </a:ext>
            </a:extLst>
          </p:cNvPr>
          <p:cNvSpPr/>
          <p:nvPr/>
        </p:nvSpPr>
        <p:spPr>
          <a:xfrm>
            <a:off x="55385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0BD34E4E-1C9F-43CD-949C-93A92261894A}"/>
              </a:ext>
            </a:extLst>
          </p:cNvPr>
          <p:cNvSpPr/>
          <p:nvPr/>
        </p:nvSpPr>
        <p:spPr>
          <a:xfrm>
            <a:off x="58985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D3E96FD-8BEA-4386-B9DA-D02C60DC8298}"/>
              </a:ext>
            </a:extLst>
          </p:cNvPr>
          <p:cNvSpPr/>
          <p:nvPr/>
        </p:nvSpPr>
        <p:spPr>
          <a:xfrm>
            <a:off x="62566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210D26E-9A95-4325-B240-CD2F5C047323}"/>
              </a:ext>
            </a:extLst>
          </p:cNvPr>
          <p:cNvSpPr/>
          <p:nvPr/>
        </p:nvSpPr>
        <p:spPr>
          <a:xfrm>
            <a:off x="66217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331C178-0C38-4C51-9CC2-65D802577601}"/>
              </a:ext>
            </a:extLst>
          </p:cNvPr>
          <p:cNvSpPr/>
          <p:nvPr/>
        </p:nvSpPr>
        <p:spPr>
          <a:xfrm>
            <a:off x="69817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F469204B-C5F4-451C-A9D4-A5C14A39878C}"/>
              </a:ext>
            </a:extLst>
          </p:cNvPr>
          <p:cNvSpPr/>
          <p:nvPr/>
        </p:nvSpPr>
        <p:spPr>
          <a:xfrm>
            <a:off x="73359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846B43B-010D-4852-BD49-CBF8BFDC3EDB}"/>
              </a:ext>
            </a:extLst>
          </p:cNvPr>
          <p:cNvSpPr/>
          <p:nvPr/>
        </p:nvSpPr>
        <p:spPr>
          <a:xfrm>
            <a:off x="40735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FA817A3-79B7-4584-B2A4-84F0A03305A2}"/>
              </a:ext>
            </a:extLst>
          </p:cNvPr>
          <p:cNvSpPr/>
          <p:nvPr/>
        </p:nvSpPr>
        <p:spPr>
          <a:xfrm>
            <a:off x="44386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5650EB80-B328-4E35-85C9-6328079D897D}"/>
              </a:ext>
            </a:extLst>
          </p:cNvPr>
          <p:cNvSpPr/>
          <p:nvPr/>
        </p:nvSpPr>
        <p:spPr>
          <a:xfrm>
            <a:off x="48086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BA54E811-47B6-47D3-82DF-53830A4C0AAC}"/>
              </a:ext>
            </a:extLst>
          </p:cNvPr>
          <p:cNvSpPr/>
          <p:nvPr/>
        </p:nvSpPr>
        <p:spPr>
          <a:xfrm>
            <a:off x="51759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8BB32CF-0FD3-4FA2-A961-A295FF6B3AA7}"/>
              </a:ext>
            </a:extLst>
          </p:cNvPr>
          <p:cNvSpPr/>
          <p:nvPr/>
        </p:nvSpPr>
        <p:spPr>
          <a:xfrm>
            <a:off x="55385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CC5D39F5-B009-42CE-A9F8-A54F4C432575}"/>
              </a:ext>
            </a:extLst>
          </p:cNvPr>
          <p:cNvSpPr/>
          <p:nvPr/>
        </p:nvSpPr>
        <p:spPr>
          <a:xfrm>
            <a:off x="58985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D6BB972-4AE3-4C3F-A27C-699E34A37E99}"/>
              </a:ext>
            </a:extLst>
          </p:cNvPr>
          <p:cNvSpPr/>
          <p:nvPr/>
        </p:nvSpPr>
        <p:spPr>
          <a:xfrm>
            <a:off x="62566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39BD3CD-14CC-4DA9-9E91-EA6272952BE0}"/>
              </a:ext>
            </a:extLst>
          </p:cNvPr>
          <p:cNvSpPr/>
          <p:nvPr/>
        </p:nvSpPr>
        <p:spPr>
          <a:xfrm>
            <a:off x="66217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70BCC822-FF75-403C-A099-7C85DA064860}"/>
              </a:ext>
            </a:extLst>
          </p:cNvPr>
          <p:cNvSpPr/>
          <p:nvPr/>
        </p:nvSpPr>
        <p:spPr>
          <a:xfrm>
            <a:off x="69817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F9A23EE1-8BA9-4401-83CE-391D29F84838}"/>
              </a:ext>
            </a:extLst>
          </p:cNvPr>
          <p:cNvSpPr/>
          <p:nvPr/>
        </p:nvSpPr>
        <p:spPr>
          <a:xfrm>
            <a:off x="73359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79169031-5F55-4C81-8E76-F345F17C0B49}"/>
              </a:ext>
            </a:extLst>
          </p:cNvPr>
          <p:cNvSpPr/>
          <p:nvPr/>
        </p:nvSpPr>
        <p:spPr>
          <a:xfrm>
            <a:off x="40735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BD14523-7A9B-45FF-9220-2E2367C760F9}"/>
              </a:ext>
            </a:extLst>
          </p:cNvPr>
          <p:cNvSpPr/>
          <p:nvPr/>
        </p:nvSpPr>
        <p:spPr>
          <a:xfrm>
            <a:off x="44386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FD161A7-0451-4953-8E3B-771C49327723}"/>
              </a:ext>
            </a:extLst>
          </p:cNvPr>
          <p:cNvSpPr/>
          <p:nvPr/>
        </p:nvSpPr>
        <p:spPr>
          <a:xfrm>
            <a:off x="48086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6AB3A78-8613-443F-940C-8441A2690CB1}"/>
              </a:ext>
            </a:extLst>
          </p:cNvPr>
          <p:cNvSpPr/>
          <p:nvPr/>
        </p:nvSpPr>
        <p:spPr>
          <a:xfrm>
            <a:off x="51759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E68EE8AA-9595-42E8-B220-FA39C4522E3F}"/>
              </a:ext>
            </a:extLst>
          </p:cNvPr>
          <p:cNvSpPr/>
          <p:nvPr/>
        </p:nvSpPr>
        <p:spPr>
          <a:xfrm>
            <a:off x="55385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6E860416-455C-48D0-8CE8-87EB28D5BDF4}"/>
              </a:ext>
            </a:extLst>
          </p:cNvPr>
          <p:cNvSpPr/>
          <p:nvPr/>
        </p:nvSpPr>
        <p:spPr>
          <a:xfrm>
            <a:off x="58985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8D18E50A-AB0F-412B-9DC6-4E0EF4865736}"/>
              </a:ext>
            </a:extLst>
          </p:cNvPr>
          <p:cNvSpPr/>
          <p:nvPr/>
        </p:nvSpPr>
        <p:spPr>
          <a:xfrm>
            <a:off x="62566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4BAB195-4331-4346-8E9B-AEDD0C3D9D32}"/>
              </a:ext>
            </a:extLst>
          </p:cNvPr>
          <p:cNvSpPr/>
          <p:nvPr/>
        </p:nvSpPr>
        <p:spPr>
          <a:xfrm>
            <a:off x="66217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C95C015-F789-4A8C-B626-DB2890E5AC1C}"/>
              </a:ext>
            </a:extLst>
          </p:cNvPr>
          <p:cNvSpPr/>
          <p:nvPr/>
        </p:nvSpPr>
        <p:spPr>
          <a:xfrm>
            <a:off x="69817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4151C4C9-E685-4ABD-BA15-2048E1F8E43B}"/>
              </a:ext>
            </a:extLst>
          </p:cNvPr>
          <p:cNvSpPr/>
          <p:nvPr/>
        </p:nvSpPr>
        <p:spPr>
          <a:xfrm>
            <a:off x="73359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6967F9D1-87DD-4979-85F5-A47EEF4CCECB}"/>
              </a:ext>
            </a:extLst>
          </p:cNvPr>
          <p:cNvSpPr/>
          <p:nvPr/>
        </p:nvSpPr>
        <p:spPr>
          <a:xfrm>
            <a:off x="40744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E54B094B-C23E-4607-8270-D7880B0E83BB}"/>
              </a:ext>
            </a:extLst>
          </p:cNvPr>
          <p:cNvSpPr/>
          <p:nvPr/>
        </p:nvSpPr>
        <p:spPr>
          <a:xfrm>
            <a:off x="44396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55297E61-27A6-4E05-97F0-E9DBB333FECF}"/>
              </a:ext>
            </a:extLst>
          </p:cNvPr>
          <p:cNvSpPr/>
          <p:nvPr/>
        </p:nvSpPr>
        <p:spPr>
          <a:xfrm>
            <a:off x="48095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7FDD80D-84F4-4E40-B5E9-A5CC31C1F346}"/>
              </a:ext>
            </a:extLst>
          </p:cNvPr>
          <p:cNvSpPr/>
          <p:nvPr/>
        </p:nvSpPr>
        <p:spPr>
          <a:xfrm>
            <a:off x="51769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2D3D2E6-A29A-4A51-828A-404BC415B7DE}"/>
              </a:ext>
            </a:extLst>
          </p:cNvPr>
          <p:cNvSpPr/>
          <p:nvPr/>
        </p:nvSpPr>
        <p:spPr>
          <a:xfrm>
            <a:off x="55395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4C1CBCF4-BF27-4DA8-AF1E-E2D760038E7F}"/>
              </a:ext>
            </a:extLst>
          </p:cNvPr>
          <p:cNvSpPr/>
          <p:nvPr/>
        </p:nvSpPr>
        <p:spPr>
          <a:xfrm>
            <a:off x="58995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9E5B2F4-B2E9-44DC-8260-B573A98E2520}"/>
              </a:ext>
            </a:extLst>
          </p:cNvPr>
          <p:cNvSpPr/>
          <p:nvPr/>
        </p:nvSpPr>
        <p:spPr>
          <a:xfrm>
            <a:off x="62575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77D5CB5F-E7C7-48C6-AEF4-3C4A2C06A49E}"/>
              </a:ext>
            </a:extLst>
          </p:cNvPr>
          <p:cNvSpPr/>
          <p:nvPr/>
        </p:nvSpPr>
        <p:spPr>
          <a:xfrm>
            <a:off x="66227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08CBFE-01E7-47C3-8A97-67C7745B375A}"/>
              </a:ext>
            </a:extLst>
          </p:cNvPr>
          <p:cNvSpPr/>
          <p:nvPr/>
        </p:nvSpPr>
        <p:spPr>
          <a:xfrm>
            <a:off x="69827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69E35E1E-0543-4A00-9FB4-39C8914F0659}"/>
              </a:ext>
            </a:extLst>
          </p:cNvPr>
          <p:cNvSpPr/>
          <p:nvPr/>
        </p:nvSpPr>
        <p:spPr>
          <a:xfrm>
            <a:off x="73368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A8CD138-16B7-46C2-A21E-F55CFD16BBD2}"/>
              </a:ext>
            </a:extLst>
          </p:cNvPr>
          <p:cNvSpPr/>
          <p:nvPr/>
        </p:nvSpPr>
        <p:spPr>
          <a:xfrm>
            <a:off x="9405440" y="714355"/>
            <a:ext cx="1230058" cy="378883"/>
          </a:xfrm>
          <a:prstGeom prst="round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187C04F-B4F2-4105-869A-DB358E62D782}"/>
              </a:ext>
            </a:extLst>
          </p:cNvPr>
          <p:cNvSpPr/>
          <p:nvPr/>
        </p:nvSpPr>
        <p:spPr>
          <a:xfrm>
            <a:off x="521645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4DDF2763-38D2-4D39-91FE-DA19B172F140}"/>
              </a:ext>
            </a:extLst>
          </p:cNvPr>
          <p:cNvSpPr/>
          <p:nvPr/>
        </p:nvSpPr>
        <p:spPr>
          <a:xfrm>
            <a:off x="558162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AD1439-19F9-4FB8-A14D-3059577A30EF}"/>
              </a:ext>
            </a:extLst>
          </p:cNvPr>
          <p:cNvSpPr/>
          <p:nvPr/>
        </p:nvSpPr>
        <p:spPr>
          <a:xfrm>
            <a:off x="5951556" y="7122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C7E0E67-4D17-4CCD-82C1-10BAB916F003}"/>
              </a:ext>
            </a:extLst>
          </p:cNvPr>
          <p:cNvSpPr/>
          <p:nvPr/>
        </p:nvSpPr>
        <p:spPr>
          <a:xfrm>
            <a:off x="6318905" y="69259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6FEE6D85-BCCC-473A-8443-40FB3F9F16A4}"/>
              </a:ext>
            </a:extLst>
          </p:cNvPr>
          <p:cNvSpPr/>
          <p:nvPr/>
        </p:nvSpPr>
        <p:spPr>
          <a:xfrm>
            <a:off x="6681490" y="69720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F1858EA3-0460-4CE5-9BFE-15585D9485DD}"/>
              </a:ext>
            </a:extLst>
          </p:cNvPr>
          <p:cNvSpPr/>
          <p:nvPr/>
        </p:nvSpPr>
        <p:spPr>
          <a:xfrm>
            <a:off x="7041490" y="6951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DB9D061-A1B7-4536-A0EE-2786C71E435D}"/>
              </a:ext>
            </a:extLst>
          </p:cNvPr>
          <p:cNvSpPr/>
          <p:nvPr/>
        </p:nvSpPr>
        <p:spPr>
          <a:xfrm>
            <a:off x="739954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FF8B3CE3-455A-46F6-A355-EFDD025728B8}"/>
              </a:ext>
            </a:extLst>
          </p:cNvPr>
          <p:cNvSpPr/>
          <p:nvPr/>
        </p:nvSpPr>
        <p:spPr>
          <a:xfrm>
            <a:off x="7764710" y="68765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DCA1ED5-45CF-4A89-965A-AB0CE3F69ECE}"/>
              </a:ext>
            </a:extLst>
          </p:cNvPr>
          <p:cNvSpPr/>
          <p:nvPr/>
        </p:nvSpPr>
        <p:spPr>
          <a:xfrm>
            <a:off x="812471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E7955792-5CDC-4093-AA44-7BF37A529079}"/>
              </a:ext>
            </a:extLst>
          </p:cNvPr>
          <p:cNvSpPr/>
          <p:nvPr/>
        </p:nvSpPr>
        <p:spPr>
          <a:xfrm>
            <a:off x="8495075" y="68843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957AAD7E-474A-4CD6-8178-F842EEB90C05}"/>
              </a:ext>
            </a:extLst>
          </p:cNvPr>
          <p:cNvSpPr/>
          <p:nvPr/>
        </p:nvSpPr>
        <p:spPr>
          <a:xfrm>
            <a:off x="40661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451223-1AF3-404B-977B-A3B05C1335F5}"/>
              </a:ext>
            </a:extLst>
          </p:cNvPr>
          <p:cNvSpPr/>
          <p:nvPr/>
        </p:nvSpPr>
        <p:spPr>
          <a:xfrm>
            <a:off x="44335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1D430075-D772-43BD-BDB0-A7C334B443E2}"/>
              </a:ext>
            </a:extLst>
          </p:cNvPr>
          <p:cNvSpPr/>
          <p:nvPr/>
        </p:nvSpPr>
        <p:spPr>
          <a:xfrm>
            <a:off x="5888696" y="1242846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0544A6A3-BC3B-4D52-8A1E-2480756E832D}"/>
              </a:ext>
            </a:extLst>
          </p:cNvPr>
          <p:cNvSpPr/>
          <p:nvPr/>
        </p:nvSpPr>
        <p:spPr>
          <a:xfrm>
            <a:off x="7328583" y="11985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5E526D13-F006-4374-8CB4-77ACD86C60CB}"/>
              </a:ext>
            </a:extLst>
          </p:cNvPr>
          <p:cNvSpPr/>
          <p:nvPr/>
        </p:nvSpPr>
        <p:spPr>
          <a:xfrm>
            <a:off x="7721195" y="1209917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F5F67F88-D4EA-404C-A22B-C1A7615F3DE9}"/>
              </a:ext>
            </a:extLst>
          </p:cNvPr>
          <p:cNvSpPr/>
          <p:nvPr/>
        </p:nvSpPr>
        <p:spPr>
          <a:xfrm>
            <a:off x="8084869" y="11969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EC35982-79D7-4778-88FD-F61B65DCFF6D}"/>
              </a:ext>
            </a:extLst>
          </p:cNvPr>
          <p:cNvSpPr/>
          <p:nvPr/>
        </p:nvSpPr>
        <p:spPr>
          <a:xfrm>
            <a:off x="8469972" y="122122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645DA5A-7AAB-469A-8FDD-6D5512FC0CCE}"/>
              </a:ext>
            </a:extLst>
          </p:cNvPr>
          <p:cNvSpPr/>
          <p:nvPr/>
        </p:nvSpPr>
        <p:spPr>
          <a:xfrm>
            <a:off x="47893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BBE4CF8-1DB2-46B7-B628-9F14EA76BD28}"/>
              </a:ext>
            </a:extLst>
          </p:cNvPr>
          <p:cNvSpPr/>
          <p:nvPr/>
        </p:nvSpPr>
        <p:spPr>
          <a:xfrm>
            <a:off x="51567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A8DC021-F4A6-4F08-9ACF-FDD37D6554D9}"/>
              </a:ext>
            </a:extLst>
          </p:cNvPr>
          <p:cNvSpPr/>
          <p:nvPr/>
        </p:nvSpPr>
        <p:spPr>
          <a:xfrm>
            <a:off x="55193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90855CD-3667-0E02-9129-94BB6ACCFF6E}"/>
              </a:ext>
            </a:extLst>
          </p:cNvPr>
          <p:cNvSpPr/>
          <p:nvPr/>
        </p:nvSpPr>
        <p:spPr>
          <a:xfrm>
            <a:off x="9405440" y="1191683"/>
            <a:ext cx="1230058" cy="378883"/>
          </a:xfrm>
          <a:prstGeom prst="roundRect">
            <a:avLst/>
          </a:prstGeom>
          <a:solidFill>
            <a:srgbClr val="C9C9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A5347E5-3E71-381F-3D60-65237DF025D6}"/>
              </a:ext>
            </a:extLst>
          </p:cNvPr>
          <p:cNvSpPr/>
          <p:nvPr/>
        </p:nvSpPr>
        <p:spPr>
          <a:xfrm>
            <a:off x="556352" y="2376144"/>
            <a:ext cx="2003405" cy="995706"/>
          </a:xfrm>
          <a:prstGeom prst="ellipse">
            <a:avLst/>
          </a:prstGeom>
          <a:solidFill>
            <a:srgbClr val="FDE0B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80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9872384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èche : pentagone 2">
            <a:extLst>
              <a:ext uri="{FF2B5EF4-FFF2-40B4-BE49-F238E27FC236}">
                <a16:creationId xmlns:a16="http://schemas.microsoft.com/office/drawing/2014/main" id="{9CA3A0A0-D2D2-1711-AC37-681D10B1CDE0}"/>
              </a:ext>
            </a:extLst>
          </p:cNvPr>
          <p:cNvSpPr/>
          <p:nvPr/>
        </p:nvSpPr>
        <p:spPr>
          <a:xfrm>
            <a:off x="933450" y="609600"/>
            <a:ext cx="10325100" cy="828675"/>
          </a:xfrm>
          <a:prstGeom prst="homePlate">
            <a:avLst/>
          </a:prstGeom>
          <a:solidFill>
            <a:srgbClr val="FDE0B8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5994871-E8AA-3076-5E0B-9386E79750C3}"/>
              </a:ext>
            </a:extLst>
          </p:cNvPr>
          <p:cNvSpPr txBox="1"/>
          <p:nvPr/>
        </p:nvSpPr>
        <p:spPr>
          <a:xfrm>
            <a:off x="2662237" y="51610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2" action="ppaction://hlinksldjump"/>
              </a:rPr>
              <a:t>JOUR 1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5" name="Flèche : pentagone 4">
            <a:extLst>
              <a:ext uri="{FF2B5EF4-FFF2-40B4-BE49-F238E27FC236}">
                <a16:creationId xmlns:a16="http://schemas.microsoft.com/office/drawing/2014/main" id="{707914C4-B151-45A4-1674-32E357238794}"/>
              </a:ext>
            </a:extLst>
          </p:cNvPr>
          <p:cNvSpPr/>
          <p:nvPr/>
        </p:nvSpPr>
        <p:spPr>
          <a:xfrm>
            <a:off x="933450" y="2019300"/>
            <a:ext cx="10325100" cy="828675"/>
          </a:xfrm>
          <a:prstGeom prst="homePlate">
            <a:avLst/>
          </a:prstGeom>
          <a:solidFill>
            <a:srgbClr val="FDE0B8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AC870DA-A7A6-19A5-6178-D2962D081104}"/>
              </a:ext>
            </a:extLst>
          </p:cNvPr>
          <p:cNvSpPr txBox="1"/>
          <p:nvPr/>
        </p:nvSpPr>
        <p:spPr>
          <a:xfrm>
            <a:off x="2662237" y="192580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3" action="ppaction://hlinksldjump"/>
              </a:rPr>
              <a:t>JOUR 2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id="{81FE6EDC-902A-E1BC-EDAE-8508C18EFAC3}"/>
              </a:ext>
            </a:extLst>
          </p:cNvPr>
          <p:cNvSpPr/>
          <p:nvPr/>
        </p:nvSpPr>
        <p:spPr>
          <a:xfrm>
            <a:off x="933450" y="3522495"/>
            <a:ext cx="10325100" cy="828675"/>
          </a:xfrm>
          <a:prstGeom prst="homePlate">
            <a:avLst/>
          </a:prstGeom>
          <a:solidFill>
            <a:srgbClr val="FDE0B8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D525A83-8E9F-B108-A0E3-D813DDC66E0D}"/>
              </a:ext>
            </a:extLst>
          </p:cNvPr>
          <p:cNvSpPr txBox="1"/>
          <p:nvPr/>
        </p:nvSpPr>
        <p:spPr>
          <a:xfrm>
            <a:off x="2662237" y="3429000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4" action="ppaction://hlinksldjump"/>
              </a:rPr>
              <a:t>JOUR 3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9" name="Flèche : pentagone 8">
            <a:extLst>
              <a:ext uri="{FF2B5EF4-FFF2-40B4-BE49-F238E27FC236}">
                <a16:creationId xmlns:a16="http://schemas.microsoft.com/office/drawing/2014/main" id="{E61D336B-5E91-A79A-50D5-711CA0E6A6D5}"/>
              </a:ext>
            </a:extLst>
          </p:cNvPr>
          <p:cNvSpPr/>
          <p:nvPr/>
        </p:nvSpPr>
        <p:spPr>
          <a:xfrm>
            <a:off x="819150" y="5025690"/>
            <a:ext cx="10325100" cy="828675"/>
          </a:xfrm>
          <a:prstGeom prst="homePlate">
            <a:avLst/>
          </a:prstGeom>
          <a:solidFill>
            <a:srgbClr val="FDE0B8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B912F8B-07E2-FC6F-3403-644377E3E513}"/>
              </a:ext>
            </a:extLst>
          </p:cNvPr>
          <p:cNvSpPr txBox="1"/>
          <p:nvPr/>
        </p:nvSpPr>
        <p:spPr>
          <a:xfrm>
            <a:off x="2547937" y="493219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5" action="ppaction://hlinksldjump"/>
              </a:rPr>
              <a:t>JOUR 4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10DC6278-F722-1699-065B-71905FD28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Flèche : pentagone 10">
            <a:extLst>
              <a:ext uri="{FF2B5EF4-FFF2-40B4-BE49-F238E27FC236}">
                <a16:creationId xmlns:a16="http://schemas.microsoft.com/office/drawing/2014/main" id="{09F8A17C-242F-1F4E-C8B6-C10F230C732F}"/>
              </a:ext>
            </a:extLst>
          </p:cNvPr>
          <p:cNvSpPr/>
          <p:nvPr/>
        </p:nvSpPr>
        <p:spPr>
          <a:xfrm>
            <a:off x="962025" y="609600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 : pentagone 11">
            <a:extLst>
              <a:ext uri="{FF2B5EF4-FFF2-40B4-BE49-F238E27FC236}">
                <a16:creationId xmlns:a16="http://schemas.microsoft.com/office/drawing/2014/main" id="{2AD86306-0889-DA67-23DB-B87E2BB2084E}"/>
              </a:ext>
            </a:extLst>
          </p:cNvPr>
          <p:cNvSpPr/>
          <p:nvPr/>
        </p:nvSpPr>
        <p:spPr>
          <a:xfrm>
            <a:off x="962025" y="2019300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 : pentagone 13">
            <a:extLst>
              <a:ext uri="{FF2B5EF4-FFF2-40B4-BE49-F238E27FC236}">
                <a16:creationId xmlns:a16="http://schemas.microsoft.com/office/drawing/2014/main" id="{6E7AEBBE-EC60-79AE-2248-0D04BF48568B}"/>
              </a:ext>
            </a:extLst>
          </p:cNvPr>
          <p:cNvSpPr/>
          <p:nvPr/>
        </p:nvSpPr>
        <p:spPr>
          <a:xfrm>
            <a:off x="962025" y="3522495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 : pentagone 14">
            <a:extLst>
              <a:ext uri="{FF2B5EF4-FFF2-40B4-BE49-F238E27FC236}">
                <a16:creationId xmlns:a16="http://schemas.microsoft.com/office/drawing/2014/main" id="{B43E039F-9346-47C4-3E0F-DA660D99FF7A}"/>
              </a:ext>
            </a:extLst>
          </p:cNvPr>
          <p:cNvSpPr/>
          <p:nvPr/>
        </p:nvSpPr>
        <p:spPr>
          <a:xfrm>
            <a:off x="847725" y="5025690"/>
            <a:ext cx="10325100" cy="828675"/>
          </a:xfrm>
          <a:prstGeom prst="homePlate">
            <a:avLst/>
          </a:prstGeom>
          <a:solidFill>
            <a:srgbClr val="EDEDA6"/>
          </a:solidFill>
          <a:ln>
            <a:solidFill>
              <a:srgbClr val="FDE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3CB8751-EAFF-091C-4AC0-10C18D7B6042}"/>
              </a:ext>
            </a:extLst>
          </p:cNvPr>
          <p:cNvSpPr txBox="1"/>
          <p:nvPr/>
        </p:nvSpPr>
        <p:spPr>
          <a:xfrm>
            <a:off x="2576512" y="4932195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5" action="ppaction://hlinksldjump"/>
              </a:rPr>
              <a:t>JOUR 4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DB2B901-C99F-4741-71D0-A72CDAF6EF66}"/>
              </a:ext>
            </a:extLst>
          </p:cNvPr>
          <p:cNvSpPr txBox="1"/>
          <p:nvPr/>
        </p:nvSpPr>
        <p:spPr>
          <a:xfrm>
            <a:off x="2576512" y="516104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2" action="ppaction://hlinksldjump"/>
              </a:rPr>
              <a:t>JOUR 1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18" name="ZoneTexte 17">
            <a:hlinkClick r:id="rId3" action="ppaction://hlinksldjump"/>
            <a:extLst>
              <a:ext uri="{FF2B5EF4-FFF2-40B4-BE49-F238E27FC236}">
                <a16:creationId xmlns:a16="http://schemas.microsoft.com/office/drawing/2014/main" id="{AEA72C08-A631-B37F-63CD-188614D687D4}"/>
              </a:ext>
            </a:extLst>
          </p:cNvPr>
          <p:cNvSpPr txBox="1"/>
          <p:nvPr/>
        </p:nvSpPr>
        <p:spPr>
          <a:xfrm>
            <a:off x="2690812" y="1880622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3" action="ppaction://hlinksldjump"/>
              </a:rPr>
              <a:t>JOUR 2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2CF2162-1F95-732D-22E4-723BA7182E4A}"/>
              </a:ext>
            </a:extLst>
          </p:cNvPr>
          <p:cNvSpPr txBox="1"/>
          <p:nvPr/>
        </p:nvSpPr>
        <p:spPr>
          <a:xfrm>
            <a:off x="2662237" y="3408701"/>
            <a:ext cx="686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Acceseditionsscript Normal" panose="00000500000000000000" pitchFamily="50" charset="0"/>
                <a:hlinkClick r:id="rId4" action="ppaction://hlinksldjump"/>
              </a:rPr>
              <a:t>JOUR 3</a:t>
            </a:r>
            <a:endParaRPr lang="fr-FR" sz="6000" dirty="0">
              <a:latin typeface="Acceseditionsscript Normal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347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C92DAAB-8FF8-3F12-AA8E-1D669039CB63}"/>
              </a:ext>
            </a:extLst>
          </p:cNvPr>
          <p:cNvGrpSpPr/>
          <p:nvPr/>
        </p:nvGrpSpPr>
        <p:grpSpPr>
          <a:xfrm>
            <a:off x="3295650" y="260350"/>
            <a:ext cx="6337300" cy="6337300"/>
            <a:chOff x="1784350" y="250825"/>
            <a:chExt cx="6337300" cy="6337300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D1A2DC81-AB3A-0DB1-E4D5-5450FA0F78DB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E8F322D-23B6-5BCC-4037-02DB6DBB6E4B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A56B9487-AF1D-797B-B5DA-19F7F35AB41A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0DB045A4-5EF5-8191-5B4E-862C6A1538B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E57744DB-F1EC-492C-8F17-BFA728ACEFBF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A1380713-E73B-E432-0479-D85EFF83936C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92CB1F52-03EF-F9DF-3920-3D92A6142CEF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A9A5CEF2-2C8A-FD1F-4023-82671C25BF3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977319FE-BD62-B580-D47E-B1A752F429CF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B87E0855-76EF-3833-F28C-8D42C0BD3B84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15225D8B-2001-CA33-E2D4-C804F9CAA5FD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27" name="Picture 2">
                <a:extLst>
                  <a:ext uri="{FF2B5EF4-FFF2-40B4-BE49-F238E27FC236}">
                    <a16:creationId xmlns:a16="http://schemas.microsoft.com/office/drawing/2014/main" id="{603491D7-8D50-1417-AA2B-E3F127D152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D0500E8-215E-D685-C13A-F632D5F59AC0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29" name="Ellipse 28">
            <a:extLst>
              <a:ext uri="{FF2B5EF4-FFF2-40B4-BE49-F238E27FC236}">
                <a16:creationId xmlns:a16="http://schemas.microsoft.com/office/drawing/2014/main" id="{69F22A7E-B443-3348-C7A6-640D5DAE1E19}"/>
              </a:ext>
            </a:extLst>
          </p:cNvPr>
          <p:cNvSpPr/>
          <p:nvPr/>
        </p:nvSpPr>
        <p:spPr>
          <a:xfrm>
            <a:off x="40661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8FB2A3E-4454-2341-4EE3-4B9C632925E2}"/>
              </a:ext>
            </a:extLst>
          </p:cNvPr>
          <p:cNvSpPr/>
          <p:nvPr/>
        </p:nvSpPr>
        <p:spPr>
          <a:xfrm>
            <a:off x="44313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4BF7F429-6A87-3139-BE26-9E88E5206969}"/>
              </a:ext>
            </a:extLst>
          </p:cNvPr>
          <p:cNvSpPr/>
          <p:nvPr/>
        </p:nvSpPr>
        <p:spPr>
          <a:xfrm>
            <a:off x="48012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04F5DC6B-D4C0-F07A-C3FC-DACEA077E3BD}"/>
              </a:ext>
            </a:extLst>
          </p:cNvPr>
          <p:cNvSpPr/>
          <p:nvPr/>
        </p:nvSpPr>
        <p:spPr>
          <a:xfrm>
            <a:off x="51686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534E6FE-72E0-D108-DDDE-2D0AA70EBAC3}"/>
              </a:ext>
            </a:extLst>
          </p:cNvPr>
          <p:cNvSpPr/>
          <p:nvPr/>
        </p:nvSpPr>
        <p:spPr>
          <a:xfrm>
            <a:off x="55312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D2C85F13-1CBA-7DD5-AA26-D0CF52FB9B94}"/>
              </a:ext>
            </a:extLst>
          </p:cNvPr>
          <p:cNvSpPr/>
          <p:nvPr/>
        </p:nvSpPr>
        <p:spPr>
          <a:xfrm>
            <a:off x="58912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D42C5287-39A7-0F80-F8CD-86348FFC0F47}"/>
              </a:ext>
            </a:extLst>
          </p:cNvPr>
          <p:cNvSpPr/>
          <p:nvPr/>
        </p:nvSpPr>
        <p:spPr>
          <a:xfrm>
            <a:off x="62492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185EA1AC-5B3F-01B8-0FB9-ADF7EE830DE5}"/>
              </a:ext>
            </a:extLst>
          </p:cNvPr>
          <p:cNvSpPr/>
          <p:nvPr/>
        </p:nvSpPr>
        <p:spPr>
          <a:xfrm>
            <a:off x="66144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BB1AD6E2-B2B1-4F46-226D-0122F0B192A8}"/>
              </a:ext>
            </a:extLst>
          </p:cNvPr>
          <p:cNvSpPr/>
          <p:nvPr/>
        </p:nvSpPr>
        <p:spPr>
          <a:xfrm>
            <a:off x="69744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117C3462-117D-1276-A952-2F98D7B9E55B}"/>
              </a:ext>
            </a:extLst>
          </p:cNvPr>
          <p:cNvSpPr/>
          <p:nvPr/>
        </p:nvSpPr>
        <p:spPr>
          <a:xfrm>
            <a:off x="73285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D6F737A6-F66D-956E-F535-F880CF57A0F9}"/>
              </a:ext>
            </a:extLst>
          </p:cNvPr>
          <p:cNvSpPr/>
          <p:nvPr/>
        </p:nvSpPr>
        <p:spPr>
          <a:xfrm>
            <a:off x="40735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42A9A9E4-B07D-AAD0-1C09-EB2577A073BC}"/>
              </a:ext>
            </a:extLst>
          </p:cNvPr>
          <p:cNvSpPr/>
          <p:nvPr/>
        </p:nvSpPr>
        <p:spPr>
          <a:xfrm>
            <a:off x="44386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4A24F474-011B-FD50-7C21-1BC30069DFA8}"/>
              </a:ext>
            </a:extLst>
          </p:cNvPr>
          <p:cNvSpPr/>
          <p:nvPr/>
        </p:nvSpPr>
        <p:spPr>
          <a:xfrm>
            <a:off x="48086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CC454D2F-F3DB-CFBD-2BEB-746E034CB6CD}"/>
              </a:ext>
            </a:extLst>
          </p:cNvPr>
          <p:cNvSpPr/>
          <p:nvPr/>
        </p:nvSpPr>
        <p:spPr>
          <a:xfrm>
            <a:off x="51759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DCDE3DF0-6AAB-6737-3056-7A95B9AD8729}"/>
              </a:ext>
            </a:extLst>
          </p:cNvPr>
          <p:cNvSpPr/>
          <p:nvPr/>
        </p:nvSpPr>
        <p:spPr>
          <a:xfrm>
            <a:off x="55385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C5C1772A-755F-24AF-F092-BBFF0E5A9362}"/>
              </a:ext>
            </a:extLst>
          </p:cNvPr>
          <p:cNvSpPr/>
          <p:nvPr/>
        </p:nvSpPr>
        <p:spPr>
          <a:xfrm>
            <a:off x="58985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E942D6B2-0B71-D680-B33A-37AAD8887B48}"/>
              </a:ext>
            </a:extLst>
          </p:cNvPr>
          <p:cNvSpPr/>
          <p:nvPr/>
        </p:nvSpPr>
        <p:spPr>
          <a:xfrm>
            <a:off x="62566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C7B913D0-7012-1E33-831B-063E8631F6AF}"/>
              </a:ext>
            </a:extLst>
          </p:cNvPr>
          <p:cNvSpPr/>
          <p:nvPr/>
        </p:nvSpPr>
        <p:spPr>
          <a:xfrm>
            <a:off x="66217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BA65661A-CACD-D286-767F-A046DD4237BC}"/>
              </a:ext>
            </a:extLst>
          </p:cNvPr>
          <p:cNvSpPr/>
          <p:nvPr/>
        </p:nvSpPr>
        <p:spPr>
          <a:xfrm>
            <a:off x="69817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4" name="Ellipse 1023">
            <a:extLst>
              <a:ext uri="{FF2B5EF4-FFF2-40B4-BE49-F238E27FC236}">
                <a16:creationId xmlns:a16="http://schemas.microsoft.com/office/drawing/2014/main" id="{C954C0A6-8F24-B142-07A2-71493BD9A551}"/>
              </a:ext>
            </a:extLst>
          </p:cNvPr>
          <p:cNvSpPr/>
          <p:nvPr/>
        </p:nvSpPr>
        <p:spPr>
          <a:xfrm>
            <a:off x="73359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5" name="Ellipse 1024">
            <a:extLst>
              <a:ext uri="{FF2B5EF4-FFF2-40B4-BE49-F238E27FC236}">
                <a16:creationId xmlns:a16="http://schemas.microsoft.com/office/drawing/2014/main" id="{30BFFCED-BD90-18CF-ACAB-AB626C87B22D}"/>
              </a:ext>
            </a:extLst>
          </p:cNvPr>
          <p:cNvSpPr/>
          <p:nvPr/>
        </p:nvSpPr>
        <p:spPr>
          <a:xfrm>
            <a:off x="40769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7" name="Ellipse 1026">
            <a:extLst>
              <a:ext uri="{FF2B5EF4-FFF2-40B4-BE49-F238E27FC236}">
                <a16:creationId xmlns:a16="http://schemas.microsoft.com/office/drawing/2014/main" id="{0DCD0497-F9F0-6BC8-E28D-4924D81B8FB5}"/>
              </a:ext>
            </a:extLst>
          </p:cNvPr>
          <p:cNvSpPr/>
          <p:nvPr/>
        </p:nvSpPr>
        <p:spPr>
          <a:xfrm>
            <a:off x="44420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8" name="Ellipse 1027">
            <a:extLst>
              <a:ext uri="{FF2B5EF4-FFF2-40B4-BE49-F238E27FC236}">
                <a16:creationId xmlns:a16="http://schemas.microsoft.com/office/drawing/2014/main" id="{4714CAEC-DF8C-881C-A817-A3641D1C90E1}"/>
              </a:ext>
            </a:extLst>
          </p:cNvPr>
          <p:cNvSpPr/>
          <p:nvPr/>
        </p:nvSpPr>
        <p:spPr>
          <a:xfrm>
            <a:off x="48120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9" name="Ellipse 1028">
            <a:extLst>
              <a:ext uri="{FF2B5EF4-FFF2-40B4-BE49-F238E27FC236}">
                <a16:creationId xmlns:a16="http://schemas.microsoft.com/office/drawing/2014/main" id="{425D5332-F216-672B-3459-26EB25EE632D}"/>
              </a:ext>
            </a:extLst>
          </p:cNvPr>
          <p:cNvSpPr/>
          <p:nvPr/>
        </p:nvSpPr>
        <p:spPr>
          <a:xfrm>
            <a:off x="51793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0" name="Ellipse 1029">
            <a:extLst>
              <a:ext uri="{FF2B5EF4-FFF2-40B4-BE49-F238E27FC236}">
                <a16:creationId xmlns:a16="http://schemas.microsoft.com/office/drawing/2014/main" id="{655AE0AE-7145-79CA-1A17-6397505EC20B}"/>
              </a:ext>
            </a:extLst>
          </p:cNvPr>
          <p:cNvSpPr/>
          <p:nvPr/>
        </p:nvSpPr>
        <p:spPr>
          <a:xfrm>
            <a:off x="55419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1" name="Ellipse 1030">
            <a:extLst>
              <a:ext uri="{FF2B5EF4-FFF2-40B4-BE49-F238E27FC236}">
                <a16:creationId xmlns:a16="http://schemas.microsoft.com/office/drawing/2014/main" id="{D94A0657-BC2B-BF8D-C41E-E73F26C5D9E7}"/>
              </a:ext>
            </a:extLst>
          </p:cNvPr>
          <p:cNvSpPr/>
          <p:nvPr/>
        </p:nvSpPr>
        <p:spPr>
          <a:xfrm>
            <a:off x="59019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2" name="Ellipse 1031">
            <a:extLst>
              <a:ext uri="{FF2B5EF4-FFF2-40B4-BE49-F238E27FC236}">
                <a16:creationId xmlns:a16="http://schemas.microsoft.com/office/drawing/2014/main" id="{524688DC-6565-76D4-6616-F66C2B0BD7B7}"/>
              </a:ext>
            </a:extLst>
          </p:cNvPr>
          <p:cNvSpPr/>
          <p:nvPr/>
        </p:nvSpPr>
        <p:spPr>
          <a:xfrm>
            <a:off x="62600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3" name="Ellipse 1032">
            <a:extLst>
              <a:ext uri="{FF2B5EF4-FFF2-40B4-BE49-F238E27FC236}">
                <a16:creationId xmlns:a16="http://schemas.microsoft.com/office/drawing/2014/main" id="{D6B91BD4-22D4-815A-12C0-6DC1091370DE}"/>
              </a:ext>
            </a:extLst>
          </p:cNvPr>
          <p:cNvSpPr/>
          <p:nvPr/>
        </p:nvSpPr>
        <p:spPr>
          <a:xfrm>
            <a:off x="66251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4" name="Ellipse 1033">
            <a:extLst>
              <a:ext uri="{FF2B5EF4-FFF2-40B4-BE49-F238E27FC236}">
                <a16:creationId xmlns:a16="http://schemas.microsoft.com/office/drawing/2014/main" id="{953AA921-3D8C-042D-FA4A-EED324636600}"/>
              </a:ext>
            </a:extLst>
          </p:cNvPr>
          <p:cNvSpPr/>
          <p:nvPr/>
        </p:nvSpPr>
        <p:spPr>
          <a:xfrm>
            <a:off x="69851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5" name="Ellipse 1034">
            <a:extLst>
              <a:ext uri="{FF2B5EF4-FFF2-40B4-BE49-F238E27FC236}">
                <a16:creationId xmlns:a16="http://schemas.microsoft.com/office/drawing/2014/main" id="{1A36B0BA-EECF-3CDE-1B7A-6B0EE7FFAF3F}"/>
              </a:ext>
            </a:extLst>
          </p:cNvPr>
          <p:cNvSpPr/>
          <p:nvPr/>
        </p:nvSpPr>
        <p:spPr>
          <a:xfrm>
            <a:off x="73393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6" name="Ellipse 1035">
            <a:extLst>
              <a:ext uri="{FF2B5EF4-FFF2-40B4-BE49-F238E27FC236}">
                <a16:creationId xmlns:a16="http://schemas.microsoft.com/office/drawing/2014/main" id="{025182F8-E94A-39F7-3EA5-88E3DBA13ED6}"/>
              </a:ext>
            </a:extLst>
          </p:cNvPr>
          <p:cNvSpPr/>
          <p:nvPr/>
        </p:nvSpPr>
        <p:spPr>
          <a:xfrm>
            <a:off x="40735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7" name="Ellipse 1036">
            <a:extLst>
              <a:ext uri="{FF2B5EF4-FFF2-40B4-BE49-F238E27FC236}">
                <a16:creationId xmlns:a16="http://schemas.microsoft.com/office/drawing/2014/main" id="{2B827339-F9E7-8643-1EFF-144F43361CFC}"/>
              </a:ext>
            </a:extLst>
          </p:cNvPr>
          <p:cNvSpPr/>
          <p:nvPr/>
        </p:nvSpPr>
        <p:spPr>
          <a:xfrm>
            <a:off x="44386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8" name="Ellipse 1037">
            <a:extLst>
              <a:ext uri="{FF2B5EF4-FFF2-40B4-BE49-F238E27FC236}">
                <a16:creationId xmlns:a16="http://schemas.microsoft.com/office/drawing/2014/main" id="{43FF652F-1941-4D40-F29A-FD8E524EE028}"/>
              </a:ext>
            </a:extLst>
          </p:cNvPr>
          <p:cNvSpPr/>
          <p:nvPr/>
        </p:nvSpPr>
        <p:spPr>
          <a:xfrm>
            <a:off x="48086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9" name="Ellipse 1038">
            <a:extLst>
              <a:ext uri="{FF2B5EF4-FFF2-40B4-BE49-F238E27FC236}">
                <a16:creationId xmlns:a16="http://schemas.microsoft.com/office/drawing/2014/main" id="{F2F15146-EABD-8903-C396-BBB9BABF6B31}"/>
              </a:ext>
            </a:extLst>
          </p:cNvPr>
          <p:cNvSpPr/>
          <p:nvPr/>
        </p:nvSpPr>
        <p:spPr>
          <a:xfrm>
            <a:off x="51759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0" name="Ellipse 1039">
            <a:extLst>
              <a:ext uri="{FF2B5EF4-FFF2-40B4-BE49-F238E27FC236}">
                <a16:creationId xmlns:a16="http://schemas.microsoft.com/office/drawing/2014/main" id="{E4A7D521-EDDE-B93D-1F97-F7B9089E9307}"/>
              </a:ext>
            </a:extLst>
          </p:cNvPr>
          <p:cNvSpPr/>
          <p:nvPr/>
        </p:nvSpPr>
        <p:spPr>
          <a:xfrm>
            <a:off x="55385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1" name="Ellipse 1040">
            <a:extLst>
              <a:ext uri="{FF2B5EF4-FFF2-40B4-BE49-F238E27FC236}">
                <a16:creationId xmlns:a16="http://schemas.microsoft.com/office/drawing/2014/main" id="{38265DBD-1C5F-71F4-CEAB-8E4B4C5C2C99}"/>
              </a:ext>
            </a:extLst>
          </p:cNvPr>
          <p:cNvSpPr/>
          <p:nvPr/>
        </p:nvSpPr>
        <p:spPr>
          <a:xfrm>
            <a:off x="58985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2" name="Ellipse 1041">
            <a:extLst>
              <a:ext uri="{FF2B5EF4-FFF2-40B4-BE49-F238E27FC236}">
                <a16:creationId xmlns:a16="http://schemas.microsoft.com/office/drawing/2014/main" id="{1AD61CCD-5DB6-0854-A9A7-0A399CB87BB6}"/>
              </a:ext>
            </a:extLst>
          </p:cNvPr>
          <p:cNvSpPr/>
          <p:nvPr/>
        </p:nvSpPr>
        <p:spPr>
          <a:xfrm>
            <a:off x="62566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3" name="Ellipse 1042">
            <a:extLst>
              <a:ext uri="{FF2B5EF4-FFF2-40B4-BE49-F238E27FC236}">
                <a16:creationId xmlns:a16="http://schemas.microsoft.com/office/drawing/2014/main" id="{E91A77A8-F219-4671-8980-00E4C2485FE3}"/>
              </a:ext>
            </a:extLst>
          </p:cNvPr>
          <p:cNvSpPr/>
          <p:nvPr/>
        </p:nvSpPr>
        <p:spPr>
          <a:xfrm>
            <a:off x="66217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4" name="Ellipse 1043">
            <a:extLst>
              <a:ext uri="{FF2B5EF4-FFF2-40B4-BE49-F238E27FC236}">
                <a16:creationId xmlns:a16="http://schemas.microsoft.com/office/drawing/2014/main" id="{C5203752-9E4A-572A-3E28-A4E46535FE19}"/>
              </a:ext>
            </a:extLst>
          </p:cNvPr>
          <p:cNvSpPr/>
          <p:nvPr/>
        </p:nvSpPr>
        <p:spPr>
          <a:xfrm>
            <a:off x="69817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5" name="Ellipse 1044">
            <a:extLst>
              <a:ext uri="{FF2B5EF4-FFF2-40B4-BE49-F238E27FC236}">
                <a16:creationId xmlns:a16="http://schemas.microsoft.com/office/drawing/2014/main" id="{A39964D6-476C-4D62-76FE-6C14C4DAB5D0}"/>
              </a:ext>
            </a:extLst>
          </p:cNvPr>
          <p:cNvSpPr/>
          <p:nvPr/>
        </p:nvSpPr>
        <p:spPr>
          <a:xfrm>
            <a:off x="73359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6" name="Ellipse 1045">
            <a:extLst>
              <a:ext uri="{FF2B5EF4-FFF2-40B4-BE49-F238E27FC236}">
                <a16:creationId xmlns:a16="http://schemas.microsoft.com/office/drawing/2014/main" id="{58970D28-2F6E-A8C0-F3B2-B9AA6E6E0AF5}"/>
              </a:ext>
            </a:extLst>
          </p:cNvPr>
          <p:cNvSpPr/>
          <p:nvPr/>
        </p:nvSpPr>
        <p:spPr>
          <a:xfrm>
            <a:off x="40735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7" name="Ellipse 1046">
            <a:extLst>
              <a:ext uri="{FF2B5EF4-FFF2-40B4-BE49-F238E27FC236}">
                <a16:creationId xmlns:a16="http://schemas.microsoft.com/office/drawing/2014/main" id="{CE86D377-9A7B-56FC-51E9-9C48679517CF}"/>
              </a:ext>
            </a:extLst>
          </p:cNvPr>
          <p:cNvSpPr/>
          <p:nvPr/>
        </p:nvSpPr>
        <p:spPr>
          <a:xfrm>
            <a:off x="44386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8" name="Ellipse 1047">
            <a:extLst>
              <a:ext uri="{FF2B5EF4-FFF2-40B4-BE49-F238E27FC236}">
                <a16:creationId xmlns:a16="http://schemas.microsoft.com/office/drawing/2014/main" id="{8B5E8F58-02AD-093F-63F4-F703C59B2034}"/>
              </a:ext>
            </a:extLst>
          </p:cNvPr>
          <p:cNvSpPr/>
          <p:nvPr/>
        </p:nvSpPr>
        <p:spPr>
          <a:xfrm>
            <a:off x="48086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9" name="Ellipse 1048">
            <a:extLst>
              <a:ext uri="{FF2B5EF4-FFF2-40B4-BE49-F238E27FC236}">
                <a16:creationId xmlns:a16="http://schemas.microsoft.com/office/drawing/2014/main" id="{63A5B6A8-3627-B96D-CE8B-4AF34D7FD3B9}"/>
              </a:ext>
            </a:extLst>
          </p:cNvPr>
          <p:cNvSpPr/>
          <p:nvPr/>
        </p:nvSpPr>
        <p:spPr>
          <a:xfrm>
            <a:off x="51759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0" name="Ellipse 1049">
            <a:extLst>
              <a:ext uri="{FF2B5EF4-FFF2-40B4-BE49-F238E27FC236}">
                <a16:creationId xmlns:a16="http://schemas.microsoft.com/office/drawing/2014/main" id="{D8E72FEB-17E8-5899-2608-E7E58E34B207}"/>
              </a:ext>
            </a:extLst>
          </p:cNvPr>
          <p:cNvSpPr/>
          <p:nvPr/>
        </p:nvSpPr>
        <p:spPr>
          <a:xfrm>
            <a:off x="55385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1" name="Ellipse 1050">
            <a:extLst>
              <a:ext uri="{FF2B5EF4-FFF2-40B4-BE49-F238E27FC236}">
                <a16:creationId xmlns:a16="http://schemas.microsoft.com/office/drawing/2014/main" id="{588FB0C8-3074-365B-9309-3C9827B681D7}"/>
              </a:ext>
            </a:extLst>
          </p:cNvPr>
          <p:cNvSpPr/>
          <p:nvPr/>
        </p:nvSpPr>
        <p:spPr>
          <a:xfrm>
            <a:off x="58985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2" name="Ellipse 1051">
            <a:extLst>
              <a:ext uri="{FF2B5EF4-FFF2-40B4-BE49-F238E27FC236}">
                <a16:creationId xmlns:a16="http://schemas.microsoft.com/office/drawing/2014/main" id="{74E6093A-BA81-8978-9752-08D10C31B97C}"/>
              </a:ext>
            </a:extLst>
          </p:cNvPr>
          <p:cNvSpPr/>
          <p:nvPr/>
        </p:nvSpPr>
        <p:spPr>
          <a:xfrm>
            <a:off x="62566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3" name="Ellipse 1052">
            <a:extLst>
              <a:ext uri="{FF2B5EF4-FFF2-40B4-BE49-F238E27FC236}">
                <a16:creationId xmlns:a16="http://schemas.microsoft.com/office/drawing/2014/main" id="{EA8D78C9-1041-344B-5BFB-687B8610FAAB}"/>
              </a:ext>
            </a:extLst>
          </p:cNvPr>
          <p:cNvSpPr/>
          <p:nvPr/>
        </p:nvSpPr>
        <p:spPr>
          <a:xfrm>
            <a:off x="66217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4" name="Ellipse 1053">
            <a:extLst>
              <a:ext uri="{FF2B5EF4-FFF2-40B4-BE49-F238E27FC236}">
                <a16:creationId xmlns:a16="http://schemas.microsoft.com/office/drawing/2014/main" id="{207E67ED-3DE8-BCA0-A612-EF58E1723525}"/>
              </a:ext>
            </a:extLst>
          </p:cNvPr>
          <p:cNvSpPr/>
          <p:nvPr/>
        </p:nvSpPr>
        <p:spPr>
          <a:xfrm>
            <a:off x="69817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5" name="Ellipse 1054">
            <a:extLst>
              <a:ext uri="{FF2B5EF4-FFF2-40B4-BE49-F238E27FC236}">
                <a16:creationId xmlns:a16="http://schemas.microsoft.com/office/drawing/2014/main" id="{40D81E07-2C14-3E82-00BB-633FAD9E0B63}"/>
              </a:ext>
            </a:extLst>
          </p:cNvPr>
          <p:cNvSpPr/>
          <p:nvPr/>
        </p:nvSpPr>
        <p:spPr>
          <a:xfrm>
            <a:off x="73359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6" name="Ellipse 1055">
            <a:extLst>
              <a:ext uri="{FF2B5EF4-FFF2-40B4-BE49-F238E27FC236}">
                <a16:creationId xmlns:a16="http://schemas.microsoft.com/office/drawing/2014/main" id="{18772224-59CD-120E-78EA-7A9622A59F06}"/>
              </a:ext>
            </a:extLst>
          </p:cNvPr>
          <p:cNvSpPr/>
          <p:nvPr/>
        </p:nvSpPr>
        <p:spPr>
          <a:xfrm>
            <a:off x="40735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7" name="Ellipse 1056">
            <a:extLst>
              <a:ext uri="{FF2B5EF4-FFF2-40B4-BE49-F238E27FC236}">
                <a16:creationId xmlns:a16="http://schemas.microsoft.com/office/drawing/2014/main" id="{3434657E-25B7-E817-A608-C13E5E1543C6}"/>
              </a:ext>
            </a:extLst>
          </p:cNvPr>
          <p:cNvSpPr/>
          <p:nvPr/>
        </p:nvSpPr>
        <p:spPr>
          <a:xfrm>
            <a:off x="44386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8" name="Ellipse 1057">
            <a:extLst>
              <a:ext uri="{FF2B5EF4-FFF2-40B4-BE49-F238E27FC236}">
                <a16:creationId xmlns:a16="http://schemas.microsoft.com/office/drawing/2014/main" id="{AA82CEF3-6512-C347-86EF-19CB9ECC1ECD}"/>
              </a:ext>
            </a:extLst>
          </p:cNvPr>
          <p:cNvSpPr/>
          <p:nvPr/>
        </p:nvSpPr>
        <p:spPr>
          <a:xfrm>
            <a:off x="48086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9" name="Ellipse 1058">
            <a:extLst>
              <a:ext uri="{FF2B5EF4-FFF2-40B4-BE49-F238E27FC236}">
                <a16:creationId xmlns:a16="http://schemas.microsoft.com/office/drawing/2014/main" id="{74529F0F-6517-B250-E444-9CD8C5A6911F}"/>
              </a:ext>
            </a:extLst>
          </p:cNvPr>
          <p:cNvSpPr/>
          <p:nvPr/>
        </p:nvSpPr>
        <p:spPr>
          <a:xfrm>
            <a:off x="51759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0" name="Ellipse 1059">
            <a:extLst>
              <a:ext uri="{FF2B5EF4-FFF2-40B4-BE49-F238E27FC236}">
                <a16:creationId xmlns:a16="http://schemas.microsoft.com/office/drawing/2014/main" id="{ED167899-5EBC-6053-8FF0-D3B5F156ACC8}"/>
              </a:ext>
            </a:extLst>
          </p:cNvPr>
          <p:cNvSpPr/>
          <p:nvPr/>
        </p:nvSpPr>
        <p:spPr>
          <a:xfrm>
            <a:off x="55385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1" name="Ellipse 1060">
            <a:extLst>
              <a:ext uri="{FF2B5EF4-FFF2-40B4-BE49-F238E27FC236}">
                <a16:creationId xmlns:a16="http://schemas.microsoft.com/office/drawing/2014/main" id="{FBA8DF58-6ED8-3E04-3160-D20342BC0BA1}"/>
              </a:ext>
            </a:extLst>
          </p:cNvPr>
          <p:cNvSpPr/>
          <p:nvPr/>
        </p:nvSpPr>
        <p:spPr>
          <a:xfrm>
            <a:off x="58985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2" name="Ellipse 1061">
            <a:extLst>
              <a:ext uri="{FF2B5EF4-FFF2-40B4-BE49-F238E27FC236}">
                <a16:creationId xmlns:a16="http://schemas.microsoft.com/office/drawing/2014/main" id="{A814F1D6-57A7-379F-5CAB-F67F4BA78627}"/>
              </a:ext>
            </a:extLst>
          </p:cNvPr>
          <p:cNvSpPr/>
          <p:nvPr/>
        </p:nvSpPr>
        <p:spPr>
          <a:xfrm>
            <a:off x="62566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3" name="Ellipse 1062">
            <a:extLst>
              <a:ext uri="{FF2B5EF4-FFF2-40B4-BE49-F238E27FC236}">
                <a16:creationId xmlns:a16="http://schemas.microsoft.com/office/drawing/2014/main" id="{8AFD5050-C399-E653-7771-4576D2FB2A49}"/>
              </a:ext>
            </a:extLst>
          </p:cNvPr>
          <p:cNvSpPr/>
          <p:nvPr/>
        </p:nvSpPr>
        <p:spPr>
          <a:xfrm>
            <a:off x="66217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4" name="Ellipse 1063">
            <a:extLst>
              <a:ext uri="{FF2B5EF4-FFF2-40B4-BE49-F238E27FC236}">
                <a16:creationId xmlns:a16="http://schemas.microsoft.com/office/drawing/2014/main" id="{11BCEB77-028A-540C-452D-A9FA61FB0B5F}"/>
              </a:ext>
            </a:extLst>
          </p:cNvPr>
          <p:cNvSpPr/>
          <p:nvPr/>
        </p:nvSpPr>
        <p:spPr>
          <a:xfrm>
            <a:off x="69817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5" name="Ellipse 1064">
            <a:extLst>
              <a:ext uri="{FF2B5EF4-FFF2-40B4-BE49-F238E27FC236}">
                <a16:creationId xmlns:a16="http://schemas.microsoft.com/office/drawing/2014/main" id="{68DA21F9-8AD8-401D-3E99-95897E90305B}"/>
              </a:ext>
            </a:extLst>
          </p:cNvPr>
          <p:cNvSpPr/>
          <p:nvPr/>
        </p:nvSpPr>
        <p:spPr>
          <a:xfrm>
            <a:off x="73359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6" name="Ellipse 1065">
            <a:extLst>
              <a:ext uri="{FF2B5EF4-FFF2-40B4-BE49-F238E27FC236}">
                <a16:creationId xmlns:a16="http://schemas.microsoft.com/office/drawing/2014/main" id="{DAECABF8-EE1E-EFB0-BE12-EC4C0A340066}"/>
              </a:ext>
            </a:extLst>
          </p:cNvPr>
          <p:cNvSpPr/>
          <p:nvPr/>
        </p:nvSpPr>
        <p:spPr>
          <a:xfrm>
            <a:off x="40735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7" name="Ellipse 1066">
            <a:extLst>
              <a:ext uri="{FF2B5EF4-FFF2-40B4-BE49-F238E27FC236}">
                <a16:creationId xmlns:a16="http://schemas.microsoft.com/office/drawing/2014/main" id="{65EB8187-E475-4011-B9EB-1E99184FB451}"/>
              </a:ext>
            </a:extLst>
          </p:cNvPr>
          <p:cNvSpPr/>
          <p:nvPr/>
        </p:nvSpPr>
        <p:spPr>
          <a:xfrm>
            <a:off x="44386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8" name="Ellipse 1067">
            <a:extLst>
              <a:ext uri="{FF2B5EF4-FFF2-40B4-BE49-F238E27FC236}">
                <a16:creationId xmlns:a16="http://schemas.microsoft.com/office/drawing/2014/main" id="{BE38B5F3-4837-EDE4-BBC6-1052E3AD663B}"/>
              </a:ext>
            </a:extLst>
          </p:cNvPr>
          <p:cNvSpPr/>
          <p:nvPr/>
        </p:nvSpPr>
        <p:spPr>
          <a:xfrm>
            <a:off x="48086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9" name="Ellipse 1068">
            <a:extLst>
              <a:ext uri="{FF2B5EF4-FFF2-40B4-BE49-F238E27FC236}">
                <a16:creationId xmlns:a16="http://schemas.microsoft.com/office/drawing/2014/main" id="{B43B63ED-8460-3F4D-5062-AEBB9122DA99}"/>
              </a:ext>
            </a:extLst>
          </p:cNvPr>
          <p:cNvSpPr/>
          <p:nvPr/>
        </p:nvSpPr>
        <p:spPr>
          <a:xfrm>
            <a:off x="51759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0" name="Ellipse 1069">
            <a:extLst>
              <a:ext uri="{FF2B5EF4-FFF2-40B4-BE49-F238E27FC236}">
                <a16:creationId xmlns:a16="http://schemas.microsoft.com/office/drawing/2014/main" id="{021DC1BD-FC6B-608B-2E33-5796326C3E85}"/>
              </a:ext>
            </a:extLst>
          </p:cNvPr>
          <p:cNvSpPr/>
          <p:nvPr/>
        </p:nvSpPr>
        <p:spPr>
          <a:xfrm>
            <a:off x="55385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1" name="Ellipse 1070">
            <a:extLst>
              <a:ext uri="{FF2B5EF4-FFF2-40B4-BE49-F238E27FC236}">
                <a16:creationId xmlns:a16="http://schemas.microsoft.com/office/drawing/2014/main" id="{2ACF57A2-E2F3-AF7A-C317-14745D373C7D}"/>
              </a:ext>
            </a:extLst>
          </p:cNvPr>
          <p:cNvSpPr/>
          <p:nvPr/>
        </p:nvSpPr>
        <p:spPr>
          <a:xfrm>
            <a:off x="58985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2" name="Ellipse 1071">
            <a:extLst>
              <a:ext uri="{FF2B5EF4-FFF2-40B4-BE49-F238E27FC236}">
                <a16:creationId xmlns:a16="http://schemas.microsoft.com/office/drawing/2014/main" id="{FEB3D99D-547C-BFF8-90C8-63BDDD8BFA49}"/>
              </a:ext>
            </a:extLst>
          </p:cNvPr>
          <p:cNvSpPr/>
          <p:nvPr/>
        </p:nvSpPr>
        <p:spPr>
          <a:xfrm>
            <a:off x="62566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3" name="Ellipse 1072">
            <a:extLst>
              <a:ext uri="{FF2B5EF4-FFF2-40B4-BE49-F238E27FC236}">
                <a16:creationId xmlns:a16="http://schemas.microsoft.com/office/drawing/2014/main" id="{333BDB3E-0CB2-D230-F55F-4D87903B5C0D}"/>
              </a:ext>
            </a:extLst>
          </p:cNvPr>
          <p:cNvSpPr/>
          <p:nvPr/>
        </p:nvSpPr>
        <p:spPr>
          <a:xfrm>
            <a:off x="66217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4" name="Ellipse 1073">
            <a:extLst>
              <a:ext uri="{FF2B5EF4-FFF2-40B4-BE49-F238E27FC236}">
                <a16:creationId xmlns:a16="http://schemas.microsoft.com/office/drawing/2014/main" id="{9F2BC125-653F-D204-FB43-09CE2C17384D}"/>
              </a:ext>
            </a:extLst>
          </p:cNvPr>
          <p:cNvSpPr/>
          <p:nvPr/>
        </p:nvSpPr>
        <p:spPr>
          <a:xfrm>
            <a:off x="69817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5" name="Ellipse 1074">
            <a:extLst>
              <a:ext uri="{FF2B5EF4-FFF2-40B4-BE49-F238E27FC236}">
                <a16:creationId xmlns:a16="http://schemas.microsoft.com/office/drawing/2014/main" id="{FD7821DF-0E7B-E227-5E3E-1BAFCCDBAC91}"/>
              </a:ext>
            </a:extLst>
          </p:cNvPr>
          <p:cNvSpPr/>
          <p:nvPr/>
        </p:nvSpPr>
        <p:spPr>
          <a:xfrm>
            <a:off x="73359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6" name="Ellipse 1075">
            <a:extLst>
              <a:ext uri="{FF2B5EF4-FFF2-40B4-BE49-F238E27FC236}">
                <a16:creationId xmlns:a16="http://schemas.microsoft.com/office/drawing/2014/main" id="{DA1D6C1D-D0DF-02D8-BC5C-9E6A39D8A278}"/>
              </a:ext>
            </a:extLst>
          </p:cNvPr>
          <p:cNvSpPr/>
          <p:nvPr/>
        </p:nvSpPr>
        <p:spPr>
          <a:xfrm>
            <a:off x="40744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7" name="Ellipse 1076">
            <a:extLst>
              <a:ext uri="{FF2B5EF4-FFF2-40B4-BE49-F238E27FC236}">
                <a16:creationId xmlns:a16="http://schemas.microsoft.com/office/drawing/2014/main" id="{3BCAFB72-9D22-A8CC-8D5F-CEFB0FBEFB62}"/>
              </a:ext>
            </a:extLst>
          </p:cNvPr>
          <p:cNvSpPr/>
          <p:nvPr/>
        </p:nvSpPr>
        <p:spPr>
          <a:xfrm>
            <a:off x="44396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8" name="Ellipse 1077">
            <a:extLst>
              <a:ext uri="{FF2B5EF4-FFF2-40B4-BE49-F238E27FC236}">
                <a16:creationId xmlns:a16="http://schemas.microsoft.com/office/drawing/2014/main" id="{F9F17283-1E1B-57F5-47CD-CC2D8E32B114}"/>
              </a:ext>
            </a:extLst>
          </p:cNvPr>
          <p:cNvSpPr/>
          <p:nvPr/>
        </p:nvSpPr>
        <p:spPr>
          <a:xfrm>
            <a:off x="48095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9" name="Ellipse 1078">
            <a:extLst>
              <a:ext uri="{FF2B5EF4-FFF2-40B4-BE49-F238E27FC236}">
                <a16:creationId xmlns:a16="http://schemas.microsoft.com/office/drawing/2014/main" id="{C46D749D-765F-2870-CCE8-76E85C0D7A00}"/>
              </a:ext>
            </a:extLst>
          </p:cNvPr>
          <p:cNvSpPr/>
          <p:nvPr/>
        </p:nvSpPr>
        <p:spPr>
          <a:xfrm>
            <a:off x="51769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0" name="Ellipse 1079">
            <a:extLst>
              <a:ext uri="{FF2B5EF4-FFF2-40B4-BE49-F238E27FC236}">
                <a16:creationId xmlns:a16="http://schemas.microsoft.com/office/drawing/2014/main" id="{1EB93336-0994-F3D0-8787-7400EE241A20}"/>
              </a:ext>
            </a:extLst>
          </p:cNvPr>
          <p:cNvSpPr/>
          <p:nvPr/>
        </p:nvSpPr>
        <p:spPr>
          <a:xfrm>
            <a:off x="55395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1" name="Ellipse 1080">
            <a:extLst>
              <a:ext uri="{FF2B5EF4-FFF2-40B4-BE49-F238E27FC236}">
                <a16:creationId xmlns:a16="http://schemas.microsoft.com/office/drawing/2014/main" id="{D800A0EF-51F8-FCAF-C6C0-9CBCAFF5B466}"/>
              </a:ext>
            </a:extLst>
          </p:cNvPr>
          <p:cNvSpPr/>
          <p:nvPr/>
        </p:nvSpPr>
        <p:spPr>
          <a:xfrm>
            <a:off x="58995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2" name="Ellipse 1081">
            <a:extLst>
              <a:ext uri="{FF2B5EF4-FFF2-40B4-BE49-F238E27FC236}">
                <a16:creationId xmlns:a16="http://schemas.microsoft.com/office/drawing/2014/main" id="{8071A6F3-C07A-FCB4-540C-0E22F42DB4D5}"/>
              </a:ext>
            </a:extLst>
          </p:cNvPr>
          <p:cNvSpPr/>
          <p:nvPr/>
        </p:nvSpPr>
        <p:spPr>
          <a:xfrm>
            <a:off x="62575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3" name="Ellipse 1082">
            <a:extLst>
              <a:ext uri="{FF2B5EF4-FFF2-40B4-BE49-F238E27FC236}">
                <a16:creationId xmlns:a16="http://schemas.microsoft.com/office/drawing/2014/main" id="{EA1811AF-317E-E276-BA3B-04C22A0F7623}"/>
              </a:ext>
            </a:extLst>
          </p:cNvPr>
          <p:cNvSpPr/>
          <p:nvPr/>
        </p:nvSpPr>
        <p:spPr>
          <a:xfrm>
            <a:off x="66227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4" name="Ellipse 1083">
            <a:extLst>
              <a:ext uri="{FF2B5EF4-FFF2-40B4-BE49-F238E27FC236}">
                <a16:creationId xmlns:a16="http://schemas.microsoft.com/office/drawing/2014/main" id="{D7245B3D-3EE6-457F-F719-3924D3999E10}"/>
              </a:ext>
            </a:extLst>
          </p:cNvPr>
          <p:cNvSpPr/>
          <p:nvPr/>
        </p:nvSpPr>
        <p:spPr>
          <a:xfrm>
            <a:off x="69827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5" name="Ellipse 1084">
            <a:extLst>
              <a:ext uri="{FF2B5EF4-FFF2-40B4-BE49-F238E27FC236}">
                <a16:creationId xmlns:a16="http://schemas.microsoft.com/office/drawing/2014/main" id="{4E55907D-6B46-7D13-BF49-59F6C547DD44}"/>
              </a:ext>
            </a:extLst>
          </p:cNvPr>
          <p:cNvSpPr/>
          <p:nvPr/>
        </p:nvSpPr>
        <p:spPr>
          <a:xfrm>
            <a:off x="73368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6" name="Ellipse 1085">
            <a:extLst>
              <a:ext uri="{FF2B5EF4-FFF2-40B4-BE49-F238E27FC236}">
                <a16:creationId xmlns:a16="http://schemas.microsoft.com/office/drawing/2014/main" id="{FB0441A8-2B65-D37F-9A28-FCF6DEDEF1E0}"/>
              </a:ext>
            </a:extLst>
          </p:cNvPr>
          <p:cNvSpPr/>
          <p:nvPr/>
        </p:nvSpPr>
        <p:spPr>
          <a:xfrm>
            <a:off x="4049961" y="77529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7" name="Ellipse 1086">
            <a:extLst>
              <a:ext uri="{FF2B5EF4-FFF2-40B4-BE49-F238E27FC236}">
                <a16:creationId xmlns:a16="http://schemas.microsoft.com/office/drawing/2014/main" id="{97EC58E4-2290-3247-B673-56907859EEF6}"/>
              </a:ext>
            </a:extLst>
          </p:cNvPr>
          <p:cNvSpPr/>
          <p:nvPr/>
        </p:nvSpPr>
        <p:spPr>
          <a:xfrm>
            <a:off x="4415131" y="77529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A0D06E91-4ABF-F8BF-DA64-635227BBA0AD}"/>
              </a:ext>
            </a:extLst>
          </p:cNvPr>
          <p:cNvSpPr/>
          <p:nvPr/>
        </p:nvSpPr>
        <p:spPr>
          <a:xfrm>
            <a:off x="4785064" y="79037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F5235455-59B5-F90D-8990-CA56BCBAF16B}"/>
              </a:ext>
            </a:extLst>
          </p:cNvPr>
          <p:cNvSpPr/>
          <p:nvPr/>
        </p:nvSpPr>
        <p:spPr>
          <a:xfrm>
            <a:off x="5152413" y="770689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719E8900-C106-6EE3-71D9-EE2A76715EAB}"/>
              </a:ext>
            </a:extLst>
          </p:cNvPr>
          <p:cNvSpPr/>
          <p:nvPr/>
        </p:nvSpPr>
        <p:spPr>
          <a:xfrm>
            <a:off x="5514998" y="775294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0E9BB04E-98F5-9E81-3219-8C540CE0E6FC}"/>
              </a:ext>
            </a:extLst>
          </p:cNvPr>
          <p:cNvSpPr/>
          <p:nvPr/>
        </p:nvSpPr>
        <p:spPr>
          <a:xfrm>
            <a:off x="5874998" y="773219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240BABB2-6ED0-B304-C493-46A471849071}"/>
              </a:ext>
            </a:extLst>
          </p:cNvPr>
          <p:cNvSpPr/>
          <p:nvPr/>
        </p:nvSpPr>
        <p:spPr>
          <a:xfrm>
            <a:off x="6233048" y="7694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95044AD4-50AE-73BE-9EA1-73B0A3FCA47F}"/>
              </a:ext>
            </a:extLst>
          </p:cNvPr>
          <p:cNvSpPr/>
          <p:nvPr/>
        </p:nvSpPr>
        <p:spPr>
          <a:xfrm>
            <a:off x="6598218" y="76574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04AB1C95-277D-FB93-CACC-3966FCB84A31}"/>
              </a:ext>
            </a:extLst>
          </p:cNvPr>
          <p:cNvSpPr/>
          <p:nvPr/>
        </p:nvSpPr>
        <p:spPr>
          <a:xfrm>
            <a:off x="6958218" y="7694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7364443F-E11A-5E40-8933-006224D96A35}"/>
              </a:ext>
            </a:extLst>
          </p:cNvPr>
          <p:cNvSpPr/>
          <p:nvPr/>
        </p:nvSpPr>
        <p:spPr>
          <a:xfrm>
            <a:off x="7328583" y="7665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C44EC212-E966-F303-F3D8-7C1900B37C44}"/>
              </a:ext>
            </a:extLst>
          </p:cNvPr>
          <p:cNvSpPr/>
          <p:nvPr/>
        </p:nvSpPr>
        <p:spPr>
          <a:xfrm>
            <a:off x="40661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2AA1EFE0-2B73-AC3C-34C7-86BEE3ED3062}"/>
              </a:ext>
            </a:extLst>
          </p:cNvPr>
          <p:cNvSpPr/>
          <p:nvPr/>
        </p:nvSpPr>
        <p:spPr>
          <a:xfrm>
            <a:off x="44335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5043213D-D5A4-88EC-7F2D-86C2976C62DC}"/>
              </a:ext>
            </a:extLst>
          </p:cNvPr>
          <p:cNvSpPr/>
          <p:nvPr/>
        </p:nvSpPr>
        <p:spPr>
          <a:xfrm>
            <a:off x="5874487" y="126320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F96FF9B9-6DC5-49E3-B273-696C1D397B99}"/>
              </a:ext>
            </a:extLst>
          </p:cNvPr>
          <p:cNvSpPr/>
          <p:nvPr/>
        </p:nvSpPr>
        <p:spPr>
          <a:xfrm>
            <a:off x="6238161" y="126780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22226B6A-950F-44C5-4E5E-6A65CD3FDFD9}"/>
              </a:ext>
            </a:extLst>
          </p:cNvPr>
          <p:cNvSpPr/>
          <p:nvPr/>
        </p:nvSpPr>
        <p:spPr>
          <a:xfrm>
            <a:off x="6612956" y="1239656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12A5D492-6563-F163-7C85-00BCAC9EF28F}"/>
              </a:ext>
            </a:extLst>
          </p:cNvPr>
          <p:cNvSpPr/>
          <p:nvPr/>
        </p:nvSpPr>
        <p:spPr>
          <a:xfrm>
            <a:off x="6968526" y="12268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F68F4181-475D-0D02-49FF-3A4480DA8CA2}"/>
              </a:ext>
            </a:extLst>
          </p:cNvPr>
          <p:cNvSpPr/>
          <p:nvPr/>
        </p:nvSpPr>
        <p:spPr>
          <a:xfrm>
            <a:off x="7318218" y="1241262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A58EABB6-4B7B-A718-B86B-46734873F2EA}"/>
              </a:ext>
            </a:extLst>
          </p:cNvPr>
          <p:cNvSpPr/>
          <p:nvPr/>
        </p:nvSpPr>
        <p:spPr>
          <a:xfrm>
            <a:off x="47893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4E8B537F-AA6F-5362-5467-9523E8C00F53}"/>
              </a:ext>
            </a:extLst>
          </p:cNvPr>
          <p:cNvSpPr/>
          <p:nvPr/>
        </p:nvSpPr>
        <p:spPr>
          <a:xfrm>
            <a:off x="51567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8235490A-D435-193E-B4DF-269C3FCC86C0}"/>
              </a:ext>
            </a:extLst>
          </p:cNvPr>
          <p:cNvSpPr/>
          <p:nvPr/>
        </p:nvSpPr>
        <p:spPr>
          <a:xfrm>
            <a:off x="55193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C3380433-6036-0E66-384A-B8F2308E8B1B}"/>
              </a:ext>
            </a:extLst>
          </p:cNvPr>
          <p:cNvSpPr/>
          <p:nvPr/>
        </p:nvSpPr>
        <p:spPr>
          <a:xfrm>
            <a:off x="596716" y="2423769"/>
            <a:ext cx="2003405" cy="995706"/>
          </a:xfrm>
          <a:prstGeom prst="ellipse">
            <a:avLst/>
          </a:prstGeom>
          <a:solidFill>
            <a:srgbClr val="FDE0B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80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2737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F000F85-656F-4791-BD3F-B0D984E8EA94}"/>
              </a:ext>
            </a:extLst>
          </p:cNvPr>
          <p:cNvGrpSpPr/>
          <p:nvPr/>
        </p:nvGrpSpPr>
        <p:grpSpPr>
          <a:xfrm>
            <a:off x="3295650" y="260350"/>
            <a:ext cx="6337300" cy="6337300"/>
            <a:chOff x="1784350" y="250825"/>
            <a:chExt cx="6337300" cy="6337300"/>
          </a:xfrm>
        </p:grpSpPr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1D56AA0-1FD3-4583-B5FD-D5814C82DBB8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800CDE1-2B20-49F0-9374-C3EBF368A93C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653648-E2E8-47B8-9CCD-035705B3F494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9D36C41-3AA2-4B5B-87E5-21C139DE962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5EA1F35-0A2E-43B3-8AC2-7DC5DB8F4455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F80AE0E7-E5FD-4502-B819-19511073564A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D09DD40-3DA0-46F8-A537-FF8B03684995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5250244-9BE4-44FD-BC8A-FC8D05D3CF2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FB1C133-1A8E-4246-B445-1222324AFB8A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F1EC3F5-C067-457C-90E6-0FD1D7D985FF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1CA46035-940A-46AD-A378-3405381BFE0C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70F8B53A-6460-4866-89AB-2A2AAEAB99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71B9676-6DAB-4215-AD57-CC080AB516A1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05BB1E0A-6982-4393-87D1-60D213E6D3F6}"/>
              </a:ext>
            </a:extLst>
          </p:cNvPr>
          <p:cNvSpPr/>
          <p:nvPr/>
        </p:nvSpPr>
        <p:spPr>
          <a:xfrm>
            <a:off x="40661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7F4569E-E57A-442C-B78E-2201A1473BE8}"/>
              </a:ext>
            </a:extLst>
          </p:cNvPr>
          <p:cNvSpPr/>
          <p:nvPr/>
        </p:nvSpPr>
        <p:spPr>
          <a:xfrm>
            <a:off x="44313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BFEA76B-1DB5-4746-9BF6-9AA8DA6B22DC}"/>
              </a:ext>
            </a:extLst>
          </p:cNvPr>
          <p:cNvSpPr/>
          <p:nvPr/>
        </p:nvSpPr>
        <p:spPr>
          <a:xfrm>
            <a:off x="48012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1B63FE1-5D82-4773-BDFA-3A0223437E92}"/>
              </a:ext>
            </a:extLst>
          </p:cNvPr>
          <p:cNvSpPr/>
          <p:nvPr/>
        </p:nvSpPr>
        <p:spPr>
          <a:xfrm>
            <a:off x="51686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B951FD5-6738-4D06-9A5A-9F999277E15C}"/>
              </a:ext>
            </a:extLst>
          </p:cNvPr>
          <p:cNvSpPr/>
          <p:nvPr/>
        </p:nvSpPr>
        <p:spPr>
          <a:xfrm>
            <a:off x="55312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7C5F6D4-A38D-4482-B469-82508A8247BA}"/>
              </a:ext>
            </a:extLst>
          </p:cNvPr>
          <p:cNvSpPr/>
          <p:nvPr/>
        </p:nvSpPr>
        <p:spPr>
          <a:xfrm>
            <a:off x="58912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5D356A-4940-48E5-941B-F6CDC1EEC81A}"/>
              </a:ext>
            </a:extLst>
          </p:cNvPr>
          <p:cNvSpPr/>
          <p:nvPr/>
        </p:nvSpPr>
        <p:spPr>
          <a:xfrm>
            <a:off x="62492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E35A0B3-5337-4D02-8E8C-F83317C3DEDE}"/>
              </a:ext>
            </a:extLst>
          </p:cNvPr>
          <p:cNvSpPr/>
          <p:nvPr/>
        </p:nvSpPr>
        <p:spPr>
          <a:xfrm>
            <a:off x="66144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C951C59-DF5F-4B57-8378-B779B782222E}"/>
              </a:ext>
            </a:extLst>
          </p:cNvPr>
          <p:cNvSpPr/>
          <p:nvPr/>
        </p:nvSpPr>
        <p:spPr>
          <a:xfrm>
            <a:off x="69744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CB22709-30F1-473D-8AC2-A4D869E2584C}"/>
              </a:ext>
            </a:extLst>
          </p:cNvPr>
          <p:cNvSpPr/>
          <p:nvPr/>
        </p:nvSpPr>
        <p:spPr>
          <a:xfrm>
            <a:off x="73285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5F02BA9-AAD8-430C-ABCD-9AD269A330B7}"/>
              </a:ext>
            </a:extLst>
          </p:cNvPr>
          <p:cNvSpPr/>
          <p:nvPr/>
        </p:nvSpPr>
        <p:spPr>
          <a:xfrm>
            <a:off x="40735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11732BC-EFAB-42E6-879C-05060EFB8811}"/>
              </a:ext>
            </a:extLst>
          </p:cNvPr>
          <p:cNvSpPr/>
          <p:nvPr/>
        </p:nvSpPr>
        <p:spPr>
          <a:xfrm>
            <a:off x="44386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750D0E3-D974-45FA-B03E-FE7E00DBB976}"/>
              </a:ext>
            </a:extLst>
          </p:cNvPr>
          <p:cNvSpPr/>
          <p:nvPr/>
        </p:nvSpPr>
        <p:spPr>
          <a:xfrm>
            <a:off x="48086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FC92E76A-DD39-48E1-895C-FB4352EBE7AD}"/>
              </a:ext>
            </a:extLst>
          </p:cNvPr>
          <p:cNvSpPr/>
          <p:nvPr/>
        </p:nvSpPr>
        <p:spPr>
          <a:xfrm>
            <a:off x="51759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C40F568-3386-4EB6-A785-61621239E32D}"/>
              </a:ext>
            </a:extLst>
          </p:cNvPr>
          <p:cNvSpPr/>
          <p:nvPr/>
        </p:nvSpPr>
        <p:spPr>
          <a:xfrm>
            <a:off x="55385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472B3DDE-BB0D-42E5-B8EC-28D46F0E5C09}"/>
              </a:ext>
            </a:extLst>
          </p:cNvPr>
          <p:cNvSpPr/>
          <p:nvPr/>
        </p:nvSpPr>
        <p:spPr>
          <a:xfrm>
            <a:off x="58985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15CB31AA-B235-4297-A637-92D3ED4BCB2E}"/>
              </a:ext>
            </a:extLst>
          </p:cNvPr>
          <p:cNvSpPr/>
          <p:nvPr/>
        </p:nvSpPr>
        <p:spPr>
          <a:xfrm>
            <a:off x="62566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148CB37-E8E8-45CD-8E76-16598591E818}"/>
              </a:ext>
            </a:extLst>
          </p:cNvPr>
          <p:cNvSpPr/>
          <p:nvPr/>
        </p:nvSpPr>
        <p:spPr>
          <a:xfrm>
            <a:off x="66217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CC4984D-F0CD-4D50-9F8E-FA49C9D0A639}"/>
              </a:ext>
            </a:extLst>
          </p:cNvPr>
          <p:cNvSpPr/>
          <p:nvPr/>
        </p:nvSpPr>
        <p:spPr>
          <a:xfrm>
            <a:off x="69817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25E921E-8278-434B-A6B6-CB1185D96C1E}"/>
              </a:ext>
            </a:extLst>
          </p:cNvPr>
          <p:cNvSpPr/>
          <p:nvPr/>
        </p:nvSpPr>
        <p:spPr>
          <a:xfrm>
            <a:off x="73359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040780D-683B-4D46-8BF6-4DDFB4AD3223}"/>
              </a:ext>
            </a:extLst>
          </p:cNvPr>
          <p:cNvSpPr/>
          <p:nvPr/>
        </p:nvSpPr>
        <p:spPr>
          <a:xfrm>
            <a:off x="40769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1316ADB-F46B-4AD2-882B-FCDEC1D1A859}"/>
              </a:ext>
            </a:extLst>
          </p:cNvPr>
          <p:cNvSpPr/>
          <p:nvPr/>
        </p:nvSpPr>
        <p:spPr>
          <a:xfrm>
            <a:off x="44420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3ABEE26-1069-4337-9D06-6ECD4C54FB44}"/>
              </a:ext>
            </a:extLst>
          </p:cNvPr>
          <p:cNvSpPr/>
          <p:nvPr/>
        </p:nvSpPr>
        <p:spPr>
          <a:xfrm>
            <a:off x="48120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7FFE209-696C-4A1A-8C53-4D4C357F7A6C}"/>
              </a:ext>
            </a:extLst>
          </p:cNvPr>
          <p:cNvSpPr/>
          <p:nvPr/>
        </p:nvSpPr>
        <p:spPr>
          <a:xfrm>
            <a:off x="51793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D86937B-7822-49C2-92BD-1ED03C63E90D}"/>
              </a:ext>
            </a:extLst>
          </p:cNvPr>
          <p:cNvSpPr/>
          <p:nvPr/>
        </p:nvSpPr>
        <p:spPr>
          <a:xfrm>
            <a:off x="55419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E379CED-A1C8-43C1-B680-24011E3F1000}"/>
              </a:ext>
            </a:extLst>
          </p:cNvPr>
          <p:cNvSpPr/>
          <p:nvPr/>
        </p:nvSpPr>
        <p:spPr>
          <a:xfrm>
            <a:off x="59019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D781D43E-191A-4E36-ADD6-DB0E0751F541}"/>
              </a:ext>
            </a:extLst>
          </p:cNvPr>
          <p:cNvSpPr/>
          <p:nvPr/>
        </p:nvSpPr>
        <p:spPr>
          <a:xfrm>
            <a:off x="62600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1B0AD98-775E-45E0-9E6C-CE4E0A66AC52}"/>
              </a:ext>
            </a:extLst>
          </p:cNvPr>
          <p:cNvSpPr/>
          <p:nvPr/>
        </p:nvSpPr>
        <p:spPr>
          <a:xfrm>
            <a:off x="66251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6944BF7-CB1D-424A-9BCC-1D51E6345758}"/>
              </a:ext>
            </a:extLst>
          </p:cNvPr>
          <p:cNvSpPr/>
          <p:nvPr/>
        </p:nvSpPr>
        <p:spPr>
          <a:xfrm>
            <a:off x="69851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673F8C0C-E5C1-4A52-8EFA-EA1775D0A460}"/>
              </a:ext>
            </a:extLst>
          </p:cNvPr>
          <p:cNvSpPr/>
          <p:nvPr/>
        </p:nvSpPr>
        <p:spPr>
          <a:xfrm>
            <a:off x="73393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8F8545D-61C9-4087-9C60-D00B591E7F7B}"/>
              </a:ext>
            </a:extLst>
          </p:cNvPr>
          <p:cNvSpPr/>
          <p:nvPr/>
        </p:nvSpPr>
        <p:spPr>
          <a:xfrm>
            <a:off x="40735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DBFB6F2-CA67-48C4-99FB-CE33B6737561}"/>
              </a:ext>
            </a:extLst>
          </p:cNvPr>
          <p:cNvSpPr/>
          <p:nvPr/>
        </p:nvSpPr>
        <p:spPr>
          <a:xfrm>
            <a:off x="44386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F35B4422-FA72-4C5E-AD31-BA5FE6583B8A}"/>
              </a:ext>
            </a:extLst>
          </p:cNvPr>
          <p:cNvSpPr/>
          <p:nvPr/>
        </p:nvSpPr>
        <p:spPr>
          <a:xfrm>
            <a:off x="48086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FDFD5A20-A349-468C-B00F-DC45E26F6E81}"/>
              </a:ext>
            </a:extLst>
          </p:cNvPr>
          <p:cNvSpPr/>
          <p:nvPr/>
        </p:nvSpPr>
        <p:spPr>
          <a:xfrm>
            <a:off x="51759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237BA4C8-3F4C-4D4E-A377-294419EACB67}"/>
              </a:ext>
            </a:extLst>
          </p:cNvPr>
          <p:cNvSpPr/>
          <p:nvPr/>
        </p:nvSpPr>
        <p:spPr>
          <a:xfrm>
            <a:off x="55385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AB577EF-8711-4F8B-8AD8-DC978B13FA30}"/>
              </a:ext>
            </a:extLst>
          </p:cNvPr>
          <p:cNvSpPr/>
          <p:nvPr/>
        </p:nvSpPr>
        <p:spPr>
          <a:xfrm>
            <a:off x="58985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D6183FB-28ED-461A-9F7D-5C65FE914B24}"/>
              </a:ext>
            </a:extLst>
          </p:cNvPr>
          <p:cNvSpPr/>
          <p:nvPr/>
        </p:nvSpPr>
        <p:spPr>
          <a:xfrm>
            <a:off x="62566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2C1CBC8-719C-432F-91F9-4D7E9EA94AD9}"/>
              </a:ext>
            </a:extLst>
          </p:cNvPr>
          <p:cNvSpPr/>
          <p:nvPr/>
        </p:nvSpPr>
        <p:spPr>
          <a:xfrm>
            <a:off x="66217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7CB2962-092C-4D0B-B9D1-9E8AE45E81C4}"/>
              </a:ext>
            </a:extLst>
          </p:cNvPr>
          <p:cNvSpPr/>
          <p:nvPr/>
        </p:nvSpPr>
        <p:spPr>
          <a:xfrm>
            <a:off x="69817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20352CB-C411-461D-A035-F654A5827304}"/>
              </a:ext>
            </a:extLst>
          </p:cNvPr>
          <p:cNvSpPr/>
          <p:nvPr/>
        </p:nvSpPr>
        <p:spPr>
          <a:xfrm>
            <a:off x="73359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71A63175-629E-406D-BCA5-55A9D753C712}"/>
              </a:ext>
            </a:extLst>
          </p:cNvPr>
          <p:cNvSpPr/>
          <p:nvPr/>
        </p:nvSpPr>
        <p:spPr>
          <a:xfrm>
            <a:off x="40735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CD7522CA-7463-4D1F-A1B5-22DE73D96EA4}"/>
              </a:ext>
            </a:extLst>
          </p:cNvPr>
          <p:cNvSpPr/>
          <p:nvPr/>
        </p:nvSpPr>
        <p:spPr>
          <a:xfrm>
            <a:off x="44386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245B12C-BFF0-4355-AEA5-BC6862AA0CE5}"/>
              </a:ext>
            </a:extLst>
          </p:cNvPr>
          <p:cNvSpPr/>
          <p:nvPr/>
        </p:nvSpPr>
        <p:spPr>
          <a:xfrm>
            <a:off x="48086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268A635B-8B1D-40BF-AEDA-CBB4A3BB6C43}"/>
              </a:ext>
            </a:extLst>
          </p:cNvPr>
          <p:cNvSpPr/>
          <p:nvPr/>
        </p:nvSpPr>
        <p:spPr>
          <a:xfrm>
            <a:off x="51759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EF7A59A-D4CA-434E-9ECD-95A662E4FCDA}"/>
              </a:ext>
            </a:extLst>
          </p:cNvPr>
          <p:cNvSpPr/>
          <p:nvPr/>
        </p:nvSpPr>
        <p:spPr>
          <a:xfrm>
            <a:off x="55385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0BD34E4E-1C9F-43CD-949C-93A92261894A}"/>
              </a:ext>
            </a:extLst>
          </p:cNvPr>
          <p:cNvSpPr/>
          <p:nvPr/>
        </p:nvSpPr>
        <p:spPr>
          <a:xfrm>
            <a:off x="58985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D3E96FD-8BEA-4386-B9DA-D02C60DC8298}"/>
              </a:ext>
            </a:extLst>
          </p:cNvPr>
          <p:cNvSpPr/>
          <p:nvPr/>
        </p:nvSpPr>
        <p:spPr>
          <a:xfrm>
            <a:off x="62566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210D26E-9A95-4325-B240-CD2F5C047323}"/>
              </a:ext>
            </a:extLst>
          </p:cNvPr>
          <p:cNvSpPr/>
          <p:nvPr/>
        </p:nvSpPr>
        <p:spPr>
          <a:xfrm>
            <a:off x="66217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331C178-0C38-4C51-9CC2-65D802577601}"/>
              </a:ext>
            </a:extLst>
          </p:cNvPr>
          <p:cNvSpPr/>
          <p:nvPr/>
        </p:nvSpPr>
        <p:spPr>
          <a:xfrm>
            <a:off x="69817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F469204B-C5F4-451C-A9D4-A5C14A39878C}"/>
              </a:ext>
            </a:extLst>
          </p:cNvPr>
          <p:cNvSpPr/>
          <p:nvPr/>
        </p:nvSpPr>
        <p:spPr>
          <a:xfrm>
            <a:off x="73359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846B43B-010D-4852-BD49-CBF8BFDC3EDB}"/>
              </a:ext>
            </a:extLst>
          </p:cNvPr>
          <p:cNvSpPr/>
          <p:nvPr/>
        </p:nvSpPr>
        <p:spPr>
          <a:xfrm>
            <a:off x="40735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FA817A3-79B7-4584-B2A4-84F0A03305A2}"/>
              </a:ext>
            </a:extLst>
          </p:cNvPr>
          <p:cNvSpPr/>
          <p:nvPr/>
        </p:nvSpPr>
        <p:spPr>
          <a:xfrm>
            <a:off x="44386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5650EB80-B328-4E35-85C9-6328079D897D}"/>
              </a:ext>
            </a:extLst>
          </p:cNvPr>
          <p:cNvSpPr/>
          <p:nvPr/>
        </p:nvSpPr>
        <p:spPr>
          <a:xfrm>
            <a:off x="48086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BA54E811-47B6-47D3-82DF-53830A4C0AAC}"/>
              </a:ext>
            </a:extLst>
          </p:cNvPr>
          <p:cNvSpPr/>
          <p:nvPr/>
        </p:nvSpPr>
        <p:spPr>
          <a:xfrm>
            <a:off x="51759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8BB32CF-0FD3-4FA2-A961-A295FF6B3AA7}"/>
              </a:ext>
            </a:extLst>
          </p:cNvPr>
          <p:cNvSpPr/>
          <p:nvPr/>
        </p:nvSpPr>
        <p:spPr>
          <a:xfrm>
            <a:off x="55385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CC5D39F5-B009-42CE-A9F8-A54F4C432575}"/>
              </a:ext>
            </a:extLst>
          </p:cNvPr>
          <p:cNvSpPr/>
          <p:nvPr/>
        </p:nvSpPr>
        <p:spPr>
          <a:xfrm>
            <a:off x="58985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D6BB972-4AE3-4C3F-A27C-699E34A37E99}"/>
              </a:ext>
            </a:extLst>
          </p:cNvPr>
          <p:cNvSpPr/>
          <p:nvPr/>
        </p:nvSpPr>
        <p:spPr>
          <a:xfrm>
            <a:off x="62566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39BD3CD-14CC-4DA9-9E91-EA6272952BE0}"/>
              </a:ext>
            </a:extLst>
          </p:cNvPr>
          <p:cNvSpPr/>
          <p:nvPr/>
        </p:nvSpPr>
        <p:spPr>
          <a:xfrm>
            <a:off x="66217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70BCC822-FF75-403C-A099-7C85DA064860}"/>
              </a:ext>
            </a:extLst>
          </p:cNvPr>
          <p:cNvSpPr/>
          <p:nvPr/>
        </p:nvSpPr>
        <p:spPr>
          <a:xfrm>
            <a:off x="69817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F9A23EE1-8BA9-4401-83CE-391D29F84838}"/>
              </a:ext>
            </a:extLst>
          </p:cNvPr>
          <p:cNvSpPr/>
          <p:nvPr/>
        </p:nvSpPr>
        <p:spPr>
          <a:xfrm>
            <a:off x="73359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79169031-5F55-4C81-8E76-F345F17C0B49}"/>
              </a:ext>
            </a:extLst>
          </p:cNvPr>
          <p:cNvSpPr/>
          <p:nvPr/>
        </p:nvSpPr>
        <p:spPr>
          <a:xfrm>
            <a:off x="40735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BD14523-7A9B-45FF-9220-2E2367C760F9}"/>
              </a:ext>
            </a:extLst>
          </p:cNvPr>
          <p:cNvSpPr/>
          <p:nvPr/>
        </p:nvSpPr>
        <p:spPr>
          <a:xfrm>
            <a:off x="44386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FD161A7-0451-4953-8E3B-771C49327723}"/>
              </a:ext>
            </a:extLst>
          </p:cNvPr>
          <p:cNvSpPr/>
          <p:nvPr/>
        </p:nvSpPr>
        <p:spPr>
          <a:xfrm>
            <a:off x="48086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6AB3A78-8613-443F-940C-8441A2690CB1}"/>
              </a:ext>
            </a:extLst>
          </p:cNvPr>
          <p:cNvSpPr/>
          <p:nvPr/>
        </p:nvSpPr>
        <p:spPr>
          <a:xfrm>
            <a:off x="51759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E68EE8AA-9595-42E8-B220-FA39C4522E3F}"/>
              </a:ext>
            </a:extLst>
          </p:cNvPr>
          <p:cNvSpPr/>
          <p:nvPr/>
        </p:nvSpPr>
        <p:spPr>
          <a:xfrm>
            <a:off x="55385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6E860416-455C-48D0-8CE8-87EB28D5BDF4}"/>
              </a:ext>
            </a:extLst>
          </p:cNvPr>
          <p:cNvSpPr/>
          <p:nvPr/>
        </p:nvSpPr>
        <p:spPr>
          <a:xfrm>
            <a:off x="58985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8D18E50A-AB0F-412B-9DC6-4E0EF4865736}"/>
              </a:ext>
            </a:extLst>
          </p:cNvPr>
          <p:cNvSpPr/>
          <p:nvPr/>
        </p:nvSpPr>
        <p:spPr>
          <a:xfrm>
            <a:off x="62566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4BAB195-4331-4346-8E9B-AEDD0C3D9D32}"/>
              </a:ext>
            </a:extLst>
          </p:cNvPr>
          <p:cNvSpPr/>
          <p:nvPr/>
        </p:nvSpPr>
        <p:spPr>
          <a:xfrm>
            <a:off x="66217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C95C015-F789-4A8C-B626-DB2890E5AC1C}"/>
              </a:ext>
            </a:extLst>
          </p:cNvPr>
          <p:cNvSpPr/>
          <p:nvPr/>
        </p:nvSpPr>
        <p:spPr>
          <a:xfrm>
            <a:off x="69817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4151C4C9-E685-4ABD-BA15-2048E1F8E43B}"/>
              </a:ext>
            </a:extLst>
          </p:cNvPr>
          <p:cNvSpPr/>
          <p:nvPr/>
        </p:nvSpPr>
        <p:spPr>
          <a:xfrm>
            <a:off x="73359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6967F9D1-87DD-4979-85F5-A47EEF4CCECB}"/>
              </a:ext>
            </a:extLst>
          </p:cNvPr>
          <p:cNvSpPr/>
          <p:nvPr/>
        </p:nvSpPr>
        <p:spPr>
          <a:xfrm>
            <a:off x="40744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E54B094B-C23E-4607-8270-D7880B0E83BB}"/>
              </a:ext>
            </a:extLst>
          </p:cNvPr>
          <p:cNvSpPr/>
          <p:nvPr/>
        </p:nvSpPr>
        <p:spPr>
          <a:xfrm>
            <a:off x="44396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55297E61-27A6-4E05-97F0-E9DBB333FECF}"/>
              </a:ext>
            </a:extLst>
          </p:cNvPr>
          <p:cNvSpPr/>
          <p:nvPr/>
        </p:nvSpPr>
        <p:spPr>
          <a:xfrm>
            <a:off x="48095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7FDD80D-84F4-4E40-B5E9-A5CC31C1F346}"/>
              </a:ext>
            </a:extLst>
          </p:cNvPr>
          <p:cNvSpPr/>
          <p:nvPr/>
        </p:nvSpPr>
        <p:spPr>
          <a:xfrm>
            <a:off x="51769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2D3D2E6-A29A-4A51-828A-404BC415B7DE}"/>
              </a:ext>
            </a:extLst>
          </p:cNvPr>
          <p:cNvSpPr/>
          <p:nvPr/>
        </p:nvSpPr>
        <p:spPr>
          <a:xfrm>
            <a:off x="55395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4C1CBCF4-BF27-4DA8-AF1E-E2D760038E7F}"/>
              </a:ext>
            </a:extLst>
          </p:cNvPr>
          <p:cNvSpPr/>
          <p:nvPr/>
        </p:nvSpPr>
        <p:spPr>
          <a:xfrm>
            <a:off x="58995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9E5B2F4-B2E9-44DC-8260-B573A98E2520}"/>
              </a:ext>
            </a:extLst>
          </p:cNvPr>
          <p:cNvSpPr/>
          <p:nvPr/>
        </p:nvSpPr>
        <p:spPr>
          <a:xfrm>
            <a:off x="62575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77D5CB5F-E7C7-48C6-AEF4-3C4A2C06A49E}"/>
              </a:ext>
            </a:extLst>
          </p:cNvPr>
          <p:cNvSpPr/>
          <p:nvPr/>
        </p:nvSpPr>
        <p:spPr>
          <a:xfrm>
            <a:off x="66227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08CBFE-01E7-47C3-8A97-67C7745B375A}"/>
              </a:ext>
            </a:extLst>
          </p:cNvPr>
          <p:cNvSpPr/>
          <p:nvPr/>
        </p:nvSpPr>
        <p:spPr>
          <a:xfrm>
            <a:off x="69827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69E35E1E-0543-4A00-9FB4-39C8914F0659}"/>
              </a:ext>
            </a:extLst>
          </p:cNvPr>
          <p:cNvSpPr/>
          <p:nvPr/>
        </p:nvSpPr>
        <p:spPr>
          <a:xfrm>
            <a:off x="73368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A8CD138-16B7-46C2-A21E-F55CFD16BBD2}"/>
              </a:ext>
            </a:extLst>
          </p:cNvPr>
          <p:cNvSpPr/>
          <p:nvPr/>
        </p:nvSpPr>
        <p:spPr>
          <a:xfrm>
            <a:off x="9405440" y="714355"/>
            <a:ext cx="1230058" cy="378883"/>
          </a:xfrm>
          <a:prstGeom prst="round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187C04F-B4F2-4105-869A-DB358E62D782}"/>
              </a:ext>
            </a:extLst>
          </p:cNvPr>
          <p:cNvSpPr/>
          <p:nvPr/>
        </p:nvSpPr>
        <p:spPr>
          <a:xfrm>
            <a:off x="521645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4DDF2763-38D2-4D39-91FE-DA19B172F140}"/>
              </a:ext>
            </a:extLst>
          </p:cNvPr>
          <p:cNvSpPr/>
          <p:nvPr/>
        </p:nvSpPr>
        <p:spPr>
          <a:xfrm>
            <a:off x="558162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AD1439-19F9-4FB8-A14D-3059577A30EF}"/>
              </a:ext>
            </a:extLst>
          </p:cNvPr>
          <p:cNvSpPr/>
          <p:nvPr/>
        </p:nvSpPr>
        <p:spPr>
          <a:xfrm>
            <a:off x="5951556" y="7122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C7E0E67-4D17-4CCD-82C1-10BAB916F003}"/>
              </a:ext>
            </a:extLst>
          </p:cNvPr>
          <p:cNvSpPr/>
          <p:nvPr/>
        </p:nvSpPr>
        <p:spPr>
          <a:xfrm>
            <a:off x="6318905" y="69259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6FEE6D85-BCCC-473A-8443-40FB3F9F16A4}"/>
              </a:ext>
            </a:extLst>
          </p:cNvPr>
          <p:cNvSpPr/>
          <p:nvPr/>
        </p:nvSpPr>
        <p:spPr>
          <a:xfrm>
            <a:off x="6681490" y="69720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F1858EA3-0460-4CE5-9BFE-15585D9485DD}"/>
              </a:ext>
            </a:extLst>
          </p:cNvPr>
          <p:cNvSpPr/>
          <p:nvPr/>
        </p:nvSpPr>
        <p:spPr>
          <a:xfrm>
            <a:off x="7041490" y="6951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DB9D061-A1B7-4536-A0EE-2786C71E435D}"/>
              </a:ext>
            </a:extLst>
          </p:cNvPr>
          <p:cNvSpPr/>
          <p:nvPr/>
        </p:nvSpPr>
        <p:spPr>
          <a:xfrm>
            <a:off x="739954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FF8B3CE3-455A-46F6-A355-EFDD025728B8}"/>
              </a:ext>
            </a:extLst>
          </p:cNvPr>
          <p:cNvSpPr/>
          <p:nvPr/>
        </p:nvSpPr>
        <p:spPr>
          <a:xfrm>
            <a:off x="7764710" y="68765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DCA1ED5-45CF-4A89-965A-AB0CE3F69ECE}"/>
              </a:ext>
            </a:extLst>
          </p:cNvPr>
          <p:cNvSpPr/>
          <p:nvPr/>
        </p:nvSpPr>
        <p:spPr>
          <a:xfrm>
            <a:off x="812471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E7955792-5CDC-4093-AA44-7BF37A529079}"/>
              </a:ext>
            </a:extLst>
          </p:cNvPr>
          <p:cNvSpPr/>
          <p:nvPr/>
        </p:nvSpPr>
        <p:spPr>
          <a:xfrm>
            <a:off x="8495075" y="68843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957AAD7E-474A-4CD6-8178-F842EEB90C05}"/>
              </a:ext>
            </a:extLst>
          </p:cNvPr>
          <p:cNvSpPr/>
          <p:nvPr/>
        </p:nvSpPr>
        <p:spPr>
          <a:xfrm>
            <a:off x="40661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451223-1AF3-404B-977B-A3B05C1335F5}"/>
              </a:ext>
            </a:extLst>
          </p:cNvPr>
          <p:cNvSpPr/>
          <p:nvPr/>
        </p:nvSpPr>
        <p:spPr>
          <a:xfrm>
            <a:off x="44335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1D430075-D772-43BD-BDB0-A7C334B443E2}"/>
              </a:ext>
            </a:extLst>
          </p:cNvPr>
          <p:cNvSpPr/>
          <p:nvPr/>
        </p:nvSpPr>
        <p:spPr>
          <a:xfrm>
            <a:off x="6943480" y="122305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0544A6A3-BC3B-4D52-8A1E-2480756E832D}"/>
              </a:ext>
            </a:extLst>
          </p:cNvPr>
          <p:cNvSpPr/>
          <p:nvPr/>
        </p:nvSpPr>
        <p:spPr>
          <a:xfrm>
            <a:off x="7328583" y="11985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5E526D13-F006-4374-8CB4-77ACD86C60CB}"/>
              </a:ext>
            </a:extLst>
          </p:cNvPr>
          <p:cNvSpPr/>
          <p:nvPr/>
        </p:nvSpPr>
        <p:spPr>
          <a:xfrm>
            <a:off x="7721195" y="1209917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F5F67F88-D4EA-404C-A22B-C1A7615F3DE9}"/>
              </a:ext>
            </a:extLst>
          </p:cNvPr>
          <p:cNvSpPr/>
          <p:nvPr/>
        </p:nvSpPr>
        <p:spPr>
          <a:xfrm>
            <a:off x="8084869" y="11969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EC35982-79D7-4778-88FD-F61B65DCFF6D}"/>
              </a:ext>
            </a:extLst>
          </p:cNvPr>
          <p:cNvSpPr/>
          <p:nvPr/>
        </p:nvSpPr>
        <p:spPr>
          <a:xfrm>
            <a:off x="8469972" y="122122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645DA5A-7AAB-469A-8FDD-6D5512FC0CCE}"/>
              </a:ext>
            </a:extLst>
          </p:cNvPr>
          <p:cNvSpPr/>
          <p:nvPr/>
        </p:nvSpPr>
        <p:spPr>
          <a:xfrm>
            <a:off x="47893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BBE4CF8-1DB2-46B7-B628-9F14EA76BD28}"/>
              </a:ext>
            </a:extLst>
          </p:cNvPr>
          <p:cNvSpPr/>
          <p:nvPr/>
        </p:nvSpPr>
        <p:spPr>
          <a:xfrm>
            <a:off x="51567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A8DC021-F4A6-4F08-9ACF-FDD37D6554D9}"/>
              </a:ext>
            </a:extLst>
          </p:cNvPr>
          <p:cNvSpPr/>
          <p:nvPr/>
        </p:nvSpPr>
        <p:spPr>
          <a:xfrm>
            <a:off x="55193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90855CD-3667-0E02-9129-94BB6ACCFF6E}"/>
              </a:ext>
            </a:extLst>
          </p:cNvPr>
          <p:cNvSpPr/>
          <p:nvPr/>
        </p:nvSpPr>
        <p:spPr>
          <a:xfrm>
            <a:off x="9405440" y="1191683"/>
            <a:ext cx="1230058" cy="378883"/>
          </a:xfrm>
          <a:prstGeom prst="roundRect">
            <a:avLst/>
          </a:prstGeom>
          <a:solidFill>
            <a:srgbClr val="C9C9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A5347E5-3E71-381F-3D60-65237DF025D6}"/>
              </a:ext>
            </a:extLst>
          </p:cNvPr>
          <p:cNvSpPr/>
          <p:nvPr/>
        </p:nvSpPr>
        <p:spPr>
          <a:xfrm>
            <a:off x="556352" y="2376144"/>
            <a:ext cx="2003405" cy="995706"/>
          </a:xfrm>
          <a:prstGeom prst="ellipse">
            <a:avLst/>
          </a:prstGeom>
          <a:solidFill>
            <a:srgbClr val="FDE0B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80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46026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BE0973A-D167-B766-C9EB-2182ED067201}"/>
              </a:ext>
            </a:extLst>
          </p:cNvPr>
          <p:cNvGrpSpPr/>
          <p:nvPr/>
        </p:nvGrpSpPr>
        <p:grpSpPr>
          <a:xfrm>
            <a:off x="2795069" y="1733550"/>
            <a:ext cx="6601862" cy="3390900"/>
            <a:chOff x="4942438" y="598333"/>
            <a:chExt cx="6601862" cy="3390900"/>
          </a:xfrm>
          <a:solidFill>
            <a:srgbClr val="EDEDA6"/>
          </a:solidFill>
        </p:grpSpPr>
        <p:sp>
          <p:nvSpPr>
            <p:cNvPr id="5" name="Organigramme : Bande perforée 4">
              <a:extLst>
                <a:ext uri="{FF2B5EF4-FFF2-40B4-BE49-F238E27FC236}">
                  <a16:creationId xmlns:a16="http://schemas.microsoft.com/office/drawing/2014/main" id="{A2C7B257-2F29-C24A-A981-8AB329968B1B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C5B9576-1EB4-314E-E864-C73BD7AA8DCD}"/>
                </a:ext>
              </a:extLst>
            </p:cNvPr>
            <p:cNvSpPr txBox="1"/>
            <p:nvPr/>
          </p:nvSpPr>
          <p:spPr>
            <a:xfrm>
              <a:off x="5104881" y="1739785"/>
              <a:ext cx="6276975" cy="11079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600" b="1" dirty="0">
                  <a:latin typeface="Acceseditionsscript Normal" panose="00000500000000000000" pitchFamily="50" charset="0"/>
                </a:rPr>
                <a:t>Jour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5524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268DD1DF-2B40-1359-2E23-F6AD93AA70AB}"/>
              </a:ext>
            </a:extLst>
          </p:cNvPr>
          <p:cNvGrpSpPr/>
          <p:nvPr/>
        </p:nvGrpSpPr>
        <p:grpSpPr>
          <a:xfrm>
            <a:off x="933450" y="230355"/>
            <a:ext cx="10325100" cy="1015663"/>
            <a:chOff x="933450" y="230355"/>
            <a:chExt cx="10325100" cy="1015663"/>
          </a:xfrm>
        </p:grpSpPr>
        <p:sp>
          <p:nvSpPr>
            <p:cNvPr id="2" name="Flèche : pentagone 1">
              <a:extLst>
                <a:ext uri="{FF2B5EF4-FFF2-40B4-BE49-F238E27FC236}">
                  <a16:creationId xmlns:a16="http://schemas.microsoft.com/office/drawing/2014/main" id="{378AE6A7-4B5B-63F2-284E-C9CA769CD80B}"/>
                </a:ext>
              </a:extLst>
            </p:cNvPr>
            <p:cNvSpPr/>
            <p:nvPr/>
          </p:nvSpPr>
          <p:spPr>
            <a:xfrm>
              <a:off x="933450" y="323850"/>
              <a:ext cx="10325100" cy="828675"/>
            </a:xfrm>
            <a:prstGeom prst="homePlate">
              <a:avLst/>
            </a:prstGeom>
            <a:solidFill>
              <a:srgbClr val="EDEDA6"/>
            </a:solidFill>
            <a:ln>
              <a:solidFill>
                <a:srgbClr val="FDE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E97E9C55-0F78-8F0E-0825-C562C8286F70}"/>
                </a:ext>
              </a:extLst>
            </p:cNvPr>
            <p:cNvSpPr txBox="1"/>
            <p:nvPr/>
          </p:nvSpPr>
          <p:spPr>
            <a:xfrm>
              <a:off x="2662237" y="230355"/>
              <a:ext cx="686752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dirty="0">
                  <a:latin typeface="Acceseditionsscript Normal" panose="00000500000000000000" pitchFamily="50" charset="0"/>
                </a:rPr>
                <a:t>JOUR 4</a:t>
              </a:r>
            </a:p>
          </p:txBody>
        </p:sp>
      </p:grpSp>
      <p:sp>
        <p:nvSpPr>
          <p:cNvPr id="72" name="Text Box 5">
            <a:extLst>
              <a:ext uri="{FF2B5EF4-FFF2-40B4-BE49-F238E27FC236}">
                <a16:creationId xmlns:a16="http://schemas.microsoft.com/office/drawing/2014/main" id="{5185E585-0CA4-8E95-E0F2-835F59146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33779DA2-4160-586A-CE61-B3D707DA4173}"/>
              </a:ext>
            </a:extLst>
          </p:cNvPr>
          <p:cNvSpPr txBox="1"/>
          <p:nvPr/>
        </p:nvSpPr>
        <p:spPr>
          <a:xfrm>
            <a:off x="3474782" y="1246018"/>
            <a:ext cx="5521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 récite la comptine numérique: Jeu du furet de 2 en 2</a:t>
            </a:r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7F653F65-5AFB-3825-4D8C-190C9DCABBCD}"/>
              </a:ext>
            </a:extLst>
          </p:cNvPr>
          <p:cNvSpPr/>
          <p:nvPr/>
        </p:nvSpPr>
        <p:spPr>
          <a:xfrm>
            <a:off x="210536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CB5B2A54-9C4F-3226-BE25-DB9C1A75C7FE}"/>
              </a:ext>
            </a:extLst>
          </p:cNvPr>
          <p:cNvSpPr/>
          <p:nvPr/>
        </p:nvSpPr>
        <p:spPr>
          <a:xfrm>
            <a:off x="311332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D596C24C-34B6-B57D-E2F2-C0367B6F0F3D}"/>
              </a:ext>
            </a:extLst>
          </p:cNvPr>
          <p:cNvSpPr/>
          <p:nvPr/>
        </p:nvSpPr>
        <p:spPr>
          <a:xfrm>
            <a:off x="412129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343418D2-0E73-99AB-A9D9-BDC2239AC7CC}"/>
              </a:ext>
            </a:extLst>
          </p:cNvPr>
          <p:cNvSpPr/>
          <p:nvPr/>
        </p:nvSpPr>
        <p:spPr>
          <a:xfrm>
            <a:off x="5129258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A99F48AE-C5C5-A840-44CA-28D2D383362C}"/>
              </a:ext>
            </a:extLst>
          </p:cNvPr>
          <p:cNvSpPr/>
          <p:nvPr/>
        </p:nvSpPr>
        <p:spPr>
          <a:xfrm>
            <a:off x="6137224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6AE318EF-085D-58D7-DC0D-52E3ABDDC76B}"/>
              </a:ext>
            </a:extLst>
          </p:cNvPr>
          <p:cNvSpPr/>
          <p:nvPr/>
        </p:nvSpPr>
        <p:spPr>
          <a:xfrm>
            <a:off x="714519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4" name="Ellipse 183">
            <a:extLst>
              <a:ext uri="{FF2B5EF4-FFF2-40B4-BE49-F238E27FC236}">
                <a16:creationId xmlns:a16="http://schemas.microsoft.com/office/drawing/2014/main" id="{1FD2765A-7CF0-34B1-F306-85309B16FD84}"/>
              </a:ext>
            </a:extLst>
          </p:cNvPr>
          <p:cNvSpPr/>
          <p:nvPr/>
        </p:nvSpPr>
        <p:spPr>
          <a:xfrm>
            <a:off x="815315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AC178D61-071A-0E2A-9D10-9F2A5C480ED3}"/>
              </a:ext>
            </a:extLst>
          </p:cNvPr>
          <p:cNvSpPr/>
          <p:nvPr/>
        </p:nvSpPr>
        <p:spPr>
          <a:xfrm>
            <a:off x="916112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277F9542-2EE2-B44F-8AFE-DB0E4695D6C1}"/>
              </a:ext>
            </a:extLst>
          </p:cNvPr>
          <p:cNvSpPr/>
          <p:nvPr/>
        </p:nvSpPr>
        <p:spPr>
          <a:xfrm>
            <a:off x="1017567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0EB763A9-A0C5-A43F-F659-9BAD86973B6A}"/>
              </a:ext>
            </a:extLst>
          </p:cNvPr>
          <p:cNvSpPr/>
          <p:nvPr/>
        </p:nvSpPr>
        <p:spPr>
          <a:xfrm>
            <a:off x="109081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0A5F36BD-5778-C20A-8696-2ADF84879F0A}"/>
              </a:ext>
            </a:extLst>
          </p:cNvPr>
          <p:cNvSpPr/>
          <p:nvPr/>
        </p:nvSpPr>
        <p:spPr>
          <a:xfrm>
            <a:off x="210536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BCC2CF08-453B-60D0-259B-09D5AE045007}"/>
              </a:ext>
            </a:extLst>
          </p:cNvPr>
          <p:cNvSpPr/>
          <p:nvPr/>
        </p:nvSpPr>
        <p:spPr>
          <a:xfrm>
            <a:off x="311332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766CC2EE-9BB7-E503-F170-7F342AAD34EC}"/>
              </a:ext>
            </a:extLst>
          </p:cNvPr>
          <p:cNvSpPr/>
          <p:nvPr/>
        </p:nvSpPr>
        <p:spPr>
          <a:xfrm>
            <a:off x="412129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6C1E1835-D33B-D37A-9769-7BB67F9BC3D1}"/>
              </a:ext>
            </a:extLst>
          </p:cNvPr>
          <p:cNvSpPr/>
          <p:nvPr/>
        </p:nvSpPr>
        <p:spPr>
          <a:xfrm>
            <a:off x="5129258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310AE877-8E6A-1ACA-158F-E9268C32A868}"/>
              </a:ext>
            </a:extLst>
          </p:cNvPr>
          <p:cNvSpPr/>
          <p:nvPr/>
        </p:nvSpPr>
        <p:spPr>
          <a:xfrm>
            <a:off x="6137224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39E53847-C372-9D13-9FBB-E854A93ADF7F}"/>
              </a:ext>
            </a:extLst>
          </p:cNvPr>
          <p:cNvSpPr/>
          <p:nvPr/>
        </p:nvSpPr>
        <p:spPr>
          <a:xfrm>
            <a:off x="714519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9CBB02FD-F5F0-C497-6B33-98DF00FD5744}"/>
              </a:ext>
            </a:extLst>
          </p:cNvPr>
          <p:cNvSpPr/>
          <p:nvPr/>
        </p:nvSpPr>
        <p:spPr>
          <a:xfrm>
            <a:off x="815315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770D85B2-1146-8C00-92F4-C1CF80916A37}"/>
              </a:ext>
            </a:extLst>
          </p:cNvPr>
          <p:cNvSpPr/>
          <p:nvPr/>
        </p:nvSpPr>
        <p:spPr>
          <a:xfrm>
            <a:off x="916112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6057276A-7280-5A38-169A-F4AB9B8BC547}"/>
              </a:ext>
            </a:extLst>
          </p:cNvPr>
          <p:cNvSpPr/>
          <p:nvPr/>
        </p:nvSpPr>
        <p:spPr>
          <a:xfrm>
            <a:off x="1017567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460ED8F0-59E1-D79A-AE6A-274F17CDB076}"/>
              </a:ext>
            </a:extLst>
          </p:cNvPr>
          <p:cNvSpPr/>
          <p:nvPr/>
        </p:nvSpPr>
        <p:spPr>
          <a:xfrm>
            <a:off x="109081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A654EA3D-20DD-2B29-B86C-4BC674891C5E}"/>
              </a:ext>
            </a:extLst>
          </p:cNvPr>
          <p:cNvSpPr/>
          <p:nvPr/>
        </p:nvSpPr>
        <p:spPr>
          <a:xfrm>
            <a:off x="210536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9" name="Ellipse 198">
            <a:extLst>
              <a:ext uri="{FF2B5EF4-FFF2-40B4-BE49-F238E27FC236}">
                <a16:creationId xmlns:a16="http://schemas.microsoft.com/office/drawing/2014/main" id="{C9FD4F29-3F6D-48C0-7659-A66B28CE386E}"/>
              </a:ext>
            </a:extLst>
          </p:cNvPr>
          <p:cNvSpPr/>
          <p:nvPr/>
        </p:nvSpPr>
        <p:spPr>
          <a:xfrm>
            <a:off x="311332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0" name="Ellipse 199">
            <a:extLst>
              <a:ext uri="{FF2B5EF4-FFF2-40B4-BE49-F238E27FC236}">
                <a16:creationId xmlns:a16="http://schemas.microsoft.com/office/drawing/2014/main" id="{BFB278F2-F840-FB4F-A4F6-6076EF40D1F0}"/>
              </a:ext>
            </a:extLst>
          </p:cNvPr>
          <p:cNvSpPr/>
          <p:nvPr/>
        </p:nvSpPr>
        <p:spPr>
          <a:xfrm>
            <a:off x="412129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1" name="Ellipse 200">
            <a:extLst>
              <a:ext uri="{FF2B5EF4-FFF2-40B4-BE49-F238E27FC236}">
                <a16:creationId xmlns:a16="http://schemas.microsoft.com/office/drawing/2014/main" id="{35F86B54-D760-45A8-D786-30BF38DA4CB7}"/>
              </a:ext>
            </a:extLst>
          </p:cNvPr>
          <p:cNvSpPr/>
          <p:nvPr/>
        </p:nvSpPr>
        <p:spPr>
          <a:xfrm>
            <a:off x="5129258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2" name="Ellipse 201">
            <a:extLst>
              <a:ext uri="{FF2B5EF4-FFF2-40B4-BE49-F238E27FC236}">
                <a16:creationId xmlns:a16="http://schemas.microsoft.com/office/drawing/2014/main" id="{8BEAC657-D084-316E-B518-C0595D8695B8}"/>
              </a:ext>
            </a:extLst>
          </p:cNvPr>
          <p:cNvSpPr/>
          <p:nvPr/>
        </p:nvSpPr>
        <p:spPr>
          <a:xfrm>
            <a:off x="6137224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3" name="Ellipse 202">
            <a:extLst>
              <a:ext uri="{FF2B5EF4-FFF2-40B4-BE49-F238E27FC236}">
                <a16:creationId xmlns:a16="http://schemas.microsoft.com/office/drawing/2014/main" id="{AFF1144E-47B1-10F1-DBF4-3A22BCC687CC}"/>
              </a:ext>
            </a:extLst>
          </p:cNvPr>
          <p:cNvSpPr/>
          <p:nvPr/>
        </p:nvSpPr>
        <p:spPr>
          <a:xfrm>
            <a:off x="714519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4" name="Ellipse 203">
            <a:extLst>
              <a:ext uri="{FF2B5EF4-FFF2-40B4-BE49-F238E27FC236}">
                <a16:creationId xmlns:a16="http://schemas.microsoft.com/office/drawing/2014/main" id="{313B4831-09BD-83D2-E3FF-D60E5F5E5207}"/>
              </a:ext>
            </a:extLst>
          </p:cNvPr>
          <p:cNvSpPr/>
          <p:nvPr/>
        </p:nvSpPr>
        <p:spPr>
          <a:xfrm>
            <a:off x="815315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5" name="Ellipse 204">
            <a:extLst>
              <a:ext uri="{FF2B5EF4-FFF2-40B4-BE49-F238E27FC236}">
                <a16:creationId xmlns:a16="http://schemas.microsoft.com/office/drawing/2014/main" id="{FA6E429A-6B91-8BBD-EE7C-041794EBF9FA}"/>
              </a:ext>
            </a:extLst>
          </p:cNvPr>
          <p:cNvSpPr/>
          <p:nvPr/>
        </p:nvSpPr>
        <p:spPr>
          <a:xfrm>
            <a:off x="916112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B6C3DD14-C526-1AAF-86F8-9F17467D18FD}"/>
              </a:ext>
            </a:extLst>
          </p:cNvPr>
          <p:cNvSpPr/>
          <p:nvPr/>
        </p:nvSpPr>
        <p:spPr>
          <a:xfrm>
            <a:off x="1017567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7" name="Ellipse 206">
            <a:extLst>
              <a:ext uri="{FF2B5EF4-FFF2-40B4-BE49-F238E27FC236}">
                <a16:creationId xmlns:a16="http://schemas.microsoft.com/office/drawing/2014/main" id="{9D5B6C78-D7AC-378F-5835-347F3E5D5AAF}"/>
              </a:ext>
            </a:extLst>
          </p:cNvPr>
          <p:cNvSpPr/>
          <p:nvPr/>
        </p:nvSpPr>
        <p:spPr>
          <a:xfrm>
            <a:off x="1090812" y="5359510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8" name="ZoneTexte 207">
            <a:extLst>
              <a:ext uri="{FF2B5EF4-FFF2-40B4-BE49-F238E27FC236}">
                <a16:creationId xmlns:a16="http://schemas.microsoft.com/office/drawing/2014/main" id="{B0D3F227-5EA9-C121-6C62-46E1952FD8FF}"/>
              </a:ext>
            </a:extLst>
          </p:cNvPr>
          <p:cNvSpPr txBox="1"/>
          <p:nvPr/>
        </p:nvSpPr>
        <p:spPr>
          <a:xfrm>
            <a:off x="2216628" y="2278352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63E0306A-4078-435B-B851-6152DB0E34A5}"/>
              </a:ext>
            </a:extLst>
          </p:cNvPr>
          <p:cNvSpPr txBox="1"/>
          <p:nvPr/>
        </p:nvSpPr>
        <p:spPr>
          <a:xfrm>
            <a:off x="3224594" y="2277208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210" name="ZoneTexte 209">
            <a:extLst>
              <a:ext uri="{FF2B5EF4-FFF2-40B4-BE49-F238E27FC236}">
                <a16:creationId xmlns:a16="http://schemas.microsoft.com/office/drawing/2014/main" id="{1FB1406B-4A55-BF44-ED87-5AFF3FD1A87E}"/>
              </a:ext>
            </a:extLst>
          </p:cNvPr>
          <p:cNvSpPr txBox="1"/>
          <p:nvPr/>
        </p:nvSpPr>
        <p:spPr>
          <a:xfrm>
            <a:off x="4232560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6BA8E5BA-3AA3-0697-79DF-024E3E13CDEA}"/>
              </a:ext>
            </a:extLst>
          </p:cNvPr>
          <p:cNvSpPr txBox="1"/>
          <p:nvPr/>
        </p:nvSpPr>
        <p:spPr>
          <a:xfrm>
            <a:off x="5240526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212" name="ZoneTexte 211">
            <a:extLst>
              <a:ext uri="{FF2B5EF4-FFF2-40B4-BE49-F238E27FC236}">
                <a16:creationId xmlns:a16="http://schemas.microsoft.com/office/drawing/2014/main" id="{CE3BD32C-A9A3-3C8F-3847-4D7CA7C934BF}"/>
              </a:ext>
            </a:extLst>
          </p:cNvPr>
          <p:cNvSpPr txBox="1"/>
          <p:nvPr/>
        </p:nvSpPr>
        <p:spPr>
          <a:xfrm>
            <a:off x="6248492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213" name="ZoneTexte 212">
            <a:extLst>
              <a:ext uri="{FF2B5EF4-FFF2-40B4-BE49-F238E27FC236}">
                <a16:creationId xmlns:a16="http://schemas.microsoft.com/office/drawing/2014/main" id="{60DBFC1F-531B-A4FA-63E4-C21B9C0FBA86}"/>
              </a:ext>
            </a:extLst>
          </p:cNvPr>
          <p:cNvSpPr txBox="1"/>
          <p:nvPr/>
        </p:nvSpPr>
        <p:spPr>
          <a:xfrm>
            <a:off x="7256458" y="2275039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3802289-8459-AE6E-A2FA-6746BB592B58}"/>
              </a:ext>
            </a:extLst>
          </p:cNvPr>
          <p:cNvSpPr txBox="1"/>
          <p:nvPr/>
        </p:nvSpPr>
        <p:spPr>
          <a:xfrm>
            <a:off x="8264424" y="2275039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215" name="ZoneTexte 214">
            <a:extLst>
              <a:ext uri="{FF2B5EF4-FFF2-40B4-BE49-F238E27FC236}">
                <a16:creationId xmlns:a16="http://schemas.microsoft.com/office/drawing/2014/main" id="{7481FAF5-EA39-E3D3-7709-6940A16F96F2}"/>
              </a:ext>
            </a:extLst>
          </p:cNvPr>
          <p:cNvSpPr txBox="1"/>
          <p:nvPr/>
        </p:nvSpPr>
        <p:spPr>
          <a:xfrm>
            <a:off x="9272390" y="228466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216" name="ZoneTexte 215">
            <a:extLst>
              <a:ext uri="{FF2B5EF4-FFF2-40B4-BE49-F238E27FC236}">
                <a16:creationId xmlns:a16="http://schemas.microsoft.com/office/drawing/2014/main" id="{C69154A6-AF2A-31CD-8224-A1659092162A}"/>
              </a:ext>
            </a:extLst>
          </p:cNvPr>
          <p:cNvSpPr txBox="1"/>
          <p:nvPr/>
        </p:nvSpPr>
        <p:spPr>
          <a:xfrm>
            <a:off x="10286938" y="228466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56B5D8B5-2F3B-5784-28EF-B9BBF43F0667}"/>
              </a:ext>
            </a:extLst>
          </p:cNvPr>
          <p:cNvSpPr txBox="1"/>
          <p:nvPr/>
        </p:nvSpPr>
        <p:spPr>
          <a:xfrm>
            <a:off x="1090812" y="3342525"/>
            <a:ext cx="8966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218" name="ZoneTexte 217">
            <a:extLst>
              <a:ext uri="{FF2B5EF4-FFF2-40B4-BE49-F238E27FC236}">
                <a16:creationId xmlns:a16="http://schemas.microsoft.com/office/drawing/2014/main" id="{EFC3904D-1D86-DA06-7642-607CC6ED984D}"/>
              </a:ext>
            </a:extLst>
          </p:cNvPr>
          <p:cNvSpPr txBox="1"/>
          <p:nvPr/>
        </p:nvSpPr>
        <p:spPr>
          <a:xfrm>
            <a:off x="2210046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11</a:t>
            </a:r>
          </a:p>
        </p:txBody>
      </p:sp>
      <p:sp>
        <p:nvSpPr>
          <p:cNvPr id="219" name="ZoneTexte 218">
            <a:extLst>
              <a:ext uri="{FF2B5EF4-FFF2-40B4-BE49-F238E27FC236}">
                <a16:creationId xmlns:a16="http://schemas.microsoft.com/office/drawing/2014/main" id="{44484365-4547-79D9-C332-A0AD46477050}"/>
              </a:ext>
            </a:extLst>
          </p:cNvPr>
          <p:cNvSpPr txBox="1"/>
          <p:nvPr/>
        </p:nvSpPr>
        <p:spPr>
          <a:xfrm>
            <a:off x="3172250" y="336977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0390AC79-8955-D615-9CD9-1AFC1F5D4990}"/>
              </a:ext>
            </a:extLst>
          </p:cNvPr>
          <p:cNvSpPr txBox="1"/>
          <p:nvPr/>
        </p:nvSpPr>
        <p:spPr>
          <a:xfrm>
            <a:off x="4180216" y="3342525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13</a:t>
            </a:r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811E4B39-CF2F-7B6E-8EF6-847F4DC44B49}"/>
              </a:ext>
            </a:extLst>
          </p:cNvPr>
          <p:cNvSpPr txBox="1"/>
          <p:nvPr/>
        </p:nvSpPr>
        <p:spPr>
          <a:xfrm>
            <a:off x="5188182" y="336814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222" name="ZoneTexte 221">
            <a:extLst>
              <a:ext uri="{FF2B5EF4-FFF2-40B4-BE49-F238E27FC236}">
                <a16:creationId xmlns:a16="http://schemas.microsoft.com/office/drawing/2014/main" id="{D9536221-63F4-C6D8-9516-CAF10CBEE092}"/>
              </a:ext>
            </a:extLst>
          </p:cNvPr>
          <p:cNvSpPr txBox="1"/>
          <p:nvPr/>
        </p:nvSpPr>
        <p:spPr>
          <a:xfrm>
            <a:off x="6192857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15</a:t>
            </a:r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05B26C89-675A-D36A-CCAA-8A9559BB8287}"/>
              </a:ext>
            </a:extLst>
          </p:cNvPr>
          <p:cNvSpPr txBox="1"/>
          <p:nvPr/>
        </p:nvSpPr>
        <p:spPr>
          <a:xfrm>
            <a:off x="7204114" y="333680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224" name="ZoneTexte 223">
            <a:extLst>
              <a:ext uri="{FF2B5EF4-FFF2-40B4-BE49-F238E27FC236}">
                <a16:creationId xmlns:a16="http://schemas.microsoft.com/office/drawing/2014/main" id="{1FA671DA-1FC3-C836-CF77-F688BBDFA65D}"/>
              </a:ext>
            </a:extLst>
          </p:cNvPr>
          <p:cNvSpPr txBox="1"/>
          <p:nvPr/>
        </p:nvSpPr>
        <p:spPr>
          <a:xfrm>
            <a:off x="8214329" y="3354423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17</a:t>
            </a:r>
          </a:p>
        </p:txBody>
      </p:sp>
      <p:sp>
        <p:nvSpPr>
          <p:cNvPr id="225" name="ZoneTexte 224">
            <a:extLst>
              <a:ext uri="{FF2B5EF4-FFF2-40B4-BE49-F238E27FC236}">
                <a16:creationId xmlns:a16="http://schemas.microsoft.com/office/drawing/2014/main" id="{C0891158-1380-169D-3DFD-F998DDEF2496}"/>
              </a:ext>
            </a:extLst>
          </p:cNvPr>
          <p:cNvSpPr txBox="1"/>
          <p:nvPr/>
        </p:nvSpPr>
        <p:spPr>
          <a:xfrm>
            <a:off x="9167704" y="335442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226" name="ZoneTexte 225">
            <a:extLst>
              <a:ext uri="{FF2B5EF4-FFF2-40B4-BE49-F238E27FC236}">
                <a16:creationId xmlns:a16="http://schemas.microsoft.com/office/drawing/2014/main" id="{D6DE118B-B563-8B43-7557-76031453BD5C}"/>
              </a:ext>
            </a:extLst>
          </p:cNvPr>
          <p:cNvSpPr txBox="1"/>
          <p:nvPr/>
        </p:nvSpPr>
        <p:spPr>
          <a:xfrm>
            <a:off x="10231303" y="3368142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19</a:t>
            </a:r>
          </a:p>
        </p:txBody>
      </p:sp>
      <p:sp>
        <p:nvSpPr>
          <p:cNvPr id="227" name="ZoneTexte 226">
            <a:extLst>
              <a:ext uri="{FF2B5EF4-FFF2-40B4-BE49-F238E27FC236}">
                <a16:creationId xmlns:a16="http://schemas.microsoft.com/office/drawing/2014/main" id="{0DA0141D-1A17-60D3-36B3-3B9792780E16}"/>
              </a:ext>
            </a:extLst>
          </p:cNvPr>
          <p:cNvSpPr txBox="1"/>
          <p:nvPr/>
        </p:nvSpPr>
        <p:spPr>
          <a:xfrm>
            <a:off x="1156823" y="4430153"/>
            <a:ext cx="79201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228" name="ZoneTexte 227">
            <a:extLst>
              <a:ext uri="{FF2B5EF4-FFF2-40B4-BE49-F238E27FC236}">
                <a16:creationId xmlns:a16="http://schemas.microsoft.com/office/drawing/2014/main" id="{CCDF7D14-E487-5EE3-BE05-8FD9289C848E}"/>
              </a:ext>
            </a:extLst>
          </p:cNvPr>
          <p:cNvSpPr txBox="1"/>
          <p:nvPr/>
        </p:nvSpPr>
        <p:spPr>
          <a:xfrm>
            <a:off x="2171618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21</a:t>
            </a:r>
          </a:p>
        </p:txBody>
      </p:sp>
      <p:sp>
        <p:nvSpPr>
          <p:cNvPr id="229" name="ZoneTexte 228">
            <a:extLst>
              <a:ext uri="{FF2B5EF4-FFF2-40B4-BE49-F238E27FC236}">
                <a16:creationId xmlns:a16="http://schemas.microsoft.com/office/drawing/2014/main" id="{56A8528A-BABE-DAA1-D7E7-A7815A573A81}"/>
              </a:ext>
            </a:extLst>
          </p:cNvPr>
          <p:cNvSpPr txBox="1"/>
          <p:nvPr/>
        </p:nvSpPr>
        <p:spPr>
          <a:xfrm>
            <a:off x="3172250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230" name="ZoneTexte 229">
            <a:extLst>
              <a:ext uri="{FF2B5EF4-FFF2-40B4-BE49-F238E27FC236}">
                <a16:creationId xmlns:a16="http://schemas.microsoft.com/office/drawing/2014/main" id="{E9AFCDB2-69F5-B146-97CF-D296711587C3}"/>
              </a:ext>
            </a:extLst>
          </p:cNvPr>
          <p:cNvSpPr txBox="1"/>
          <p:nvPr/>
        </p:nvSpPr>
        <p:spPr>
          <a:xfrm>
            <a:off x="4180216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23</a:t>
            </a:r>
          </a:p>
        </p:txBody>
      </p:sp>
      <p:sp>
        <p:nvSpPr>
          <p:cNvPr id="231" name="ZoneTexte 230">
            <a:extLst>
              <a:ext uri="{FF2B5EF4-FFF2-40B4-BE49-F238E27FC236}">
                <a16:creationId xmlns:a16="http://schemas.microsoft.com/office/drawing/2014/main" id="{D0F0C4DF-7020-AB72-4E46-586AF038C825}"/>
              </a:ext>
            </a:extLst>
          </p:cNvPr>
          <p:cNvSpPr txBox="1"/>
          <p:nvPr/>
        </p:nvSpPr>
        <p:spPr>
          <a:xfrm>
            <a:off x="5106326" y="4399046"/>
            <a:ext cx="8934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232" name="ZoneTexte 231">
            <a:extLst>
              <a:ext uri="{FF2B5EF4-FFF2-40B4-BE49-F238E27FC236}">
                <a16:creationId xmlns:a16="http://schemas.microsoft.com/office/drawing/2014/main" id="{B3A73929-9216-DD03-AD4F-FF0F761AC8CB}"/>
              </a:ext>
            </a:extLst>
          </p:cNvPr>
          <p:cNvSpPr txBox="1"/>
          <p:nvPr/>
        </p:nvSpPr>
        <p:spPr>
          <a:xfrm>
            <a:off x="6192857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25</a:t>
            </a:r>
          </a:p>
        </p:txBody>
      </p:sp>
      <p:sp>
        <p:nvSpPr>
          <p:cNvPr id="233" name="ZoneTexte 232">
            <a:extLst>
              <a:ext uri="{FF2B5EF4-FFF2-40B4-BE49-F238E27FC236}">
                <a16:creationId xmlns:a16="http://schemas.microsoft.com/office/drawing/2014/main" id="{529519E1-62FB-678A-11B6-8BF08539A634}"/>
              </a:ext>
            </a:extLst>
          </p:cNvPr>
          <p:cNvSpPr txBox="1"/>
          <p:nvPr/>
        </p:nvSpPr>
        <p:spPr>
          <a:xfrm>
            <a:off x="7176770" y="4420528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234" name="ZoneTexte 233">
            <a:extLst>
              <a:ext uri="{FF2B5EF4-FFF2-40B4-BE49-F238E27FC236}">
                <a16:creationId xmlns:a16="http://schemas.microsoft.com/office/drawing/2014/main" id="{B284A211-A540-2A00-76A8-422339D3563E}"/>
              </a:ext>
            </a:extLst>
          </p:cNvPr>
          <p:cNvSpPr txBox="1"/>
          <p:nvPr/>
        </p:nvSpPr>
        <p:spPr>
          <a:xfrm>
            <a:off x="8264424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27</a:t>
            </a:r>
          </a:p>
        </p:txBody>
      </p:sp>
      <p:sp>
        <p:nvSpPr>
          <p:cNvPr id="235" name="ZoneTexte 234">
            <a:extLst>
              <a:ext uri="{FF2B5EF4-FFF2-40B4-BE49-F238E27FC236}">
                <a16:creationId xmlns:a16="http://schemas.microsoft.com/office/drawing/2014/main" id="{36B27233-DC15-534B-5D52-04CC23BC21BD}"/>
              </a:ext>
            </a:extLst>
          </p:cNvPr>
          <p:cNvSpPr txBox="1"/>
          <p:nvPr/>
        </p:nvSpPr>
        <p:spPr>
          <a:xfrm>
            <a:off x="9216755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236" name="ZoneTexte 235">
            <a:extLst>
              <a:ext uri="{FF2B5EF4-FFF2-40B4-BE49-F238E27FC236}">
                <a16:creationId xmlns:a16="http://schemas.microsoft.com/office/drawing/2014/main" id="{55A1438D-0C4D-F16C-B41C-AACD47D0570E}"/>
              </a:ext>
            </a:extLst>
          </p:cNvPr>
          <p:cNvSpPr txBox="1"/>
          <p:nvPr/>
        </p:nvSpPr>
        <p:spPr>
          <a:xfrm>
            <a:off x="10231303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29</a:t>
            </a:r>
          </a:p>
        </p:txBody>
      </p:sp>
      <p:sp>
        <p:nvSpPr>
          <p:cNvPr id="237" name="ZoneTexte 236">
            <a:extLst>
              <a:ext uri="{FF2B5EF4-FFF2-40B4-BE49-F238E27FC236}">
                <a16:creationId xmlns:a16="http://schemas.microsoft.com/office/drawing/2014/main" id="{B32B7836-FBC2-5396-96EB-CD7B1BC68D3D}"/>
              </a:ext>
            </a:extLst>
          </p:cNvPr>
          <p:cNvSpPr txBox="1"/>
          <p:nvPr/>
        </p:nvSpPr>
        <p:spPr>
          <a:xfrm>
            <a:off x="1214098" y="5455567"/>
            <a:ext cx="773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70C0"/>
                </a:solidFill>
                <a:latin typeface="Acceseditionsscript Normal" panose="00000500000000000000" pitchFamily="50" charset="0"/>
              </a:rPr>
              <a:t>3</a:t>
            </a:r>
            <a:r>
              <a:rPr lang="fr-FR" sz="3800" b="1" dirty="0">
                <a:latin typeface="Acceseditionsscript Normal" panose="00000500000000000000" pitchFamily="50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76125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36" grpId="0"/>
      <p:bldP spid="23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BE0973A-D167-B766-C9EB-2182ED067201}"/>
              </a:ext>
            </a:extLst>
          </p:cNvPr>
          <p:cNvGrpSpPr/>
          <p:nvPr/>
        </p:nvGrpSpPr>
        <p:grpSpPr>
          <a:xfrm>
            <a:off x="2795069" y="1733550"/>
            <a:ext cx="6601862" cy="3390900"/>
            <a:chOff x="4942438" y="598333"/>
            <a:chExt cx="6601862" cy="3390900"/>
          </a:xfrm>
        </p:grpSpPr>
        <p:sp>
          <p:nvSpPr>
            <p:cNvPr id="5" name="Organigramme : Bande perforée 4">
              <a:extLst>
                <a:ext uri="{FF2B5EF4-FFF2-40B4-BE49-F238E27FC236}">
                  <a16:creationId xmlns:a16="http://schemas.microsoft.com/office/drawing/2014/main" id="{A2C7B257-2F29-C24A-A981-8AB329968B1B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solidFill>
              <a:srgbClr val="EDEDA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C5B9576-1EB4-314E-E864-C73BD7AA8DCD}"/>
                </a:ext>
              </a:extLst>
            </p:cNvPr>
            <p:cNvSpPr txBox="1"/>
            <p:nvPr/>
          </p:nvSpPr>
          <p:spPr>
            <a:xfrm>
              <a:off x="5104881" y="1739785"/>
              <a:ext cx="627697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600" b="1" dirty="0">
                  <a:latin typeface="Acceseditionsscript Normal" panose="00000500000000000000" pitchFamily="50" charset="0"/>
                </a:rPr>
                <a:t>Jour 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5030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268DD1DF-2B40-1359-2E23-F6AD93AA70AB}"/>
              </a:ext>
            </a:extLst>
          </p:cNvPr>
          <p:cNvGrpSpPr/>
          <p:nvPr/>
        </p:nvGrpSpPr>
        <p:grpSpPr>
          <a:xfrm>
            <a:off x="933450" y="230355"/>
            <a:ext cx="10325100" cy="1015663"/>
            <a:chOff x="933450" y="230355"/>
            <a:chExt cx="10325100" cy="1015663"/>
          </a:xfrm>
        </p:grpSpPr>
        <p:sp>
          <p:nvSpPr>
            <p:cNvPr id="2" name="Flèche : pentagone 1">
              <a:extLst>
                <a:ext uri="{FF2B5EF4-FFF2-40B4-BE49-F238E27FC236}">
                  <a16:creationId xmlns:a16="http://schemas.microsoft.com/office/drawing/2014/main" id="{378AE6A7-4B5B-63F2-284E-C9CA769CD80B}"/>
                </a:ext>
              </a:extLst>
            </p:cNvPr>
            <p:cNvSpPr/>
            <p:nvPr/>
          </p:nvSpPr>
          <p:spPr>
            <a:xfrm>
              <a:off x="933450" y="323850"/>
              <a:ext cx="10325100" cy="828675"/>
            </a:xfrm>
            <a:prstGeom prst="homePlate">
              <a:avLst/>
            </a:prstGeom>
            <a:solidFill>
              <a:srgbClr val="EDEDA6"/>
            </a:solidFill>
            <a:ln>
              <a:solidFill>
                <a:srgbClr val="FDE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E97E9C55-0F78-8F0E-0825-C562C8286F70}"/>
                </a:ext>
              </a:extLst>
            </p:cNvPr>
            <p:cNvSpPr txBox="1"/>
            <p:nvPr/>
          </p:nvSpPr>
          <p:spPr>
            <a:xfrm>
              <a:off x="2662237" y="230355"/>
              <a:ext cx="686752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dirty="0">
                  <a:latin typeface="Acceseditionsscript Normal" panose="00000500000000000000" pitchFamily="50" charset="0"/>
                </a:rPr>
                <a:t>JOUR 4</a:t>
              </a:r>
            </a:p>
          </p:txBody>
        </p:sp>
      </p:grpSp>
      <p:sp>
        <p:nvSpPr>
          <p:cNvPr id="72" name="Text Box 5">
            <a:extLst>
              <a:ext uri="{FF2B5EF4-FFF2-40B4-BE49-F238E27FC236}">
                <a16:creationId xmlns:a16="http://schemas.microsoft.com/office/drawing/2014/main" id="{5185E585-0CA4-8E95-E0F2-835F59146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33779DA2-4160-586A-CE61-B3D707DA4173}"/>
              </a:ext>
            </a:extLst>
          </p:cNvPr>
          <p:cNvSpPr txBox="1"/>
          <p:nvPr/>
        </p:nvSpPr>
        <p:spPr>
          <a:xfrm>
            <a:off x="3474782" y="1246018"/>
            <a:ext cx="5242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 récite la comptine numérique collectivement</a:t>
            </a:r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7F653F65-5AFB-3825-4D8C-190C9DCABBCD}"/>
              </a:ext>
            </a:extLst>
          </p:cNvPr>
          <p:cNvSpPr/>
          <p:nvPr/>
        </p:nvSpPr>
        <p:spPr>
          <a:xfrm>
            <a:off x="210536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CB5B2A54-9C4F-3226-BE25-DB9C1A75C7FE}"/>
              </a:ext>
            </a:extLst>
          </p:cNvPr>
          <p:cNvSpPr/>
          <p:nvPr/>
        </p:nvSpPr>
        <p:spPr>
          <a:xfrm>
            <a:off x="311332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D596C24C-34B6-B57D-E2F2-C0367B6F0F3D}"/>
              </a:ext>
            </a:extLst>
          </p:cNvPr>
          <p:cNvSpPr/>
          <p:nvPr/>
        </p:nvSpPr>
        <p:spPr>
          <a:xfrm>
            <a:off x="412129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343418D2-0E73-99AB-A9D9-BDC2239AC7CC}"/>
              </a:ext>
            </a:extLst>
          </p:cNvPr>
          <p:cNvSpPr/>
          <p:nvPr/>
        </p:nvSpPr>
        <p:spPr>
          <a:xfrm>
            <a:off x="5129258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A99F48AE-C5C5-A840-44CA-28D2D383362C}"/>
              </a:ext>
            </a:extLst>
          </p:cNvPr>
          <p:cNvSpPr/>
          <p:nvPr/>
        </p:nvSpPr>
        <p:spPr>
          <a:xfrm>
            <a:off x="6137224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6AE318EF-085D-58D7-DC0D-52E3ABDDC76B}"/>
              </a:ext>
            </a:extLst>
          </p:cNvPr>
          <p:cNvSpPr/>
          <p:nvPr/>
        </p:nvSpPr>
        <p:spPr>
          <a:xfrm>
            <a:off x="714519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4" name="Ellipse 183">
            <a:extLst>
              <a:ext uri="{FF2B5EF4-FFF2-40B4-BE49-F238E27FC236}">
                <a16:creationId xmlns:a16="http://schemas.microsoft.com/office/drawing/2014/main" id="{1FD2765A-7CF0-34B1-F306-85309B16FD84}"/>
              </a:ext>
            </a:extLst>
          </p:cNvPr>
          <p:cNvSpPr/>
          <p:nvPr/>
        </p:nvSpPr>
        <p:spPr>
          <a:xfrm>
            <a:off x="815315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AC178D61-071A-0E2A-9D10-9F2A5C480ED3}"/>
              </a:ext>
            </a:extLst>
          </p:cNvPr>
          <p:cNvSpPr/>
          <p:nvPr/>
        </p:nvSpPr>
        <p:spPr>
          <a:xfrm>
            <a:off x="916112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277F9542-2EE2-B44F-8AFE-DB0E4695D6C1}"/>
              </a:ext>
            </a:extLst>
          </p:cNvPr>
          <p:cNvSpPr/>
          <p:nvPr/>
        </p:nvSpPr>
        <p:spPr>
          <a:xfrm>
            <a:off x="1017567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0EB763A9-A0C5-A43F-F659-9BAD86973B6A}"/>
              </a:ext>
            </a:extLst>
          </p:cNvPr>
          <p:cNvSpPr/>
          <p:nvPr/>
        </p:nvSpPr>
        <p:spPr>
          <a:xfrm>
            <a:off x="109081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0A5F36BD-5778-C20A-8696-2ADF84879F0A}"/>
              </a:ext>
            </a:extLst>
          </p:cNvPr>
          <p:cNvSpPr/>
          <p:nvPr/>
        </p:nvSpPr>
        <p:spPr>
          <a:xfrm>
            <a:off x="210536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BCC2CF08-453B-60D0-259B-09D5AE045007}"/>
              </a:ext>
            </a:extLst>
          </p:cNvPr>
          <p:cNvSpPr/>
          <p:nvPr/>
        </p:nvSpPr>
        <p:spPr>
          <a:xfrm>
            <a:off x="311332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766CC2EE-9BB7-E503-F170-7F342AAD34EC}"/>
              </a:ext>
            </a:extLst>
          </p:cNvPr>
          <p:cNvSpPr/>
          <p:nvPr/>
        </p:nvSpPr>
        <p:spPr>
          <a:xfrm>
            <a:off x="412129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6C1E1835-D33B-D37A-9769-7BB67F9BC3D1}"/>
              </a:ext>
            </a:extLst>
          </p:cNvPr>
          <p:cNvSpPr/>
          <p:nvPr/>
        </p:nvSpPr>
        <p:spPr>
          <a:xfrm>
            <a:off x="5129258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310AE877-8E6A-1ACA-158F-E9268C32A868}"/>
              </a:ext>
            </a:extLst>
          </p:cNvPr>
          <p:cNvSpPr/>
          <p:nvPr/>
        </p:nvSpPr>
        <p:spPr>
          <a:xfrm>
            <a:off x="6137224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39E53847-C372-9D13-9FBB-E854A93ADF7F}"/>
              </a:ext>
            </a:extLst>
          </p:cNvPr>
          <p:cNvSpPr/>
          <p:nvPr/>
        </p:nvSpPr>
        <p:spPr>
          <a:xfrm>
            <a:off x="714519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9CBB02FD-F5F0-C497-6B33-98DF00FD5744}"/>
              </a:ext>
            </a:extLst>
          </p:cNvPr>
          <p:cNvSpPr/>
          <p:nvPr/>
        </p:nvSpPr>
        <p:spPr>
          <a:xfrm>
            <a:off x="815315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770D85B2-1146-8C00-92F4-C1CF80916A37}"/>
              </a:ext>
            </a:extLst>
          </p:cNvPr>
          <p:cNvSpPr/>
          <p:nvPr/>
        </p:nvSpPr>
        <p:spPr>
          <a:xfrm>
            <a:off x="916112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6057276A-7280-5A38-169A-F4AB9B8BC547}"/>
              </a:ext>
            </a:extLst>
          </p:cNvPr>
          <p:cNvSpPr/>
          <p:nvPr/>
        </p:nvSpPr>
        <p:spPr>
          <a:xfrm>
            <a:off x="1017567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460ED8F0-59E1-D79A-AE6A-274F17CDB076}"/>
              </a:ext>
            </a:extLst>
          </p:cNvPr>
          <p:cNvSpPr/>
          <p:nvPr/>
        </p:nvSpPr>
        <p:spPr>
          <a:xfrm>
            <a:off x="109081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A654EA3D-20DD-2B29-B86C-4BC674891C5E}"/>
              </a:ext>
            </a:extLst>
          </p:cNvPr>
          <p:cNvSpPr/>
          <p:nvPr/>
        </p:nvSpPr>
        <p:spPr>
          <a:xfrm>
            <a:off x="210536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199" name="Ellipse 198">
            <a:extLst>
              <a:ext uri="{FF2B5EF4-FFF2-40B4-BE49-F238E27FC236}">
                <a16:creationId xmlns:a16="http://schemas.microsoft.com/office/drawing/2014/main" id="{C9FD4F29-3F6D-48C0-7659-A66B28CE386E}"/>
              </a:ext>
            </a:extLst>
          </p:cNvPr>
          <p:cNvSpPr/>
          <p:nvPr/>
        </p:nvSpPr>
        <p:spPr>
          <a:xfrm>
            <a:off x="311332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0" name="Ellipse 199">
            <a:extLst>
              <a:ext uri="{FF2B5EF4-FFF2-40B4-BE49-F238E27FC236}">
                <a16:creationId xmlns:a16="http://schemas.microsoft.com/office/drawing/2014/main" id="{BFB278F2-F840-FB4F-A4F6-6076EF40D1F0}"/>
              </a:ext>
            </a:extLst>
          </p:cNvPr>
          <p:cNvSpPr/>
          <p:nvPr/>
        </p:nvSpPr>
        <p:spPr>
          <a:xfrm>
            <a:off x="412129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1" name="Ellipse 200">
            <a:extLst>
              <a:ext uri="{FF2B5EF4-FFF2-40B4-BE49-F238E27FC236}">
                <a16:creationId xmlns:a16="http://schemas.microsoft.com/office/drawing/2014/main" id="{35F86B54-D760-45A8-D786-30BF38DA4CB7}"/>
              </a:ext>
            </a:extLst>
          </p:cNvPr>
          <p:cNvSpPr/>
          <p:nvPr/>
        </p:nvSpPr>
        <p:spPr>
          <a:xfrm>
            <a:off x="5129258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2" name="Ellipse 201">
            <a:extLst>
              <a:ext uri="{FF2B5EF4-FFF2-40B4-BE49-F238E27FC236}">
                <a16:creationId xmlns:a16="http://schemas.microsoft.com/office/drawing/2014/main" id="{8BEAC657-D084-316E-B518-C0595D8695B8}"/>
              </a:ext>
            </a:extLst>
          </p:cNvPr>
          <p:cNvSpPr/>
          <p:nvPr/>
        </p:nvSpPr>
        <p:spPr>
          <a:xfrm>
            <a:off x="6137224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3" name="Ellipse 202">
            <a:extLst>
              <a:ext uri="{FF2B5EF4-FFF2-40B4-BE49-F238E27FC236}">
                <a16:creationId xmlns:a16="http://schemas.microsoft.com/office/drawing/2014/main" id="{AFF1144E-47B1-10F1-DBF4-3A22BCC687CC}"/>
              </a:ext>
            </a:extLst>
          </p:cNvPr>
          <p:cNvSpPr/>
          <p:nvPr/>
        </p:nvSpPr>
        <p:spPr>
          <a:xfrm>
            <a:off x="714519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4" name="Ellipse 203">
            <a:extLst>
              <a:ext uri="{FF2B5EF4-FFF2-40B4-BE49-F238E27FC236}">
                <a16:creationId xmlns:a16="http://schemas.microsoft.com/office/drawing/2014/main" id="{313B4831-09BD-83D2-E3FF-D60E5F5E5207}"/>
              </a:ext>
            </a:extLst>
          </p:cNvPr>
          <p:cNvSpPr/>
          <p:nvPr/>
        </p:nvSpPr>
        <p:spPr>
          <a:xfrm>
            <a:off x="815315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5" name="Ellipse 204">
            <a:extLst>
              <a:ext uri="{FF2B5EF4-FFF2-40B4-BE49-F238E27FC236}">
                <a16:creationId xmlns:a16="http://schemas.microsoft.com/office/drawing/2014/main" id="{FA6E429A-6B91-8BBD-EE7C-041794EBF9FA}"/>
              </a:ext>
            </a:extLst>
          </p:cNvPr>
          <p:cNvSpPr/>
          <p:nvPr/>
        </p:nvSpPr>
        <p:spPr>
          <a:xfrm>
            <a:off x="916112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B6C3DD14-C526-1AAF-86F8-9F17467D18FD}"/>
              </a:ext>
            </a:extLst>
          </p:cNvPr>
          <p:cNvSpPr/>
          <p:nvPr/>
        </p:nvSpPr>
        <p:spPr>
          <a:xfrm>
            <a:off x="1017567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7" name="Ellipse 206">
            <a:extLst>
              <a:ext uri="{FF2B5EF4-FFF2-40B4-BE49-F238E27FC236}">
                <a16:creationId xmlns:a16="http://schemas.microsoft.com/office/drawing/2014/main" id="{9D5B6C78-D7AC-378F-5835-347F3E5D5AAF}"/>
              </a:ext>
            </a:extLst>
          </p:cNvPr>
          <p:cNvSpPr/>
          <p:nvPr/>
        </p:nvSpPr>
        <p:spPr>
          <a:xfrm>
            <a:off x="1090812" y="5359510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/>
          </a:p>
        </p:txBody>
      </p:sp>
      <p:sp>
        <p:nvSpPr>
          <p:cNvPr id="208" name="ZoneTexte 207">
            <a:extLst>
              <a:ext uri="{FF2B5EF4-FFF2-40B4-BE49-F238E27FC236}">
                <a16:creationId xmlns:a16="http://schemas.microsoft.com/office/drawing/2014/main" id="{B0D3F227-5EA9-C121-6C62-46E1952FD8FF}"/>
              </a:ext>
            </a:extLst>
          </p:cNvPr>
          <p:cNvSpPr txBox="1"/>
          <p:nvPr/>
        </p:nvSpPr>
        <p:spPr>
          <a:xfrm>
            <a:off x="2216628" y="2278352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63E0306A-4078-435B-B851-6152DB0E34A5}"/>
              </a:ext>
            </a:extLst>
          </p:cNvPr>
          <p:cNvSpPr txBox="1"/>
          <p:nvPr/>
        </p:nvSpPr>
        <p:spPr>
          <a:xfrm>
            <a:off x="3224594" y="2277208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210" name="ZoneTexte 209">
            <a:extLst>
              <a:ext uri="{FF2B5EF4-FFF2-40B4-BE49-F238E27FC236}">
                <a16:creationId xmlns:a16="http://schemas.microsoft.com/office/drawing/2014/main" id="{1FB1406B-4A55-BF44-ED87-5AFF3FD1A87E}"/>
              </a:ext>
            </a:extLst>
          </p:cNvPr>
          <p:cNvSpPr txBox="1"/>
          <p:nvPr/>
        </p:nvSpPr>
        <p:spPr>
          <a:xfrm>
            <a:off x="4232560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6BA8E5BA-3AA3-0697-79DF-024E3E13CDEA}"/>
              </a:ext>
            </a:extLst>
          </p:cNvPr>
          <p:cNvSpPr txBox="1"/>
          <p:nvPr/>
        </p:nvSpPr>
        <p:spPr>
          <a:xfrm>
            <a:off x="5240526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212" name="ZoneTexte 211">
            <a:extLst>
              <a:ext uri="{FF2B5EF4-FFF2-40B4-BE49-F238E27FC236}">
                <a16:creationId xmlns:a16="http://schemas.microsoft.com/office/drawing/2014/main" id="{CE3BD32C-A9A3-3C8F-3847-4D7CA7C934BF}"/>
              </a:ext>
            </a:extLst>
          </p:cNvPr>
          <p:cNvSpPr txBox="1"/>
          <p:nvPr/>
        </p:nvSpPr>
        <p:spPr>
          <a:xfrm>
            <a:off x="6248492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213" name="ZoneTexte 212">
            <a:extLst>
              <a:ext uri="{FF2B5EF4-FFF2-40B4-BE49-F238E27FC236}">
                <a16:creationId xmlns:a16="http://schemas.microsoft.com/office/drawing/2014/main" id="{60DBFC1F-531B-A4FA-63E4-C21B9C0FBA86}"/>
              </a:ext>
            </a:extLst>
          </p:cNvPr>
          <p:cNvSpPr txBox="1"/>
          <p:nvPr/>
        </p:nvSpPr>
        <p:spPr>
          <a:xfrm>
            <a:off x="7256458" y="2275039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3802289-8459-AE6E-A2FA-6746BB592B58}"/>
              </a:ext>
            </a:extLst>
          </p:cNvPr>
          <p:cNvSpPr txBox="1"/>
          <p:nvPr/>
        </p:nvSpPr>
        <p:spPr>
          <a:xfrm>
            <a:off x="8264424" y="2275039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215" name="ZoneTexte 214">
            <a:extLst>
              <a:ext uri="{FF2B5EF4-FFF2-40B4-BE49-F238E27FC236}">
                <a16:creationId xmlns:a16="http://schemas.microsoft.com/office/drawing/2014/main" id="{7481FAF5-EA39-E3D3-7709-6940A16F96F2}"/>
              </a:ext>
            </a:extLst>
          </p:cNvPr>
          <p:cNvSpPr txBox="1"/>
          <p:nvPr/>
        </p:nvSpPr>
        <p:spPr>
          <a:xfrm>
            <a:off x="9272390" y="228466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216" name="ZoneTexte 215">
            <a:extLst>
              <a:ext uri="{FF2B5EF4-FFF2-40B4-BE49-F238E27FC236}">
                <a16:creationId xmlns:a16="http://schemas.microsoft.com/office/drawing/2014/main" id="{C69154A6-AF2A-31CD-8224-A1659092162A}"/>
              </a:ext>
            </a:extLst>
          </p:cNvPr>
          <p:cNvSpPr txBox="1"/>
          <p:nvPr/>
        </p:nvSpPr>
        <p:spPr>
          <a:xfrm>
            <a:off x="10286938" y="228466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56B5D8B5-2F3B-5784-28EF-B9BBF43F0667}"/>
              </a:ext>
            </a:extLst>
          </p:cNvPr>
          <p:cNvSpPr txBox="1"/>
          <p:nvPr/>
        </p:nvSpPr>
        <p:spPr>
          <a:xfrm>
            <a:off x="1090812" y="3342525"/>
            <a:ext cx="8966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218" name="ZoneTexte 217">
            <a:extLst>
              <a:ext uri="{FF2B5EF4-FFF2-40B4-BE49-F238E27FC236}">
                <a16:creationId xmlns:a16="http://schemas.microsoft.com/office/drawing/2014/main" id="{EFC3904D-1D86-DA06-7642-607CC6ED984D}"/>
              </a:ext>
            </a:extLst>
          </p:cNvPr>
          <p:cNvSpPr txBox="1"/>
          <p:nvPr/>
        </p:nvSpPr>
        <p:spPr>
          <a:xfrm>
            <a:off x="2210046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219" name="ZoneTexte 218">
            <a:extLst>
              <a:ext uri="{FF2B5EF4-FFF2-40B4-BE49-F238E27FC236}">
                <a16:creationId xmlns:a16="http://schemas.microsoft.com/office/drawing/2014/main" id="{44484365-4547-79D9-C332-A0AD46477050}"/>
              </a:ext>
            </a:extLst>
          </p:cNvPr>
          <p:cNvSpPr txBox="1"/>
          <p:nvPr/>
        </p:nvSpPr>
        <p:spPr>
          <a:xfrm>
            <a:off x="3172250" y="336977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0390AC79-8955-D615-9CD9-1AFC1F5D4990}"/>
              </a:ext>
            </a:extLst>
          </p:cNvPr>
          <p:cNvSpPr txBox="1"/>
          <p:nvPr/>
        </p:nvSpPr>
        <p:spPr>
          <a:xfrm>
            <a:off x="4180216" y="3342525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811E4B39-CF2F-7B6E-8EF6-847F4DC44B49}"/>
              </a:ext>
            </a:extLst>
          </p:cNvPr>
          <p:cNvSpPr txBox="1"/>
          <p:nvPr/>
        </p:nvSpPr>
        <p:spPr>
          <a:xfrm>
            <a:off x="5188182" y="336814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222" name="ZoneTexte 221">
            <a:extLst>
              <a:ext uri="{FF2B5EF4-FFF2-40B4-BE49-F238E27FC236}">
                <a16:creationId xmlns:a16="http://schemas.microsoft.com/office/drawing/2014/main" id="{D9536221-63F4-C6D8-9516-CAF10CBEE092}"/>
              </a:ext>
            </a:extLst>
          </p:cNvPr>
          <p:cNvSpPr txBox="1"/>
          <p:nvPr/>
        </p:nvSpPr>
        <p:spPr>
          <a:xfrm>
            <a:off x="6192857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05B26C89-675A-D36A-CCAA-8A9559BB8287}"/>
              </a:ext>
            </a:extLst>
          </p:cNvPr>
          <p:cNvSpPr txBox="1"/>
          <p:nvPr/>
        </p:nvSpPr>
        <p:spPr>
          <a:xfrm>
            <a:off x="7204114" y="333680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224" name="ZoneTexte 223">
            <a:extLst>
              <a:ext uri="{FF2B5EF4-FFF2-40B4-BE49-F238E27FC236}">
                <a16:creationId xmlns:a16="http://schemas.microsoft.com/office/drawing/2014/main" id="{1FA671DA-1FC3-C836-CF77-F688BBDFA65D}"/>
              </a:ext>
            </a:extLst>
          </p:cNvPr>
          <p:cNvSpPr txBox="1"/>
          <p:nvPr/>
        </p:nvSpPr>
        <p:spPr>
          <a:xfrm>
            <a:off x="8214329" y="3354423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225" name="ZoneTexte 224">
            <a:extLst>
              <a:ext uri="{FF2B5EF4-FFF2-40B4-BE49-F238E27FC236}">
                <a16:creationId xmlns:a16="http://schemas.microsoft.com/office/drawing/2014/main" id="{C0891158-1380-169D-3DFD-F998DDEF2496}"/>
              </a:ext>
            </a:extLst>
          </p:cNvPr>
          <p:cNvSpPr txBox="1"/>
          <p:nvPr/>
        </p:nvSpPr>
        <p:spPr>
          <a:xfrm>
            <a:off x="9167704" y="335442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226" name="ZoneTexte 225">
            <a:extLst>
              <a:ext uri="{FF2B5EF4-FFF2-40B4-BE49-F238E27FC236}">
                <a16:creationId xmlns:a16="http://schemas.microsoft.com/office/drawing/2014/main" id="{D6DE118B-B563-8B43-7557-76031453BD5C}"/>
              </a:ext>
            </a:extLst>
          </p:cNvPr>
          <p:cNvSpPr txBox="1"/>
          <p:nvPr/>
        </p:nvSpPr>
        <p:spPr>
          <a:xfrm>
            <a:off x="10231303" y="3368142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800" b="1" dirty="0"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227" name="ZoneTexte 226">
            <a:extLst>
              <a:ext uri="{FF2B5EF4-FFF2-40B4-BE49-F238E27FC236}">
                <a16:creationId xmlns:a16="http://schemas.microsoft.com/office/drawing/2014/main" id="{0DA0141D-1A17-60D3-36B3-3B9792780E16}"/>
              </a:ext>
            </a:extLst>
          </p:cNvPr>
          <p:cNvSpPr txBox="1"/>
          <p:nvPr/>
        </p:nvSpPr>
        <p:spPr>
          <a:xfrm>
            <a:off x="1156823" y="4430153"/>
            <a:ext cx="79201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228" name="ZoneTexte 227">
            <a:extLst>
              <a:ext uri="{FF2B5EF4-FFF2-40B4-BE49-F238E27FC236}">
                <a16:creationId xmlns:a16="http://schemas.microsoft.com/office/drawing/2014/main" id="{CCDF7D14-E487-5EE3-BE05-8FD9289C848E}"/>
              </a:ext>
            </a:extLst>
          </p:cNvPr>
          <p:cNvSpPr txBox="1"/>
          <p:nvPr/>
        </p:nvSpPr>
        <p:spPr>
          <a:xfrm>
            <a:off x="2171618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229" name="ZoneTexte 228">
            <a:extLst>
              <a:ext uri="{FF2B5EF4-FFF2-40B4-BE49-F238E27FC236}">
                <a16:creationId xmlns:a16="http://schemas.microsoft.com/office/drawing/2014/main" id="{56A8528A-BABE-DAA1-D7E7-A7815A573A81}"/>
              </a:ext>
            </a:extLst>
          </p:cNvPr>
          <p:cNvSpPr txBox="1"/>
          <p:nvPr/>
        </p:nvSpPr>
        <p:spPr>
          <a:xfrm>
            <a:off x="3172250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230" name="ZoneTexte 229">
            <a:extLst>
              <a:ext uri="{FF2B5EF4-FFF2-40B4-BE49-F238E27FC236}">
                <a16:creationId xmlns:a16="http://schemas.microsoft.com/office/drawing/2014/main" id="{E9AFCDB2-69F5-B146-97CF-D296711587C3}"/>
              </a:ext>
            </a:extLst>
          </p:cNvPr>
          <p:cNvSpPr txBox="1"/>
          <p:nvPr/>
        </p:nvSpPr>
        <p:spPr>
          <a:xfrm>
            <a:off x="4180216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231" name="ZoneTexte 230">
            <a:extLst>
              <a:ext uri="{FF2B5EF4-FFF2-40B4-BE49-F238E27FC236}">
                <a16:creationId xmlns:a16="http://schemas.microsoft.com/office/drawing/2014/main" id="{D0F0C4DF-7020-AB72-4E46-586AF038C825}"/>
              </a:ext>
            </a:extLst>
          </p:cNvPr>
          <p:cNvSpPr txBox="1"/>
          <p:nvPr/>
        </p:nvSpPr>
        <p:spPr>
          <a:xfrm>
            <a:off x="5106326" y="4399046"/>
            <a:ext cx="8934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232" name="ZoneTexte 231">
            <a:extLst>
              <a:ext uri="{FF2B5EF4-FFF2-40B4-BE49-F238E27FC236}">
                <a16:creationId xmlns:a16="http://schemas.microsoft.com/office/drawing/2014/main" id="{B3A73929-9216-DD03-AD4F-FF0F761AC8CB}"/>
              </a:ext>
            </a:extLst>
          </p:cNvPr>
          <p:cNvSpPr txBox="1"/>
          <p:nvPr/>
        </p:nvSpPr>
        <p:spPr>
          <a:xfrm>
            <a:off x="6192857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233" name="ZoneTexte 232">
            <a:extLst>
              <a:ext uri="{FF2B5EF4-FFF2-40B4-BE49-F238E27FC236}">
                <a16:creationId xmlns:a16="http://schemas.microsoft.com/office/drawing/2014/main" id="{529519E1-62FB-678A-11B6-8BF08539A634}"/>
              </a:ext>
            </a:extLst>
          </p:cNvPr>
          <p:cNvSpPr txBox="1"/>
          <p:nvPr/>
        </p:nvSpPr>
        <p:spPr>
          <a:xfrm>
            <a:off x="7176770" y="4420528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234" name="ZoneTexte 233">
            <a:extLst>
              <a:ext uri="{FF2B5EF4-FFF2-40B4-BE49-F238E27FC236}">
                <a16:creationId xmlns:a16="http://schemas.microsoft.com/office/drawing/2014/main" id="{B284A211-A540-2A00-76A8-422339D3563E}"/>
              </a:ext>
            </a:extLst>
          </p:cNvPr>
          <p:cNvSpPr txBox="1"/>
          <p:nvPr/>
        </p:nvSpPr>
        <p:spPr>
          <a:xfrm>
            <a:off x="8264424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235" name="ZoneTexte 234">
            <a:extLst>
              <a:ext uri="{FF2B5EF4-FFF2-40B4-BE49-F238E27FC236}">
                <a16:creationId xmlns:a16="http://schemas.microsoft.com/office/drawing/2014/main" id="{36B27233-DC15-534B-5D52-04CC23BC21BD}"/>
              </a:ext>
            </a:extLst>
          </p:cNvPr>
          <p:cNvSpPr txBox="1"/>
          <p:nvPr/>
        </p:nvSpPr>
        <p:spPr>
          <a:xfrm>
            <a:off x="9216755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236" name="ZoneTexte 235">
            <a:extLst>
              <a:ext uri="{FF2B5EF4-FFF2-40B4-BE49-F238E27FC236}">
                <a16:creationId xmlns:a16="http://schemas.microsoft.com/office/drawing/2014/main" id="{55A1438D-0C4D-F16C-B41C-AACD47D0570E}"/>
              </a:ext>
            </a:extLst>
          </p:cNvPr>
          <p:cNvSpPr txBox="1"/>
          <p:nvPr/>
        </p:nvSpPr>
        <p:spPr>
          <a:xfrm>
            <a:off x="10231303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B050"/>
                </a:solidFill>
                <a:latin typeface="Acceseditionsscript Normal" panose="00000500000000000000" pitchFamily="50" charset="0"/>
              </a:rPr>
              <a:t>2</a:t>
            </a:r>
            <a:r>
              <a:rPr lang="fr-FR" sz="3800" b="1" dirty="0"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237" name="ZoneTexte 236">
            <a:extLst>
              <a:ext uri="{FF2B5EF4-FFF2-40B4-BE49-F238E27FC236}">
                <a16:creationId xmlns:a16="http://schemas.microsoft.com/office/drawing/2014/main" id="{B32B7836-FBC2-5396-96EB-CD7B1BC68D3D}"/>
              </a:ext>
            </a:extLst>
          </p:cNvPr>
          <p:cNvSpPr txBox="1"/>
          <p:nvPr/>
        </p:nvSpPr>
        <p:spPr>
          <a:xfrm>
            <a:off x="1214098" y="5455567"/>
            <a:ext cx="773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rgbClr val="0070C0"/>
                </a:solidFill>
                <a:latin typeface="Acceseditionsscript Normal" panose="00000500000000000000" pitchFamily="50" charset="0"/>
              </a:rPr>
              <a:t>3</a:t>
            </a:r>
            <a:r>
              <a:rPr lang="fr-FR" sz="3800" b="1" dirty="0">
                <a:latin typeface="Acceseditionsscript Normal" panose="00000500000000000000" pitchFamily="50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9514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36" grpId="0"/>
      <p:bldP spid="23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268DD1DF-2B40-1359-2E23-F6AD93AA70AB}"/>
              </a:ext>
            </a:extLst>
          </p:cNvPr>
          <p:cNvGrpSpPr/>
          <p:nvPr/>
        </p:nvGrpSpPr>
        <p:grpSpPr>
          <a:xfrm>
            <a:off x="933450" y="230355"/>
            <a:ext cx="10325100" cy="1015663"/>
            <a:chOff x="933450" y="230355"/>
            <a:chExt cx="10325100" cy="1015663"/>
          </a:xfrm>
        </p:grpSpPr>
        <p:sp>
          <p:nvSpPr>
            <p:cNvPr id="2" name="Flèche : pentagone 1">
              <a:extLst>
                <a:ext uri="{FF2B5EF4-FFF2-40B4-BE49-F238E27FC236}">
                  <a16:creationId xmlns:a16="http://schemas.microsoft.com/office/drawing/2014/main" id="{378AE6A7-4B5B-63F2-284E-C9CA769CD80B}"/>
                </a:ext>
              </a:extLst>
            </p:cNvPr>
            <p:cNvSpPr/>
            <p:nvPr/>
          </p:nvSpPr>
          <p:spPr>
            <a:xfrm>
              <a:off x="933450" y="323850"/>
              <a:ext cx="10325100" cy="828675"/>
            </a:xfrm>
            <a:prstGeom prst="homePlate">
              <a:avLst/>
            </a:prstGeom>
            <a:solidFill>
              <a:srgbClr val="EDEDA6"/>
            </a:solidFill>
            <a:ln>
              <a:solidFill>
                <a:srgbClr val="FDE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E97E9C55-0F78-8F0E-0825-C562C8286F70}"/>
                </a:ext>
              </a:extLst>
            </p:cNvPr>
            <p:cNvSpPr txBox="1"/>
            <p:nvPr/>
          </p:nvSpPr>
          <p:spPr>
            <a:xfrm>
              <a:off x="2662237" y="230355"/>
              <a:ext cx="686752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dirty="0">
                  <a:latin typeface="Acceseditionsscript Normal" panose="00000500000000000000" pitchFamily="50" charset="0"/>
                </a:rPr>
                <a:t>JOUR 4</a:t>
              </a:r>
            </a:p>
          </p:txBody>
        </p:sp>
      </p:grpSp>
      <p:sp>
        <p:nvSpPr>
          <p:cNvPr id="72" name="Text Box 5">
            <a:extLst>
              <a:ext uri="{FF2B5EF4-FFF2-40B4-BE49-F238E27FC236}">
                <a16:creationId xmlns:a16="http://schemas.microsoft.com/office/drawing/2014/main" id="{5185E585-0CA4-8E95-E0F2-835F59146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505" y="6432263"/>
            <a:ext cx="3128345" cy="347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33779DA2-4160-586A-CE61-B3D707DA4173}"/>
              </a:ext>
            </a:extLst>
          </p:cNvPr>
          <p:cNvSpPr txBox="1"/>
          <p:nvPr/>
        </p:nvSpPr>
        <p:spPr>
          <a:xfrm>
            <a:off x="3474782" y="1246018"/>
            <a:ext cx="5741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 récite la comptine numérique collectivement de 5 en 5</a:t>
            </a:r>
          </a:p>
          <a:p>
            <a:pPr algn="ctr"/>
            <a:r>
              <a:rPr lang="fr-FR" dirty="0"/>
              <a:t>Je chuchote les nombres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en gris</a:t>
            </a:r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7F653F65-5AFB-3825-4D8C-190C9DCABBCD}"/>
              </a:ext>
            </a:extLst>
          </p:cNvPr>
          <p:cNvSpPr/>
          <p:nvPr/>
        </p:nvSpPr>
        <p:spPr>
          <a:xfrm>
            <a:off x="210536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CB5B2A54-9C4F-3226-BE25-DB9C1A75C7FE}"/>
              </a:ext>
            </a:extLst>
          </p:cNvPr>
          <p:cNvSpPr/>
          <p:nvPr/>
        </p:nvSpPr>
        <p:spPr>
          <a:xfrm>
            <a:off x="311332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D596C24C-34B6-B57D-E2F2-C0367B6F0F3D}"/>
              </a:ext>
            </a:extLst>
          </p:cNvPr>
          <p:cNvSpPr/>
          <p:nvPr/>
        </p:nvSpPr>
        <p:spPr>
          <a:xfrm>
            <a:off x="412129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343418D2-0E73-99AB-A9D9-BDC2239AC7CC}"/>
              </a:ext>
            </a:extLst>
          </p:cNvPr>
          <p:cNvSpPr/>
          <p:nvPr/>
        </p:nvSpPr>
        <p:spPr>
          <a:xfrm>
            <a:off x="5129258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A99F48AE-C5C5-A840-44CA-28D2D383362C}"/>
              </a:ext>
            </a:extLst>
          </p:cNvPr>
          <p:cNvSpPr/>
          <p:nvPr/>
        </p:nvSpPr>
        <p:spPr>
          <a:xfrm>
            <a:off x="6137224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6AE318EF-085D-58D7-DC0D-52E3ABDDC76B}"/>
              </a:ext>
            </a:extLst>
          </p:cNvPr>
          <p:cNvSpPr/>
          <p:nvPr/>
        </p:nvSpPr>
        <p:spPr>
          <a:xfrm>
            <a:off x="714519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184" name="Ellipse 183">
            <a:extLst>
              <a:ext uri="{FF2B5EF4-FFF2-40B4-BE49-F238E27FC236}">
                <a16:creationId xmlns:a16="http://schemas.microsoft.com/office/drawing/2014/main" id="{1FD2765A-7CF0-34B1-F306-85309B16FD84}"/>
              </a:ext>
            </a:extLst>
          </p:cNvPr>
          <p:cNvSpPr/>
          <p:nvPr/>
        </p:nvSpPr>
        <p:spPr>
          <a:xfrm>
            <a:off x="8153156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AC178D61-071A-0E2A-9D10-9F2A5C480ED3}"/>
              </a:ext>
            </a:extLst>
          </p:cNvPr>
          <p:cNvSpPr/>
          <p:nvPr/>
        </p:nvSpPr>
        <p:spPr>
          <a:xfrm>
            <a:off x="9161122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277F9542-2EE2-B44F-8AFE-DB0E4695D6C1}"/>
              </a:ext>
            </a:extLst>
          </p:cNvPr>
          <p:cNvSpPr/>
          <p:nvPr/>
        </p:nvSpPr>
        <p:spPr>
          <a:xfrm>
            <a:off x="10175670" y="2189947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0EB763A9-A0C5-A43F-F659-9BAD86973B6A}"/>
              </a:ext>
            </a:extLst>
          </p:cNvPr>
          <p:cNvSpPr/>
          <p:nvPr/>
        </p:nvSpPr>
        <p:spPr>
          <a:xfrm>
            <a:off x="109081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0A5F36BD-5778-C20A-8696-2ADF84879F0A}"/>
              </a:ext>
            </a:extLst>
          </p:cNvPr>
          <p:cNvSpPr/>
          <p:nvPr/>
        </p:nvSpPr>
        <p:spPr>
          <a:xfrm>
            <a:off x="210536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BCC2CF08-453B-60D0-259B-09D5AE045007}"/>
              </a:ext>
            </a:extLst>
          </p:cNvPr>
          <p:cNvSpPr/>
          <p:nvPr/>
        </p:nvSpPr>
        <p:spPr>
          <a:xfrm>
            <a:off x="311332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766CC2EE-9BB7-E503-F170-7F342AAD34EC}"/>
              </a:ext>
            </a:extLst>
          </p:cNvPr>
          <p:cNvSpPr/>
          <p:nvPr/>
        </p:nvSpPr>
        <p:spPr>
          <a:xfrm>
            <a:off x="412129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6C1E1835-D33B-D37A-9769-7BB67F9BC3D1}"/>
              </a:ext>
            </a:extLst>
          </p:cNvPr>
          <p:cNvSpPr/>
          <p:nvPr/>
        </p:nvSpPr>
        <p:spPr>
          <a:xfrm>
            <a:off x="5129258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310AE877-8E6A-1ACA-158F-E9268C32A868}"/>
              </a:ext>
            </a:extLst>
          </p:cNvPr>
          <p:cNvSpPr/>
          <p:nvPr/>
        </p:nvSpPr>
        <p:spPr>
          <a:xfrm>
            <a:off x="6137224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39E53847-C372-9D13-9FBB-E854A93ADF7F}"/>
              </a:ext>
            </a:extLst>
          </p:cNvPr>
          <p:cNvSpPr/>
          <p:nvPr/>
        </p:nvSpPr>
        <p:spPr>
          <a:xfrm>
            <a:off x="714519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9CBB02FD-F5F0-C497-6B33-98DF00FD5744}"/>
              </a:ext>
            </a:extLst>
          </p:cNvPr>
          <p:cNvSpPr/>
          <p:nvPr/>
        </p:nvSpPr>
        <p:spPr>
          <a:xfrm>
            <a:off x="8153156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770D85B2-1146-8C00-92F4-C1CF80916A37}"/>
              </a:ext>
            </a:extLst>
          </p:cNvPr>
          <p:cNvSpPr/>
          <p:nvPr/>
        </p:nvSpPr>
        <p:spPr>
          <a:xfrm>
            <a:off x="9161122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6057276A-7280-5A38-169A-F4AB9B8BC547}"/>
              </a:ext>
            </a:extLst>
          </p:cNvPr>
          <p:cNvSpPr/>
          <p:nvPr/>
        </p:nvSpPr>
        <p:spPr>
          <a:xfrm>
            <a:off x="10175670" y="3246468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460ED8F0-59E1-D79A-AE6A-274F17CDB076}"/>
              </a:ext>
            </a:extLst>
          </p:cNvPr>
          <p:cNvSpPr/>
          <p:nvPr/>
        </p:nvSpPr>
        <p:spPr>
          <a:xfrm>
            <a:off x="109081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A654EA3D-20DD-2B29-B86C-4BC674891C5E}"/>
              </a:ext>
            </a:extLst>
          </p:cNvPr>
          <p:cNvSpPr/>
          <p:nvPr/>
        </p:nvSpPr>
        <p:spPr>
          <a:xfrm>
            <a:off x="210536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9" name="Ellipse 198">
            <a:extLst>
              <a:ext uri="{FF2B5EF4-FFF2-40B4-BE49-F238E27FC236}">
                <a16:creationId xmlns:a16="http://schemas.microsoft.com/office/drawing/2014/main" id="{C9FD4F29-3F6D-48C0-7659-A66B28CE386E}"/>
              </a:ext>
            </a:extLst>
          </p:cNvPr>
          <p:cNvSpPr/>
          <p:nvPr/>
        </p:nvSpPr>
        <p:spPr>
          <a:xfrm>
            <a:off x="311332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0" name="Ellipse 199">
            <a:extLst>
              <a:ext uri="{FF2B5EF4-FFF2-40B4-BE49-F238E27FC236}">
                <a16:creationId xmlns:a16="http://schemas.microsoft.com/office/drawing/2014/main" id="{BFB278F2-F840-FB4F-A4F6-6076EF40D1F0}"/>
              </a:ext>
            </a:extLst>
          </p:cNvPr>
          <p:cNvSpPr/>
          <p:nvPr/>
        </p:nvSpPr>
        <p:spPr>
          <a:xfrm>
            <a:off x="412129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1" name="Ellipse 200">
            <a:extLst>
              <a:ext uri="{FF2B5EF4-FFF2-40B4-BE49-F238E27FC236}">
                <a16:creationId xmlns:a16="http://schemas.microsoft.com/office/drawing/2014/main" id="{35F86B54-D760-45A8-D786-30BF38DA4CB7}"/>
              </a:ext>
            </a:extLst>
          </p:cNvPr>
          <p:cNvSpPr/>
          <p:nvPr/>
        </p:nvSpPr>
        <p:spPr>
          <a:xfrm>
            <a:off x="5129258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2" name="Ellipse 201">
            <a:extLst>
              <a:ext uri="{FF2B5EF4-FFF2-40B4-BE49-F238E27FC236}">
                <a16:creationId xmlns:a16="http://schemas.microsoft.com/office/drawing/2014/main" id="{8BEAC657-D084-316E-B518-C0595D8695B8}"/>
              </a:ext>
            </a:extLst>
          </p:cNvPr>
          <p:cNvSpPr/>
          <p:nvPr/>
        </p:nvSpPr>
        <p:spPr>
          <a:xfrm>
            <a:off x="6137224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203" name="Ellipse 202">
            <a:extLst>
              <a:ext uri="{FF2B5EF4-FFF2-40B4-BE49-F238E27FC236}">
                <a16:creationId xmlns:a16="http://schemas.microsoft.com/office/drawing/2014/main" id="{AFF1144E-47B1-10F1-DBF4-3A22BCC687CC}"/>
              </a:ext>
            </a:extLst>
          </p:cNvPr>
          <p:cNvSpPr/>
          <p:nvPr/>
        </p:nvSpPr>
        <p:spPr>
          <a:xfrm>
            <a:off x="714519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204" name="Ellipse 203">
            <a:extLst>
              <a:ext uri="{FF2B5EF4-FFF2-40B4-BE49-F238E27FC236}">
                <a16:creationId xmlns:a16="http://schemas.microsoft.com/office/drawing/2014/main" id="{313B4831-09BD-83D2-E3FF-D60E5F5E5207}"/>
              </a:ext>
            </a:extLst>
          </p:cNvPr>
          <p:cNvSpPr/>
          <p:nvPr/>
        </p:nvSpPr>
        <p:spPr>
          <a:xfrm>
            <a:off x="8153156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5" name="Ellipse 204">
            <a:extLst>
              <a:ext uri="{FF2B5EF4-FFF2-40B4-BE49-F238E27FC236}">
                <a16:creationId xmlns:a16="http://schemas.microsoft.com/office/drawing/2014/main" id="{FA6E429A-6B91-8BBD-EE7C-041794EBF9FA}"/>
              </a:ext>
            </a:extLst>
          </p:cNvPr>
          <p:cNvSpPr/>
          <p:nvPr/>
        </p:nvSpPr>
        <p:spPr>
          <a:xfrm>
            <a:off x="9161122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B6C3DD14-C526-1AAF-86F8-9F17467D18FD}"/>
              </a:ext>
            </a:extLst>
          </p:cNvPr>
          <p:cNvSpPr/>
          <p:nvPr/>
        </p:nvSpPr>
        <p:spPr>
          <a:xfrm>
            <a:off x="10175670" y="4302989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7" name="Ellipse 206">
            <a:extLst>
              <a:ext uri="{FF2B5EF4-FFF2-40B4-BE49-F238E27FC236}">
                <a16:creationId xmlns:a16="http://schemas.microsoft.com/office/drawing/2014/main" id="{9D5B6C78-D7AC-378F-5835-347F3E5D5AAF}"/>
              </a:ext>
            </a:extLst>
          </p:cNvPr>
          <p:cNvSpPr/>
          <p:nvPr/>
        </p:nvSpPr>
        <p:spPr>
          <a:xfrm>
            <a:off x="1090812" y="5359510"/>
            <a:ext cx="900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800">
              <a:solidFill>
                <a:schemeClr val="tx1"/>
              </a:solidFill>
            </a:endParaRPr>
          </a:p>
        </p:txBody>
      </p:sp>
      <p:sp>
        <p:nvSpPr>
          <p:cNvPr id="208" name="ZoneTexte 207">
            <a:extLst>
              <a:ext uri="{FF2B5EF4-FFF2-40B4-BE49-F238E27FC236}">
                <a16:creationId xmlns:a16="http://schemas.microsoft.com/office/drawing/2014/main" id="{B0D3F227-5EA9-C121-6C62-46E1952FD8FF}"/>
              </a:ext>
            </a:extLst>
          </p:cNvPr>
          <p:cNvSpPr txBox="1"/>
          <p:nvPr/>
        </p:nvSpPr>
        <p:spPr>
          <a:xfrm>
            <a:off x="2216628" y="2278352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</a:t>
            </a:r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63E0306A-4078-435B-B851-6152DB0E34A5}"/>
              </a:ext>
            </a:extLst>
          </p:cNvPr>
          <p:cNvSpPr txBox="1"/>
          <p:nvPr/>
        </p:nvSpPr>
        <p:spPr>
          <a:xfrm>
            <a:off x="3224594" y="2277208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</a:t>
            </a:r>
          </a:p>
        </p:txBody>
      </p:sp>
      <p:sp>
        <p:nvSpPr>
          <p:cNvPr id="210" name="ZoneTexte 209">
            <a:extLst>
              <a:ext uri="{FF2B5EF4-FFF2-40B4-BE49-F238E27FC236}">
                <a16:creationId xmlns:a16="http://schemas.microsoft.com/office/drawing/2014/main" id="{1FB1406B-4A55-BF44-ED87-5AFF3FD1A87E}"/>
              </a:ext>
            </a:extLst>
          </p:cNvPr>
          <p:cNvSpPr txBox="1"/>
          <p:nvPr/>
        </p:nvSpPr>
        <p:spPr>
          <a:xfrm>
            <a:off x="4232560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3</a:t>
            </a:r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6BA8E5BA-3AA3-0697-79DF-024E3E13CDEA}"/>
              </a:ext>
            </a:extLst>
          </p:cNvPr>
          <p:cNvSpPr txBox="1"/>
          <p:nvPr/>
        </p:nvSpPr>
        <p:spPr>
          <a:xfrm>
            <a:off x="5240526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4</a:t>
            </a:r>
          </a:p>
        </p:txBody>
      </p:sp>
      <p:sp>
        <p:nvSpPr>
          <p:cNvPr id="212" name="ZoneTexte 211">
            <a:extLst>
              <a:ext uri="{FF2B5EF4-FFF2-40B4-BE49-F238E27FC236}">
                <a16:creationId xmlns:a16="http://schemas.microsoft.com/office/drawing/2014/main" id="{CE3BD32C-A9A3-3C8F-3847-4D7CA7C934BF}"/>
              </a:ext>
            </a:extLst>
          </p:cNvPr>
          <p:cNvSpPr txBox="1"/>
          <p:nvPr/>
        </p:nvSpPr>
        <p:spPr>
          <a:xfrm>
            <a:off x="6248492" y="228600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5</a:t>
            </a:r>
          </a:p>
        </p:txBody>
      </p:sp>
      <p:sp>
        <p:nvSpPr>
          <p:cNvPr id="213" name="ZoneTexte 212">
            <a:extLst>
              <a:ext uri="{FF2B5EF4-FFF2-40B4-BE49-F238E27FC236}">
                <a16:creationId xmlns:a16="http://schemas.microsoft.com/office/drawing/2014/main" id="{60DBFC1F-531B-A4FA-63E4-C21B9C0FBA86}"/>
              </a:ext>
            </a:extLst>
          </p:cNvPr>
          <p:cNvSpPr txBox="1"/>
          <p:nvPr/>
        </p:nvSpPr>
        <p:spPr>
          <a:xfrm>
            <a:off x="7256458" y="2275039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6</a:t>
            </a:r>
          </a:p>
        </p:txBody>
      </p:sp>
      <p:sp>
        <p:nvSpPr>
          <p:cNvPr id="214" name="ZoneTexte 213">
            <a:extLst>
              <a:ext uri="{FF2B5EF4-FFF2-40B4-BE49-F238E27FC236}">
                <a16:creationId xmlns:a16="http://schemas.microsoft.com/office/drawing/2014/main" id="{F3802289-8459-AE6E-A2FA-6746BB592B58}"/>
              </a:ext>
            </a:extLst>
          </p:cNvPr>
          <p:cNvSpPr txBox="1"/>
          <p:nvPr/>
        </p:nvSpPr>
        <p:spPr>
          <a:xfrm>
            <a:off x="8264424" y="2275039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7</a:t>
            </a:r>
          </a:p>
        </p:txBody>
      </p:sp>
      <p:sp>
        <p:nvSpPr>
          <p:cNvPr id="215" name="ZoneTexte 214">
            <a:extLst>
              <a:ext uri="{FF2B5EF4-FFF2-40B4-BE49-F238E27FC236}">
                <a16:creationId xmlns:a16="http://schemas.microsoft.com/office/drawing/2014/main" id="{7481FAF5-EA39-E3D3-7709-6940A16F96F2}"/>
              </a:ext>
            </a:extLst>
          </p:cNvPr>
          <p:cNvSpPr txBox="1"/>
          <p:nvPr/>
        </p:nvSpPr>
        <p:spPr>
          <a:xfrm>
            <a:off x="9272390" y="228466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8</a:t>
            </a:r>
          </a:p>
        </p:txBody>
      </p:sp>
      <p:sp>
        <p:nvSpPr>
          <p:cNvPr id="216" name="ZoneTexte 215">
            <a:extLst>
              <a:ext uri="{FF2B5EF4-FFF2-40B4-BE49-F238E27FC236}">
                <a16:creationId xmlns:a16="http://schemas.microsoft.com/office/drawing/2014/main" id="{C69154A6-AF2A-31CD-8224-A1659092162A}"/>
              </a:ext>
            </a:extLst>
          </p:cNvPr>
          <p:cNvSpPr txBox="1"/>
          <p:nvPr/>
        </p:nvSpPr>
        <p:spPr>
          <a:xfrm>
            <a:off x="10286938" y="2284664"/>
            <a:ext cx="6774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9</a:t>
            </a:r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56B5D8B5-2F3B-5784-28EF-B9BBF43F0667}"/>
              </a:ext>
            </a:extLst>
          </p:cNvPr>
          <p:cNvSpPr txBox="1"/>
          <p:nvPr/>
        </p:nvSpPr>
        <p:spPr>
          <a:xfrm>
            <a:off x="1090812" y="3342525"/>
            <a:ext cx="8966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10</a:t>
            </a:r>
          </a:p>
        </p:txBody>
      </p:sp>
      <p:sp>
        <p:nvSpPr>
          <p:cNvPr id="218" name="ZoneTexte 217">
            <a:extLst>
              <a:ext uri="{FF2B5EF4-FFF2-40B4-BE49-F238E27FC236}">
                <a16:creationId xmlns:a16="http://schemas.microsoft.com/office/drawing/2014/main" id="{EFC3904D-1D86-DA06-7642-607CC6ED984D}"/>
              </a:ext>
            </a:extLst>
          </p:cNvPr>
          <p:cNvSpPr txBox="1"/>
          <p:nvPr/>
        </p:nvSpPr>
        <p:spPr>
          <a:xfrm>
            <a:off x="2210046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11</a:t>
            </a:r>
          </a:p>
        </p:txBody>
      </p:sp>
      <p:sp>
        <p:nvSpPr>
          <p:cNvPr id="219" name="ZoneTexte 218">
            <a:extLst>
              <a:ext uri="{FF2B5EF4-FFF2-40B4-BE49-F238E27FC236}">
                <a16:creationId xmlns:a16="http://schemas.microsoft.com/office/drawing/2014/main" id="{44484365-4547-79D9-C332-A0AD46477050}"/>
              </a:ext>
            </a:extLst>
          </p:cNvPr>
          <p:cNvSpPr txBox="1"/>
          <p:nvPr/>
        </p:nvSpPr>
        <p:spPr>
          <a:xfrm>
            <a:off x="3172250" y="336977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12</a:t>
            </a:r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0390AC79-8955-D615-9CD9-1AFC1F5D4990}"/>
              </a:ext>
            </a:extLst>
          </p:cNvPr>
          <p:cNvSpPr txBox="1"/>
          <p:nvPr/>
        </p:nvSpPr>
        <p:spPr>
          <a:xfrm>
            <a:off x="4180216" y="3342525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13</a:t>
            </a:r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811E4B39-CF2F-7B6E-8EF6-847F4DC44B49}"/>
              </a:ext>
            </a:extLst>
          </p:cNvPr>
          <p:cNvSpPr txBox="1"/>
          <p:nvPr/>
        </p:nvSpPr>
        <p:spPr>
          <a:xfrm>
            <a:off x="5188182" y="336814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14</a:t>
            </a:r>
          </a:p>
        </p:txBody>
      </p:sp>
      <p:sp>
        <p:nvSpPr>
          <p:cNvPr id="222" name="ZoneTexte 221">
            <a:extLst>
              <a:ext uri="{FF2B5EF4-FFF2-40B4-BE49-F238E27FC236}">
                <a16:creationId xmlns:a16="http://schemas.microsoft.com/office/drawing/2014/main" id="{D9536221-63F4-C6D8-9516-CAF10CBEE092}"/>
              </a:ext>
            </a:extLst>
          </p:cNvPr>
          <p:cNvSpPr txBox="1"/>
          <p:nvPr/>
        </p:nvSpPr>
        <p:spPr>
          <a:xfrm>
            <a:off x="6192857" y="3342525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15</a:t>
            </a:r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05B26C89-675A-D36A-CCAA-8A9559BB8287}"/>
              </a:ext>
            </a:extLst>
          </p:cNvPr>
          <p:cNvSpPr txBox="1"/>
          <p:nvPr/>
        </p:nvSpPr>
        <p:spPr>
          <a:xfrm>
            <a:off x="7204114" y="3336802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16</a:t>
            </a:r>
          </a:p>
        </p:txBody>
      </p:sp>
      <p:sp>
        <p:nvSpPr>
          <p:cNvPr id="224" name="ZoneTexte 223">
            <a:extLst>
              <a:ext uri="{FF2B5EF4-FFF2-40B4-BE49-F238E27FC236}">
                <a16:creationId xmlns:a16="http://schemas.microsoft.com/office/drawing/2014/main" id="{1FA671DA-1FC3-C836-CF77-F688BBDFA65D}"/>
              </a:ext>
            </a:extLst>
          </p:cNvPr>
          <p:cNvSpPr txBox="1"/>
          <p:nvPr/>
        </p:nvSpPr>
        <p:spPr>
          <a:xfrm>
            <a:off x="8214329" y="3354423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17</a:t>
            </a:r>
          </a:p>
        </p:txBody>
      </p:sp>
      <p:sp>
        <p:nvSpPr>
          <p:cNvPr id="225" name="ZoneTexte 224">
            <a:extLst>
              <a:ext uri="{FF2B5EF4-FFF2-40B4-BE49-F238E27FC236}">
                <a16:creationId xmlns:a16="http://schemas.microsoft.com/office/drawing/2014/main" id="{C0891158-1380-169D-3DFD-F998DDEF2496}"/>
              </a:ext>
            </a:extLst>
          </p:cNvPr>
          <p:cNvSpPr txBox="1"/>
          <p:nvPr/>
        </p:nvSpPr>
        <p:spPr>
          <a:xfrm>
            <a:off x="9167704" y="335442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18</a:t>
            </a:r>
          </a:p>
        </p:txBody>
      </p:sp>
      <p:sp>
        <p:nvSpPr>
          <p:cNvPr id="226" name="ZoneTexte 225">
            <a:extLst>
              <a:ext uri="{FF2B5EF4-FFF2-40B4-BE49-F238E27FC236}">
                <a16:creationId xmlns:a16="http://schemas.microsoft.com/office/drawing/2014/main" id="{D6DE118B-B563-8B43-7557-76031453BD5C}"/>
              </a:ext>
            </a:extLst>
          </p:cNvPr>
          <p:cNvSpPr txBox="1"/>
          <p:nvPr/>
        </p:nvSpPr>
        <p:spPr>
          <a:xfrm>
            <a:off x="10231303" y="3368142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19</a:t>
            </a:r>
          </a:p>
        </p:txBody>
      </p:sp>
      <p:sp>
        <p:nvSpPr>
          <p:cNvPr id="227" name="ZoneTexte 226">
            <a:extLst>
              <a:ext uri="{FF2B5EF4-FFF2-40B4-BE49-F238E27FC236}">
                <a16:creationId xmlns:a16="http://schemas.microsoft.com/office/drawing/2014/main" id="{0DA0141D-1A17-60D3-36B3-3B9792780E16}"/>
              </a:ext>
            </a:extLst>
          </p:cNvPr>
          <p:cNvSpPr txBox="1"/>
          <p:nvPr/>
        </p:nvSpPr>
        <p:spPr>
          <a:xfrm>
            <a:off x="1156823" y="4430153"/>
            <a:ext cx="79201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20</a:t>
            </a:r>
          </a:p>
        </p:txBody>
      </p:sp>
      <p:sp>
        <p:nvSpPr>
          <p:cNvPr id="228" name="ZoneTexte 227">
            <a:extLst>
              <a:ext uri="{FF2B5EF4-FFF2-40B4-BE49-F238E27FC236}">
                <a16:creationId xmlns:a16="http://schemas.microsoft.com/office/drawing/2014/main" id="{CCDF7D14-E487-5EE3-BE05-8FD9289C848E}"/>
              </a:ext>
            </a:extLst>
          </p:cNvPr>
          <p:cNvSpPr txBox="1"/>
          <p:nvPr/>
        </p:nvSpPr>
        <p:spPr>
          <a:xfrm>
            <a:off x="2171618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21</a:t>
            </a:r>
          </a:p>
        </p:txBody>
      </p:sp>
      <p:sp>
        <p:nvSpPr>
          <p:cNvPr id="229" name="ZoneTexte 228">
            <a:extLst>
              <a:ext uri="{FF2B5EF4-FFF2-40B4-BE49-F238E27FC236}">
                <a16:creationId xmlns:a16="http://schemas.microsoft.com/office/drawing/2014/main" id="{56A8528A-BABE-DAA1-D7E7-A7815A573A81}"/>
              </a:ext>
            </a:extLst>
          </p:cNvPr>
          <p:cNvSpPr txBox="1"/>
          <p:nvPr/>
        </p:nvSpPr>
        <p:spPr>
          <a:xfrm>
            <a:off x="3172250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22</a:t>
            </a:r>
          </a:p>
        </p:txBody>
      </p:sp>
      <p:sp>
        <p:nvSpPr>
          <p:cNvPr id="230" name="ZoneTexte 229">
            <a:extLst>
              <a:ext uri="{FF2B5EF4-FFF2-40B4-BE49-F238E27FC236}">
                <a16:creationId xmlns:a16="http://schemas.microsoft.com/office/drawing/2014/main" id="{E9AFCDB2-69F5-B146-97CF-D296711587C3}"/>
              </a:ext>
            </a:extLst>
          </p:cNvPr>
          <p:cNvSpPr txBox="1"/>
          <p:nvPr/>
        </p:nvSpPr>
        <p:spPr>
          <a:xfrm>
            <a:off x="4180216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23</a:t>
            </a:r>
          </a:p>
        </p:txBody>
      </p:sp>
      <p:sp>
        <p:nvSpPr>
          <p:cNvPr id="231" name="ZoneTexte 230">
            <a:extLst>
              <a:ext uri="{FF2B5EF4-FFF2-40B4-BE49-F238E27FC236}">
                <a16:creationId xmlns:a16="http://schemas.microsoft.com/office/drawing/2014/main" id="{D0F0C4DF-7020-AB72-4E46-586AF038C825}"/>
              </a:ext>
            </a:extLst>
          </p:cNvPr>
          <p:cNvSpPr txBox="1"/>
          <p:nvPr/>
        </p:nvSpPr>
        <p:spPr>
          <a:xfrm>
            <a:off x="5106326" y="4399046"/>
            <a:ext cx="8934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24</a:t>
            </a:r>
          </a:p>
        </p:txBody>
      </p:sp>
      <p:sp>
        <p:nvSpPr>
          <p:cNvPr id="232" name="ZoneTexte 231">
            <a:extLst>
              <a:ext uri="{FF2B5EF4-FFF2-40B4-BE49-F238E27FC236}">
                <a16:creationId xmlns:a16="http://schemas.microsoft.com/office/drawing/2014/main" id="{B3A73929-9216-DD03-AD4F-FF0F761AC8CB}"/>
              </a:ext>
            </a:extLst>
          </p:cNvPr>
          <p:cNvSpPr txBox="1"/>
          <p:nvPr/>
        </p:nvSpPr>
        <p:spPr>
          <a:xfrm>
            <a:off x="6192857" y="4430153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25</a:t>
            </a:r>
          </a:p>
        </p:txBody>
      </p:sp>
      <p:sp>
        <p:nvSpPr>
          <p:cNvPr id="233" name="ZoneTexte 232">
            <a:extLst>
              <a:ext uri="{FF2B5EF4-FFF2-40B4-BE49-F238E27FC236}">
                <a16:creationId xmlns:a16="http://schemas.microsoft.com/office/drawing/2014/main" id="{529519E1-62FB-678A-11B6-8BF08539A634}"/>
              </a:ext>
            </a:extLst>
          </p:cNvPr>
          <p:cNvSpPr txBox="1"/>
          <p:nvPr/>
        </p:nvSpPr>
        <p:spPr>
          <a:xfrm>
            <a:off x="7176770" y="4420528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26</a:t>
            </a:r>
          </a:p>
        </p:txBody>
      </p:sp>
      <p:sp>
        <p:nvSpPr>
          <p:cNvPr id="234" name="ZoneTexte 233">
            <a:extLst>
              <a:ext uri="{FF2B5EF4-FFF2-40B4-BE49-F238E27FC236}">
                <a16:creationId xmlns:a16="http://schemas.microsoft.com/office/drawing/2014/main" id="{B284A211-A540-2A00-76A8-422339D3563E}"/>
              </a:ext>
            </a:extLst>
          </p:cNvPr>
          <p:cNvSpPr txBox="1"/>
          <p:nvPr/>
        </p:nvSpPr>
        <p:spPr>
          <a:xfrm>
            <a:off x="8264424" y="4399046"/>
            <a:ext cx="7821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27</a:t>
            </a:r>
          </a:p>
        </p:txBody>
      </p:sp>
      <p:sp>
        <p:nvSpPr>
          <p:cNvPr id="235" name="ZoneTexte 234">
            <a:extLst>
              <a:ext uri="{FF2B5EF4-FFF2-40B4-BE49-F238E27FC236}">
                <a16:creationId xmlns:a16="http://schemas.microsoft.com/office/drawing/2014/main" id="{36B27233-DC15-534B-5D52-04CC23BC21BD}"/>
              </a:ext>
            </a:extLst>
          </p:cNvPr>
          <p:cNvSpPr txBox="1"/>
          <p:nvPr/>
        </p:nvSpPr>
        <p:spPr>
          <a:xfrm>
            <a:off x="9216755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28</a:t>
            </a:r>
          </a:p>
        </p:txBody>
      </p:sp>
      <p:sp>
        <p:nvSpPr>
          <p:cNvPr id="236" name="ZoneTexte 235">
            <a:extLst>
              <a:ext uri="{FF2B5EF4-FFF2-40B4-BE49-F238E27FC236}">
                <a16:creationId xmlns:a16="http://schemas.microsoft.com/office/drawing/2014/main" id="{55A1438D-0C4D-F16C-B41C-AACD47D0570E}"/>
              </a:ext>
            </a:extLst>
          </p:cNvPr>
          <p:cNvSpPr txBox="1"/>
          <p:nvPr/>
        </p:nvSpPr>
        <p:spPr>
          <a:xfrm>
            <a:off x="10231303" y="4399046"/>
            <a:ext cx="788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solidFill>
                  <a:schemeClr val="bg1">
                    <a:lumMod val="50000"/>
                  </a:schemeClr>
                </a:solidFill>
                <a:latin typeface="Acceseditionsscript Normal" panose="00000500000000000000" pitchFamily="50" charset="0"/>
              </a:rPr>
              <a:t>29</a:t>
            </a:r>
          </a:p>
        </p:txBody>
      </p:sp>
      <p:sp>
        <p:nvSpPr>
          <p:cNvPr id="237" name="ZoneTexte 236">
            <a:extLst>
              <a:ext uri="{FF2B5EF4-FFF2-40B4-BE49-F238E27FC236}">
                <a16:creationId xmlns:a16="http://schemas.microsoft.com/office/drawing/2014/main" id="{B32B7836-FBC2-5396-96EB-CD7B1BC68D3D}"/>
              </a:ext>
            </a:extLst>
          </p:cNvPr>
          <p:cNvSpPr txBox="1"/>
          <p:nvPr/>
        </p:nvSpPr>
        <p:spPr>
          <a:xfrm>
            <a:off x="1214098" y="5455567"/>
            <a:ext cx="773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00" b="1" dirty="0">
                <a:latin typeface="Acceseditionsscript Normal" panose="00000500000000000000" pitchFamily="50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282775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36" grpId="0"/>
      <p:bldP spid="2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BE0973A-D167-B766-C9EB-2182ED067201}"/>
              </a:ext>
            </a:extLst>
          </p:cNvPr>
          <p:cNvGrpSpPr/>
          <p:nvPr/>
        </p:nvGrpSpPr>
        <p:grpSpPr>
          <a:xfrm>
            <a:off x="2795069" y="1733550"/>
            <a:ext cx="6601862" cy="3390900"/>
            <a:chOff x="4942438" y="598333"/>
            <a:chExt cx="6601862" cy="3390900"/>
          </a:xfrm>
          <a:solidFill>
            <a:srgbClr val="EDEDA6"/>
          </a:solidFill>
        </p:grpSpPr>
        <p:sp>
          <p:nvSpPr>
            <p:cNvPr id="5" name="Organigramme : Bande perforée 4">
              <a:extLst>
                <a:ext uri="{FF2B5EF4-FFF2-40B4-BE49-F238E27FC236}">
                  <a16:creationId xmlns:a16="http://schemas.microsoft.com/office/drawing/2014/main" id="{A2C7B257-2F29-C24A-A981-8AB329968B1B}"/>
                </a:ext>
              </a:extLst>
            </p:cNvPr>
            <p:cNvSpPr/>
            <p:nvPr/>
          </p:nvSpPr>
          <p:spPr>
            <a:xfrm>
              <a:off x="4942438" y="598333"/>
              <a:ext cx="6601862" cy="3390900"/>
            </a:xfrm>
            <a:prstGeom prst="flowChartPunchedTap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C5B9576-1EB4-314E-E864-C73BD7AA8DCD}"/>
                </a:ext>
              </a:extLst>
            </p:cNvPr>
            <p:cNvSpPr txBox="1"/>
            <p:nvPr/>
          </p:nvSpPr>
          <p:spPr>
            <a:xfrm>
              <a:off x="5104881" y="1739785"/>
              <a:ext cx="6276975" cy="11079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600" b="1" dirty="0">
                  <a:latin typeface="Acceseditionsscript Normal" panose="00000500000000000000" pitchFamily="50" charset="0"/>
                </a:rPr>
                <a:t>Jour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3262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F000F85-656F-4791-BD3F-B0D984E8EA94}"/>
              </a:ext>
            </a:extLst>
          </p:cNvPr>
          <p:cNvGrpSpPr/>
          <p:nvPr/>
        </p:nvGrpSpPr>
        <p:grpSpPr>
          <a:xfrm>
            <a:off x="1365250" y="260350"/>
            <a:ext cx="6337300" cy="6337300"/>
            <a:chOff x="1784350" y="250825"/>
            <a:chExt cx="6337300" cy="6337300"/>
          </a:xfrm>
        </p:grpSpPr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1D56AA0-1FD3-4583-B5FD-D5814C82DBB8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800CDE1-2B20-49F0-9374-C3EBF368A93C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653648-E2E8-47B8-9CCD-035705B3F494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9D36C41-3AA2-4B5B-87E5-21C139DE962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5EA1F35-0A2E-43B3-8AC2-7DC5DB8F4455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F80AE0E7-E5FD-4502-B819-19511073564A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D09DD40-3DA0-46F8-A537-FF8B03684995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5250244-9BE4-44FD-BC8A-FC8D05D3CF2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FB1C133-1A8E-4246-B445-1222324AFB8A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F1EC3F5-C067-457C-90E6-0FD1D7D985FF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1CA46035-940A-46AD-A378-3405381BFE0C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70F8B53A-6460-4866-89AB-2A2AAEAB99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71B9676-6DAB-4215-AD57-CC080AB516A1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05BB1E0A-6982-4393-87D1-60D213E6D3F6}"/>
              </a:ext>
            </a:extLst>
          </p:cNvPr>
          <p:cNvSpPr/>
          <p:nvPr/>
        </p:nvSpPr>
        <p:spPr>
          <a:xfrm>
            <a:off x="21357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7F4569E-E57A-442C-B78E-2201A1473BE8}"/>
              </a:ext>
            </a:extLst>
          </p:cNvPr>
          <p:cNvSpPr/>
          <p:nvPr/>
        </p:nvSpPr>
        <p:spPr>
          <a:xfrm>
            <a:off x="25009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BFEA76B-1DB5-4746-9BF6-9AA8DA6B22DC}"/>
              </a:ext>
            </a:extLst>
          </p:cNvPr>
          <p:cNvSpPr/>
          <p:nvPr/>
        </p:nvSpPr>
        <p:spPr>
          <a:xfrm>
            <a:off x="28708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1B63FE1-5D82-4773-BDFA-3A0223437E92}"/>
              </a:ext>
            </a:extLst>
          </p:cNvPr>
          <p:cNvSpPr/>
          <p:nvPr/>
        </p:nvSpPr>
        <p:spPr>
          <a:xfrm>
            <a:off x="32382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B951FD5-6738-4D06-9A5A-9F999277E15C}"/>
              </a:ext>
            </a:extLst>
          </p:cNvPr>
          <p:cNvSpPr/>
          <p:nvPr/>
        </p:nvSpPr>
        <p:spPr>
          <a:xfrm>
            <a:off x="36008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7C5F6D4-A38D-4482-B469-82508A8247BA}"/>
              </a:ext>
            </a:extLst>
          </p:cNvPr>
          <p:cNvSpPr/>
          <p:nvPr/>
        </p:nvSpPr>
        <p:spPr>
          <a:xfrm>
            <a:off x="39608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5D356A-4940-48E5-941B-F6CDC1EEC81A}"/>
              </a:ext>
            </a:extLst>
          </p:cNvPr>
          <p:cNvSpPr/>
          <p:nvPr/>
        </p:nvSpPr>
        <p:spPr>
          <a:xfrm>
            <a:off x="43188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E35A0B3-5337-4D02-8E8C-F83317C3DEDE}"/>
              </a:ext>
            </a:extLst>
          </p:cNvPr>
          <p:cNvSpPr/>
          <p:nvPr/>
        </p:nvSpPr>
        <p:spPr>
          <a:xfrm>
            <a:off x="46840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C951C59-DF5F-4B57-8378-B779B782222E}"/>
              </a:ext>
            </a:extLst>
          </p:cNvPr>
          <p:cNvSpPr/>
          <p:nvPr/>
        </p:nvSpPr>
        <p:spPr>
          <a:xfrm>
            <a:off x="50440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CB22709-30F1-473D-8AC2-A4D869E2584C}"/>
              </a:ext>
            </a:extLst>
          </p:cNvPr>
          <p:cNvSpPr/>
          <p:nvPr/>
        </p:nvSpPr>
        <p:spPr>
          <a:xfrm>
            <a:off x="53981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5F02BA9-AAD8-430C-ABCD-9AD269A330B7}"/>
              </a:ext>
            </a:extLst>
          </p:cNvPr>
          <p:cNvSpPr/>
          <p:nvPr/>
        </p:nvSpPr>
        <p:spPr>
          <a:xfrm>
            <a:off x="21431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11732BC-EFAB-42E6-879C-05060EFB8811}"/>
              </a:ext>
            </a:extLst>
          </p:cNvPr>
          <p:cNvSpPr/>
          <p:nvPr/>
        </p:nvSpPr>
        <p:spPr>
          <a:xfrm>
            <a:off x="25082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750D0E3-D974-45FA-B03E-FE7E00DBB976}"/>
              </a:ext>
            </a:extLst>
          </p:cNvPr>
          <p:cNvSpPr/>
          <p:nvPr/>
        </p:nvSpPr>
        <p:spPr>
          <a:xfrm>
            <a:off x="28782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FC92E76A-DD39-48E1-895C-FB4352EBE7AD}"/>
              </a:ext>
            </a:extLst>
          </p:cNvPr>
          <p:cNvSpPr/>
          <p:nvPr/>
        </p:nvSpPr>
        <p:spPr>
          <a:xfrm>
            <a:off x="32455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C40F568-3386-4EB6-A785-61621239E32D}"/>
              </a:ext>
            </a:extLst>
          </p:cNvPr>
          <p:cNvSpPr/>
          <p:nvPr/>
        </p:nvSpPr>
        <p:spPr>
          <a:xfrm>
            <a:off x="36081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472B3DDE-BB0D-42E5-B8EC-28D46F0E5C09}"/>
              </a:ext>
            </a:extLst>
          </p:cNvPr>
          <p:cNvSpPr/>
          <p:nvPr/>
        </p:nvSpPr>
        <p:spPr>
          <a:xfrm>
            <a:off x="39681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15CB31AA-B235-4297-A637-92D3ED4BCB2E}"/>
              </a:ext>
            </a:extLst>
          </p:cNvPr>
          <p:cNvSpPr/>
          <p:nvPr/>
        </p:nvSpPr>
        <p:spPr>
          <a:xfrm>
            <a:off x="43262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148CB37-E8E8-45CD-8E76-16598591E818}"/>
              </a:ext>
            </a:extLst>
          </p:cNvPr>
          <p:cNvSpPr/>
          <p:nvPr/>
        </p:nvSpPr>
        <p:spPr>
          <a:xfrm>
            <a:off x="46913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CC4984D-F0CD-4D50-9F8E-FA49C9D0A639}"/>
              </a:ext>
            </a:extLst>
          </p:cNvPr>
          <p:cNvSpPr/>
          <p:nvPr/>
        </p:nvSpPr>
        <p:spPr>
          <a:xfrm>
            <a:off x="50513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25E921E-8278-434B-A6B6-CB1185D96C1E}"/>
              </a:ext>
            </a:extLst>
          </p:cNvPr>
          <p:cNvSpPr/>
          <p:nvPr/>
        </p:nvSpPr>
        <p:spPr>
          <a:xfrm>
            <a:off x="54055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040780D-683B-4D46-8BF6-4DDFB4AD3223}"/>
              </a:ext>
            </a:extLst>
          </p:cNvPr>
          <p:cNvSpPr/>
          <p:nvPr/>
        </p:nvSpPr>
        <p:spPr>
          <a:xfrm>
            <a:off x="21465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1316ADB-F46B-4AD2-882B-FCDEC1D1A859}"/>
              </a:ext>
            </a:extLst>
          </p:cNvPr>
          <p:cNvSpPr/>
          <p:nvPr/>
        </p:nvSpPr>
        <p:spPr>
          <a:xfrm>
            <a:off x="25116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3ABEE26-1069-4337-9D06-6ECD4C54FB44}"/>
              </a:ext>
            </a:extLst>
          </p:cNvPr>
          <p:cNvSpPr/>
          <p:nvPr/>
        </p:nvSpPr>
        <p:spPr>
          <a:xfrm>
            <a:off x="28816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7FFE209-696C-4A1A-8C53-4D4C357F7A6C}"/>
              </a:ext>
            </a:extLst>
          </p:cNvPr>
          <p:cNvSpPr/>
          <p:nvPr/>
        </p:nvSpPr>
        <p:spPr>
          <a:xfrm>
            <a:off x="32489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D86937B-7822-49C2-92BD-1ED03C63E90D}"/>
              </a:ext>
            </a:extLst>
          </p:cNvPr>
          <p:cNvSpPr/>
          <p:nvPr/>
        </p:nvSpPr>
        <p:spPr>
          <a:xfrm>
            <a:off x="36115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E379CED-A1C8-43C1-B680-24011E3F1000}"/>
              </a:ext>
            </a:extLst>
          </p:cNvPr>
          <p:cNvSpPr/>
          <p:nvPr/>
        </p:nvSpPr>
        <p:spPr>
          <a:xfrm>
            <a:off x="39715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D781D43E-191A-4E36-ADD6-DB0E0751F541}"/>
              </a:ext>
            </a:extLst>
          </p:cNvPr>
          <p:cNvSpPr/>
          <p:nvPr/>
        </p:nvSpPr>
        <p:spPr>
          <a:xfrm>
            <a:off x="43296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1B0AD98-775E-45E0-9E6C-CE4E0A66AC52}"/>
              </a:ext>
            </a:extLst>
          </p:cNvPr>
          <p:cNvSpPr/>
          <p:nvPr/>
        </p:nvSpPr>
        <p:spPr>
          <a:xfrm>
            <a:off x="46947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6944BF7-CB1D-424A-9BCC-1D51E6345758}"/>
              </a:ext>
            </a:extLst>
          </p:cNvPr>
          <p:cNvSpPr/>
          <p:nvPr/>
        </p:nvSpPr>
        <p:spPr>
          <a:xfrm>
            <a:off x="50547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673F8C0C-E5C1-4A52-8EFA-EA1775D0A460}"/>
              </a:ext>
            </a:extLst>
          </p:cNvPr>
          <p:cNvSpPr/>
          <p:nvPr/>
        </p:nvSpPr>
        <p:spPr>
          <a:xfrm>
            <a:off x="54089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8F8545D-61C9-4087-9C60-D00B591E7F7B}"/>
              </a:ext>
            </a:extLst>
          </p:cNvPr>
          <p:cNvSpPr/>
          <p:nvPr/>
        </p:nvSpPr>
        <p:spPr>
          <a:xfrm>
            <a:off x="21431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DBFB6F2-CA67-48C4-99FB-CE33B6737561}"/>
              </a:ext>
            </a:extLst>
          </p:cNvPr>
          <p:cNvSpPr/>
          <p:nvPr/>
        </p:nvSpPr>
        <p:spPr>
          <a:xfrm>
            <a:off x="25082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F35B4422-FA72-4C5E-AD31-BA5FE6583B8A}"/>
              </a:ext>
            </a:extLst>
          </p:cNvPr>
          <p:cNvSpPr/>
          <p:nvPr/>
        </p:nvSpPr>
        <p:spPr>
          <a:xfrm>
            <a:off x="28782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FDFD5A20-A349-468C-B00F-DC45E26F6E81}"/>
              </a:ext>
            </a:extLst>
          </p:cNvPr>
          <p:cNvSpPr/>
          <p:nvPr/>
        </p:nvSpPr>
        <p:spPr>
          <a:xfrm>
            <a:off x="32455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237BA4C8-3F4C-4D4E-A377-294419EACB67}"/>
              </a:ext>
            </a:extLst>
          </p:cNvPr>
          <p:cNvSpPr/>
          <p:nvPr/>
        </p:nvSpPr>
        <p:spPr>
          <a:xfrm>
            <a:off x="36081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AB577EF-8711-4F8B-8AD8-DC978B13FA30}"/>
              </a:ext>
            </a:extLst>
          </p:cNvPr>
          <p:cNvSpPr/>
          <p:nvPr/>
        </p:nvSpPr>
        <p:spPr>
          <a:xfrm>
            <a:off x="39681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D6183FB-28ED-461A-9F7D-5C65FE914B24}"/>
              </a:ext>
            </a:extLst>
          </p:cNvPr>
          <p:cNvSpPr/>
          <p:nvPr/>
        </p:nvSpPr>
        <p:spPr>
          <a:xfrm>
            <a:off x="43262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2C1CBC8-719C-432F-91F9-4D7E9EA94AD9}"/>
              </a:ext>
            </a:extLst>
          </p:cNvPr>
          <p:cNvSpPr/>
          <p:nvPr/>
        </p:nvSpPr>
        <p:spPr>
          <a:xfrm>
            <a:off x="46913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7CB2962-092C-4D0B-B9D1-9E8AE45E81C4}"/>
              </a:ext>
            </a:extLst>
          </p:cNvPr>
          <p:cNvSpPr/>
          <p:nvPr/>
        </p:nvSpPr>
        <p:spPr>
          <a:xfrm>
            <a:off x="50513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20352CB-C411-461D-A035-F654A5827304}"/>
              </a:ext>
            </a:extLst>
          </p:cNvPr>
          <p:cNvSpPr/>
          <p:nvPr/>
        </p:nvSpPr>
        <p:spPr>
          <a:xfrm>
            <a:off x="54055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71A63175-629E-406D-BCA5-55A9D753C712}"/>
              </a:ext>
            </a:extLst>
          </p:cNvPr>
          <p:cNvSpPr/>
          <p:nvPr/>
        </p:nvSpPr>
        <p:spPr>
          <a:xfrm>
            <a:off x="21431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CD7522CA-7463-4D1F-A1B5-22DE73D96EA4}"/>
              </a:ext>
            </a:extLst>
          </p:cNvPr>
          <p:cNvSpPr/>
          <p:nvPr/>
        </p:nvSpPr>
        <p:spPr>
          <a:xfrm>
            <a:off x="25082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245B12C-BFF0-4355-AEA5-BC6862AA0CE5}"/>
              </a:ext>
            </a:extLst>
          </p:cNvPr>
          <p:cNvSpPr/>
          <p:nvPr/>
        </p:nvSpPr>
        <p:spPr>
          <a:xfrm>
            <a:off x="28782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268A635B-8B1D-40BF-AEDA-CBB4A3BB6C43}"/>
              </a:ext>
            </a:extLst>
          </p:cNvPr>
          <p:cNvSpPr/>
          <p:nvPr/>
        </p:nvSpPr>
        <p:spPr>
          <a:xfrm>
            <a:off x="32455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EF7A59A-D4CA-434E-9ECD-95A662E4FCDA}"/>
              </a:ext>
            </a:extLst>
          </p:cNvPr>
          <p:cNvSpPr/>
          <p:nvPr/>
        </p:nvSpPr>
        <p:spPr>
          <a:xfrm>
            <a:off x="36081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0BD34E4E-1C9F-43CD-949C-93A92261894A}"/>
              </a:ext>
            </a:extLst>
          </p:cNvPr>
          <p:cNvSpPr/>
          <p:nvPr/>
        </p:nvSpPr>
        <p:spPr>
          <a:xfrm>
            <a:off x="39681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D3E96FD-8BEA-4386-B9DA-D02C60DC8298}"/>
              </a:ext>
            </a:extLst>
          </p:cNvPr>
          <p:cNvSpPr/>
          <p:nvPr/>
        </p:nvSpPr>
        <p:spPr>
          <a:xfrm>
            <a:off x="43262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210D26E-9A95-4325-B240-CD2F5C047323}"/>
              </a:ext>
            </a:extLst>
          </p:cNvPr>
          <p:cNvSpPr/>
          <p:nvPr/>
        </p:nvSpPr>
        <p:spPr>
          <a:xfrm>
            <a:off x="46913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331C178-0C38-4C51-9CC2-65D802577601}"/>
              </a:ext>
            </a:extLst>
          </p:cNvPr>
          <p:cNvSpPr/>
          <p:nvPr/>
        </p:nvSpPr>
        <p:spPr>
          <a:xfrm>
            <a:off x="50513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F469204B-C5F4-451C-A9D4-A5C14A39878C}"/>
              </a:ext>
            </a:extLst>
          </p:cNvPr>
          <p:cNvSpPr/>
          <p:nvPr/>
        </p:nvSpPr>
        <p:spPr>
          <a:xfrm>
            <a:off x="54055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846B43B-010D-4852-BD49-CBF8BFDC3EDB}"/>
              </a:ext>
            </a:extLst>
          </p:cNvPr>
          <p:cNvSpPr/>
          <p:nvPr/>
        </p:nvSpPr>
        <p:spPr>
          <a:xfrm>
            <a:off x="21431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FA817A3-79B7-4584-B2A4-84F0A03305A2}"/>
              </a:ext>
            </a:extLst>
          </p:cNvPr>
          <p:cNvSpPr/>
          <p:nvPr/>
        </p:nvSpPr>
        <p:spPr>
          <a:xfrm>
            <a:off x="25082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5650EB80-B328-4E35-85C9-6328079D897D}"/>
              </a:ext>
            </a:extLst>
          </p:cNvPr>
          <p:cNvSpPr/>
          <p:nvPr/>
        </p:nvSpPr>
        <p:spPr>
          <a:xfrm>
            <a:off x="28782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BA54E811-47B6-47D3-82DF-53830A4C0AAC}"/>
              </a:ext>
            </a:extLst>
          </p:cNvPr>
          <p:cNvSpPr/>
          <p:nvPr/>
        </p:nvSpPr>
        <p:spPr>
          <a:xfrm>
            <a:off x="32455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8BB32CF-0FD3-4FA2-A961-A295FF6B3AA7}"/>
              </a:ext>
            </a:extLst>
          </p:cNvPr>
          <p:cNvSpPr/>
          <p:nvPr/>
        </p:nvSpPr>
        <p:spPr>
          <a:xfrm>
            <a:off x="36081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CC5D39F5-B009-42CE-A9F8-A54F4C432575}"/>
              </a:ext>
            </a:extLst>
          </p:cNvPr>
          <p:cNvSpPr/>
          <p:nvPr/>
        </p:nvSpPr>
        <p:spPr>
          <a:xfrm>
            <a:off x="39681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D6BB972-4AE3-4C3F-A27C-699E34A37E99}"/>
              </a:ext>
            </a:extLst>
          </p:cNvPr>
          <p:cNvSpPr/>
          <p:nvPr/>
        </p:nvSpPr>
        <p:spPr>
          <a:xfrm>
            <a:off x="43262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39BD3CD-14CC-4DA9-9E91-EA6272952BE0}"/>
              </a:ext>
            </a:extLst>
          </p:cNvPr>
          <p:cNvSpPr/>
          <p:nvPr/>
        </p:nvSpPr>
        <p:spPr>
          <a:xfrm>
            <a:off x="46913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70BCC822-FF75-403C-A099-7C85DA064860}"/>
              </a:ext>
            </a:extLst>
          </p:cNvPr>
          <p:cNvSpPr/>
          <p:nvPr/>
        </p:nvSpPr>
        <p:spPr>
          <a:xfrm>
            <a:off x="50513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F9A23EE1-8BA9-4401-83CE-391D29F84838}"/>
              </a:ext>
            </a:extLst>
          </p:cNvPr>
          <p:cNvSpPr/>
          <p:nvPr/>
        </p:nvSpPr>
        <p:spPr>
          <a:xfrm>
            <a:off x="54055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79169031-5F55-4C81-8E76-F345F17C0B49}"/>
              </a:ext>
            </a:extLst>
          </p:cNvPr>
          <p:cNvSpPr/>
          <p:nvPr/>
        </p:nvSpPr>
        <p:spPr>
          <a:xfrm>
            <a:off x="21431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BD14523-7A9B-45FF-9220-2E2367C760F9}"/>
              </a:ext>
            </a:extLst>
          </p:cNvPr>
          <p:cNvSpPr/>
          <p:nvPr/>
        </p:nvSpPr>
        <p:spPr>
          <a:xfrm>
            <a:off x="25082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FD161A7-0451-4953-8E3B-771C49327723}"/>
              </a:ext>
            </a:extLst>
          </p:cNvPr>
          <p:cNvSpPr/>
          <p:nvPr/>
        </p:nvSpPr>
        <p:spPr>
          <a:xfrm>
            <a:off x="28782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6AB3A78-8613-443F-940C-8441A2690CB1}"/>
              </a:ext>
            </a:extLst>
          </p:cNvPr>
          <p:cNvSpPr/>
          <p:nvPr/>
        </p:nvSpPr>
        <p:spPr>
          <a:xfrm>
            <a:off x="32455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E68EE8AA-9595-42E8-B220-FA39C4522E3F}"/>
              </a:ext>
            </a:extLst>
          </p:cNvPr>
          <p:cNvSpPr/>
          <p:nvPr/>
        </p:nvSpPr>
        <p:spPr>
          <a:xfrm>
            <a:off x="36081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6E860416-455C-48D0-8CE8-87EB28D5BDF4}"/>
              </a:ext>
            </a:extLst>
          </p:cNvPr>
          <p:cNvSpPr/>
          <p:nvPr/>
        </p:nvSpPr>
        <p:spPr>
          <a:xfrm>
            <a:off x="39681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8D18E50A-AB0F-412B-9DC6-4E0EF4865736}"/>
              </a:ext>
            </a:extLst>
          </p:cNvPr>
          <p:cNvSpPr/>
          <p:nvPr/>
        </p:nvSpPr>
        <p:spPr>
          <a:xfrm>
            <a:off x="43262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4BAB195-4331-4346-8E9B-AEDD0C3D9D32}"/>
              </a:ext>
            </a:extLst>
          </p:cNvPr>
          <p:cNvSpPr/>
          <p:nvPr/>
        </p:nvSpPr>
        <p:spPr>
          <a:xfrm>
            <a:off x="46913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C95C015-F789-4A8C-B626-DB2890E5AC1C}"/>
              </a:ext>
            </a:extLst>
          </p:cNvPr>
          <p:cNvSpPr/>
          <p:nvPr/>
        </p:nvSpPr>
        <p:spPr>
          <a:xfrm>
            <a:off x="50513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4151C4C9-E685-4ABD-BA15-2048E1F8E43B}"/>
              </a:ext>
            </a:extLst>
          </p:cNvPr>
          <p:cNvSpPr/>
          <p:nvPr/>
        </p:nvSpPr>
        <p:spPr>
          <a:xfrm>
            <a:off x="54055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6967F9D1-87DD-4979-85F5-A47EEF4CCECB}"/>
              </a:ext>
            </a:extLst>
          </p:cNvPr>
          <p:cNvSpPr/>
          <p:nvPr/>
        </p:nvSpPr>
        <p:spPr>
          <a:xfrm>
            <a:off x="21440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E54B094B-C23E-4607-8270-D7880B0E83BB}"/>
              </a:ext>
            </a:extLst>
          </p:cNvPr>
          <p:cNvSpPr/>
          <p:nvPr/>
        </p:nvSpPr>
        <p:spPr>
          <a:xfrm>
            <a:off x="25092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55297E61-27A6-4E05-97F0-E9DBB333FECF}"/>
              </a:ext>
            </a:extLst>
          </p:cNvPr>
          <p:cNvSpPr/>
          <p:nvPr/>
        </p:nvSpPr>
        <p:spPr>
          <a:xfrm>
            <a:off x="28791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7FDD80D-84F4-4E40-B5E9-A5CC31C1F346}"/>
              </a:ext>
            </a:extLst>
          </p:cNvPr>
          <p:cNvSpPr/>
          <p:nvPr/>
        </p:nvSpPr>
        <p:spPr>
          <a:xfrm>
            <a:off x="32465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2D3D2E6-A29A-4A51-828A-404BC415B7DE}"/>
              </a:ext>
            </a:extLst>
          </p:cNvPr>
          <p:cNvSpPr/>
          <p:nvPr/>
        </p:nvSpPr>
        <p:spPr>
          <a:xfrm>
            <a:off x="36091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4C1CBCF4-BF27-4DA8-AF1E-E2D760038E7F}"/>
              </a:ext>
            </a:extLst>
          </p:cNvPr>
          <p:cNvSpPr/>
          <p:nvPr/>
        </p:nvSpPr>
        <p:spPr>
          <a:xfrm>
            <a:off x="39691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9E5B2F4-B2E9-44DC-8260-B573A98E2520}"/>
              </a:ext>
            </a:extLst>
          </p:cNvPr>
          <p:cNvSpPr/>
          <p:nvPr/>
        </p:nvSpPr>
        <p:spPr>
          <a:xfrm>
            <a:off x="43271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77D5CB5F-E7C7-48C6-AEF4-3C4A2C06A49E}"/>
              </a:ext>
            </a:extLst>
          </p:cNvPr>
          <p:cNvSpPr/>
          <p:nvPr/>
        </p:nvSpPr>
        <p:spPr>
          <a:xfrm>
            <a:off x="46923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08CBFE-01E7-47C3-8A97-67C7745B375A}"/>
              </a:ext>
            </a:extLst>
          </p:cNvPr>
          <p:cNvSpPr/>
          <p:nvPr/>
        </p:nvSpPr>
        <p:spPr>
          <a:xfrm>
            <a:off x="50523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69E35E1E-0543-4A00-9FB4-39C8914F0659}"/>
              </a:ext>
            </a:extLst>
          </p:cNvPr>
          <p:cNvSpPr/>
          <p:nvPr/>
        </p:nvSpPr>
        <p:spPr>
          <a:xfrm>
            <a:off x="54064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187C04F-B4F2-4105-869A-DB358E62D782}"/>
              </a:ext>
            </a:extLst>
          </p:cNvPr>
          <p:cNvSpPr/>
          <p:nvPr/>
        </p:nvSpPr>
        <p:spPr>
          <a:xfrm>
            <a:off x="2069786" y="79625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4DDF2763-38D2-4D39-91FE-DA19B172F140}"/>
              </a:ext>
            </a:extLst>
          </p:cNvPr>
          <p:cNvSpPr/>
          <p:nvPr/>
        </p:nvSpPr>
        <p:spPr>
          <a:xfrm>
            <a:off x="2434956" y="79625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AD1439-19F9-4FB8-A14D-3059577A30EF}"/>
              </a:ext>
            </a:extLst>
          </p:cNvPr>
          <p:cNvSpPr/>
          <p:nvPr/>
        </p:nvSpPr>
        <p:spPr>
          <a:xfrm>
            <a:off x="2804889" y="811334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C7E0E67-4D17-4CCD-82C1-10BAB916F003}"/>
              </a:ext>
            </a:extLst>
          </p:cNvPr>
          <p:cNvSpPr/>
          <p:nvPr/>
        </p:nvSpPr>
        <p:spPr>
          <a:xfrm>
            <a:off x="3172238" y="791648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6FEE6D85-BCCC-473A-8443-40FB3F9F16A4}"/>
              </a:ext>
            </a:extLst>
          </p:cNvPr>
          <p:cNvSpPr/>
          <p:nvPr/>
        </p:nvSpPr>
        <p:spPr>
          <a:xfrm>
            <a:off x="3534823" y="79625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F1858EA3-0460-4CE5-9BFE-15585D9485DD}"/>
              </a:ext>
            </a:extLst>
          </p:cNvPr>
          <p:cNvSpPr/>
          <p:nvPr/>
        </p:nvSpPr>
        <p:spPr>
          <a:xfrm>
            <a:off x="3894823" y="794178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DB9D061-A1B7-4536-A0EE-2786C71E435D}"/>
              </a:ext>
            </a:extLst>
          </p:cNvPr>
          <p:cNvSpPr/>
          <p:nvPr/>
        </p:nvSpPr>
        <p:spPr>
          <a:xfrm>
            <a:off x="4252873" y="79044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FF8B3CE3-455A-46F6-A355-EFDD025728B8}"/>
              </a:ext>
            </a:extLst>
          </p:cNvPr>
          <p:cNvSpPr/>
          <p:nvPr/>
        </p:nvSpPr>
        <p:spPr>
          <a:xfrm>
            <a:off x="4618043" y="786706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DCA1ED5-45CF-4A89-965A-AB0CE3F69ECE}"/>
              </a:ext>
            </a:extLst>
          </p:cNvPr>
          <p:cNvSpPr/>
          <p:nvPr/>
        </p:nvSpPr>
        <p:spPr>
          <a:xfrm>
            <a:off x="4978043" y="79044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E7955792-5CDC-4093-AA44-7BF37A529079}"/>
              </a:ext>
            </a:extLst>
          </p:cNvPr>
          <p:cNvSpPr/>
          <p:nvPr/>
        </p:nvSpPr>
        <p:spPr>
          <a:xfrm>
            <a:off x="5348408" y="787486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957AAD7E-474A-4CD6-8178-F842EEB90C05}"/>
              </a:ext>
            </a:extLst>
          </p:cNvPr>
          <p:cNvSpPr/>
          <p:nvPr/>
        </p:nvSpPr>
        <p:spPr>
          <a:xfrm>
            <a:off x="21357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451223-1AF3-404B-977B-A3B05C1335F5}"/>
              </a:ext>
            </a:extLst>
          </p:cNvPr>
          <p:cNvSpPr/>
          <p:nvPr/>
        </p:nvSpPr>
        <p:spPr>
          <a:xfrm>
            <a:off x="25031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1D430075-D772-43BD-BDB0-A7C334B443E2}"/>
              </a:ext>
            </a:extLst>
          </p:cNvPr>
          <p:cNvSpPr/>
          <p:nvPr/>
        </p:nvSpPr>
        <p:spPr>
          <a:xfrm>
            <a:off x="3900673" y="127796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0544A6A3-BC3B-4D52-8A1E-2480756E832D}"/>
              </a:ext>
            </a:extLst>
          </p:cNvPr>
          <p:cNvSpPr/>
          <p:nvPr/>
        </p:nvSpPr>
        <p:spPr>
          <a:xfrm>
            <a:off x="4258723" y="127422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5E526D13-F006-4374-8CB4-77ACD86C60CB}"/>
              </a:ext>
            </a:extLst>
          </p:cNvPr>
          <p:cNvSpPr/>
          <p:nvPr/>
        </p:nvSpPr>
        <p:spPr>
          <a:xfrm>
            <a:off x="4623893" y="127049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F5F67F88-D4EA-404C-A22B-C1A7615F3DE9}"/>
              </a:ext>
            </a:extLst>
          </p:cNvPr>
          <p:cNvSpPr/>
          <p:nvPr/>
        </p:nvSpPr>
        <p:spPr>
          <a:xfrm>
            <a:off x="4983893" y="127422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EC35982-79D7-4778-88FD-F61B65DCFF6D}"/>
              </a:ext>
            </a:extLst>
          </p:cNvPr>
          <p:cNvSpPr/>
          <p:nvPr/>
        </p:nvSpPr>
        <p:spPr>
          <a:xfrm>
            <a:off x="5338043" y="1270494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645DA5A-7AAB-469A-8FDD-6D5512FC0CCE}"/>
              </a:ext>
            </a:extLst>
          </p:cNvPr>
          <p:cNvSpPr/>
          <p:nvPr/>
        </p:nvSpPr>
        <p:spPr>
          <a:xfrm>
            <a:off x="28589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BBE4CF8-1DB2-46B7-B628-9F14EA76BD28}"/>
              </a:ext>
            </a:extLst>
          </p:cNvPr>
          <p:cNvSpPr/>
          <p:nvPr/>
        </p:nvSpPr>
        <p:spPr>
          <a:xfrm>
            <a:off x="32263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A8DC021-F4A6-4F08-9ACF-FDD37D6554D9}"/>
              </a:ext>
            </a:extLst>
          </p:cNvPr>
          <p:cNvSpPr/>
          <p:nvPr/>
        </p:nvSpPr>
        <p:spPr>
          <a:xfrm>
            <a:off x="35889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36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F000F85-656F-4791-BD3F-B0D984E8EA94}"/>
              </a:ext>
            </a:extLst>
          </p:cNvPr>
          <p:cNvGrpSpPr/>
          <p:nvPr/>
        </p:nvGrpSpPr>
        <p:grpSpPr>
          <a:xfrm>
            <a:off x="1365250" y="260350"/>
            <a:ext cx="6337300" cy="6337300"/>
            <a:chOff x="1784350" y="250825"/>
            <a:chExt cx="6337300" cy="6337300"/>
          </a:xfrm>
        </p:grpSpPr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1D56AA0-1FD3-4583-B5FD-D5814C82DBB8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800CDE1-2B20-49F0-9374-C3EBF368A93C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653648-E2E8-47B8-9CCD-035705B3F494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9D36C41-3AA2-4B5B-87E5-21C139DE962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5EA1F35-0A2E-43B3-8AC2-7DC5DB8F4455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F80AE0E7-E5FD-4502-B819-19511073564A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D09DD40-3DA0-46F8-A537-FF8B03684995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5250244-9BE4-44FD-BC8A-FC8D05D3CF2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FB1C133-1A8E-4246-B445-1222324AFB8A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F1EC3F5-C067-457C-90E6-0FD1D7D985FF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1CA46035-940A-46AD-A378-3405381BFE0C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70F8B53A-6460-4866-89AB-2A2AAEAB99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71B9676-6DAB-4215-AD57-CC080AB516A1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05BB1E0A-6982-4393-87D1-60D213E6D3F6}"/>
              </a:ext>
            </a:extLst>
          </p:cNvPr>
          <p:cNvSpPr/>
          <p:nvPr/>
        </p:nvSpPr>
        <p:spPr>
          <a:xfrm>
            <a:off x="21357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7F4569E-E57A-442C-B78E-2201A1473BE8}"/>
              </a:ext>
            </a:extLst>
          </p:cNvPr>
          <p:cNvSpPr/>
          <p:nvPr/>
        </p:nvSpPr>
        <p:spPr>
          <a:xfrm>
            <a:off x="25009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BFEA76B-1DB5-4746-9BF6-9AA8DA6B22DC}"/>
              </a:ext>
            </a:extLst>
          </p:cNvPr>
          <p:cNvSpPr/>
          <p:nvPr/>
        </p:nvSpPr>
        <p:spPr>
          <a:xfrm>
            <a:off x="28708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1B63FE1-5D82-4773-BDFA-3A0223437E92}"/>
              </a:ext>
            </a:extLst>
          </p:cNvPr>
          <p:cNvSpPr/>
          <p:nvPr/>
        </p:nvSpPr>
        <p:spPr>
          <a:xfrm>
            <a:off x="32382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B951FD5-6738-4D06-9A5A-9F999277E15C}"/>
              </a:ext>
            </a:extLst>
          </p:cNvPr>
          <p:cNvSpPr/>
          <p:nvPr/>
        </p:nvSpPr>
        <p:spPr>
          <a:xfrm>
            <a:off x="36008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7C5F6D4-A38D-4482-B469-82508A8247BA}"/>
              </a:ext>
            </a:extLst>
          </p:cNvPr>
          <p:cNvSpPr/>
          <p:nvPr/>
        </p:nvSpPr>
        <p:spPr>
          <a:xfrm>
            <a:off x="39608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5D356A-4940-48E5-941B-F6CDC1EEC81A}"/>
              </a:ext>
            </a:extLst>
          </p:cNvPr>
          <p:cNvSpPr/>
          <p:nvPr/>
        </p:nvSpPr>
        <p:spPr>
          <a:xfrm>
            <a:off x="43188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E35A0B3-5337-4D02-8E8C-F83317C3DEDE}"/>
              </a:ext>
            </a:extLst>
          </p:cNvPr>
          <p:cNvSpPr/>
          <p:nvPr/>
        </p:nvSpPr>
        <p:spPr>
          <a:xfrm>
            <a:off x="46840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C951C59-DF5F-4B57-8378-B779B782222E}"/>
              </a:ext>
            </a:extLst>
          </p:cNvPr>
          <p:cNvSpPr/>
          <p:nvPr/>
        </p:nvSpPr>
        <p:spPr>
          <a:xfrm>
            <a:off x="50440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CB22709-30F1-473D-8AC2-A4D869E2584C}"/>
              </a:ext>
            </a:extLst>
          </p:cNvPr>
          <p:cNvSpPr/>
          <p:nvPr/>
        </p:nvSpPr>
        <p:spPr>
          <a:xfrm>
            <a:off x="53981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5F02BA9-AAD8-430C-ABCD-9AD269A330B7}"/>
              </a:ext>
            </a:extLst>
          </p:cNvPr>
          <p:cNvSpPr/>
          <p:nvPr/>
        </p:nvSpPr>
        <p:spPr>
          <a:xfrm>
            <a:off x="21431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11732BC-EFAB-42E6-879C-05060EFB8811}"/>
              </a:ext>
            </a:extLst>
          </p:cNvPr>
          <p:cNvSpPr/>
          <p:nvPr/>
        </p:nvSpPr>
        <p:spPr>
          <a:xfrm>
            <a:off x="25082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750D0E3-D974-45FA-B03E-FE7E00DBB976}"/>
              </a:ext>
            </a:extLst>
          </p:cNvPr>
          <p:cNvSpPr/>
          <p:nvPr/>
        </p:nvSpPr>
        <p:spPr>
          <a:xfrm>
            <a:off x="28782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FC92E76A-DD39-48E1-895C-FB4352EBE7AD}"/>
              </a:ext>
            </a:extLst>
          </p:cNvPr>
          <p:cNvSpPr/>
          <p:nvPr/>
        </p:nvSpPr>
        <p:spPr>
          <a:xfrm>
            <a:off x="32455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C40F568-3386-4EB6-A785-61621239E32D}"/>
              </a:ext>
            </a:extLst>
          </p:cNvPr>
          <p:cNvSpPr/>
          <p:nvPr/>
        </p:nvSpPr>
        <p:spPr>
          <a:xfrm>
            <a:off x="36081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472B3DDE-BB0D-42E5-B8EC-28D46F0E5C09}"/>
              </a:ext>
            </a:extLst>
          </p:cNvPr>
          <p:cNvSpPr/>
          <p:nvPr/>
        </p:nvSpPr>
        <p:spPr>
          <a:xfrm>
            <a:off x="39681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15CB31AA-B235-4297-A637-92D3ED4BCB2E}"/>
              </a:ext>
            </a:extLst>
          </p:cNvPr>
          <p:cNvSpPr/>
          <p:nvPr/>
        </p:nvSpPr>
        <p:spPr>
          <a:xfrm>
            <a:off x="43262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148CB37-E8E8-45CD-8E76-16598591E818}"/>
              </a:ext>
            </a:extLst>
          </p:cNvPr>
          <p:cNvSpPr/>
          <p:nvPr/>
        </p:nvSpPr>
        <p:spPr>
          <a:xfrm>
            <a:off x="46913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CC4984D-F0CD-4D50-9F8E-FA49C9D0A639}"/>
              </a:ext>
            </a:extLst>
          </p:cNvPr>
          <p:cNvSpPr/>
          <p:nvPr/>
        </p:nvSpPr>
        <p:spPr>
          <a:xfrm>
            <a:off x="50513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25E921E-8278-434B-A6B6-CB1185D96C1E}"/>
              </a:ext>
            </a:extLst>
          </p:cNvPr>
          <p:cNvSpPr/>
          <p:nvPr/>
        </p:nvSpPr>
        <p:spPr>
          <a:xfrm>
            <a:off x="54055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040780D-683B-4D46-8BF6-4DDFB4AD3223}"/>
              </a:ext>
            </a:extLst>
          </p:cNvPr>
          <p:cNvSpPr/>
          <p:nvPr/>
        </p:nvSpPr>
        <p:spPr>
          <a:xfrm>
            <a:off x="21465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1316ADB-F46B-4AD2-882B-FCDEC1D1A859}"/>
              </a:ext>
            </a:extLst>
          </p:cNvPr>
          <p:cNvSpPr/>
          <p:nvPr/>
        </p:nvSpPr>
        <p:spPr>
          <a:xfrm>
            <a:off x="25116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3ABEE26-1069-4337-9D06-6ECD4C54FB44}"/>
              </a:ext>
            </a:extLst>
          </p:cNvPr>
          <p:cNvSpPr/>
          <p:nvPr/>
        </p:nvSpPr>
        <p:spPr>
          <a:xfrm>
            <a:off x="28816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7FFE209-696C-4A1A-8C53-4D4C357F7A6C}"/>
              </a:ext>
            </a:extLst>
          </p:cNvPr>
          <p:cNvSpPr/>
          <p:nvPr/>
        </p:nvSpPr>
        <p:spPr>
          <a:xfrm>
            <a:off x="32489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D86937B-7822-49C2-92BD-1ED03C63E90D}"/>
              </a:ext>
            </a:extLst>
          </p:cNvPr>
          <p:cNvSpPr/>
          <p:nvPr/>
        </p:nvSpPr>
        <p:spPr>
          <a:xfrm>
            <a:off x="36115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E379CED-A1C8-43C1-B680-24011E3F1000}"/>
              </a:ext>
            </a:extLst>
          </p:cNvPr>
          <p:cNvSpPr/>
          <p:nvPr/>
        </p:nvSpPr>
        <p:spPr>
          <a:xfrm>
            <a:off x="39715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D781D43E-191A-4E36-ADD6-DB0E0751F541}"/>
              </a:ext>
            </a:extLst>
          </p:cNvPr>
          <p:cNvSpPr/>
          <p:nvPr/>
        </p:nvSpPr>
        <p:spPr>
          <a:xfrm>
            <a:off x="43296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1B0AD98-775E-45E0-9E6C-CE4E0A66AC52}"/>
              </a:ext>
            </a:extLst>
          </p:cNvPr>
          <p:cNvSpPr/>
          <p:nvPr/>
        </p:nvSpPr>
        <p:spPr>
          <a:xfrm>
            <a:off x="46947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6944BF7-CB1D-424A-9BCC-1D51E6345758}"/>
              </a:ext>
            </a:extLst>
          </p:cNvPr>
          <p:cNvSpPr/>
          <p:nvPr/>
        </p:nvSpPr>
        <p:spPr>
          <a:xfrm>
            <a:off x="50547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673F8C0C-E5C1-4A52-8EFA-EA1775D0A460}"/>
              </a:ext>
            </a:extLst>
          </p:cNvPr>
          <p:cNvSpPr/>
          <p:nvPr/>
        </p:nvSpPr>
        <p:spPr>
          <a:xfrm>
            <a:off x="54089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8F8545D-61C9-4087-9C60-D00B591E7F7B}"/>
              </a:ext>
            </a:extLst>
          </p:cNvPr>
          <p:cNvSpPr/>
          <p:nvPr/>
        </p:nvSpPr>
        <p:spPr>
          <a:xfrm>
            <a:off x="21431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DBFB6F2-CA67-48C4-99FB-CE33B6737561}"/>
              </a:ext>
            </a:extLst>
          </p:cNvPr>
          <p:cNvSpPr/>
          <p:nvPr/>
        </p:nvSpPr>
        <p:spPr>
          <a:xfrm>
            <a:off x="25082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F35B4422-FA72-4C5E-AD31-BA5FE6583B8A}"/>
              </a:ext>
            </a:extLst>
          </p:cNvPr>
          <p:cNvSpPr/>
          <p:nvPr/>
        </p:nvSpPr>
        <p:spPr>
          <a:xfrm>
            <a:off x="28782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FDFD5A20-A349-468C-B00F-DC45E26F6E81}"/>
              </a:ext>
            </a:extLst>
          </p:cNvPr>
          <p:cNvSpPr/>
          <p:nvPr/>
        </p:nvSpPr>
        <p:spPr>
          <a:xfrm>
            <a:off x="32455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237BA4C8-3F4C-4D4E-A377-294419EACB67}"/>
              </a:ext>
            </a:extLst>
          </p:cNvPr>
          <p:cNvSpPr/>
          <p:nvPr/>
        </p:nvSpPr>
        <p:spPr>
          <a:xfrm>
            <a:off x="36081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AB577EF-8711-4F8B-8AD8-DC978B13FA30}"/>
              </a:ext>
            </a:extLst>
          </p:cNvPr>
          <p:cNvSpPr/>
          <p:nvPr/>
        </p:nvSpPr>
        <p:spPr>
          <a:xfrm>
            <a:off x="39681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D6183FB-28ED-461A-9F7D-5C65FE914B24}"/>
              </a:ext>
            </a:extLst>
          </p:cNvPr>
          <p:cNvSpPr/>
          <p:nvPr/>
        </p:nvSpPr>
        <p:spPr>
          <a:xfrm>
            <a:off x="43262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2C1CBC8-719C-432F-91F9-4D7E9EA94AD9}"/>
              </a:ext>
            </a:extLst>
          </p:cNvPr>
          <p:cNvSpPr/>
          <p:nvPr/>
        </p:nvSpPr>
        <p:spPr>
          <a:xfrm>
            <a:off x="46913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7CB2962-092C-4D0B-B9D1-9E8AE45E81C4}"/>
              </a:ext>
            </a:extLst>
          </p:cNvPr>
          <p:cNvSpPr/>
          <p:nvPr/>
        </p:nvSpPr>
        <p:spPr>
          <a:xfrm>
            <a:off x="50513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20352CB-C411-461D-A035-F654A5827304}"/>
              </a:ext>
            </a:extLst>
          </p:cNvPr>
          <p:cNvSpPr/>
          <p:nvPr/>
        </p:nvSpPr>
        <p:spPr>
          <a:xfrm>
            <a:off x="54055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71A63175-629E-406D-BCA5-55A9D753C712}"/>
              </a:ext>
            </a:extLst>
          </p:cNvPr>
          <p:cNvSpPr/>
          <p:nvPr/>
        </p:nvSpPr>
        <p:spPr>
          <a:xfrm>
            <a:off x="21431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CD7522CA-7463-4D1F-A1B5-22DE73D96EA4}"/>
              </a:ext>
            </a:extLst>
          </p:cNvPr>
          <p:cNvSpPr/>
          <p:nvPr/>
        </p:nvSpPr>
        <p:spPr>
          <a:xfrm>
            <a:off x="25082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245B12C-BFF0-4355-AEA5-BC6862AA0CE5}"/>
              </a:ext>
            </a:extLst>
          </p:cNvPr>
          <p:cNvSpPr/>
          <p:nvPr/>
        </p:nvSpPr>
        <p:spPr>
          <a:xfrm>
            <a:off x="28782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268A635B-8B1D-40BF-AEDA-CBB4A3BB6C43}"/>
              </a:ext>
            </a:extLst>
          </p:cNvPr>
          <p:cNvSpPr/>
          <p:nvPr/>
        </p:nvSpPr>
        <p:spPr>
          <a:xfrm>
            <a:off x="32455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EF7A59A-D4CA-434E-9ECD-95A662E4FCDA}"/>
              </a:ext>
            </a:extLst>
          </p:cNvPr>
          <p:cNvSpPr/>
          <p:nvPr/>
        </p:nvSpPr>
        <p:spPr>
          <a:xfrm>
            <a:off x="36081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0BD34E4E-1C9F-43CD-949C-93A92261894A}"/>
              </a:ext>
            </a:extLst>
          </p:cNvPr>
          <p:cNvSpPr/>
          <p:nvPr/>
        </p:nvSpPr>
        <p:spPr>
          <a:xfrm>
            <a:off x="39681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D3E96FD-8BEA-4386-B9DA-D02C60DC8298}"/>
              </a:ext>
            </a:extLst>
          </p:cNvPr>
          <p:cNvSpPr/>
          <p:nvPr/>
        </p:nvSpPr>
        <p:spPr>
          <a:xfrm>
            <a:off x="43262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210D26E-9A95-4325-B240-CD2F5C047323}"/>
              </a:ext>
            </a:extLst>
          </p:cNvPr>
          <p:cNvSpPr/>
          <p:nvPr/>
        </p:nvSpPr>
        <p:spPr>
          <a:xfrm>
            <a:off x="46913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331C178-0C38-4C51-9CC2-65D802577601}"/>
              </a:ext>
            </a:extLst>
          </p:cNvPr>
          <p:cNvSpPr/>
          <p:nvPr/>
        </p:nvSpPr>
        <p:spPr>
          <a:xfrm>
            <a:off x="50513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F469204B-C5F4-451C-A9D4-A5C14A39878C}"/>
              </a:ext>
            </a:extLst>
          </p:cNvPr>
          <p:cNvSpPr/>
          <p:nvPr/>
        </p:nvSpPr>
        <p:spPr>
          <a:xfrm>
            <a:off x="54055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846B43B-010D-4852-BD49-CBF8BFDC3EDB}"/>
              </a:ext>
            </a:extLst>
          </p:cNvPr>
          <p:cNvSpPr/>
          <p:nvPr/>
        </p:nvSpPr>
        <p:spPr>
          <a:xfrm>
            <a:off x="21431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FA817A3-79B7-4584-B2A4-84F0A03305A2}"/>
              </a:ext>
            </a:extLst>
          </p:cNvPr>
          <p:cNvSpPr/>
          <p:nvPr/>
        </p:nvSpPr>
        <p:spPr>
          <a:xfrm>
            <a:off x="25082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5650EB80-B328-4E35-85C9-6328079D897D}"/>
              </a:ext>
            </a:extLst>
          </p:cNvPr>
          <p:cNvSpPr/>
          <p:nvPr/>
        </p:nvSpPr>
        <p:spPr>
          <a:xfrm>
            <a:off x="28782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BA54E811-47B6-47D3-82DF-53830A4C0AAC}"/>
              </a:ext>
            </a:extLst>
          </p:cNvPr>
          <p:cNvSpPr/>
          <p:nvPr/>
        </p:nvSpPr>
        <p:spPr>
          <a:xfrm>
            <a:off x="32455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8BB32CF-0FD3-4FA2-A961-A295FF6B3AA7}"/>
              </a:ext>
            </a:extLst>
          </p:cNvPr>
          <p:cNvSpPr/>
          <p:nvPr/>
        </p:nvSpPr>
        <p:spPr>
          <a:xfrm>
            <a:off x="36081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CC5D39F5-B009-42CE-A9F8-A54F4C432575}"/>
              </a:ext>
            </a:extLst>
          </p:cNvPr>
          <p:cNvSpPr/>
          <p:nvPr/>
        </p:nvSpPr>
        <p:spPr>
          <a:xfrm>
            <a:off x="39681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D6BB972-4AE3-4C3F-A27C-699E34A37E99}"/>
              </a:ext>
            </a:extLst>
          </p:cNvPr>
          <p:cNvSpPr/>
          <p:nvPr/>
        </p:nvSpPr>
        <p:spPr>
          <a:xfrm>
            <a:off x="43262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39BD3CD-14CC-4DA9-9E91-EA6272952BE0}"/>
              </a:ext>
            </a:extLst>
          </p:cNvPr>
          <p:cNvSpPr/>
          <p:nvPr/>
        </p:nvSpPr>
        <p:spPr>
          <a:xfrm>
            <a:off x="46913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70BCC822-FF75-403C-A099-7C85DA064860}"/>
              </a:ext>
            </a:extLst>
          </p:cNvPr>
          <p:cNvSpPr/>
          <p:nvPr/>
        </p:nvSpPr>
        <p:spPr>
          <a:xfrm>
            <a:off x="50513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F9A23EE1-8BA9-4401-83CE-391D29F84838}"/>
              </a:ext>
            </a:extLst>
          </p:cNvPr>
          <p:cNvSpPr/>
          <p:nvPr/>
        </p:nvSpPr>
        <p:spPr>
          <a:xfrm>
            <a:off x="54055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79169031-5F55-4C81-8E76-F345F17C0B49}"/>
              </a:ext>
            </a:extLst>
          </p:cNvPr>
          <p:cNvSpPr/>
          <p:nvPr/>
        </p:nvSpPr>
        <p:spPr>
          <a:xfrm>
            <a:off x="21431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BD14523-7A9B-45FF-9220-2E2367C760F9}"/>
              </a:ext>
            </a:extLst>
          </p:cNvPr>
          <p:cNvSpPr/>
          <p:nvPr/>
        </p:nvSpPr>
        <p:spPr>
          <a:xfrm>
            <a:off x="25082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FD161A7-0451-4953-8E3B-771C49327723}"/>
              </a:ext>
            </a:extLst>
          </p:cNvPr>
          <p:cNvSpPr/>
          <p:nvPr/>
        </p:nvSpPr>
        <p:spPr>
          <a:xfrm>
            <a:off x="28782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6AB3A78-8613-443F-940C-8441A2690CB1}"/>
              </a:ext>
            </a:extLst>
          </p:cNvPr>
          <p:cNvSpPr/>
          <p:nvPr/>
        </p:nvSpPr>
        <p:spPr>
          <a:xfrm>
            <a:off x="32455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E68EE8AA-9595-42E8-B220-FA39C4522E3F}"/>
              </a:ext>
            </a:extLst>
          </p:cNvPr>
          <p:cNvSpPr/>
          <p:nvPr/>
        </p:nvSpPr>
        <p:spPr>
          <a:xfrm>
            <a:off x="36081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6E860416-455C-48D0-8CE8-87EB28D5BDF4}"/>
              </a:ext>
            </a:extLst>
          </p:cNvPr>
          <p:cNvSpPr/>
          <p:nvPr/>
        </p:nvSpPr>
        <p:spPr>
          <a:xfrm>
            <a:off x="39681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8D18E50A-AB0F-412B-9DC6-4E0EF4865736}"/>
              </a:ext>
            </a:extLst>
          </p:cNvPr>
          <p:cNvSpPr/>
          <p:nvPr/>
        </p:nvSpPr>
        <p:spPr>
          <a:xfrm>
            <a:off x="43262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4BAB195-4331-4346-8E9B-AEDD0C3D9D32}"/>
              </a:ext>
            </a:extLst>
          </p:cNvPr>
          <p:cNvSpPr/>
          <p:nvPr/>
        </p:nvSpPr>
        <p:spPr>
          <a:xfrm>
            <a:off x="46913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C95C015-F789-4A8C-B626-DB2890E5AC1C}"/>
              </a:ext>
            </a:extLst>
          </p:cNvPr>
          <p:cNvSpPr/>
          <p:nvPr/>
        </p:nvSpPr>
        <p:spPr>
          <a:xfrm>
            <a:off x="50513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4151C4C9-E685-4ABD-BA15-2048E1F8E43B}"/>
              </a:ext>
            </a:extLst>
          </p:cNvPr>
          <p:cNvSpPr/>
          <p:nvPr/>
        </p:nvSpPr>
        <p:spPr>
          <a:xfrm>
            <a:off x="54055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6967F9D1-87DD-4979-85F5-A47EEF4CCECB}"/>
              </a:ext>
            </a:extLst>
          </p:cNvPr>
          <p:cNvSpPr/>
          <p:nvPr/>
        </p:nvSpPr>
        <p:spPr>
          <a:xfrm>
            <a:off x="21440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E54B094B-C23E-4607-8270-D7880B0E83BB}"/>
              </a:ext>
            </a:extLst>
          </p:cNvPr>
          <p:cNvSpPr/>
          <p:nvPr/>
        </p:nvSpPr>
        <p:spPr>
          <a:xfrm>
            <a:off x="25092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55297E61-27A6-4E05-97F0-E9DBB333FECF}"/>
              </a:ext>
            </a:extLst>
          </p:cNvPr>
          <p:cNvSpPr/>
          <p:nvPr/>
        </p:nvSpPr>
        <p:spPr>
          <a:xfrm>
            <a:off x="28791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7FDD80D-84F4-4E40-B5E9-A5CC31C1F346}"/>
              </a:ext>
            </a:extLst>
          </p:cNvPr>
          <p:cNvSpPr/>
          <p:nvPr/>
        </p:nvSpPr>
        <p:spPr>
          <a:xfrm>
            <a:off x="32465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2D3D2E6-A29A-4A51-828A-404BC415B7DE}"/>
              </a:ext>
            </a:extLst>
          </p:cNvPr>
          <p:cNvSpPr/>
          <p:nvPr/>
        </p:nvSpPr>
        <p:spPr>
          <a:xfrm>
            <a:off x="36091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4C1CBCF4-BF27-4DA8-AF1E-E2D760038E7F}"/>
              </a:ext>
            </a:extLst>
          </p:cNvPr>
          <p:cNvSpPr/>
          <p:nvPr/>
        </p:nvSpPr>
        <p:spPr>
          <a:xfrm>
            <a:off x="39691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9E5B2F4-B2E9-44DC-8260-B573A98E2520}"/>
              </a:ext>
            </a:extLst>
          </p:cNvPr>
          <p:cNvSpPr/>
          <p:nvPr/>
        </p:nvSpPr>
        <p:spPr>
          <a:xfrm>
            <a:off x="43271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77D5CB5F-E7C7-48C6-AEF4-3C4A2C06A49E}"/>
              </a:ext>
            </a:extLst>
          </p:cNvPr>
          <p:cNvSpPr/>
          <p:nvPr/>
        </p:nvSpPr>
        <p:spPr>
          <a:xfrm>
            <a:off x="46923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08CBFE-01E7-47C3-8A97-67C7745B375A}"/>
              </a:ext>
            </a:extLst>
          </p:cNvPr>
          <p:cNvSpPr/>
          <p:nvPr/>
        </p:nvSpPr>
        <p:spPr>
          <a:xfrm>
            <a:off x="50523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69E35E1E-0543-4A00-9FB4-39C8914F0659}"/>
              </a:ext>
            </a:extLst>
          </p:cNvPr>
          <p:cNvSpPr/>
          <p:nvPr/>
        </p:nvSpPr>
        <p:spPr>
          <a:xfrm>
            <a:off x="54064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A8CD138-16B7-46C2-A21E-F55CFD16BBD2}"/>
              </a:ext>
            </a:extLst>
          </p:cNvPr>
          <p:cNvSpPr/>
          <p:nvPr/>
        </p:nvSpPr>
        <p:spPr>
          <a:xfrm>
            <a:off x="7475040" y="714355"/>
            <a:ext cx="1230058" cy="378883"/>
          </a:xfrm>
          <a:prstGeom prst="round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187C04F-B4F2-4105-869A-DB358E62D782}"/>
              </a:ext>
            </a:extLst>
          </p:cNvPr>
          <p:cNvSpPr/>
          <p:nvPr/>
        </p:nvSpPr>
        <p:spPr>
          <a:xfrm>
            <a:off x="328605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4DDF2763-38D2-4D39-91FE-DA19B172F140}"/>
              </a:ext>
            </a:extLst>
          </p:cNvPr>
          <p:cNvSpPr/>
          <p:nvPr/>
        </p:nvSpPr>
        <p:spPr>
          <a:xfrm>
            <a:off x="365122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AD1439-19F9-4FB8-A14D-3059577A30EF}"/>
              </a:ext>
            </a:extLst>
          </p:cNvPr>
          <p:cNvSpPr/>
          <p:nvPr/>
        </p:nvSpPr>
        <p:spPr>
          <a:xfrm>
            <a:off x="4021156" y="7122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C7E0E67-4D17-4CCD-82C1-10BAB916F003}"/>
              </a:ext>
            </a:extLst>
          </p:cNvPr>
          <p:cNvSpPr/>
          <p:nvPr/>
        </p:nvSpPr>
        <p:spPr>
          <a:xfrm>
            <a:off x="4388505" y="69259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6FEE6D85-BCCC-473A-8443-40FB3F9F16A4}"/>
              </a:ext>
            </a:extLst>
          </p:cNvPr>
          <p:cNvSpPr/>
          <p:nvPr/>
        </p:nvSpPr>
        <p:spPr>
          <a:xfrm>
            <a:off x="4751090" y="69720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F1858EA3-0460-4CE5-9BFE-15585D9485DD}"/>
              </a:ext>
            </a:extLst>
          </p:cNvPr>
          <p:cNvSpPr/>
          <p:nvPr/>
        </p:nvSpPr>
        <p:spPr>
          <a:xfrm>
            <a:off x="5111090" y="6951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DB9D061-A1B7-4536-A0EE-2786C71E435D}"/>
              </a:ext>
            </a:extLst>
          </p:cNvPr>
          <p:cNvSpPr/>
          <p:nvPr/>
        </p:nvSpPr>
        <p:spPr>
          <a:xfrm>
            <a:off x="546914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FF8B3CE3-455A-46F6-A355-EFDD025728B8}"/>
              </a:ext>
            </a:extLst>
          </p:cNvPr>
          <p:cNvSpPr/>
          <p:nvPr/>
        </p:nvSpPr>
        <p:spPr>
          <a:xfrm>
            <a:off x="5834310" y="68765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DCA1ED5-45CF-4A89-965A-AB0CE3F69ECE}"/>
              </a:ext>
            </a:extLst>
          </p:cNvPr>
          <p:cNvSpPr/>
          <p:nvPr/>
        </p:nvSpPr>
        <p:spPr>
          <a:xfrm>
            <a:off x="619431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E7955792-5CDC-4093-AA44-7BF37A529079}"/>
              </a:ext>
            </a:extLst>
          </p:cNvPr>
          <p:cNvSpPr/>
          <p:nvPr/>
        </p:nvSpPr>
        <p:spPr>
          <a:xfrm>
            <a:off x="6564675" y="68843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957AAD7E-474A-4CD6-8178-F842EEB90C05}"/>
              </a:ext>
            </a:extLst>
          </p:cNvPr>
          <p:cNvSpPr/>
          <p:nvPr/>
        </p:nvSpPr>
        <p:spPr>
          <a:xfrm>
            <a:off x="21357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451223-1AF3-404B-977B-A3B05C1335F5}"/>
              </a:ext>
            </a:extLst>
          </p:cNvPr>
          <p:cNvSpPr/>
          <p:nvPr/>
        </p:nvSpPr>
        <p:spPr>
          <a:xfrm>
            <a:off x="25031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1D430075-D772-43BD-BDB0-A7C334B443E2}"/>
              </a:ext>
            </a:extLst>
          </p:cNvPr>
          <p:cNvSpPr/>
          <p:nvPr/>
        </p:nvSpPr>
        <p:spPr>
          <a:xfrm>
            <a:off x="3900673" y="127796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0544A6A3-BC3B-4D52-8A1E-2480756E832D}"/>
              </a:ext>
            </a:extLst>
          </p:cNvPr>
          <p:cNvSpPr/>
          <p:nvPr/>
        </p:nvSpPr>
        <p:spPr>
          <a:xfrm>
            <a:off x="4258723" y="127422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5E526D13-F006-4374-8CB4-77ACD86C60CB}"/>
              </a:ext>
            </a:extLst>
          </p:cNvPr>
          <p:cNvSpPr/>
          <p:nvPr/>
        </p:nvSpPr>
        <p:spPr>
          <a:xfrm>
            <a:off x="4623893" y="127049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F5F67F88-D4EA-404C-A22B-C1A7615F3DE9}"/>
              </a:ext>
            </a:extLst>
          </p:cNvPr>
          <p:cNvSpPr/>
          <p:nvPr/>
        </p:nvSpPr>
        <p:spPr>
          <a:xfrm>
            <a:off x="4983893" y="127422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EC35982-79D7-4778-88FD-F61B65DCFF6D}"/>
              </a:ext>
            </a:extLst>
          </p:cNvPr>
          <p:cNvSpPr/>
          <p:nvPr/>
        </p:nvSpPr>
        <p:spPr>
          <a:xfrm>
            <a:off x="5338043" y="1270494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645DA5A-7AAB-469A-8FDD-6D5512FC0CCE}"/>
              </a:ext>
            </a:extLst>
          </p:cNvPr>
          <p:cNvSpPr/>
          <p:nvPr/>
        </p:nvSpPr>
        <p:spPr>
          <a:xfrm>
            <a:off x="28589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BBE4CF8-1DB2-46B7-B628-9F14EA76BD28}"/>
              </a:ext>
            </a:extLst>
          </p:cNvPr>
          <p:cNvSpPr/>
          <p:nvPr/>
        </p:nvSpPr>
        <p:spPr>
          <a:xfrm>
            <a:off x="32263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A8DC021-F4A6-4F08-9ACF-FDD37D6554D9}"/>
              </a:ext>
            </a:extLst>
          </p:cNvPr>
          <p:cNvSpPr/>
          <p:nvPr/>
        </p:nvSpPr>
        <p:spPr>
          <a:xfrm>
            <a:off x="35889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6134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F000F85-656F-4791-BD3F-B0D984E8EA94}"/>
              </a:ext>
            </a:extLst>
          </p:cNvPr>
          <p:cNvGrpSpPr/>
          <p:nvPr/>
        </p:nvGrpSpPr>
        <p:grpSpPr>
          <a:xfrm>
            <a:off x="1365250" y="260350"/>
            <a:ext cx="6337300" cy="6337300"/>
            <a:chOff x="1784350" y="250825"/>
            <a:chExt cx="6337300" cy="6337300"/>
          </a:xfrm>
        </p:grpSpPr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1D56AA0-1FD3-4583-B5FD-D5814C82DBB8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800CDE1-2B20-49F0-9374-C3EBF368A93C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653648-E2E8-47B8-9CCD-035705B3F494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9D36C41-3AA2-4B5B-87E5-21C139DE962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5EA1F35-0A2E-43B3-8AC2-7DC5DB8F4455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F80AE0E7-E5FD-4502-B819-19511073564A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D09DD40-3DA0-46F8-A537-FF8B03684995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5250244-9BE4-44FD-BC8A-FC8D05D3CF2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FB1C133-1A8E-4246-B445-1222324AFB8A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F1EC3F5-C067-457C-90E6-0FD1D7D985FF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1CA46035-940A-46AD-A378-3405381BFE0C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70F8B53A-6460-4866-89AB-2A2AAEAB99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71B9676-6DAB-4215-AD57-CC080AB516A1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05BB1E0A-6982-4393-87D1-60D213E6D3F6}"/>
              </a:ext>
            </a:extLst>
          </p:cNvPr>
          <p:cNvSpPr/>
          <p:nvPr/>
        </p:nvSpPr>
        <p:spPr>
          <a:xfrm>
            <a:off x="21357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7F4569E-E57A-442C-B78E-2201A1473BE8}"/>
              </a:ext>
            </a:extLst>
          </p:cNvPr>
          <p:cNvSpPr/>
          <p:nvPr/>
        </p:nvSpPr>
        <p:spPr>
          <a:xfrm>
            <a:off x="25009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BFEA76B-1DB5-4746-9BF6-9AA8DA6B22DC}"/>
              </a:ext>
            </a:extLst>
          </p:cNvPr>
          <p:cNvSpPr/>
          <p:nvPr/>
        </p:nvSpPr>
        <p:spPr>
          <a:xfrm>
            <a:off x="28708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1B63FE1-5D82-4773-BDFA-3A0223437E92}"/>
              </a:ext>
            </a:extLst>
          </p:cNvPr>
          <p:cNvSpPr/>
          <p:nvPr/>
        </p:nvSpPr>
        <p:spPr>
          <a:xfrm>
            <a:off x="32382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B951FD5-6738-4D06-9A5A-9F999277E15C}"/>
              </a:ext>
            </a:extLst>
          </p:cNvPr>
          <p:cNvSpPr/>
          <p:nvPr/>
        </p:nvSpPr>
        <p:spPr>
          <a:xfrm>
            <a:off x="36008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7C5F6D4-A38D-4482-B469-82508A8247BA}"/>
              </a:ext>
            </a:extLst>
          </p:cNvPr>
          <p:cNvSpPr/>
          <p:nvPr/>
        </p:nvSpPr>
        <p:spPr>
          <a:xfrm>
            <a:off x="39608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5D356A-4940-48E5-941B-F6CDC1EEC81A}"/>
              </a:ext>
            </a:extLst>
          </p:cNvPr>
          <p:cNvSpPr/>
          <p:nvPr/>
        </p:nvSpPr>
        <p:spPr>
          <a:xfrm>
            <a:off x="43188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E35A0B3-5337-4D02-8E8C-F83317C3DEDE}"/>
              </a:ext>
            </a:extLst>
          </p:cNvPr>
          <p:cNvSpPr/>
          <p:nvPr/>
        </p:nvSpPr>
        <p:spPr>
          <a:xfrm>
            <a:off x="46840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C951C59-DF5F-4B57-8378-B779B782222E}"/>
              </a:ext>
            </a:extLst>
          </p:cNvPr>
          <p:cNvSpPr/>
          <p:nvPr/>
        </p:nvSpPr>
        <p:spPr>
          <a:xfrm>
            <a:off x="50440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CB22709-30F1-473D-8AC2-A4D869E2584C}"/>
              </a:ext>
            </a:extLst>
          </p:cNvPr>
          <p:cNvSpPr/>
          <p:nvPr/>
        </p:nvSpPr>
        <p:spPr>
          <a:xfrm>
            <a:off x="53981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5F02BA9-AAD8-430C-ABCD-9AD269A330B7}"/>
              </a:ext>
            </a:extLst>
          </p:cNvPr>
          <p:cNvSpPr/>
          <p:nvPr/>
        </p:nvSpPr>
        <p:spPr>
          <a:xfrm>
            <a:off x="21431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11732BC-EFAB-42E6-879C-05060EFB8811}"/>
              </a:ext>
            </a:extLst>
          </p:cNvPr>
          <p:cNvSpPr/>
          <p:nvPr/>
        </p:nvSpPr>
        <p:spPr>
          <a:xfrm>
            <a:off x="25082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750D0E3-D974-45FA-B03E-FE7E00DBB976}"/>
              </a:ext>
            </a:extLst>
          </p:cNvPr>
          <p:cNvSpPr/>
          <p:nvPr/>
        </p:nvSpPr>
        <p:spPr>
          <a:xfrm>
            <a:off x="28782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FC92E76A-DD39-48E1-895C-FB4352EBE7AD}"/>
              </a:ext>
            </a:extLst>
          </p:cNvPr>
          <p:cNvSpPr/>
          <p:nvPr/>
        </p:nvSpPr>
        <p:spPr>
          <a:xfrm>
            <a:off x="32455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C40F568-3386-4EB6-A785-61621239E32D}"/>
              </a:ext>
            </a:extLst>
          </p:cNvPr>
          <p:cNvSpPr/>
          <p:nvPr/>
        </p:nvSpPr>
        <p:spPr>
          <a:xfrm>
            <a:off x="36081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472B3DDE-BB0D-42E5-B8EC-28D46F0E5C09}"/>
              </a:ext>
            </a:extLst>
          </p:cNvPr>
          <p:cNvSpPr/>
          <p:nvPr/>
        </p:nvSpPr>
        <p:spPr>
          <a:xfrm>
            <a:off x="39681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15CB31AA-B235-4297-A637-92D3ED4BCB2E}"/>
              </a:ext>
            </a:extLst>
          </p:cNvPr>
          <p:cNvSpPr/>
          <p:nvPr/>
        </p:nvSpPr>
        <p:spPr>
          <a:xfrm>
            <a:off x="43262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148CB37-E8E8-45CD-8E76-16598591E818}"/>
              </a:ext>
            </a:extLst>
          </p:cNvPr>
          <p:cNvSpPr/>
          <p:nvPr/>
        </p:nvSpPr>
        <p:spPr>
          <a:xfrm>
            <a:off x="46913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CC4984D-F0CD-4D50-9F8E-FA49C9D0A639}"/>
              </a:ext>
            </a:extLst>
          </p:cNvPr>
          <p:cNvSpPr/>
          <p:nvPr/>
        </p:nvSpPr>
        <p:spPr>
          <a:xfrm>
            <a:off x="50513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25E921E-8278-434B-A6B6-CB1185D96C1E}"/>
              </a:ext>
            </a:extLst>
          </p:cNvPr>
          <p:cNvSpPr/>
          <p:nvPr/>
        </p:nvSpPr>
        <p:spPr>
          <a:xfrm>
            <a:off x="54055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040780D-683B-4D46-8BF6-4DDFB4AD3223}"/>
              </a:ext>
            </a:extLst>
          </p:cNvPr>
          <p:cNvSpPr/>
          <p:nvPr/>
        </p:nvSpPr>
        <p:spPr>
          <a:xfrm>
            <a:off x="21465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1316ADB-F46B-4AD2-882B-FCDEC1D1A859}"/>
              </a:ext>
            </a:extLst>
          </p:cNvPr>
          <p:cNvSpPr/>
          <p:nvPr/>
        </p:nvSpPr>
        <p:spPr>
          <a:xfrm>
            <a:off x="25116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3ABEE26-1069-4337-9D06-6ECD4C54FB44}"/>
              </a:ext>
            </a:extLst>
          </p:cNvPr>
          <p:cNvSpPr/>
          <p:nvPr/>
        </p:nvSpPr>
        <p:spPr>
          <a:xfrm>
            <a:off x="28816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7FFE209-696C-4A1A-8C53-4D4C357F7A6C}"/>
              </a:ext>
            </a:extLst>
          </p:cNvPr>
          <p:cNvSpPr/>
          <p:nvPr/>
        </p:nvSpPr>
        <p:spPr>
          <a:xfrm>
            <a:off x="32489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D86937B-7822-49C2-92BD-1ED03C63E90D}"/>
              </a:ext>
            </a:extLst>
          </p:cNvPr>
          <p:cNvSpPr/>
          <p:nvPr/>
        </p:nvSpPr>
        <p:spPr>
          <a:xfrm>
            <a:off x="36115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E379CED-A1C8-43C1-B680-24011E3F1000}"/>
              </a:ext>
            </a:extLst>
          </p:cNvPr>
          <p:cNvSpPr/>
          <p:nvPr/>
        </p:nvSpPr>
        <p:spPr>
          <a:xfrm>
            <a:off x="39715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D781D43E-191A-4E36-ADD6-DB0E0751F541}"/>
              </a:ext>
            </a:extLst>
          </p:cNvPr>
          <p:cNvSpPr/>
          <p:nvPr/>
        </p:nvSpPr>
        <p:spPr>
          <a:xfrm>
            <a:off x="43296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1B0AD98-775E-45E0-9E6C-CE4E0A66AC52}"/>
              </a:ext>
            </a:extLst>
          </p:cNvPr>
          <p:cNvSpPr/>
          <p:nvPr/>
        </p:nvSpPr>
        <p:spPr>
          <a:xfrm>
            <a:off x="46947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6944BF7-CB1D-424A-9BCC-1D51E6345758}"/>
              </a:ext>
            </a:extLst>
          </p:cNvPr>
          <p:cNvSpPr/>
          <p:nvPr/>
        </p:nvSpPr>
        <p:spPr>
          <a:xfrm>
            <a:off x="50547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673F8C0C-E5C1-4A52-8EFA-EA1775D0A460}"/>
              </a:ext>
            </a:extLst>
          </p:cNvPr>
          <p:cNvSpPr/>
          <p:nvPr/>
        </p:nvSpPr>
        <p:spPr>
          <a:xfrm>
            <a:off x="54089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8F8545D-61C9-4087-9C60-D00B591E7F7B}"/>
              </a:ext>
            </a:extLst>
          </p:cNvPr>
          <p:cNvSpPr/>
          <p:nvPr/>
        </p:nvSpPr>
        <p:spPr>
          <a:xfrm>
            <a:off x="21431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DBFB6F2-CA67-48C4-99FB-CE33B6737561}"/>
              </a:ext>
            </a:extLst>
          </p:cNvPr>
          <p:cNvSpPr/>
          <p:nvPr/>
        </p:nvSpPr>
        <p:spPr>
          <a:xfrm>
            <a:off x="25082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F35B4422-FA72-4C5E-AD31-BA5FE6583B8A}"/>
              </a:ext>
            </a:extLst>
          </p:cNvPr>
          <p:cNvSpPr/>
          <p:nvPr/>
        </p:nvSpPr>
        <p:spPr>
          <a:xfrm>
            <a:off x="28782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FDFD5A20-A349-468C-B00F-DC45E26F6E81}"/>
              </a:ext>
            </a:extLst>
          </p:cNvPr>
          <p:cNvSpPr/>
          <p:nvPr/>
        </p:nvSpPr>
        <p:spPr>
          <a:xfrm>
            <a:off x="32455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237BA4C8-3F4C-4D4E-A377-294419EACB67}"/>
              </a:ext>
            </a:extLst>
          </p:cNvPr>
          <p:cNvSpPr/>
          <p:nvPr/>
        </p:nvSpPr>
        <p:spPr>
          <a:xfrm>
            <a:off x="36081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AB577EF-8711-4F8B-8AD8-DC978B13FA30}"/>
              </a:ext>
            </a:extLst>
          </p:cNvPr>
          <p:cNvSpPr/>
          <p:nvPr/>
        </p:nvSpPr>
        <p:spPr>
          <a:xfrm>
            <a:off x="39681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D6183FB-28ED-461A-9F7D-5C65FE914B24}"/>
              </a:ext>
            </a:extLst>
          </p:cNvPr>
          <p:cNvSpPr/>
          <p:nvPr/>
        </p:nvSpPr>
        <p:spPr>
          <a:xfrm>
            <a:off x="43262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2C1CBC8-719C-432F-91F9-4D7E9EA94AD9}"/>
              </a:ext>
            </a:extLst>
          </p:cNvPr>
          <p:cNvSpPr/>
          <p:nvPr/>
        </p:nvSpPr>
        <p:spPr>
          <a:xfrm>
            <a:off x="46913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7CB2962-092C-4D0B-B9D1-9E8AE45E81C4}"/>
              </a:ext>
            </a:extLst>
          </p:cNvPr>
          <p:cNvSpPr/>
          <p:nvPr/>
        </p:nvSpPr>
        <p:spPr>
          <a:xfrm>
            <a:off x="50513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20352CB-C411-461D-A035-F654A5827304}"/>
              </a:ext>
            </a:extLst>
          </p:cNvPr>
          <p:cNvSpPr/>
          <p:nvPr/>
        </p:nvSpPr>
        <p:spPr>
          <a:xfrm>
            <a:off x="54055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71A63175-629E-406D-BCA5-55A9D753C712}"/>
              </a:ext>
            </a:extLst>
          </p:cNvPr>
          <p:cNvSpPr/>
          <p:nvPr/>
        </p:nvSpPr>
        <p:spPr>
          <a:xfrm>
            <a:off x="21431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CD7522CA-7463-4D1F-A1B5-22DE73D96EA4}"/>
              </a:ext>
            </a:extLst>
          </p:cNvPr>
          <p:cNvSpPr/>
          <p:nvPr/>
        </p:nvSpPr>
        <p:spPr>
          <a:xfrm>
            <a:off x="25082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245B12C-BFF0-4355-AEA5-BC6862AA0CE5}"/>
              </a:ext>
            </a:extLst>
          </p:cNvPr>
          <p:cNvSpPr/>
          <p:nvPr/>
        </p:nvSpPr>
        <p:spPr>
          <a:xfrm>
            <a:off x="28782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268A635B-8B1D-40BF-AEDA-CBB4A3BB6C43}"/>
              </a:ext>
            </a:extLst>
          </p:cNvPr>
          <p:cNvSpPr/>
          <p:nvPr/>
        </p:nvSpPr>
        <p:spPr>
          <a:xfrm>
            <a:off x="32455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EF7A59A-D4CA-434E-9ECD-95A662E4FCDA}"/>
              </a:ext>
            </a:extLst>
          </p:cNvPr>
          <p:cNvSpPr/>
          <p:nvPr/>
        </p:nvSpPr>
        <p:spPr>
          <a:xfrm>
            <a:off x="36081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0BD34E4E-1C9F-43CD-949C-93A92261894A}"/>
              </a:ext>
            </a:extLst>
          </p:cNvPr>
          <p:cNvSpPr/>
          <p:nvPr/>
        </p:nvSpPr>
        <p:spPr>
          <a:xfrm>
            <a:off x="39681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D3E96FD-8BEA-4386-B9DA-D02C60DC8298}"/>
              </a:ext>
            </a:extLst>
          </p:cNvPr>
          <p:cNvSpPr/>
          <p:nvPr/>
        </p:nvSpPr>
        <p:spPr>
          <a:xfrm>
            <a:off x="43262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210D26E-9A95-4325-B240-CD2F5C047323}"/>
              </a:ext>
            </a:extLst>
          </p:cNvPr>
          <p:cNvSpPr/>
          <p:nvPr/>
        </p:nvSpPr>
        <p:spPr>
          <a:xfrm>
            <a:off x="46913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331C178-0C38-4C51-9CC2-65D802577601}"/>
              </a:ext>
            </a:extLst>
          </p:cNvPr>
          <p:cNvSpPr/>
          <p:nvPr/>
        </p:nvSpPr>
        <p:spPr>
          <a:xfrm>
            <a:off x="50513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F469204B-C5F4-451C-A9D4-A5C14A39878C}"/>
              </a:ext>
            </a:extLst>
          </p:cNvPr>
          <p:cNvSpPr/>
          <p:nvPr/>
        </p:nvSpPr>
        <p:spPr>
          <a:xfrm>
            <a:off x="54055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846B43B-010D-4852-BD49-CBF8BFDC3EDB}"/>
              </a:ext>
            </a:extLst>
          </p:cNvPr>
          <p:cNvSpPr/>
          <p:nvPr/>
        </p:nvSpPr>
        <p:spPr>
          <a:xfrm>
            <a:off x="21431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FA817A3-79B7-4584-B2A4-84F0A03305A2}"/>
              </a:ext>
            </a:extLst>
          </p:cNvPr>
          <p:cNvSpPr/>
          <p:nvPr/>
        </p:nvSpPr>
        <p:spPr>
          <a:xfrm>
            <a:off x="25082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5650EB80-B328-4E35-85C9-6328079D897D}"/>
              </a:ext>
            </a:extLst>
          </p:cNvPr>
          <p:cNvSpPr/>
          <p:nvPr/>
        </p:nvSpPr>
        <p:spPr>
          <a:xfrm>
            <a:off x="28782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BA54E811-47B6-47D3-82DF-53830A4C0AAC}"/>
              </a:ext>
            </a:extLst>
          </p:cNvPr>
          <p:cNvSpPr/>
          <p:nvPr/>
        </p:nvSpPr>
        <p:spPr>
          <a:xfrm>
            <a:off x="32455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8BB32CF-0FD3-4FA2-A961-A295FF6B3AA7}"/>
              </a:ext>
            </a:extLst>
          </p:cNvPr>
          <p:cNvSpPr/>
          <p:nvPr/>
        </p:nvSpPr>
        <p:spPr>
          <a:xfrm>
            <a:off x="36081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CC5D39F5-B009-42CE-A9F8-A54F4C432575}"/>
              </a:ext>
            </a:extLst>
          </p:cNvPr>
          <p:cNvSpPr/>
          <p:nvPr/>
        </p:nvSpPr>
        <p:spPr>
          <a:xfrm>
            <a:off x="39681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D6BB972-4AE3-4C3F-A27C-699E34A37E99}"/>
              </a:ext>
            </a:extLst>
          </p:cNvPr>
          <p:cNvSpPr/>
          <p:nvPr/>
        </p:nvSpPr>
        <p:spPr>
          <a:xfrm>
            <a:off x="43262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39BD3CD-14CC-4DA9-9E91-EA6272952BE0}"/>
              </a:ext>
            </a:extLst>
          </p:cNvPr>
          <p:cNvSpPr/>
          <p:nvPr/>
        </p:nvSpPr>
        <p:spPr>
          <a:xfrm>
            <a:off x="46913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70BCC822-FF75-403C-A099-7C85DA064860}"/>
              </a:ext>
            </a:extLst>
          </p:cNvPr>
          <p:cNvSpPr/>
          <p:nvPr/>
        </p:nvSpPr>
        <p:spPr>
          <a:xfrm>
            <a:off x="50513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F9A23EE1-8BA9-4401-83CE-391D29F84838}"/>
              </a:ext>
            </a:extLst>
          </p:cNvPr>
          <p:cNvSpPr/>
          <p:nvPr/>
        </p:nvSpPr>
        <p:spPr>
          <a:xfrm>
            <a:off x="54055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79169031-5F55-4C81-8E76-F345F17C0B49}"/>
              </a:ext>
            </a:extLst>
          </p:cNvPr>
          <p:cNvSpPr/>
          <p:nvPr/>
        </p:nvSpPr>
        <p:spPr>
          <a:xfrm>
            <a:off x="21431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BD14523-7A9B-45FF-9220-2E2367C760F9}"/>
              </a:ext>
            </a:extLst>
          </p:cNvPr>
          <p:cNvSpPr/>
          <p:nvPr/>
        </p:nvSpPr>
        <p:spPr>
          <a:xfrm>
            <a:off x="25082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FD161A7-0451-4953-8E3B-771C49327723}"/>
              </a:ext>
            </a:extLst>
          </p:cNvPr>
          <p:cNvSpPr/>
          <p:nvPr/>
        </p:nvSpPr>
        <p:spPr>
          <a:xfrm>
            <a:off x="28782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6AB3A78-8613-443F-940C-8441A2690CB1}"/>
              </a:ext>
            </a:extLst>
          </p:cNvPr>
          <p:cNvSpPr/>
          <p:nvPr/>
        </p:nvSpPr>
        <p:spPr>
          <a:xfrm>
            <a:off x="32455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E68EE8AA-9595-42E8-B220-FA39C4522E3F}"/>
              </a:ext>
            </a:extLst>
          </p:cNvPr>
          <p:cNvSpPr/>
          <p:nvPr/>
        </p:nvSpPr>
        <p:spPr>
          <a:xfrm>
            <a:off x="36081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6E860416-455C-48D0-8CE8-87EB28D5BDF4}"/>
              </a:ext>
            </a:extLst>
          </p:cNvPr>
          <p:cNvSpPr/>
          <p:nvPr/>
        </p:nvSpPr>
        <p:spPr>
          <a:xfrm>
            <a:off x="39681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8D18E50A-AB0F-412B-9DC6-4E0EF4865736}"/>
              </a:ext>
            </a:extLst>
          </p:cNvPr>
          <p:cNvSpPr/>
          <p:nvPr/>
        </p:nvSpPr>
        <p:spPr>
          <a:xfrm>
            <a:off x="43262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4BAB195-4331-4346-8E9B-AEDD0C3D9D32}"/>
              </a:ext>
            </a:extLst>
          </p:cNvPr>
          <p:cNvSpPr/>
          <p:nvPr/>
        </p:nvSpPr>
        <p:spPr>
          <a:xfrm>
            <a:off x="46913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C95C015-F789-4A8C-B626-DB2890E5AC1C}"/>
              </a:ext>
            </a:extLst>
          </p:cNvPr>
          <p:cNvSpPr/>
          <p:nvPr/>
        </p:nvSpPr>
        <p:spPr>
          <a:xfrm>
            <a:off x="50513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4151C4C9-E685-4ABD-BA15-2048E1F8E43B}"/>
              </a:ext>
            </a:extLst>
          </p:cNvPr>
          <p:cNvSpPr/>
          <p:nvPr/>
        </p:nvSpPr>
        <p:spPr>
          <a:xfrm>
            <a:off x="54055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6967F9D1-87DD-4979-85F5-A47EEF4CCECB}"/>
              </a:ext>
            </a:extLst>
          </p:cNvPr>
          <p:cNvSpPr/>
          <p:nvPr/>
        </p:nvSpPr>
        <p:spPr>
          <a:xfrm>
            <a:off x="21440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E54B094B-C23E-4607-8270-D7880B0E83BB}"/>
              </a:ext>
            </a:extLst>
          </p:cNvPr>
          <p:cNvSpPr/>
          <p:nvPr/>
        </p:nvSpPr>
        <p:spPr>
          <a:xfrm>
            <a:off x="25092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55297E61-27A6-4E05-97F0-E9DBB333FECF}"/>
              </a:ext>
            </a:extLst>
          </p:cNvPr>
          <p:cNvSpPr/>
          <p:nvPr/>
        </p:nvSpPr>
        <p:spPr>
          <a:xfrm>
            <a:off x="28791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7FDD80D-84F4-4E40-B5E9-A5CC31C1F346}"/>
              </a:ext>
            </a:extLst>
          </p:cNvPr>
          <p:cNvSpPr/>
          <p:nvPr/>
        </p:nvSpPr>
        <p:spPr>
          <a:xfrm>
            <a:off x="32465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2D3D2E6-A29A-4A51-828A-404BC415B7DE}"/>
              </a:ext>
            </a:extLst>
          </p:cNvPr>
          <p:cNvSpPr/>
          <p:nvPr/>
        </p:nvSpPr>
        <p:spPr>
          <a:xfrm>
            <a:off x="36091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4C1CBCF4-BF27-4DA8-AF1E-E2D760038E7F}"/>
              </a:ext>
            </a:extLst>
          </p:cNvPr>
          <p:cNvSpPr/>
          <p:nvPr/>
        </p:nvSpPr>
        <p:spPr>
          <a:xfrm>
            <a:off x="39691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9E5B2F4-B2E9-44DC-8260-B573A98E2520}"/>
              </a:ext>
            </a:extLst>
          </p:cNvPr>
          <p:cNvSpPr/>
          <p:nvPr/>
        </p:nvSpPr>
        <p:spPr>
          <a:xfrm>
            <a:off x="43271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77D5CB5F-E7C7-48C6-AEF4-3C4A2C06A49E}"/>
              </a:ext>
            </a:extLst>
          </p:cNvPr>
          <p:cNvSpPr/>
          <p:nvPr/>
        </p:nvSpPr>
        <p:spPr>
          <a:xfrm>
            <a:off x="46923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08CBFE-01E7-47C3-8A97-67C7745B375A}"/>
              </a:ext>
            </a:extLst>
          </p:cNvPr>
          <p:cNvSpPr/>
          <p:nvPr/>
        </p:nvSpPr>
        <p:spPr>
          <a:xfrm>
            <a:off x="50523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69E35E1E-0543-4A00-9FB4-39C8914F0659}"/>
              </a:ext>
            </a:extLst>
          </p:cNvPr>
          <p:cNvSpPr/>
          <p:nvPr/>
        </p:nvSpPr>
        <p:spPr>
          <a:xfrm>
            <a:off x="54064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A8CD138-16B7-46C2-A21E-F55CFD16BBD2}"/>
              </a:ext>
            </a:extLst>
          </p:cNvPr>
          <p:cNvSpPr/>
          <p:nvPr/>
        </p:nvSpPr>
        <p:spPr>
          <a:xfrm>
            <a:off x="7475040" y="714355"/>
            <a:ext cx="1230058" cy="378883"/>
          </a:xfrm>
          <a:prstGeom prst="round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187C04F-B4F2-4105-869A-DB358E62D782}"/>
              </a:ext>
            </a:extLst>
          </p:cNvPr>
          <p:cNvSpPr/>
          <p:nvPr/>
        </p:nvSpPr>
        <p:spPr>
          <a:xfrm>
            <a:off x="328605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4DDF2763-38D2-4D39-91FE-DA19B172F140}"/>
              </a:ext>
            </a:extLst>
          </p:cNvPr>
          <p:cNvSpPr/>
          <p:nvPr/>
        </p:nvSpPr>
        <p:spPr>
          <a:xfrm>
            <a:off x="365122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AD1439-19F9-4FB8-A14D-3059577A30EF}"/>
              </a:ext>
            </a:extLst>
          </p:cNvPr>
          <p:cNvSpPr/>
          <p:nvPr/>
        </p:nvSpPr>
        <p:spPr>
          <a:xfrm>
            <a:off x="4021156" y="7122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C7E0E67-4D17-4CCD-82C1-10BAB916F003}"/>
              </a:ext>
            </a:extLst>
          </p:cNvPr>
          <p:cNvSpPr/>
          <p:nvPr/>
        </p:nvSpPr>
        <p:spPr>
          <a:xfrm>
            <a:off x="4388505" y="69259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6FEE6D85-BCCC-473A-8443-40FB3F9F16A4}"/>
              </a:ext>
            </a:extLst>
          </p:cNvPr>
          <p:cNvSpPr/>
          <p:nvPr/>
        </p:nvSpPr>
        <p:spPr>
          <a:xfrm>
            <a:off x="4751090" y="69720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F1858EA3-0460-4CE5-9BFE-15585D9485DD}"/>
              </a:ext>
            </a:extLst>
          </p:cNvPr>
          <p:cNvSpPr/>
          <p:nvPr/>
        </p:nvSpPr>
        <p:spPr>
          <a:xfrm>
            <a:off x="5111090" y="6951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DB9D061-A1B7-4536-A0EE-2786C71E435D}"/>
              </a:ext>
            </a:extLst>
          </p:cNvPr>
          <p:cNvSpPr/>
          <p:nvPr/>
        </p:nvSpPr>
        <p:spPr>
          <a:xfrm>
            <a:off x="546914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FF8B3CE3-455A-46F6-A355-EFDD025728B8}"/>
              </a:ext>
            </a:extLst>
          </p:cNvPr>
          <p:cNvSpPr/>
          <p:nvPr/>
        </p:nvSpPr>
        <p:spPr>
          <a:xfrm>
            <a:off x="5834310" y="68765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DCA1ED5-45CF-4A89-965A-AB0CE3F69ECE}"/>
              </a:ext>
            </a:extLst>
          </p:cNvPr>
          <p:cNvSpPr/>
          <p:nvPr/>
        </p:nvSpPr>
        <p:spPr>
          <a:xfrm>
            <a:off x="619431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E7955792-5CDC-4093-AA44-7BF37A529079}"/>
              </a:ext>
            </a:extLst>
          </p:cNvPr>
          <p:cNvSpPr/>
          <p:nvPr/>
        </p:nvSpPr>
        <p:spPr>
          <a:xfrm>
            <a:off x="6564675" y="68843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957AAD7E-474A-4CD6-8178-F842EEB90C05}"/>
              </a:ext>
            </a:extLst>
          </p:cNvPr>
          <p:cNvSpPr/>
          <p:nvPr/>
        </p:nvSpPr>
        <p:spPr>
          <a:xfrm>
            <a:off x="21357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451223-1AF3-404B-977B-A3B05C1335F5}"/>
              </a:ext>
            </a:extLst>
          </p:cNvPr>
          <p:cNvSpPr/>
          <p:nvPr/>
        </p:nvSpPr>
        <p:spPr>
          <a:xfrm>
            <a:off x="25031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1D430075-D772-43BD-BDB0-A7C334B443E2}"/>
              </a:ext>
            </a:extLst>
          </p:cNvPr>
          <p:cNvSpPr/>
          <p:nvPr/>
        </p:nvSpPr>
        <p:spPr>
          <a:xfrm>
            <a:off x="3900673" y="127796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0544A6A3-BC3B-4D52-8A1E-2480756E832D}"/>
              </a:ext>
            </a:extLst>
          </p:cNvPr>
          <p:cNvSpPr/>
          <p:nvPr/>
        </p:nvSpPr>
        <p:spPr>
          <a:xfrm>
            <a:off x="4258723" y="127422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5E526D13-F006-4374-8CB4-77ACD86C60CB}"/>
              </a:ext>
            </a:extLst>
          </p:cNvPr>
          <p:cNvSpPr/>
          <p:nvPr/>
        </p:nvSpPr>
        <p:spPr>
          <a:xfrm>
            <a:off x="4623893" y="127049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F5F67F88-D4EA-404C-A22B-C1A7615F3DE9}"/>
              </a:ext>
            </a:extLst>
          </p:cNvPr>
          <p:cNvSpPr/>
          <p:nvPr/>
        </p:nvSpPr>
        <p:spPr>
          <a:xfrm>
            <a:off x="4983893" y="127422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EC35982-79D7-4778-88FD-F61B65DCFF6D}"/>
              </a:ext>
            </a:extLst>
          </p:cNvPr>
          <p:cNvSpPr/>
          <p:nvPr/>
        </p:nvSpPr>
        <p:spPr>
          <a:xfrm>
            <a:off x="6539572" y="122122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645DA5A-7AAB-469A-8FDD-6D5512FC0CCE}"/>
              </a:ext>
            </a:extLst>
          </p:cNvPr>
          <p:cNvSpPr/>
          <p:nvPr/>
        </p:nvSpPr>
        <p:spPr>
          <a:xfrm>
            <a:off x="28589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BBE4CF8-1DB2-46B7-B628-9F14EA76BD28}"/>
              </a:ext>
            </a:extLst>
          </p:cNvPr>
          <p:cNvSpPr/>
          <p:nvPr/>
        </p:nvSpPr>
        <p:spPr>
          <a:xfrm>
            <a:off x="32263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A8DC021-F4A6-4F08-9ACF-FDD37D6554D9}"/>
              </a:ext>
            </a:extLst>
          </p:cNvPr>
          <p:cNvSpPr/>
          <p:nvPr/>
        </p:nvSpPr>
        <p:spPr>
          <a:xfrm>
            <a:off x="35889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90855CD-3667-0E02-9129-94BB6ACCFF6E}"/>
              </a:ext>
            </a:extLst>
          </p:cNvPr>
          <p:cNvSpPr/>
          <p:nvPr/>
        </p:nvSpPr>
        <p:spPr>
          <a:xfrm>
            <a:off x="7475040" y="1191683"/>
            <a:ext cx="1230058" cy="378883"/>
          </a:xfrm>
          <a:prstGeom prst="roundRect">
            <a:avLst/>
          </a:prstGeom>
          <a:solidFill>
            <a:srgbClr val="C9C9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1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618B5B32-02AE-59E7-A447-872F2276BA41}"/>
              </a:ext>
            </a:extLst>
          </p:cNvPr>
          <p:cNvGrpSpPr/>
          <p:nvPr/>
        </p:nvGrpSpPr>
        <p:grpSpPr>
          <a:xfrm>
            <a:off x="8898229" y="627721"/>
            <a:ext cx="2898221" cy="995706"/>
            <a:chOff x="8898229" y="627721"/>
            <a:chExt cx="2898221" cy="995706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2A5347E5-3E71-381F-3D60-65237DF025D6}"/>
                </a:ext>
              </a:extLst>
            </p:cNvPr>
            <p:cNvSpPr/>
            <p:nvPr/>
          </p:nvSpPr>
          <p:spPr>
            <a:xfrm>
              <a:off x="9793045" y="627721"/>
              <a:ext cx="2003405" cy="995706"/>
            </a:xfrm>
            <a:prstGeom prst="ellipse">
              <a:avLst/>
            </a:prstGeom>
            <a:solidFill>
              <a:srgbClr val="FDE0B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0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1</a:t>
              </a:r>
              <a:r>
                <a:rPr lang="fr-FR" sz="8000" dirty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1</a:t>
              </a:r>
            </a:p>
          </p:txBody>
        </p:sp>
        <p:sp>
          <p:nvSpPr>
            <p:cNvPr id="5" name="Flèche : droite à entaille 4">
              <a:extLst>
                <a:ext uri="{FF2B5EF4-FFF2-40B4-BE49-F238E27FC236}">
                  <a16:creationId xmlns:a16="http://schemas.microsoft.com/office/drawing/2014/main" id="{CE0E9412-A084-96E4-7258-CC3F4809DDE4}"/>
                </a:ext>
              </a:extLst>
            </p:cNvPr>
            <p:cNvSpPr/>
            <p:nvPr/>
          </p:nvSpPr>
          <p:spPr>
            <a:xfrm>
              <a:off x="8898229" y="942975"/>
              <a:ext cx="725124" cy="43815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0709301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F000F85-656F-4791-BD3F-B0D984E8EA94}"/>
              </a:ext>
            </a:extLst>
          </p:cNvPr>
          <p:cNvGrpSpPr/>
          <p:nvPr/>
        </p:nvGrpSpPr>
        <p:grpSpPr>
          <a:xfrm>
            <a:off x="1365250" y="260350"/>
            <a:ext cx="6337300" cy="6337300"/>
            <a:chOff x="1784350" y="250825"/>
            <a:chExt cx="6337300" cy="6337300"/>
          </a:xfrm>
        </p:grpSpPr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1D56AA0-1FD3-4583-B5FD-D5814C82DBB8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800CDE1-2B20-49F0-9374-C3EBF368A93C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653648-E2E8-47B8-9CCD-035705B3F494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9D36C41-3AA2-4B5B-87E5-21C139DE962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5EA1F35-0A2E-43B3-8AC2-7DC5DB8F4455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F80AE0E7-E5FD-4502-B819-19511073564A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D09DD40-3DA0-46F8-A537-FF8B03684995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5250244-9BE4-44FD-BC8A-FC8D05D3CF2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FB1C133-1A8E-4246-B445-1222324AFB8A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F1EC3F5-C067-457C-90E6-0FD1D7D985FF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1CA46035-940A-46AD-A378-3405381BFE0C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70F8B53A-6460-4866-89AB-2A2AAEAB99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71B9676-6DAB-4215-AD57-CC080AB516A1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05BB1E0A-6982-4393-87D1-60D213E6D3F6}"/>
              </a:ext>
            </a:extLst>
          </p:cNvPr>
          <p:cNvSpPr/>
          <p:nvPr/>
        </p:nvSpPr>
        <p:spPr>
          <a:xfrm>
            <a:off x="21357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7F4569E-E57A-442C-B78E-2201A1473BE8}"/>
              </a:ext>
            </a:extLst>
          </p:cNvPr>
          <p:cNvSpPr/>
          <p:nvPr/>
        </p:nvSpPr>
        <p:spPr>
          <a:xfrm>
            <a:off x="25009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BFEA76B-1DB5-4746-9BF6-9AA8DA6B22DC}"/>
              </a:ext>
            </a:extLst>
          </p:cNvPr>
          <p:cNvSpPr/>
          <p:nvPr/>
        </p:nvSpPr>
        <p:spPr>
          <a:xfrm>
            <a:off x="28708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1B63FE1-5D82-4773-BDFA-3A0223437E92}"/>
              </a:ext>
            </a:extLst>
          </p:cNvPr>
          <p:cNvSpPr/>
          <p:nvPr/>
        </p:nvSpPr>
        <p:spPr>
          <a:xfrm>
            <a:off x="32382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B951FD5-6738-4D06-9A5A-9F999277E15C}"/>
              </a:ext>
            </a:extLst>
          </p:cNvPr>
          <p:cNvSpPr/>
          <p:nvPr/>
        </p:nvSpPr>
        <p:spPr>
          <a:xfrm>
            <a:off x="36008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7C5F6D4-A38D-4482-B469-82508A8247BA}"/>
              </a:ext>
            </a:extLst>
          </p:cNvPr>
          <p:cNvSpPr/>
          <p:nvPr/>
        </p:nvSpPr>
        <p:spPr>
          <a:xfrm>
            <a:off x="39608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5D356A-4940-48E5-941B-F6CDC1EEC81A}"/>
              </a:ext>
            </a:extLst>
          </p:cNvPr>
          <p:cNvSpPr/>
          <p:nvPr/>
        </p:nvSpPr>
        <p:spPr>
          <a:xfrm>
            <a:off x="43188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E35A0B3-5337-4D02-8E8C-F83317C3DEDE}"/>
              </a:ext>
            </a:extLst>
          </p:cNvPr>
          <p:cNvSpPr/>
          <p:nvPr/>
        </p:nvSpPr>
        <p:spPr>
          <a:xfrm>
            <a:off x="46840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C951C59-DF5F-4B57-8378-B779B782222E}"/>
              </a:ext>
            </a:extLst>
          </p:cNvPr>
          <p:cNvSpPr/>
          <p:nvPr/>
        </p:nvSpPr>
        <p:spPr>
          <a:xfrm>
            <a:off x="50440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CB22709-30F1-473D-8AC2-A4D869E2584C}"/>
              </a:ext>
            </a:extLst>
          </p:cNvPr>
          <p:cNvSpPr/>
          <p:nvPr/>
        </p:nvSpPr>
        <p:spPr>
          <a:xfrm>
            <a:off x="53981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5F02BA9-AAD8-430C-ABCD-9AD269A330B7}"/>
              </a:ext>
            </a:extLst>
          </p:cNvPr>
          <p:cNvSpPr/>
          <p:nvPr/>
        </p:nvSpPr>
        <p:spPr>
          <a:xfrm>
            <a:off x="21431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11732BC-EFAB-42E6-879C-05060EFB8811}"/>
              </a:ext>
            </a:extLst>
          </p:cNvPr>
          <p:cNvSpPr/>
          <p:nvPr/>
        </p:nvSpPr>
        <p:spPr>
          <a:xfrm>
            <a:off x="25082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750D0E3-D974-45FA-B03E-FE7E00DBB976}"/>
              </a:ext>
            </a:extLst>
          </p:cNvPr>
          <p:cNvSpPr/>
          <p:nvPr/>
        </p:nvSpPr>
        <p:spPr>
          <a:xfrm>
            <a:off x="28782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FC92E76A-DD39-48E1-895C-FB4352EBE7AD}"/>
              </a:ext>
            </a:extLst>
          </p:cNvPr>
          <p:cNvSpPr/>
          <p:nvPr/>
        </p:nvSpPr>
        <p:spPr>
          <a:xfrm>
            <a:off x="32455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C40F568-3386-4EB6-A785-61621239E32D}"/>
              </a:ext>
            </a:extLst>
          </p:cNvPr>
          <p:cNvSpPr/>
          <p:nvPr/>
        </p:nvSpPr>
        <p:spPr>
          <a:xfrm>
            <a:off x="36081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472B3DDE-BB0D-42E5-B8EC-28D46F0E5C09}"/>
              </a:ext>
            </a:extLst>
          </p:cNvPr>
          <p:cNvSpPr/>
          <p:nvPr/>
        </p:nvSpPr>
        <p:spPr>
          <a:xfrm>
            <a:off x="39681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15CB31AA-B235-4297-A637-92D3ED4BCB2E}"/>
              </a:ext>
            </a:extLst>
          </p:cNvPr>
          <p:cNvSpPr/>
          <p:nvPr/>
        </p:nvSpPr>
        <p:spPr>
          <a:xfrm>
            <a:off x="43262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148CB37-E8E8-45CD-8E76-16598591E818}"/>
              </a:ext>
            </a:extLst>
          </p:cNvPr>
          <p:cNvSpPr/>
          <p:nvPr/>
        </p:nvSpPr>
        <p:spPr>
          <a:xfrm>
            <a:off x="46913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CC4984D-F0CD-4D50-9F8E-FA49C9D0A639}"/>
              </a:ext>
            </a:extLst>
          </p:cNvPr>
          <p:cNvSpPr/>
          <p:nvPr/>
        </p:nvSpPr>
        <p:spPr>
          <a:xfrm>
            <a:off x="50513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25E921E-8278-434B-A6B6-CB1185D96C1E}"/>
              </a:ext>
            </a:extLst>
          </p:cNvPr>
          <p:cNvSpPr/>
          <p:nvPr/>
        </p:nvSpPr>
        <p:spPr>
          <a:xfrm>
            <a:off x="54055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040780D-683B-4D46-8BF6-4DDFB4AD3223}"/>
              </a:ext>
            </a:extLst>
          </p:cNvPr>
          <p:cNvSpPr/>
          <p:nvPr/>
        </p:nvSpPr>
        <p:spPr>
          <a:xfrm>
            <a:off x="21465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1316ADB-F46B-4AD2-882B-FCDEC1D1A859}"/>
              </a:ext>
            </a:extLst>
          </p:cNvPr>
          <p:cNvSpPr/>
          <p:nvPr/>
        </p:nvSpPr>
        <p:spPr>
          <a:xfrm>
            <a:off x="25116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3ABEE26-1069-4337-9D06-6ECD4C54FB44}"/>
              </a:ext>
            </a:extLst>
          </p:cNvPr>
          <p:cNvSpPr/>
          <p:nvPr/>
        </p:nvSpPr>
        <p:spPr>
          <a:xfrm>
            <a:off x="28816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7FFE209-696C-4A1A-8C53-4D4C357F7A6C}"/>
              </a:ext>
            </a:extLst>
          </p:cNvPr>
          <p:cNvSpPr/>
          <p:nvPr/>
        </p:nvSpPr>
        <p:spPr>
          <a:xfrm>
            <a:off x="32489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D86937B-7822-49C2-92BD-1ED03C63E90D}"/>
              </a:ext>
            </a:extLst>
          </p:cNvPr>
          <p:cNvSpPr/>
          <p:nvPr/>
        </p:nvSpPr>
        <p:spPr>
          <a:xfrm>
            <a:off x="36115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E379CED-A1C8-43C1-B680-24011E3F1000}"/>
              </a:ext>
            </a:extLst>
          </p:cNvPr>
          <p:cNvSpPr/>
          <p:nvPr/>
        </p:nvSpPr>
        <p:spPr>
          <a:xfrm>
            <a:off x="39715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D781D43E-191A-4E36-ADD6-DB0E0751F541}"/>
              </a:ext>
            </a:extLst>
          </p:cNvPr>
          <p:cNvSpPr/>
          <p:nvPr/>
        </p:nvSpPr>
        <p:spPr>
          <a:xfrm>
            <a:off x="43296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1B0AD98-775E-45E0-9E6C-CE4E0A66AC52}"/>
              </a:ext>
            </a:extLst>
          </p:cNvPr>
          <p:cNvSpPr/>
          <p:nvPr/>
        </p:nvSpPr>
        <p:spPr>
          <a:xfrm>
            <a:off x="46947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6944BF7-CB1D-424A-9BCC-1D51E6345758}"/>
              </a:ext>
            </a:extLst>
          </p:cNvPr>
          <p:cNvSpPr/>
          <p:nvPr/>
        </p:nvSpPr>
        <p:spPr>
          <a:xfrm>
            <a:off x="50547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673F8C0C-E5C1-4A52-8EFA-EA1775D0A460}"/>
              </a:ext>
            </a:extLst>
          </p:cNvPr>
          <p:cNvSpPr/>
          <p:nvPr/>
        </p:nvSpPr>
        <p:spPr>
          <a:xfrm>
            <a:off x="54089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8F8545D-61C9-4087-9C60-D00B591E7F7B}"/>
              </a:ext>
            </a:extLst>
          </p:cNvPr>
          <p:cNvSpPr/>
          <p:nvPr/>
        </p:nvSpPr>
        <p:spPr>
          <a:xfrm>
            <a:off x="21431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DBFB6F2-CA67-48C4-99FB-CE33B6737561}"/>
              </a:ext>
            </a:extLst>
          </p:cNvPr>
          <p:cNvSpPr/>
          <p:nvPr/>
        </p:nvSpPr>
        <p:spPr>
          <a:xfrm>
            <a:off x="25082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F35B4422-FA72-4C5E-AD31-BA5FE6583B8A}"/>
              </a:ext>
            </a:extLst>
          </p:cNvPr>
          <p:cNvSpPr/>
          <p:nvPr/>
        </p:nvSpPr>
        <p:spPr>
          <a:xfrm>
            <a:off x="28782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FDFD5A20-A349-468C-B00F-DC45E26F6E81}"/>
              </a:ext>
            </a:extLst>
          </p:cNvPr>
          <p:cNvSpPr/>
          <p:nvPr/>
        </p:nvSpPr>
        <p:spPr>
          <a:xfrm>
            <a:off x="32455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237BA4C8-3F4C-4D4E-A377-294419EACB67}"/>
              </a:ext>
            </a:extLst>
          </p:cNvPr>
          <p:cNvSpPr/>
          <p:nvPr/>
        </p:nvSpPr>
        <p:spPr>
          <a:xfrm>
            <a:off x="36081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AB577EF-8711-4F8B-8AD8-DC978B13FA30}"/>
              </a:ext>
            </a:extLst>
          </p:cNvPr>
          <p:cNvSpPr/>
          <p:nvPr/>
        </p:nvSpPr>
        <p:spPr>
          <a:xfrm>
            <a:off x="39681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D6183FB-28ED-461A-9F7D-5C65FE914B24}"/>
              </a:ext>
            </a:extLst>
          </p:cNvPr>
          <p:cNvSpPr/>
          <p:nvPr/>
        </p:nvSpPr>
        <p:spPr>
          <a:xfrm>
            <a:off x="43262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2C1CBC8-719C-432F-91F9-4D7E9EA94AD9}"/>
              </a:ext>
            </a:extLst>
          </p:cNvPr>
          <p:cNvSpPr/>
          <p:nvPr/>
        </p:nvSpPr>
        <p:spPr>
          <a:xfrm>
            <a:off x="46913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7CB2962-092C-4D0B-B9D1-9E8AE45E81C4}"/>
              </a:ext>
            </a:extLst>
          </p:cNvPr>
          <p:cNvSpPr/>
          <p:nvPr/>
        </p:nvSpPr>
        <p:spPr>
          <a:xfrm>
            <a:off x="50513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20352CB-C411-461D-A035-F654A5827304}"/>
              </a:ext>
            </a:extLst>
          </p:cNvPr>
          <p:cNvSpPr/>
          <p:nvPr/>
        </p:nvSpPr>
        <p:spPr>
          <a:xfrm>
            <a:off x="54055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71A63175-629E-406D-BCA5-55A9D753C712}"/>
              </a:ext>
            </a:extLst>
          </p:cNvPr>
          <p:cNvSpPr/>
          <p:nvPr/>
        </p:nvSpPr>
        <p:spPr>
          <a:xfrm>
            <a:off x="21431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CD7522CA-7463-4D1F-A1B5-22DE73D96EA4}"/>
              </a:ext>
            </a:extLst>
          </p:cNvPr>
          <p:cNvSpPr/>
          <p:nvPr/>
        </p:nvSpPr>
        <p:spPr>
          <a:xfrm>
            <a:off x="25082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245B12C-BFF0-4355-AEA5-BC6862AA0CE5}"/>
              </a:ext>
            </a:extLst>
          </p:cNvPr>
          <p:cNvSpPr/>
          <p:nvPr/>
        </p:nvSpPr>
        <p:spPr>
          <a:xfrm>
            <a:off x="28782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268A635B-8B1D-40BF-AEDA-CBB4A3BB6C43}"/>
              </a:ext>
            </a:extLst>
          </p:cNvPr>
          <p:cNvSpPr/>
          <p:nvPr/>
        </p:nvSpPr>
        <p:spPr>
          <a:xfrm>
            <a:off x="32455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EF7A59A-D4CA-434E-9ECD-95A662E4FCDA}"/>
              </a:ext>
            </a:extLst>
          </p:cNvPr>
          <p:cNvSpPr/>
          <p:nvPr/>
        </p:nvSpPr>
        <p:spPr>
          <a:xfrm>
            <a:off x="36081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0BD34E4E-1C9F-43CD-949C-93A92261894A}"/>
              </a:ext>
            </a:extLst>
          </p:cNvPr>
          <p:cNvSpPr/>
          <p:nvPr/>
        </p:nvSpPr>
        <p:spPr>
          <a:xfrm>
            <a:off x="39681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D3E96FD-8BEA-4386-B9DA-D02C60DC8298}"/>
              </a:ext>
            </a:extLst>
          </p:cNvPr>
          <p:cNvSpPr/>
          <p:nvPr/>
        </p:nvSpPr>
        <p:spPr>
          <a:xfrm>
            <a:off x="43262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210D26E-9A95-4325-B240-CD2F5C047323}"/>
              </a:ext>
            </a:extLst>
          </p:cNvPr>
          <p:cNvSpPr/>
          <p:nvPr/>
        </p:nvSpPr>
        <p:spPr>
          <a:xfrm>
            <a:off x="46913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331C178-0C38-4C51-9CC2-65D802577601}"/>
              </a:ext>
            </a:extLst>
          </p:cNvPr>
          <p:cNvSpPr/>
          <p:nvPr/>
        </p:nvSpPr>
        <p:spPr>
          <a:xfrm>
            <a:off x="50513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F469204B-C5F4-451C-A9D4-A5C14A39878C}"/>
              </a:ext>
            </a:extLst>
          </p:cNvPr>
          <p:cNvSpPr/>
          <p:nvPr/>
        </p:nvSpPr>
        <p:spPr>
          <a:xfrm>
            <a:off x="54055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846B43B-010D-4852-BD49-CBF8BFDC3EDB}"/>
              </a:ext>
            </a:extLst>
          </p:cNvPr>
          <p:cNvSpPr/>
          <p:nvPr/>
        </p:nvSpPr>
        <p:spPr>
          <a:xfrm>
            <a:off x="21431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FA817A3-79B7-4584-B2A4-84F0A03305A2}"/>
              </a:ext>
            </a:extLst>
          </p:cNvPr>
          <p:cNvSpPr/>
          <p:nvPr/>
        </p:nvSpPr>
        <p:spPr>
          <a:xfrm>
            <a:off x="25082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5650EB80-B328-4E35-85C9-6328079D897D}"/>
              </a:ext>
            </a:extLst>
          </p:cNvPr>
          <p:cNvSpPr/>
          <p:nvPr/>
        </p:nvSpPr>
        <p:spPr>
          <a:xfrm>
            <a:off x="28782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BA54E811-47B6-47D3-82DF-53830A4C0AAC}"/>
              </a:ext>
            </a:extLst>
          </p:cNvPr>
          <p:cNvSpPr/>
          <p:nvPr/>
        </p:nvSpPr>
        <p:spPr>
          <a:xfrm>
            <a:off x="32455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8BB32CF-0FD3-4FA2-A961-A295FF6B3AA7}"/>
              </a:ext>
            </a:extLst>
          </p:cNvPr>
          <p:cNvSpPr/>
          <p:nvPr/>
        </p:nvSpPr>
        <p:spPr>
          <a:xfrm>
            <a:off x="36081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CC5D39F5-B009-42CE-A9F8-A54F4C432575}"/>
              </a:ext>
            </a:extLst>
          </p:cNvPr>
          <p:cNvSpPr/>
          <p:nvPr/>
        </p:nvSpPr>
        <p:spPr>
          <a:xfrm>
            <a:off x="39681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D6BB972-4AE3-4C3F-A27C-699E34A37E99}"/>
              </a:ext>
            </a:extLst>
          </p:cNvPr>
          <p:cNvSpPr/>
          <p:nvPr/>
        </p:nvSpPr>
        <p:spPr>
          <a:xfrm>
            <a:off x="43262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39BD3CD-14CC-4DA9-9E91-EA6272952BE0}"/>
              </a:ext>
            </a:extLst>
          </p:cNvPr>
          <p:cNvSpPr/>
          <p:nvPr/>
        </p:nvSpPr>
        <p:spPr>
          <a:xfrm>
            <a:off x="46913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70BCC822-FF75-403C-A099-7C85DA064860}"/>
              </a:ext>
            </a:extLst>
          </p:cNvPr>
          <p:cNvSpPr/>
          <p:nvPr/>
        </p:nvSpPr>
        <p:spPr>
          <a:xfrm>
            <a:off x="50513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F9A23EE1-8BA9-4401-83CE-391D29F84838}"/>
              </a:ext>
            </a:extLst>
          </p:cNvPr>
          <p:cNvSpPr/>
          <p:nvPr/>
        </p:nvSpPr>
        <p:spPr>
          <a:xfrm>
            <a:off x="54055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79169031-5F55-4C81-8E76-F345F17C0B49}"/>
              </a:ext>
            </a:extLst>
          </p:cNvPr>
          <p:cNvSpPr/>
          <p:nvPr/>
        </p:nvSpPr>
        <p:spPr>
          <a:xfrm>
            <a:off x="21431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BD14523-7A9B-45FF-9220-2E2367C760F9}"/>
              </a:ext>
            </a:extLst>
          </p:cNvPr>
          <p:cNvSpPr/>
          <p:nvPr/>
        </p:nvSpPr>
        <p:spPr>
          <a:xfrm>
            <a:off x="25082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FD161A7-0451-4953-8E3B-771C49327723}"/>
              </a:ext>
            </a:extLst>
          </p:cNvPr>
          <p:cNvSpPr/>
          <p:nvPr/>
        </p:nvSpPr>
        <p:spPr>
          <a:xfrm>
            <a:off x="28782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6AB3A78-8613-443F-940C-8441A2690CB1}"/>
              </a:ext>
            </a:extLst>
          </p:cNvPr>
          <p:cNvSpPr/>
          <p:nvPr/>
        </p:nvSpPr>
        <p:spPr>
          <a:xfrm>
            <a:off x="32455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E68EE8AA-9595-42E8-B220-FA39C4522E3F}"/>
              </a:ext>
            </a:extLst>
          </p:cNvPr>
          <p:cNvSpPr/>
          <p:nvPr/>
        </p:nvSpPr>
        <p:spPr>
          <a:xfrm>
            <a:off x="36081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6E860416-455C-48D0-8CE8-87EB28D5BDF4}"/>
              </a:ext>
            </a:extLst>
          </p:cNvPr>
          <p:cNvSpPr/>
          <p:nvPr/>
        </p:nvSpPr>
        <p:spPr>
          <a:xfrm>
            <a:off x="39681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8D18E50A-AB0F-412B-9DC6-4E0EF4865736}"/>
              </a:ext>
            </a:extLst>
          </p:cNvPr>
          <p:cNvSpPr/>
          <p:nvPr/>
        </p:nvSpPr>
        <p:spPr>
          <a:xfrm>
            <a:off x="43262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4BAB195-4331-4346-8E9B-AEDD0C3D9D32}"/>
              </a:ext>
            </a:extLst>
          </p:cNvPr>
          <p:cNvSpPr/>
          <p:nvPr/>
        </p:nvSpPr>
        <p:spPr>
          <a:xfrm>
            <a:off x="46913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C95C015-F789-4A8C-B626-DB2890E5AC1C}"/>
              </a:ext>
            </a:extLst>
          </p:cNvPr>
          <p:cNvSpPr/>
          <p:nvPr/>
        </p:nvSpPr>
        <p:spPr>
          <a:xfrm>
            <a:off x="50513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4151C4C9-E685-4ABD-BA15-2048E1F8E43B}"/>
              </a:ext>
            </a:extLst>
          </p:cNvPr>
          <p:cNvSpPr/>
          <p:nvPr/>
        </p:nvSpPr>
        <p:spPr>
          <a:xfrm>
            <a:off x="54055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6967F9D1-87DD-4979-85F5-A47EEF4CCECB}"/>
              </a:ext>
            </a:extLst>
          </p:cNvPr>
          <p:cNvSpPr/>
          <p:nvPr/>
        </p:nvSpPr>
        <p:spPr>
          <a:xfrm>
            <a:off x="21440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E54B094B-C23E-4607-8270-D7880B0E83BB}"/>
              </a:ext>
            </a:extLst>
          </p:cNvPr>
          <p:cNvSpPr/>
          <p:nvPr/>
        </p:nvSpPr>
        <p:spPr>
          <a:xfrm>
            <a:off x="25092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55297E61-27A6-4E05-97F0-E9DBB333FECF}"/>
              </a:ext>
            </a:extLst>
          </p:cNvPr>
          <p:cNvSpPr/>
          <p:nvPr/>
        </p:nvSpPr>
        <p:spPr>
          <a:xfrm>
            <a:off x="28791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7FDD80D-84F4-4E40-B5E9-A5CC31C1F346}"/>
              </a:ext>
            </a:extLst>
          </p:cNvPr>
          <p:cNvSpPr/>
          <p:nvPr/>
        </p:nvSpPr>
        <p:spPr>
          <a:xfrm>
            <a:off x="32465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2D3D2E6-A29A-4A51-828A-404BC415B7DE}"/>
              </a:ext>
            </a:extLst>
          </p:cNvPr>
          <p:cNvSpPr/>
          <p:nvPr/>
        </p:nvSpPr>
        <p:spPr>
          <a:xfrm>
            <a:off x="36091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4C1CBCF4-BF27-4DA8-AF1E-E2D760038E7F}"/>
              </a:ext>
            </a:extLst>
          </p:cNvPr>
          <p:cNvSpPr/>
          <p:nvPr/>
        </p:nvSpPr>
        <p:spPr>
          <a:xfrm>
            <a:off x="39691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9E5B2F4-B2E9-44DC-8260-B573A98E2520}"/>
              </a:ext>
            </a:extLst>
          </p:cNvPr>
          <p:cNvSpPr/>
          <p:nvPr/>
        </p:nvSpPr>
        <p:spPr>
          <a:xfrm>
            <a:off x="43271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77D5CB5F-E7C7-48C6-AEF4-3C4A2C06A49E}"/>
              </a:ext>
            </a:extLst>
          </p:cNvPr>
          <p:cNvSpPr/>
          <p:nvPr/>
        </p:nvSpPr>
        <p:spPr>
          <a:xfrm>
            <a:off x="46923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08CBFE-01E7-47C3-8A97-67C7745B375A}"/>
              </a:ext>
            </a:extLst>
          </p:cNvPr>
          <p:cNvSpPr/>
          <p:nvPr/>
        </p:nvSpPr>
        <p:spPr>
          <a:xfrm>
            <a:off x="50523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69E35E1E-0543-4A00-9FB4-39C8914F0659}"/>
              </a:ext>
            </a:extLst>
          </p:cNvPr>
          <p:cNvSpPr/>
          <p:nvPr/>
        </p:nvSpPr>
        <p:spPr>
          <a:xfrm>
            <a:off x="54064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A8CD138-16B7-46C2-A21E-F55CFD16BBD2}"/>
              </a:ext>
            </a:extLst>
          </p:cNvPr>
          <p:cNvSpPr/>
          <p:nvPr/>
        </p:nvSpPr>
        <p:spPr>
          <a:xfrm>
            <a:off x="7475040" y="714355"/>
            <a:ext cx="1230058" cy="378883"/>
          </a:xfrm>
          <a:prstGeom prst="round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187C04F-B4F2-4105-869A-DB358E62D782}"/>
              </a:ext>
            </a:extLst>
          </p:cNvPr>
          <p:cNvSpPr/>
          <p:nvPr/>
        </p:nvSpPr>
        <p:spPr>
          <a:xfrm>
            <a:off x="328605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4DDF2763-38D2-4D39-91FE-DA19B172F140}"/>
              </a:ext>
            </a:extLst>
          </p:cNvPr>
          <p:cNvSpPr/>
          <p:nvPr/>
        </p:nvSpPr>
        <p:spPr>
          <a:xfrm>
            <a:off x="365122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AD1439-19F9-4FB8-A14D-3059577A30EF}"/>
              </a:ext>
            </a:extLst>
          </p:cNvPr>
          <p:cNvSpPr/>
          <p:nvPr/>
        </p:nvSpPr>
        <p:spPr>
          <a:xfrm>
            <a:off x="4021156" y="7122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C7E0E67-4D17-4CCD-82C1-10BAB916F003}"/>
              </a:ext>
            </a:extLst>
          </p:cNvPr>
          <p:cNvSpPr/>
          <p:nvPr/>
        </p:nvSpPr>
        <p:spPr>
          <a:xfrm>
            <a:off x="4388505" y="69259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6FEE6D85-BCCC-473A-8443-40FB3F9F16A4}"/>
              </a:ext>
            </a:extLst>
          </p:cNvPr>
          <p:cNvSpPr/>
          <p:nvPr/>
        </p:nvSpPr>
        <p:spPr>
          <a:xfrm>
            <a:off x="4751090" y="69720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F1858EA3-0460-4CE5-9BFE-15585D9485DD}"/>
              </a:ext>
            </a:extLst>
          </p:cNvPr>
          <p:cNvSpPr/>
          <p:nvPr/>
        </p:nvSpPr>
        <p:spPr>
          <a:xfrm>
            <a:off x="5111090" y="6951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DB9D061-A1B7-4536-A0EE-2786C71E435D}"/>
              </a:ext>
            </a:extLst>
          </p:cNvPr>
          <p:cNvSpPr/>
          <p:nvPr/>
        </p:nvSpPr>
        <p:spPr>
          <a:xfrm>
            <a:off x="546914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FF8B3CE3-455A-46F6-A355-EFDD025728B8}"/>
              </a:ext>
            </a:extLst>
          </p:cNvPr>
          <p:cNvSpPr/>
          <p:nvPr/>
        </p:nvSpPr>
        <p:spPr>
          <a:xfrm>
            <a:off x="5834310" y="68765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DCA1ED5-45CF-4A89-965A-AB0CE3F69ECE}"/>
              </a:ext>
            </a:extLst>
          </p:cNvPr>
          <p:cNvSpPr/>
          <p:nvPr/>
        </p:nvSpPr>
        <p:spPr>
          <a:xfrm>
            <a:off x="619431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E7955792-5CDC-4093-AA44-7BF37A529079}"/>
              </a:ext>
            </a:extLst>
          </p:cNvPr>
          <p:cNvSpPr/>
          <p:nvPr/>
        </p:nvSpPr>
        <p:spPr>
          <a:xfrm>
            <a:off x="6564675" y="68843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957AAD7E-474A-4CD6-8178-F842EEB90C05}"/>
              </a:ext>
            </a:extLst>
          </p:cNvPr>
          <p:cNvSpPr/>
          <p:nvPr/>
        </p:nvSpPr>
        <p:spPr>
          <a:xfrm>
            <a:off x="21357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451223-1AF3-404B-977B-A3B05C1335F5}"/>
              </a:ext>
            </a:extLst>
          </p:cNvPr>
          <p:cNvSpPr/>
          <p:nvPr/>
        </p:nvSpPr>
        <p:spPr>
          <a:xfrm>
            <a:off x="25031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1D430075-D772-43BD-BDB0-A7C334B443E2}"/>
              </a:ext>
            </a:extLst>
          </p:cNvPr>
          <p:cNvSpPr/>
          <p:nvPr/>
        </p:nvSpPr>
        <p:spPr>
          <a:xfrm>
            <a:off x="3900673" y="127796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0544A6A3-BC3B-4D52-8A1E-2480756E832D}"/>
              </a:ext>
            </a:extLst>
          </p:cNvPr>
          <p:cNvSpPr/>
          <p:nvPr/>
        </p:nvSpPr>
        <p:spPr>
          <a:xfrm>
            <a:off x="4258723" y="127422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5E526D13-F006-4374-8CB4-77ACD86C60CB}"/>
              </a:ext>
            </a:extLst>
          </p:cNvPr>
          <p:cNvSpPr/>
          <p:nvPr/>
        </p:nvSpPr>
        <p:spPr>
          <a:xfrm>
            <a:off x="4623893" y="127049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F5F67F88-D4EA-404C-A22B-C1A7615F3DE9}"/>
              </a:ext>
            </a:extLst>
          </p:cNvPr>
          <p:cNvSpPr/>
          <p:nvPr/>
        </p:nvSpPr>
        <p:spPr>
          <a:xfrm>
            <a:off x="6189880" y="120681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EC35982-79D7-4778-88FD-F61B65DCFF6D}"/>
              </a:ext>
            </a:extLst>
          </p:cNvPr>
          <p:cNvSpPr/>
          <p:nvPr/>
        </p:nvSpPr>
        <p:spPr>
          <a:xfrm>
            <a:off x="6539572" y="122122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645DA5A-7AAB-469A-8FDD-6D5512FC0CCE}"/>
              </a:ext>
            </a:extLst>
          </p:cNvPr>
          <p:cNvSpPr/>
          <p:nvPr/>
        </p:nvSpPr>
        <p:spPr>
          <a:xfrm>
            <a:off x="28589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BBE4CF8-1DB2-46B7-B628-9F14EA76BD28}"/>
              </a:ext>
            </a:extLst>
          </p:cNvPr>
          <p:cNvSpPr/>
          <p:nvPr/>
        </p:nvSpPr>
        <p:spPr>
          <a:xfrm>
            <a:off x="32263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A8DC021-F4A6-4F08-9ACF-FDD37D6554D9}"/>
              </a:ext>
            </a:extLst>
          </p:cNvPr>
          <p:cNvSpPr/>
          <p:nvPr/>
        </p:nvSpPr>
        <p:spPr>
          <a:xfrm>
            <a:off x="35889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90855CD-3667-0E02-9129-94BB6ACCFF6E}"/>
              </a:ext>
            </a:extLst>
          </p:cNvPr>
          <p:cNvSpPr/>
          <p:nvPr/>
        </p:nvSpPr>
        <p:spPr>
          <a:xfrm>
            <a:off x="7475040" y="1191683"/>
            <a:ext cx="1230058" cy="378883"/>
          </a:xfrm>
          <a:prstGeom prst="roundRect">
            <a:avLst/>
          </a:prstGeom>
          <a:solidFill>
            <a:srgbClr val="C9C9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2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618B5B32-02AE-59E7-A447-872F2276BA41}"/>
              </a:ext>
            </a:extLst>
          </p:cNvPr>
          <p:cNvGrpSpPr/>
          <p:nvPr/>
        </p:nvGrpSpPr>
        <p:grpSpPr>
          <a:xfrm>
            <a:off x="8898229" y="627721"/>
            <a:ext cx="2898221" cy="995706"/>
            <a:chOff x="8898229" y="627721"/>
            <a:chExt cx="2898221" cy="995706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2A5347E5-3E71-381F-3D60-65237DF025D6}"/>
                </a:ext>
              </a:extLst>
            </p:cNvPr>
            <p:cNvSpPr/>
            <p:nvPr/>
          </p:nvSpPr>
          <p:spPr>
            <a:xfrm>
              <a:off x="9793045" y="627721"/>
              <a:ext cx="2003405" cy="995706"/>
            </a:xfrm>
            <a:prstGeom prst="ellipse">
              <a:avLst/>
            </a:prstGeom>
            <a:solidFill>
              <a:srgbClr val="FDE0B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0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1</a:t>
              </a:r>
              <a:r>
                <a:rPr lang="fr-FR" sz="8000" dirty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2</a:t>
              </a:r>
            </a:p>
          </p:txBody>
        </p:sp>
        <p:sp>
          <p:nvSpPr>
            <p:cNvPr id="5" name="Flèche : droite à entaille 4">
              <a:extLst>
                <a:ext uri="{FF2B5EF4-FFF2-40B4-BE49-F238E27FC236}">
                  <a16:creationId xmlns:a16="http://schemas.microsoft.com/office/drawing/2014/main" id="{CE0E9412-A084-96E4-7258-CC3F4809DDE4}"/>
                </a:ext>
              </a:extLst>
            </p:cNvPr>
            <p:cNvSpPr/>
            <p:nvPr/>
          </p:nvSpPr>
          <p:spPr>
            <a:xfrm>
              <a:off x="8898229" y="942975"/>
              <a:ext cx="725124" cy="43815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767830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F000F85-656F-4791-BD3F-B0D984E8EA94}"/>
              </a:ext>
            </a:extLst>
          </p:cNvPr>
          <p:cNvGrpSpPr/>
          <p:nvPr/>
        </p:nvGrpSpPr>
        <p:grpSpPr>
          <a:xfrm>
            <a:off x="1365250" y="260350"/>
            <a:ext cx="6337300" cy="6337300"/>
            <a:chOff x="1784350" y="250825"/>
            <a:chExt cx="6337300" cy="6337300"/>
          </a:xfrm>
        </p:grpSpPr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1D56AA0-1FD3-4583-B5FD-D5814C82DBB8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800CDE1-2B20-49F0-9374-C3EBF368A93C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653648-E2E8-47B8-9CCD-035705B3F494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9D36C41-3AA2-4B5B-87E5-21C139DE962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5EA1F35-0A2E-43B3-8AC2-7DC5DB8F4455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F80AE0E7-E5FD-4502-B819-19511073564A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D09DD40-3DA0-46F8-A537-FF8B03684995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5250244-9BE4-44FD-BC8A-FC8D05D3CF2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FB1C133-1A8E-4246-B445-1222324AFB8A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F1EC3F5-C067-457C-90E6-0FD1D7D985FF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1CA46035-940A-46AD-A378-3405381BFE0C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70F8B53A-6460-4866-89AB-2A2AAEAB99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71B9676-6DAB-4215-AD57-CC080AB516A1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05BB1E0A-6982-4393-87D1-60D213E6D3F6}"/>
              </a:ext>
            </a:extLst>
          </p:cNvPr>
          <p:cNvSpPr/>
          <p:nvPr/>
        </p:nvSpPr>
        <p:spPr>
          <a:xfrm>
            <a:off x="21357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7F4569E-E57A-442C-B78E-2201A1473BE8}"/>
              </a:ext>
            </a:extLst>
          </p:cNvPr>
          <p:cNvSpPr/>
          <p:nvPr/>
        </p:nvSpPr>
        <p:spPr>
          <a:xfrm>
            <a:off x="25009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BFEA76B-1DB5-4746-9BF6-9AA8DA6B22DC}"/>
              </a:ext>
            </a:extLst>
          </p:cNvPr>
          <p:cNvSpPr/>
          <p:nvPr/>
        </p:nvSpPr>
        <p:spPr>
          <a:xfrm>
            <a:off x="28708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1B63FE1-5D82-4773-BDFA-3A0223437E92}"/>
              </a:ext>
            </a:extLst>
          </p:cNvPr>
          <p:cNvSpPr/>
          <p:nvPr/>
        </p:nvSpPr>
        <p:spPr>
          <a:xfrm>
            <a:off x="32382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B951FD5-6738-4D06-9A5A-9F999277E15C}"/>
              </a:ext>
            </a:extLst>
          </p:cNvPr>
          <p:cNvSpPr/>
          <p:nvPr/>
        </p:nvSpPr>
        <p:spPr>
          <a:xfrm>
            <a:off x="36008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7C5F6D4-A38D-4482-B469-82508A8247BA}"/>
              </a:ext>
            </a:extLst>
          </p:cNvPr>
          <p:cNvSpPr/>
          <p:nvPr/>
        </p:nvSpPr>
        <p:spPr>
          <a:xfrm>
            <a:off x="39608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5D356A-4940-48E5-941B-F6CDC1EEC81A}"/>
              </a:ext>
            </a:extLst>
          </p:cNvPr>
          <p:cNvSpPr/>
          <p:nvPr/>
        </p:nvSpPr>
        <p:spPr>
          <a:xfrm>
            <a:off x="43188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E35A0B3-5337-4D02-8E8C-F83317C3DEDE}"/>
              </a:ext>
            </a:extLst>
          </p:cNvPr>
          <p:cNvSpPr/>
          <p:nvPr/>
        </p:nvSpPr>
        <p:spPr>
          <a:xfrm>
            <a:off x="46840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C951C59-DF5F-4B57-8378-B779B782222E}"/>
              </a:ext>
            </a:extLst>
          </p:cNvPr>
          <p:cNvSpPr/>
          <p:nvPr/>
        </p:nvSpPr>
        <p:spPr>
          <a:xfrm>
            <a:off x="50440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CB22709-30F1-473D-8AC2-A4D869E2584C}"/>
              </a:ext>
            </a:extLst>
          </p:cNvPr>
          <p:cNvSpPr/>
          <p:nvPr/>
        </p:nvSpPr>
        <p:spPr>
          <a:xfrm>
            <a:off x="53981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5F02BA9-AAD8-430C-ABCD-9AD269A330B7}"/>
              </a:ext>
            </a:extLst>
          </p:cNvPr>
          <p:cNvSpPr/>
          <p:nvPr/>
        </p:nvSpPr>
        <p:spPr>
          <a:xfrm>
            <a:off x="21431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11732BC-EFAB-42E6-879C-05060EFB8811}"/>
              </a:ext>
            </a:extLst>
          </p:cNvPr>
          <p:cNvSpPr/>
          <p:nvPr/>
        </p:nvSpPr>
        <p:spPr>
          <a:xfrm>
            <a:off x="25082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750D0E3-D974-45FA-B03E-FE7E00DBB976}"/>
              </a:ext>
            </a:extLst>
          </p:cNvPr>
          <p:cNvSpPr/>
          <p:nvPr/>
        </p:nvSpPr>
        <p:spPr>
          <a:xfrm>
            <a:off x="28782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FC92E76A-DD39-48E1-895C-FB4352EBE7AD}"/>
              </a:ext>
            </a:extLst>
          </p:cNvPr>
          <p:cNvSpPr/>
          <p:nvPr/>
        </p:nvSpPr>
        <p:spPr>
          <a:xfrm>
            <a:off x="32455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C40F568-3386-4EB6-A785-61621239E32D}"/>
              </a:ext>
            </a:extLst>
          </p:cNvPr>
          <p:cNvSpPr/>
          <p:nvPr/>
        </p:nvSpPr>
        <p:spPr>
          <a:xfrm>
            <a:off x="36081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472B3DDE-BB0D-42E5-B8EC-28D46F0E5C09}"/>
              </a:ext>
            </a:extLst>
          </p:cNvPr>
          <p:cNvSpPr/>
          <p:nvPr/>
        </p:nvSpPr>
        <p:spPr>
          <a:xfrm>
            <a:off x="39681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15CB31AA-B235-4297-A637-92D3ED4BCB2E}"/>
              </a:ext>
            </a:extLst>
          </p:cNvPr>
          <p:cNvSpPr/>
          <p:nvPr/>
        </p:nvSpPr>
        <p:spPr>
          <a:xfrm>
            <a:off x="43262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148CB37-E8E8-45CD-8E76-16598591E818}"/>
              </a:ext>
            </a:extLst>
          </p:cNvPr>
          <p:cNvSpPr/>
          <p:nvPr/>
        </p:nvSpPr>
        <p:spPr>
          <a:xfrm>
            <a:off x="46913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CC4984D-F0CD-4D50-9F8E-FA49C9D0A639}"/>
              </a:ext>
            </a:extLst>
          </p:cNvPr>
          <p:cNvSpPr/>
          <p:nvPr/>
        </p:nvSpPr>
        <p:spPr>
          <a:xfrm>
            <a:off x="50513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25E921E-8278-434B-A6B6-CB1185D96C1E}"/>
              </a:ext>
            </a:extLst>
          </p:cNvPr>
          <p:cNvSpPr/>
          <p:nvPr/>
        </p:nvSpPr>
        <p:spPr>
          <a:xfrm>
            <a:off x="54055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040780D-683B-4D46-8BF6-4DDFB4AD3223}"/>
              </a:ext>
            </a:extLst>
          </p:cNvPr>
          <p:cNvSpPr/>
          <p:nvPr/>
        </p:nvSpPr>
        <p:spPr>
          <a:xfrm>
            <a:off x="21465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1316ADB-F46B-4AD2-882B-FCDEC1D1A859}"/>
              </a:ext>
            </a:extLst>
          </p:cNvPr>
          <p:cNvSpPr/>
          <p:nvPr/>
        </p:nvSpPr>
        <p:spPr>
          <a:xfrm>
            <a:off x="25116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3ABEE26-1069-4337-9D06-6ECD4C54FB44}"/>
              </a:ext>
            </a:extLst>
          </p:cNvPr>
          <p:cNvSpPr/>
          <p:nvPr/>
        </p:nvSpPr>
        <p:spPr>
          <a:xfrm>
            <a:off x="28816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7FFE209-696C-4A1A-8C53-4D4C357F7A6C}"/>
              </a:ext>
            </a:extLst>
          </p:cNvPr>
          <p:cNvSpPr/>
          <p:nvPr/>
        </p:nvSpPr>
        <p:spPr>
          <a:xfrm>
            <a:off x="32489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D86937B-7822-49C2-92BD-1ED03C63E90D}"/>
              </a:ext>
            </a:extLst>
          </p:cNvPr>
          <p:cNvSpPr/>
          <p:nvPr/>
        </p:nvSpPr>
        <p:spPr>
          <a:xfrm>
            <a:off x="36115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E379CED-A1C8-43C1-B680-24011E3F1000}"/>
              </a:ext>
            </a:extLst>
          </p:cNvPr>
          <p:cNvSpPr/>
          <p:nvPr/>
        </p:nvSpPr>
        <p:spPr>
          <a:xfrm>
            <a:off x="39715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D781D43E-191A-4E36-ADD6-DB0E0751F541}"/>
              </a:ext>
            </a:extLst>
          </p:cNvPr>
          <p:cNvSpPr/>
          <p:nvPr/>
        </p:nvSpPr>
        <p:spPr>
          <a:xfrm>
            <a:off x="43296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1B0AD98-775E-45E0-9E6C-CE4E0A66AC52}"/>
              </a:ext>
            </a:extLst>
          </p:cNvPr>
          <p:cNvSpPr/>
          <p:nvPr/>
        </p:nvSpPr>
        <p:spPr>
          <a:xfrm>
            <a:off x="46947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6944BF7-CB1D-424A-9BCC-1D51E6345758}"/>
              </a:ext>
            </a:extLst>
          </p:cNvPr>
          <p:cNvSpPr/>
          <p:nvPr/>
        </p:nvSpPr>
        <p:spPr>
          <a:xfrm>
            <a:off x="50547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673F8C0C-E5C1-4A52-8EFA-EA1775D0A460}"/>
              </a:ext>
            </a:extLst>
          </p:cNvPr>
          <p:cNvSpPr/>
          <p:nvPr/>
        </p:nvSpPr>
        <p:spPr>
          <a:xfrm>
            <a:off x="54089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8F8545D-61C9-4087-9C60-D00B591E7F7B}"/>
              </a:ext>
            </a:extLst>
          </p:cNvPr>
          <p:cNvSpPr/>
          <p:nvPr/>
        </p:nvSpPr>
        <p:spPr>
          <a:xfrm>
            <a:off x="21431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DBFB6F2-CA67-48C4-99FB-CE33B6737561}"/>
              </a:ext>
            </a:extLst>
          </p:cNvPr>
          <p:cNvSpPr/>
          <p:nvPr/>
        </p:nvSpPr>
        <p:spPr>
          <a:xfrm>
            <a:off x="25082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F35B4422-FA72-4C5E-AD31-BA5FE6583B8A}"/>
              </a:ext>
            </a:extLst>
          </p:cNvPr>
          <p:cNvSpPr/>
          <p:nvPr/>
        </p:nvSpPr>
        <p:spPr>
          <a:xfrm>
            <a:off x="28782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FDFD5A20-A349-468C-B00F-DC45E26F6E81}"/>
              </a:ext>
            </a:extLst>
          </p:cNvPr>
          <p:cNvSpPr/>
          <p:nvPr/>
        </p:nvSpPr>
        <p:spPr>
          <a:xfrm>
            <a:off x="32455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237BA4C8-3F4C-4D4E-A377-294419EACB67}"/>
              </a:ext>
            </a:extLst>
          </p:cNvPr>
          <p:cNvSpPr/>
          <p:nvPr/>
        </p:nvSpPr>
        <p:spPr>
          <a:xfrm>
            <a:off x="36081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AB577EF-8711-4F8B-8AD8-DC978B13FA30}"/>
              </a:ext>
            </a:extLst>
          </p:cNvPr>
          <p:cNvSpPr/>
          <p:nvPr/>
        </p:nvSpPr>
        <p:spPr>
          <a:xfrm>
            <a:off x="39681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D6183FB-28ED-461A-9F7D-5C65FE914B24}"/>
              </a:ext>
            </a:extLst>
          </p:cNvPr>
          <p:cNvSpPr/>
          <p:nvPr/>
        </p:nvSpPr>
        <p:spPr>
          <a:xfrm>
            <a:off x="43262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2C1CBC8-719C-432F-91F9-4D7E9EA94AD9}"/>
              </a:ext>
            </a:extLst>
          </p:cNvPr>
          <p:cNvSpPr/>
          <p:nvPr/>
        </p:nvSpPr>
        <p:spPr>
          <a:xfrm>
            <a:off x="46913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7CB2962-092C-4D0B-B9D1-9E8AE45E81C4}"/>
              </a:ext>
            </a:extLst>
          </p:cNvPr>
          <p:cNvSpPr/>
          <p:nvPr/>
        </p:nvSpPr>
        <p:spPr>
          <a:xfrm>
            <a:off x="50513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20352CB-C411-461D-A035-F654A5827304}"/>
              </a:ext>
            </a:extLst>
          </p:cNvPr>
          <p:cNvSpPr/>
          <p:nvPr/>
        </p:nvSpPr>
        <p:spPr>
          <a:xfrm>
            <a:off x="54055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71A63175-629E-406D-BCA5-55A9D753C712}"/>
              </a:ext>
            </a:extLst>
          </p:cNvPr>
          <p:cNvSpPr/>
          <p:nvPr/>
        </p:nvSpPr>
        <p:spPr>
          <a:xfrm>
            <a:off x="21431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CD7522CA-7463-4D1F-A1B5-22DE73D96EA4}"/>
              </a:ext>
            </a:extLst>
          </p:cNvPr>
          <p:cNvSpPr/>
          <p:nvPr/>
        </p:nvSpPr>
        <p:spPr>
          <a:xfrm>
            <a:off x="25082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245B12C-BFF0-4355-AEA5-BC6862AA0CE5}"/>
              </a:ext>
            </a:extLst>
          </p:cNvPr>
          <p:cNvSpPr/>
          <p:nvPr/>
        </p:nvSpPr>
        <p:spPr>
          <a:xfrm>
            <a:off x="28782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268A635B-8B1D-40BF-AEDA-CBB4A3BB6C43}"/>
              </a:ext>
            </a:extLst>
          </p:cNvPr>
          <p:cNvSpPr/>
          <p:nvPr/>
        </p:nvSpPr>
        <p:spPr>
          <a:xfrm>
            <a:off x="32455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EF7A59A-D4CA-434E-9ECD-95A662E4FCDA}"/>
              </a:ext>
            </a:extLst>
          </p:cNvPr>
          <p:cNvSpPr/>
          <p:nvPr/>
        </p:nvSpPr>
        <p:spPr>
          <a:xfrm>
            <a:off x="36081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0BD34E4E-1C9F-43CD-949C-93A92261894A}"/>
              </a:ext>
            </a:extLst>
          </p:cNvPr>
          <p:cNvSpPr/>
          <p:nvPr/>
        </p:nvSpPr>
        <p:spPr>
          <a:xfrm>
            <a:off x="39681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D3E96FD-8BEA-4386-B9DA-D02C60DC8298}"/>
              </a:ext>
            </a:extLst>
          </p:cNvPr>
          <p:cNvSpPr/>
          <p:nvPr/>
        </p:nvSpPr>
        <p:spPr>
          <a:xfrm>
            <a:off x="43262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210D26E-9A95-4325-B240-CD2F5C047323}"/>
              </a:ext>
            </a:extLst>
          </p:cNvPr>
          <p:cNvSpPr/>
          <p:nvPr/>
        </p:nvSpPr>
        <p:spPr>
          <a:xfrm>
            <a:off x="46913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331C178-0C38-4C51-9CC2-65D802577601}"/>
              </a:ext>
            </a:extLst>
          </p:cNvPr>
          <p:cNvSpPr/>
          <p:nvPr/>
        </p:nvSpPr>
        <p:spPr>
          <a:xfrm>
            <a:off x="50513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F469204B-C5F4-451C-A9D4-A5C14A39878C}"/>
              </a:ext>
            </a:extLst>
          </p:cNvPr>
          <p:cNvSpPr/>
          <p:nvPr/>
        </p:nvSpPr>
        <p:spPr>
          <a:xfrm>
            <a:off x="54055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846B43B-010D-4852-BD49-CBF8BFDC3EDB}"/>
              </a:ext>
            </a:extLst>
          </p:cNvPr>
          <p:cNvSpPr/>
          <p:nvPr/>
        </p:nvSpPr>
        <p:spPr>
          <a:xfrm>
            <a:off x="21431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FA817A3-79B7-4584-B2A4-84F0A03305A2}"/>
              </a:ext>
            </a:extLst>
          </p:cNvPr>
          <p:cNvSpPr/>
          <p:nvPr/>
        </p:nvSpPr>
        <p:spPr>
          <a:xfrm>
            <a:off x="25082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5650EB80-B328-4E35-85C9-6328079D897D}"/>
              </a:ext>
            </a:extLst>
          </p:cNvPr>
          <p:cNvSpPr/>
          <p:nvPr/>
        </p:nvSpPr>
        <p:spPr>
          <a:xfrm>
            <a:off x="28782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BA54E811-47B6-47D3-82DF-53830A4C0AAC}"/>
              </a:ext>
            </a:extLst>
          </p:cNvPr>
          <p:cNvSpPr/>
          <p:nvPr/>
        </p:nvSpPr>
        <p:spPr>
          <a:xfrm>
            <a:off x="32455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8BB32CF-0FD3-4FA2-A961-A295FF6B3AA7}"/>
              </a:ext>
            </a:extLst>
          </p:cNvPr>
          <p:cNvSpPr/>
          <p:nvPr/>
        </p:nvSpPr>
        <p:spPr>
          <a:xfrm>
            <a:off x="36081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CC5D39F5-B009-42CE-A9F8-A54F4C432575}"/>
              </a:ext>
            </a:extLst>
          </p:cNvPr>
          <p:cNvSpPr/>
          <p:nvPr/>
        </p:nvSpPr>
        <p:spPr>
          <a:xfrm>
            <a:off x="39681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D6BB972-4AE3-4C3F-A27C-699E34A37E99}"/>
              </a:ext>
            </a:extLst>
          </p:cNvPr>
          <p:cNvSpPr/>
          <p:nvPr/>
        </p:nvSpPr>
        <p:spPr>
          <a:xfrm>
            <a:off x="43262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39BD3CD-14CC-4DA9-9E91-EA6272952BE0}"/>
              </a:ext>
            </a:extLst>
          </p:cNvPr>
          <p:cNvSpPr/>
          <p:nvPr/>
        </p:nvSpPr>
        <p:spPr>
          <a:xfrm>
            <a:off x="46913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70BCC822-FF75-403C-A099-7C85DA064860}"/>
              </a:ext>
            </a:extLst>
          </p:cNvPr>
          <p:cNvSpPr/>
          <p:nvPr/>
        </p:nvSpPr>
        <p:spPr>
          <a:xfrm>
            <a:off x="50513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F9A23EE1-8BA9-4401-83CE-391D29F84838}"/>
              </a:ext>
            </a:extLst>
          </p:cNvPr>
          <p:cNvSpPr/>
          <p:nvPr/>
        </p:nvSpPr>
        <p:spPr>
          <a:xfrm>
            <a:off x="54055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79169031-5F55-4C81-8E76-F345F17C0B49}"/>
              </a:ext>
            </a:extLst>
          </p:cNvPr>
          <p:cNvSpPr/>
          <p:nvPr/>
        </p:nvSpPr>
        <p:spPr>
          <a:xfrm>
            <a:off x="21431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BD14523-7A9B-45FF-9220-2E2367C760F9}"/>
              </a:ext>
            </a:extLst>
          </p:cNvPr>
          <p:cNvSpPr/>
          <p:nvPr/>
        </p:nvSpPr>
        <p:spPr>
          <a:xfrm>
            <a:off x="25082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FD161A7-0451-4953-8E3B-771C49327723}"/>
              </a:ext>
            </a:extLst>
          </p:cNvPr>
          <p:cNvSpPr/>
          <p:nvPr/>
        </p:nvSpPr>
        <p:spPr>
          <a:xfrm>
            <a:off x="28782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6AB3A78-8613-443F-940C-8441A2690CB1}"/>
              </a:ext>
            </a:extLst>
          </p:cNvPr>
          <p:cNvSpPr/>
          <p:nvPr/>
        </p:nvSpPr>
        <p:spPr>
          <a:xfrm>
            <a:off x="32455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E68EE8AA-9595-42E8-B220-FA39C4522E3F}"/>
              </a:ext>
            </a:extLst>
          </p:cNvPr>
          <p:cNvSpPr/>
          <p:nvPr/>
        </p:nvSpPr>
        <p:spPr>
          <a:xfrm>
            <a:off x="36081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6E860416-455C-48D0-8CE8-87EB28D5BDF4}"/>
              </a:ext>
            </a:extLst>
          </p:cNvPr>
          <p:cNvSpPr/>
          <p:nvPr/>
        </p:nvSpPr>
        <p:spPr>
          <a:xfrm>
            <a:off x="39681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8D18E50A-AB0F-412B-9DC6-4E0EF4865736}"/>
              </a:ext>
            </a:extLst>
          </p:cNvPr>
          <p:cNvSpPr/>
          <p:nvPr/>
        </p:nvSpPr>
        <p:spPr>
          <a:xfrm>
            <a:off x="43262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4BAB195-4331-4346-8E9B-AEDD0C3D9D32}"/>
              </a:ext>
            </a:extLst>
          </p:cNvPr>
          <p:cNvSpPr/>
          <p:nvPr/>
        </p:nvSpPr>
        <p:spPr>
          <a:xfrm>
            <a:off x="46913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C95C015-F789-4A8C-B626-DB2890E5AC1C}"/>
              </a:ext>
            </a:extLst>
          </p:cNvPr>
          <p:cNvSpPr/>
          <p:nvPr/>
        </p:nvSpPr>
        <p:spPr>
          <a:xfrm>
            <a:off x="50513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4151C4C9-E685-4ABD-BA15-2048E1F8E43B}"/>
              </a:ext>
            </a:extLst>
          </p:cNvPr>
          <p:cNvSpPr/>
          <p:nvPr/>
        </p:nvSpPr>
        <p:spPr>
          <a:xfrm>
            <a:off x="54055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6967F9D1-87DD-4979-85F5-A47EEF4CCECB}"/>
              </a:ext>
            </a:extLst>
          </p:cNvPr>
          <p:cNvSpPr/>
          <p:nvPr/>
        </p:nvSpPr>
        <p:spPr>
          <a:xfrm>
            <a:off x="21440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E54B094B-C23E-4607-8270-D7880B0E83BB}"/>
              </a:ext>
            </a:extLst>
          </p:cNvPr>
          <p:cNvSpPr/>
          <p:nvPr/>
        </p:nvSpPr>
        <p:spPr>
          <a:xfrm>
            <a:off x="25092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55297E61-27A6-4E05-97F0-E9DBB333FECF}"/>
              </a:ext>
            </a:extLst>
          </p:cNvPr>
          <p:cNvSpPr/>
          <p:nvPr/>
        </p:nvSpPr>
        <p:spPr>
          <a:xfrm>
            <a:off x="28791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7FDD80D-84F4-4E40-B5E9-A5CC31C1F346}"/>
              </a:ext>
            </a:extLst>
          </p:cNvPr>
          <p:cNvSpPr/>
          <p:nvPr/>
        </p:nvSpPr>
        <p:spPr>
          <a:xfrm>
            <a:off x="32465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2D3D2E6-A29A-4A51-828A-404BC415B7DE}"/>
              </a:ext>
            </a:extLst>
          </p:cNvPr>
          <p:cNvSpPr/>
          <p:nvPr/>
        </p:nvSpPr>
        <p:spPr>
          <a:xfrm>
            <a:off x="36091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4C1CBCF4-BF27-4DA8-AF1E-E2D760038E7F}"/>
              </a:ext>
            </a:extLst>
          </p:cNvPr>
          <p:cNvSpPr/>
          <p:nvPr/>
        </p:nvSpPr>
        <p:spPr>
          <a:xfrm>
            <a:off x="39691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9E5B2F4-B2E9-44DC-8260-B573A98E2520}"/>
              </a:ext>
            </a:extLst>
          </p:cNvPr>
          <p:cNvSpPr/>
          <p:nvPr/>
        </p:nvSpPr>
        <p:spPr>
          <a:xfrm>
            <a:off x="43271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77D5CB5F-E7C7-48C6-AEF4-3C4A2C06A49E}"/>
              </a:ext>
            </a:extLst>
          </p:cNvPr>
          <p:cNvSpPr/>
          <p:nvPr/>
        </p:nvSpPr>
        <p:spPr>
          <a:xfrm>
            <a:off x="46923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08CBFE-01E7-47C3-8A97-67C7745B375A}"/>
              </a:ext>
            </a:extLst>
          </p:cNvPr>
          <p:cNvSpPr/>
          <p:nvPr/>
        </p:nvSpPr>
        <p:spPr>
          <a:xfrm>
            <a:off x="50523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69E35E1E-0543-4A00-9FB4-39C8914F0659}"/>
              </a:ext>
            </a:extLst>
          </p:cNvPr>
          <p:cNvSpPr/>
          <p:nvPr/>
        </p:nvSpPr>
        <p:spPr>
          <a:xfrm>
            <a:off x="54064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A8CD138-16B7-46C2-A21E-F55CFD16BBD2}"/>
              </a:ext>
            </a:extLst>
          </p:cNvPr>
          <p:cNvSpPr/>
          <p:nvPr/>
        </p:nvSpPr>
        <p:spPr>
          <a:xfrm>
            <a:off x="7475040" y="714355"/>
            <a:ext cx="1230058" cy="378883"/>
          </a:xfrm>
          <a:prstGeom prst="round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187C04F-B4F2-4105-869A-DB358E62D782}"/>
              </a:ext>
            </a:extLst>
          </p:cNvPr>
          <p:cNvSpPr/>
          <p:nvPr/>
        </p:nvSpPr>
        <p:spPr>
          <a:xfrm>
            <a:off x="328605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4DDF2763-38D2-4D39-91FE-DA19B172F140}"/>
              </a:ext>
            </a:extLst>
          </p:cNvPr>
          <p:cNvSpPr/>
          <p:nvPr/>
        </p:nvSpPr>
        <p:spPr>
          <a:xfrm>
            <a:off x="365122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AD1439-19F9-4FB8-A14D-3059577A30EF}"/>
              </a:ext>
            </a:extLst>
          </p:cNvPr>
          <p:cNvSpPr/>
          <p:nvPr/>
        </p:nvSpPr>
        <p:spPr>
          <a:xfrm>
            <a:off x="4021156" y="7122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C7E0E67-4D17-4CCD-82C1-10BAB916F003}"/>
              </a:ext>
            </a:extLst>
          </p:cNvPr>
          <p:cNvSpPr/>
          <p:nvPr/>
        </p:nvSpPr>
        <p:spPr>
          <a:xfrm>
            <a:off x="4388505" y="69259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6FEE6D85-BCCC-473A-8443-40FB3F9F16A4}"/>
              </a:ext>
            </a:extLst>
          </p:cNvPr>
          <p:cNvSpPr/>
          <p:nvPr/>
        </p:nvSpPr>
        <p:spPr>
          <a:xfrm>
            <a:off x="4751090" y="69720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F1858EA3-0460-4CE5-9BFE-15585D9485DD}"/>
              </a:ext>
            </a:extLst>
          </p:cNvPr>
          <p:cNvSpPr/>
          <p:nvPr/>
        </p:nvSpPr>
        <p:spPr>
          <a:xfrm>
            <a:off x="5111090" y="6951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DB9D061-A1B7-4536-A0EE-2786C71E435D}"/>
              </a:ext>
            </a:extLst>
          </p:cNvPr>
          <p:cNvSpPr/>
          <p:nvPr/>
        </p:nvSpPr>
        <p:spPr>
          <a:xfrm>
            <a:off x="546914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FF8B3CE3-455A-46F6-A355-EFDD025728B8}"/>
              </a:ext>
            </a:extLst>
          </p:cNvPr>
          <p:cNvSpPr/>
          <p:nvPr/>
        </p:nvSpPr>
        <p:spPr>
          <a:xfrm>
            <a:off x="5834310" y="68765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DCA1ED5-45CF-4A89-965A-AB0CE3F69ECE}"/>
              </a:ext>
            </a:extLst>
          </p:cNvPr>
          <p:cNvSpPr/>
          <p:nvPr/>
        </p:nvSpPr>
        <p:spPr>
          <a:xfrm>
            <a:off x="619431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E7955792-5CDC-4093-AA44-7BF37A529079}"/>
              </a:ext>
            </a:extLst>
          </p:cNvPr>
          <p:cNvSpPr/>
          <p:nvPr/>
        </p:nvSpPr>
        <p:spPr>
          <a:xfrm>
            <a:off x="6564675" y="68843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957AAD7E-474A-4CD6-8178-F842EEB90C05}"/>
              </a:ext>
            </a:extLst>
          </p:cNvPr>
          <p:cNvSpPr/>
          <p:nvPr/>
        </p:nvSpPr>
        <p:spPr>
          <a:xfrm>
            <a:off x="21357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451223-1AF3-404B-977B-A3B05C1335F5}"/>
              </a:ext>
            </a:extLst>
          </p:cNvPr>
          <p:cNvSpPr/>
          <p:nvPr/>
        </p:nvSpPr>
        <p:spPr>
          <a:xfrm>
            <a:off x="25031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1D430075-D772-43BD-BDB0-A7C334B443E2}"/>
              </a:ext>
            </a:extLst>
          </p:cNvPr>
          <p:cNvSpPr/>
          <p:nvPr/>
        </p:nvSpPr>
        <p:spPr>
          <a:xfrm>
            <a:off x="3900673" y="127796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0544A6A3-BC3B-4D52-8A1E-2480756E832D}"/>
              </a:ext>
            </a:extLst>
          </p:cNvPr>
          <p:cNvSpPr/>
          <p:nvPr/>
        </p:nvSpPr>
        <p:spPr>
          <a:xfrm>
            <a:off x="4258723" y="127422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5E526D13-F006-4374-8CB4-77ACD86C60CB}"/>
              </a:ext>
            </a:extLst>
          </p:cNvPr>
          <p:cNvSpPr/>
          <p:nvPr/>
        </p:nvSpPr>
        <p:spPr>
          <a:xfrm>
            <a:off x="5834310" y="1219622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F5F67F88-D4EA-404C-A22B-C1A7615F3DE9}"/>
              </a:ext>
            </a:extLst>
          </p:cNvPr>
          <p:cNvSpPr/>
          <p:nvPr/>
        </p:nvSpPr>
        <p:spPr>
          <a:xfrm>
            <a:off x="6189880" y="120681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EC35982-79D7-4778-88FD-F61B65DCFF6D}"/>
              </a:ext>
            </a:extLst>
          </p:cNvPr>
          <p:cNvSpPr/>
          <p:nvPr/>
        </p:nvSpPr>
        <p:spPr>
          <a:xfrm>
            <a:off x="6539572" y="122122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645DA5A-7AAB-469A-8FDD-6D5512FC0CCE}"/>
              </a:ext>
            </a:extLst>
          </p:cNvPr>
          <p:cNvSpPr/>
          <p:nvPr/>
        </p:nvSpPr>
        <p:spPr>
          <a:xfrm>
            <a:off x="28589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BBE4CF8-1DB2-46B7-B628-9F14EA76BD28}"/>
              </a:ext>
            </a:extLst>
          </p:cNvPr>
          <p:cNvSpPr/>
          <p:nvPr/>
        </p:nvSpPr>
        <p:spPr>
          <a:xfrm>
            <a:off x="32263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A8DC021-F4A6-4F08-9ACF-FDD37D6554D9}"/>
              </a:ext>
            </a:extLst>
          </p:cNvPr>
          <p:cNvSpPr/>
          <p:nvPr/>
        </p:nvSpPr>
        <p:spPr>
          <a:xfrm>
            <a:off x="35889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90855CD-3667-0E02-9129-94BB6ACCFF6E}"/>
              </a:ext>
            </a:extLst>
          </p:cNvPr>
          <p:cNvSpPr/>
          <p:nvPr/>
        </p:nvSpPr>
        <p:spPr>
          <a:xfrm>
            <a:off x="7475040" y="1191683"/>
            <a:ext cx="1230058" cy="378883"/>
          </a:xfrm>
          <a:prstGeom prst="roundRect">
            <a:avLst/>
          </a:prstGeom>
          <a:solidFill>
            <a:srgbClr val="C9C9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3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618B5B32-02AE-59E7-A447-872F2276BA41}"/>
              </a:ext>
            </a:extLst>
          </p:cNvPr>
          <p:cNvGrpSpPr/>
          <p:nvPr/>
        </p:nvGrpSpPr>
        <p:grpSpPr>
          <a:xfrm>
            <a:off x="8898229" y="627721"/>
            <a:ext cx="2898221" cy="995706"/>
            <a:chOff x="8898229" y="627721"/>
            <a:chExt cx="2898221" cy="995706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2A5347E5-3E71-381F-3D60-65237DF025D6}"/>
                </a:ext>
              </a:extLst>
            </p:cNvPr>
            <p:cNvSpPr/>
            <p:nvPr/>
          </p:nvSpPr>
          <p:spPr>
            <a:xfrm>
              <a:off x="9793045" y="627721"/>
              <a:ext cx="2003405" cy="995706"/>
            </a:xfrm>
            <a:prstGeom prst="ellipse">
              <a:avLst/>
            </a:prstGeom>
            <a:solidFill>
              <a:srgbClr val="FDE0B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0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1</a:t>
              </a:r>
              <a:r>
                <a:rPr lang="fr-FR" sz="8000" dirty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3</a:t>
              </a:r>
            </a:p>
          </p:txBody>
        </p:sp>
        <p:sp>
          <p:nvSpPr>
            <p:cNvPr id="5" name="Flèche : droite à entaille 4">
              <a:extLst>
                <a:ext uri="{FF2B5EF4-FFF2-40B4-BE49-F238E27FC236}">
                  <a16:creationId xmlns:a16="http://schemas.microsoft.com/office/drawing/2014/main" id="{CE0E9412-A084-96E4-7258-CC3F4809DDE4}"/>
                </a:ext>
              </a:extLst>
            </p:cNvPr>
            <p:cNvSpPr/>
            <p:nvPr/>
          </p:nvSpPr>
          <p:spPr>
            <a:xfrm>
              <a:off x="8898229" y="942975"/>
              <a:ext cx="725124" cy="43815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2642806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3F000F85-656F-4791-BD3F-B0D984E8EA94}"/>
              </a:ext>
            </a:extLst>
          </p:cNvPr>
          <p:cNvGrpSpPr/>
          <p:nvPr/>
        </p:nvGrpSpPr>
        <p:grpSpPr>
          <a:xfrm>
            <a:off x="1365250" y="260350"/>
            <a:ext cx="6337300" cy="6337300"/>
            <a:chOff x="1784350" y="250825"/>
            <a:chExt cx="6337300" cy="6337300"/>
          </a:xfrm>
        </p:grpSpPr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1D56AA0-1FD3-4583-B5FD-D5814C82DBB8}"/>
                </a:ext>
              </a:extLst>
            </p:cNvPr>
            <p:cNvCxnSpPr/>
            <p:nvPr/>
          </p:nvCxnSpPr>
          <p:spPr>
            <a:xfrm flipV="1">
              <a:off x="2562225" y="8858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800CDE1-2B20-49F0-9374-C3EBF368A93C}"/>
                </a:ext>
              </a:extLst>
            </p:cNvPr>
            <p:cNvCxnSpPr/>
            <p:nvPr/>
          </p:nvCxnSpPr>
          <p:spPr>
            <a:xfrm flipV="1">
              <a:off x="2562225" y="13716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42653648-E2E8-47B8-9CCD-035705B3F494}"/>
                </a:ext>
              </a:extLst>
            </p:cNvPr>
            <p:cNvCxnSpPr/>
            <p:nvPr/>
          </p:nvCxnSpPr>
          <p:spPr>
            <a:xfrm flipV="1">
              <a:off x="2562225" y="18573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9D36C41-3AA2-4B5B-87E5-21C139DE962E}"/>
                </a:ext>
              </a:extLst>
            </p:cNvPr>
            <p:cNvCxnSpPr/>
            <p:nvPr/>
          </p:nvCxnSpPr>
          <p:spPr>
            <a:xfrm flipV="1">
              <a:off x="2562225" y="23431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E5EA1F35-0A2E-43B3-8AC2-7DC5DB8F4455}"/>
                </a:ext>
              </a:extLst>
            </p:cNvPr>
            <p:cNvCxnSpPr/>
            <p:nvPr/>
          </p:nvCxnSpPr>
          <p:spPr>
            <a:xfrm flipV="1">
              <a:off x="2562225" y="28289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F80AE0E7-E5FD-4502-B819-19511073564A}"/>
                </a:ext>
              </a:extLst>
            </p:cNvPr>
            <p:cNvCxnSpPr/>
            <p:nvPr/>
          </p:nvCxnSpPr>
          <p:spPr>
            <a:xfrm flipV="1">
              <a:off x="2562225" y="33147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D09DD40-3DA0-46F8-A537-FF8B03684995}"/>
                </a:ext>
              </a:extLst>
            </p:cNvPr>
            <p:cNvCxnSpPr/>
            <p:nvPr/>
          </p:nvCxnSpPr>
          <p:spPr>
            <a:xfrm flipV="1">
              <a:off x="2562225" y="380047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F5250244-9BE4-44FD-BC8A-FC8D05D3CF2D}"/>
                </a:ext>
              </a:extLst>
            </p:cNvPr>
            <p:cNvCxnSpPr/>
            <p:nvPr/>
          </p:nvCxnSpPr>
          <p:spPr>
            <a:xfrm flipV="1">
              <a:off x="2562225" y="428625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FFB1C133-1A8E-4246-B445-1222324AFB8A}"/>
                </a:ext>
              </a:extLst>
            </p:cNvPr>
            <p:cNvCxnSpPr/>
            <p:nvPr/>
          </p:nvCxnSpPr>
          <p:spPr>
            <a:xfrm flipV="1">
              <a:off x="2562225" y="4772025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2F1EC3F5-C067-457C-90E6-0FD1D7D985FF}"/>
                </a:ext>
              </a:extLst>
            </p:cNvPr>
            <p:cNvCxnSpPr/>
            <p:nvPr/>
          </p:nvCxnSpPr>
          <p:spPr>
            <a:xfrm flipV="1">
              <a:off x="2562225" y="5257800"/>
              <a:ext cx="4781550" cy="9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1CA46035-940A-46AD-A378-3405381BFE0C}"/>
                </a:ext>
              </a:extLst>
            </p:cNvPr>
            <p:cNvGrpSpPr/>
            <p:nvPr/>
          </p:nvGrpSpPr>
          <p:grpSpPr>
            <a:xfrm>
              <a:off x="1784350" y="250825"/>
              <a:ext cx="6337300" cy="6337300"/>
              <a:chOff x="1784350" y="250825"/>
              <a:chExt cx="6337300" cy="6337300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70F8B53A-6460-4866-89AB-2A2AAEAB99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3125" b="95000" l="1563" r="98594">
                            <a14:foregroundMark x1="7344" y1="4531" x2="10938" y2="81094"/>
                            <a14:foregroundMark x1="11875" y1="8125" x2="14880" y2="8189"/>
                            <a14:foregroundMark x1="89844" y1="3125" x2="88438" y2="92500"/>
                            <a14:foregroundMark x1="94844" y1="91406" x2="7031" y2="95156"/>
                            <a14:foregroundMark x1="1563" y1="95000" x2="1563" y2="95000"/>
                            <a14:foregroundMark x1="98594" y1="90625" x2="98594" y2="90625"/>
                            <a14:backgroundMark x1="15469" y1="24063" x2="66719" y2="24063"/>
                            <a14:backgroundMark x1="66719" y1="24063" x2="82500" y2="22500"/>
                            <a14:backgroundMark x1="82500" y1="22500" x2="84063" y2="23125"/>
                            <a14:backgroundMark x1="85000" y1="37188" x2="15313" y2="38438"/>
                            <a14:backgroundMark x1="15313" y1="31719" x2="15313" y2="31719"/>
                            <a14:backgroundMark x1="15469" y1="47344" x2="73281" y2="44375"/>
                            <a14:backgroundMark x1="73281" y1="44375" x2="83281" y2="44375"/>
                            <a14:backgroundMark x1="15469" y1="60000" x2="72031" y2="60000"/>
                            <a14:backgroundMark x1="72031" y1="60000" x2="74219" y2="59844"/>
                            <a14:backgroundMark x1="14688" y1="75000" x2="63906" y2="71094"/>
                            <a14:backgroundMark x1="63906" y1="71094" x2="78438" y2="72188"/>
                            <a14:backgroundMark x1="79063" y1="80313" x2="15469" y2="81406"/>
                            <a14:backgroundMark x1="15313" y1="7500" x2="22969" y2="7344"/>
                            <a14:backgroundMark x1="22969" y1="7344" x2="40156" y2="7344"/>
                            <a14:backgroundMark x1="40156" y1="7344" x2="76719" y2="5313"/>
                            <a14:backgroundMark x1="76719" y1="5313" x2="81875" y2="5313"/>
                            <a14:backgroundMark x1="84531" y1="5156" x2="85000" y2="859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84350" y="250825"/>
                <a:ext cx="6337300" cy="63373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71B9676-6DAB-4215-AD57-CC080AB516A1}"/>
                  </a:ext>
                </a:extLst>
              </p:cNvPr>
              <p:cNvSpPr/>
              <p:nvPr/>
            </p:nvSpPr>
            <p:spPr>
              <a:xfrm>
                <a:off x="2562225" y="747712"/>
                <a:ext cx="219075" cy="1920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5" name="Ellipse 44">
            <a:extLst>
              <a:ext uri="{FF2B5EF4-FFF2-40B4-BE49-F238E27FC236}">
                <a16:creationId xmlns:a16="http://schemas.microsoft.com/office/drawing/2014/main" id="{05BB1E0A-6982-4393-87D1-60D213E6D3F6}"/>
              </a:ext>
            </a:extLst>
          </p:cNvPr>
          <p:cNvSpPr/>
          <p:nvPr/>
        </p:nvSpPr>
        <p:spPr>
          <a:xfrm>
            <a:off x="213577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67F4569E-E57A-442C-B78E-2201A1473BE8}"/>
              </a:ext>
            </a:extLst>
          </p:cNvPr>
          <p:cNvSpPr/>
          <p:nvPr/>
        </p:nvSpPr>
        <p:spPr>
          <a:xfrm>
            <a:off x="2500946" y="222551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8BFEA76B-1DB5-4746-9BF6-9AA8DA6B22DC}"/>
              </a:ext>
            </a:extLst>
          </p:cNvPr>
          <p:cNvSpPr/>
          <p:nvPr/>
        </p:nvSpPr>
        <p:spPr>
          <a:xfrm>
            <a:off x="2870879" y="2240599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31B63FE1-5D82-4773-BDFA-3A0223437E92}"/>
              </a:ext>
            </a:extLst>
          </p:cNvPr>
          <p:cNvSpPr/>
          <p:nvPr/>
        </p:nvSpPr>
        <p:spPr>
          <a:xfrm>
            <a:off x="3238228" y="222091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B951FD5-6738-4D06-9A5A-9F999277E15C}"/>
              </a:ext>
            </a:extLst>
          </p:cNvPr>
          <p:cNvSpPr/>
          <p:nvPr/>
        </p:nvSpPr>
        <p:spPr>
          <a:xfrm>
            <a:off x="3600813" y="2225518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7C5F6D4-A38D-4482-B469-82508A8247BA}"/>
              </a:ext>
            </a:extLst>
          </p:cNvPr>
          <p:cNvSpPr/>
          <p:nvPr/>
        </p:nvSpPr>
        <p:spPr>
          <a:xfrm>
            <a:off x="3960813" y="2223443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5D356A-4940-48E5-941B-F6CDC1EEC81A}"/>
              </a:ext>
            </a:extLst>
          </p:cNvPr>
          <p:cNvSpPr/>
          <p:nvPr/>
        </p:nvSpPr>
        <p:spPr>
          <a:xfrm>
            <a:off x="431886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E35A0B3-5337-4D02-8E8C-F83317C3DEDE}"/>
              </a:ext>
            </a:extLst>
          </p:cNvPr>
          <p:cNvSpPr/>
          <p:nvPr/>
        </p:nvSpPr>
        <p:spPr>
          <a:xfrm>
            <a:off x="4684033" y="2215971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4C951C59-DF5F-4B57-8378-B779B782222E}"/>
              </a:ext>
            </a:extLst>
          </p:cNvPr>
          <p:cNvSpPr/>
          <p:nvPr/>
        </p:nvSpPr>
        <p:spPr>
          <a:xfrm>
            <a:off x="5044033" y="2219707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CB22709-30F1-473D-8AC2-A4D869E2584C}"/>
              </a:ext>
            </a:extLst>
          </p:cNvPr>
          <p:cNvSpPr/>
          <p:nvPr/>
        </p:nvSpPr>
        <p:spPr>
          <a:xfrm>
            <a:off x="5398183" y="2215972"/>
            <a:ext cx="360000" cy="3603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5F02BA9-AAD8-430C-ABCD-9AD269A330B7}"/>
              </a:ext>
            </a:extLst>
          </p:cNvPr>
          <p:cNvSpPr/>
          <p:nvPr/>
        </p:nvSpPr>
        <p:spPr>
          <a:xfrm>
            <a:off x="214312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11732BC-EFAB-42E6-879C-05060EFB8811}"/>
              </a:ext>
            </a:extLst>
          </p:cNvPr>
          <p:cNvSpPr/>
          <p:nvPr/>
        </p:nvSpPr>
        <p:spPr>
          <a:xfrm>
            <a:off x="2508295" y="177880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9750D0E3-D974-45FA-B03E-FE7E00DBB976}"/>
              </a:ext>
            </a:extLst>
          </p:cNvPr>
          <p:cNvSpPr/>
          <p:nvPr/>
        </p:nvSpPr>
        <p:spPr>
          <a:xfrm>
            <a:off x="2878228" y="1793887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FC92E76A-DD39-48E1-895C-FB4352EBE7AD}"/>
              </a:ext>
            </a:extLst>
          </p:cNvPr>
          <p:cNvSpPr/>
          <p:nvPr/>
        </p:nvSpPr>
        <p:spPr>
          <a:xfrm>
            <a:off x="3245577" y="177420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C40F568-3386-4EB6-A785-61621239E32D}"/>
              </a:ext>
            </a:extLst>
          </p:cNvPr>
          <p:cNvSpPr/>
          <p:nvPr/>
        </p:nvSpPr>
        <p:spPr>
          <a:xfrm>
            <a:off x="3608162" y="1778806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472B3DDE-BB0D-42E5-B8EC-28D46F0E5C09}"/>
              </a:ext>
            </a:extLst>
          </p:cNvPr>
          <p:cNvSpPr/>
          <p:nvPr/>
        </p:nvSpPr>
        <p:spPr>
          <a:xfrm>
            <a:off x="3968162" y="1776731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15CB31AA-B235-4297-A637-92D3ED4BCB2E}"/>
              </a:ext>
            </a:extLst>
          </p:cNvPr>
          <p:cNvSpPr/>
          <p:nvPr/>
        </p:nvSpPr>
        <p:spPr>
          <a:xfrm>
            <a:off x="432621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8148CB37-E8E8-45CD-8E76-16598591E818}"/>
              </a:ext>
            </a:extLst>
          </p:cNvPr>
          <p:cNvSpPr/>
          <p:nvPr/>
        </p:nvSpPr>
        <p:spPr>
          <a:xfrm>
            <a:off x="4691382" y="1769259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CC4984D-F0CD-4D50-9F8E-FA49C9D0A639}"/>
              </a:ext>
            </a:extLst>
          </p:cNvPr>
          <p:cNvSpPr/>
          <p:nvPr/>
        </p:nvSpPr>
        <p:spPr>
          <a:xfrm>
            <a:off x="5051382" y="1772995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225E921E-8278-434B-A6B6-CB1185D96C1E}"/>
              </a:ext>
            </a:extLst>
          </p:cNvPr>
          <p:cNvSpPr/>
          <p:nvPr/>
        </p:nvSpPr>
        <p:spPr>
          <a:xfrm>
            <a:off x="5405532" y="1769260"/>
            <a:ext cx="360000" cy="3603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040780D-683B-4D46-8BF6-4DDFB4AD3223}"/>
              </a:ext>
            </a:extLst>
          </p:cNvPr>
          <p:cNvSpPr/>
          <p:nvPr/>
        </p:nvSpPr>
        <p:spPr>
          <a:xfrm>
            <a:off x="214652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B1316ADB-F46B-4AD2-882B-FCDEC1D1A859}"/>
              </a:ext>
            </a:extLst>
          </p:cNvPr>
          <p:cNvSpPr/>
          <p:nvPr/>
        </p:nvSpPr>
        <p:spPr>
          <a:xfrm>
            <a:off x="2511698" y="273433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3ABEE26-1069-4337-9D06-6ECD4C54FB44}"/>
              </a:ext>
            </a:extLst>
          </p:cNvPr>
          <p:cNvSpPr/>
          <p:nvPr/>
        </p:nvSpPr>
        <p:spPr>
          <a:xfrm>
            <a:off x="2881631" y="2749416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7FFE209-696C-4A1A-8C53-4D4C357F7A6C}"/>
              </a:ext>
            </a:extLst>
          </p:cNvPr>
          <p:cNvSpPr/>
          <p:nvPr/>
        </p:nvSpPr>
        <p:spPr>
          <a:xfrm>
            <a:off x="3248980" y="272973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D86937B-7822-49C2-92BD-1ED03C63E90D}"/>
              </a:ext>
            </a:extLst>
          </p:cNvPr>
          <p:cNvSpPr/>
          <p:nvPr/>
        </p:nvSpPr>
        <p:spPr>
          <a:xfrm>
            <a:off x="3611565" y="2734335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E379CED-A1C8-43C1-B680-24011E3F1000}"/>
              </a:ext>
            </a:extLst>
          </p:cNvPr>
          <p:cNvSpPr/>
          <p:nvPr/>
        </p:nvSpPr>
        <p:spPr>
          <a:xfrm>
            <a:off x="3971565" y="2732260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D781D43E-191A-4E36-ADD6-DB0E0751F541}"/>
              </a:ext>
            </a:extLst>
          </p:cNvPr>
          <p:cNvSpPr/>
          <p:nvPr/>
        </p:nvSpPr>
        <p:spPr>
          <a:xfrm>
            <a:off x="432961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1B0AD98-775E-45E0-9E6C-CE4E0A66AC52}"/>
              </a:ext>
            </a:extLst>
          </p:cNvPr>
          <p:cNvSpPr/>
          <p:nvPr/>
        </p:nvSpPr>
        <p:spPr>
          <a:xfrm>
            <a:off x="4694785" y="2724788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6944BF7-CB1D-424A-9BCC-1D51E6345758}"/>
              </a:ext>
            </a:extLst>
          </p:cNvPr>
          <p:cNvSpPr/>
          <p:nvPr/>
        </p:nvSpPr>
        <p:spPr>
          <a:xfrm>
            <a:off x="5054785" y="2728524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673F8C0C-E5C1-4A52-8EFA-EA1775D0A460}"/>
              </a:ext>
            </a:extLst>
          </p:cNvPr>
          <p:cNvSpPr/>
          <p:nvPr/>
        </p:nvSpPr>
        <p:spPr>
          <a:xfrm>
            <a:off x="5408935" y="2724789"/>
            <a:ext cx="360000" cy="360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8F8545D-61C9-4087-9C60-D00B591E7F7B}"/>
              </a:ext>
            </a:extLst>
          </p:cNvPr>
          <p:cNvSpPr/>
          <p:nvPr/>
        </p:nvSpPr>
        <p:spPr>
          <a:xfrm>
            <a:off x="214312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DBFB6F2-CA67-48C4-99FB-CE33B6737561}"/>
              </a:ext>
            </a:extLst>
          </p:cNvPr>
          <p:cNvSpPr/>
          <p:nvPr/>
        </p:nvSpPr>
        <p:spPr>
          <a:xfrm>
            <a:off x="2508295" y="325329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F35B4422-FA72-4C5E-AD31-BA5FE6583B8A}"/>
              </a:ext>
            </a:extLst>
          </p:cNvPr>
          <p:cNvSpPr/>
          <p:nvPr/>
        </p:nvSpPr>
        <p:spPr>
          <a:xfrm>
            <a:off x="2878228" y="3268372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FDFD5A20-A349-468C-B00F-DC45E26F6E81}"/>
              </a:ext>
            </a:extLst>
          </p:cNvPr>
          <p:cNvSpPr/>
          <p:nvPr/>
        </p:nvSpPr>
        <p:spPr>
          <a:xfrm>
            <a:off x="3245577" y="324868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237BA4C8-3F4C-4D4E-A377-294419EACB67}"/>
              </a:ext>
            </a:extLst>
          </p:cNvPr>
          <p:cNvSpPr/>
          <p:nvPr/>
        </p:nvSpPr>
        <p:spPr>
          <a:xfrm>
            <a:off x="3608162" y="3253291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AB577EF-8711-4F8B-8AD8-DC978B13FA30}"/>
              </a:ext>
            </a:extLst>
          </p:cNvPr>
          <p:cNvSpPr/>
          <p:nvPr/>
        </p:nvSpPr>
        <p:spPr>
          <a:xfrm>
            <a:off x="3968162" y="3251216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FD6183FB-28ED-461A-9F7D-5C65FE914B24}"/>
              </a:ext>
            </a:extLst>
          </p:cNvPr>
          <p:cNvSpPr/>
          <p:nvPr/>
        </p:nvSpPr>
        <p:spPr>
          <a:xfrm>
            <a:off x="432621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2C1CBC8-719C-432F-91F9-4D7E9EA94AD9}"/>
              </a:ext>
            </a:extLst>
          </p:cNvPr>
          <p:cNvSpPr/>
          <p:nvPr/>
        </p:nvSpPr>
        <p:spPr>
          <a:xfrm>
            <a:off x="4691382" y="3243744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7CB2962-092C-4D0B-B9D1-9E8AE45E81C4}"/>
              </a:ext>
            </a:extLst>
          </p:cNvPr>
          <p:cNvSpPr/>
          <p:nvPr/>
        </p:nvSpPr>
        <p:spPr>
          <a:xfrm>
            <a:off x="5051382" y="3247480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20352CB-C411-461D-A035-F654A5827304}"/>
              </a:ext>
            </a:extLst>
          </p:cNvPr>
          <p:cNvSpPr/>
          <p:nvPr/>
        </p:nvSpPr>
        <p:spPr>
          <a:xfrm>
            <a:off x="5405532" y="3243745"/>
            <a:ext cx="360000" cy="360363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71A63175-629E-406D-BCA5-55A9D753C712}"/>
              </a:ext>
            </a:extLst>
          </p:cNvPr>
          <p:cNvSpPr/>
          <p:nvPr/>
        </p:nvSpPr>
        <p:spPr>
          <a:xfrm>
            <a:off x="214312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CD7522CA-7463-4D1F-A1B5-22DE73D96EA4}"/>
              </a:ext>
            </a:extLst>
          </p:cNvPr>
          <p:cNvSpPr/>
          <p:nvPr/>
        </p:nvSpPr>
        <p:spPr>
          <a:xfrm>
            <a:off x="2508295" y="372663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245B12C-BFF0-4355-AEA5-BC6862AA0CE5}"/>
              </a:ext>
            </a:extLst>
          </p:cNvPr>
          <p:cNvSpPr/>
          <p:nvPr/>
        </p:nvSpPr>
        <p:spPr>
          <a:xfrm>
            <a:off x="2878228" y="3741717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268A635B-8B1D-40BF-AEDA-CBB4A3BB6C43}"/>
              </a:ext>
            </a:extLst>
          </p:cNvPr>
          <p:cNvSpPr/>
          <p:nvPr/>
        </p:nvSpPr>
        <p:spPr>
          <a:xfrm>
            <a:off x="3245577" y="372203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EF7A59A-D4CA-434E-9ECD-95A662E4FCDA}"/>
              </a:ext>
            </a:extLst>
          </p:cNvPr>
          <p:cNvSpPr/>
          <p:nvPr/>
        </p:nvSpPr>
        <p:spPr>
          <a:xfrm>
            <a:off x="3608162" y="3726636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0BD34E4E-1C9F-43CD-949C-93A92261894A}"/>
              </a:ext>
            </a:extLst>
          </p:cNvPr>
          <p:cNvSpPr/>
          <p:nvPr/>
        </p:nvSpPr>
        <p:spPr>
          <a:xfrm>
            <a:off x="3968162" y="3724561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D3E96FD-8BEA-4386-B9DA-D02C60DC8298}"/>
              </a:ext>
            </a:extLst>
          </p:cNvPr>
          <p:cNvSpPr/>
          <p:nvPr/>
        </p:nvSpPr>
        <p:spPr>
          <a:xfrm>
            <a:off x="432621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210D26E-9A95-4325-B240-CD2F5C047323}"/>
              </a:ext>
            </a:extLst>
          </p:cNvPr>
          <p:cNvSpPr/>
          <p:nvPr/>
        </p:nvSpPr>
        <p:spPr>
          <a:xfrm>
            <a:off x="4691382" y="3717089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331C178-0C38-4C51-9CC2-65D802577601}"/>
              </a:ext>
            </a:extLst>
          </p:cNvPr>
          <p:cNvSpPr/>
          <p:nvPr/>
        </p:nvSpPr>
        <p:spPr>
          <a:xfrm>
            <a:off x="5051382" y="3720825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F469204B-C5F4-451C-A9D4-A5C14A39878C}"/>
              </a:ext>
            </a:extLst>
          </p:cNvPr>
          <p:cNvSpPr/>
          <p:nvPr/>
        </p:nvSpPr>
        <p:spPr>
          <a:xfrm>
            <a:off x="5405532" y="3717090"/>
            <a:ext cx="360000" cy="3603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846B43B-010D-4852-BD49-CBF8BFDC3EDB}"/>
              </a:ext>
            </a:extLst>
          </p:cNvPr>
          <p:cNvSpPr/>
          <p:nvPr/>
        </p:nvSpPr>
        <p:spPr>
          <a:xfrm>
            <a:off x="214312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FA817A3-79B7-4584-B2A4-84F0A03305A2}"/>
              </a:ext>
            </a:extLst>
          </p:cNvPr>
          <p:cNvSpPr/>
          <p:nvPr/>
        </p:nvSpPr>
        <p:spPr>
          <a:xfrm>
            <a:off x="2508295" y="512105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5650EB80-B328-4E35-85C9-6328079D897D}"/>
              </a:ext>
            </a:extLst>
          </p:cNvPr>
          <p:cNvSpPr/>
          <p:nvPr/>
        </p:nvSpPr>
        <p:spPr>
          <a:xfrm>
            <a:off x="2878228" y="5136134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BA54E811-47B6-47D3-82DF-53830A4C0AAC}"/>
              </a:ext>
            </a:extLst>
          </p:cNvPr>
          <p:cNvSpPr/>
          <p:nvPr/>
        </p:nvSpPr>
        <p:spPr>
          <a:xfrm>
            <a:off x="3245577" y="511644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8BB32CF-0FD3-4FA2-A961-A295FF6B3AA7}"/>
              </a:ext>
            </a:extLst>
          </p:cNvPr>
          <p:cNvSpPr/>
          <p:nvPr/>
        </p:nvSpPr>
        <p:spPr>
          <a:xfrm>
            <a:off x="3608162" y="5121053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CC5D39F5-B009-42CE-A9F8-A54F4C432575}"/>
              </a:ext>
            </a:extLst>
          </p:cNvPr>
          <p:cNvSpPr/>
          <p:nvPr/>
        </p:nvSpPr>
        <p:spPr>
          <a:xfrm>
            <a:off x="3968162" y="5118978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D6BB972-4AE3-4C3F-A27C-699E34A37E99}"/>
              </a:ext>
            </a:extLst>
          </p:cNvPr>
          <p:cNvSpPr/>
          <p:nvPr/>
        </p:nvSpPr>
        <p:spPr>
          <a:xfrm>
            <a:off x="432621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39BD3CD-14CC-4DA9-9E91-EA6272952BE0}"/>
              </a:ext>
            </a:extLst>
          </p:cNvPr>
          <p:cNvSpPr/>
          <p:nvPr/>
        </p:nvSpPr>
        <p:spPr>
          <a:xfrm>
            <a:off x="4691382" y="5111506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70BCC822-FF75-403C-A099-7C85DA064860}"/>
              </a:ext>
            </a:extLst>
          </p:cNvPr>
          <p:cNvSpPr/>
          <p:nvPr/>
        </p:nvSpPr>
        <p:spPr>
          <a:xfrm>
            <a:off x="5051382" y="5115242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F9A23EE1-8BA9-4401-83CE-391D29F84838}"/>
              </a:ext>
            </a:extLst>
          </p:cNvPr>
          <p:cNvSpPr/>
          <p:nvPr/>
        </p:nvSpPr>
        <p:spPr>
          <a:xfrm>
            <a:off x="5405532" y="5111507"/>
            <a:ext cx="360000" cy="3603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79169031-5F55-4C81-8E76-F345F17C0B49}"/>
              </a:ext>
            </a:extLst>
          </p:cNvPr>
          <p:cNvSpPr/>
          <p:nvPr/>
        </p:nvSpPr>
        <p:spPr>
          <a:xfrm>
            <a:off x="214312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BD14523-7A9B-45FF-9220-2E2367C760F9}"/>
              </a:ext>
            </a:extLst>
          </p:cNvPr>
          <p:cNvSpPr/>
          <p:nvPr/>
        </p:nvSpPr>
        <p:spPr>
          <a:xfrm>
            <a:off x="2508295" y="420864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FD161A7-0451-4953-8E3B-771C49327723}"/>
              </a:ext>
            </a:extLst>
          </p:cNvPr>
          <p:cNvSpPr/>
          <p:nvPr/>
        </p:nvSpPr>
        <p:spPr>
          <a:xfrm>
            <a:off x="2878228" y="4223725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6AB3A78-8613-443F-940C-8441A2690CB1}"/>
              </a:ext>
            </a:extLst>
          </p:cNvPr>
          <p:cNvSpPr/>
          <p:nvPr/>
        </p:nvSpPr>
        <p:spPr>
          <a:xfrm>
            <a:off x="3245577" y="420403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E68EE8AA-9595-42E8-B220-FA39C4522E3F}"/>
              </a:ext>
            </a:extLst>
          </p:cNvPr>
          <p:cNvSpPr/>
          <p:nvPr/>
        </p:nvSpPr>
        <p:spPr>
          <a:xfrm>
            <a:off x="3608162" y="4208644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6E860416-455C-48D0-8CE8-87EB28D5BDF4}"/>
              </a:ext>
            </a:extLst>
          </p:cNvPr>
          <p:cNvSpPr/>
          <p:nvPr/>
        </p:nvSpPr>
        <p:spPr>
          <a:xfrm>
            <a:off x="3968162" y="4206569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8D18E50A-AB0F-412B-9DC6-4E0EF4865736}"/>
              </a:ext>
            </a:extLst>
          </p:cNvPr>
          <p:cNvSpPr/>
          <p:nvPr/>
        </p:nvSpPr>
        <p:spPr>
          <a:xfrm>
            <a:off x="432621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64BAB195-4331-4346-8E9B-AEDD0C3D9D32}"/>
              </a:ext>
            </a:extLst>
          </p:cNvPr>
          <p:cNvSpPr/>
          <p:nvPr/>
        </p:nvSpPr>
        <p:spPr>
          <a:xfrm>
            <a:off x="4691382" y="4199097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2C95C015-F789-4A8C-B626-DB2890E5AC1C}"/>
              </a:ext>
            </a:extLst>
          </p:cNvPr>
          <p:cNvSpPr/>
          <p:nvPr/>
        </p:nvSpPr>
        <p:spPr>
          <a:xfrm>
            <a:off x="5051382" y="4202833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4151C4C9-E685-4ABD-BA15-2048E1F8E43B}"/>
              </a:ext>
            </a:extLst>
          </p:cNvPr>
          <p:cNvSpPr/>
          <p:nvPr/>
        </p:nvSpPr>
        <p:spPr>
          <a:xfrm>
            <a:off x="5405532" y="4199098"/>
            <a:ext cx="360000" cy="36036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6967F9D1-87DD-4979-85F5-A47EEF4CCECB}"/>
              </a:ext>
            </a:extLst>
          </p:cNvPr>
          <p:cNvSpPr/>
          <p:nvPr/>
        </p:nvSpPr>
        <p:spPr>
          <a:xfrm>
            <a:off x="214407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E54B094B-C23E-4607-8270-D7880B0E83BB}"/>
              </a:ext>
            </a:extLst>
          </p:cNvPr>
          <p:cNvSpPr/>
          <p:nvPr/>
        </p:nvSpPr>
        <p:spPr>
          <a:xfrm>
            <a:off x="2509248" y="468570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55297E61-27A6-4E05-97F0-E9DBB333FECF}"/>
              </a:ext>
            </a:extLst>
          </p:cNvPr>
          <p:cNvSpPr/>
          <p:nvPr/>
        </p:nvSpPr>
        <p:spPr>
          <a:xfrm>
            <a:off x="2879181" y="4700791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57FDD80D-84F4-4E40-B5E9-A5CC31C1F346}"/>
              </a:ext>
            </a:extLst>
          </p:cNvPr>
          <p:cNvSpPr/>
          <p:nvPr/>
        </p:nvSpPr>
        <p:spPr>
          <a:xfrm>
            <a:off x="3246530" y="468110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2D3D2E6-A29A-4A51-828A-404BC415B7DE}"/>
              </a:ext>
            </a:extLst>
          </p:cNvPr>
          <p:cNvSpPr/>
          <p:nvPr/>
        </p:nvSpPr>
        <p:spPr>
          <a:xfrm>
            <a:off x="3609115" y="4685710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4C1CBCF4-BF27-4DA8-AF1E-E2D760038E7F}"/>
              </a:ext>
            </a:extLst>
          </p:cNvPr>
          <p:cNvSpPr/>
          <p:nvPr/>
        </p:nvSpPr>
        <p:spPr>
          <a:xfrm>
            <a:off x="3969115" y="4683635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9E5B2F4-B2E9-44DC-8260-B573A98E2520}"/>
              </a:ext>
            </a:extLst>
          </p:cNvPr>
          <p:cNvSpPr/>
          <p:nvPr/>
        </p:nvSpPr>
        <p:spPr>
          <a:xfrm>
            <a:off x="432716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77D5CB5F-E7C7-48C6-AEF4-3C4A2C06A49E}"/>
              </a:ext>
            </a:extLst>
          </p:cNvPr>
          <p:cNvSpPr/>
          <p:nvPr/>
        </p:nvSpPr>
        <p:spPr>
          <a:xfrm>
            <a:off x="4692335" y="4676163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08CBFE-01E7-47C3-8A97-67C7745B375A}"/>
              </a:ext>
            </a:extLst>
          </p:cNvPr>
          <p:cNvSpPr/>
          <p:nvPr/>
        </p:nvSpPr>
        <p:spPr>
          <a:xfrm>
            <a:off x="5052335" y="4679899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69E35E1E-0543-4A00-9FB4-39C8914F0659}"/>
              </a:ext>
            </a:extLst>
          </p:cNvPr>
          <p:cNvSpPr/>
          <p:nvPr/>
        </p:nvSpPr>
        <p:spPr>
          <a:xfrm>
            <a:off x="5406485" y="4676164"/>
            <a:ext cx="360000" cy="360363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A8CD138-16B7-46C2-A21E-F55CFD16BBD2}"/>
              </a:ext>
            </a:extLst>
          </p:cNvPr>
          <p:cNvSpPr/>
          <p:nvPr/>
        </p:nvSpPr>
        <p:spPr>
          <a:xfrm>
            <a:off x="7475040" y="714355"/>
            <a:ext cx="1230058" cy="378883"/>
          </a:xfrm>
          <a:prstGeom prst="round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Acceseditionsscript Normal" panose="00000500000000000000" pitchFamily="50" charset="0"/>
              </a:rPr>
              <a:t>1</a:t>
            </a:r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0</a:t>
            </a: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187C04F-B4F2-4105-869A-DB358E62D782}"/>
              </a:ext>
            </a:extLst>
          </p:cNvPr>
          <p:cNvSpPr/>
          <p:nvPr/>
        </p:nvSpPr>
        <p:spPr>
          <a:xfrm>
            <a:off x="328605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4DDF2763-38D2-4D39-91FE-DA19B172F140}"/>
              </a:ext>
            </a:extLst>
          </p:cNvPr>
          <p:cNvSpPr/>
          <p:nvPr/>
        </p:nvSpPr>
        <p:spPr>
          <a:xfrm>
            <a:off x="3651223" y="69720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AD1439-19F9-4FB8-A14D-3059577A30EF}"/>
              </a:ext>
            </a:extLst>
          </p:cNvPr>
          <p:cNvSpPr/>
          <p:nvPr/>
        </p:nvSpPr>
        <p:spPr>
          <a:xfrm>
            <a:off x="4021156" y="712283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C7E0E67-4D17-4CCD-82C1-10BAB916F003}"/>
              </a:ext>
            </a:extLst>
          </p:cNvPr>
          <p:cNvSpPr/>
          <p:nvPr/>
        </p:nvSpPr>
        <p:spPr>
          <a:xfrm>
            <a:off x="4388505" y="69259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6FEE6D85-BCCC-473A-8443-40FB3F9F16A4}"/>
              </a:ext>
            </a:extLst>
          </p:cNvPr>
          <p:cNvSpPr/>
          <p:nvPr/>
        </p:nvSpPr>
        <p:spPr>
          <a:xfrm>
            <a:off x="4751090" y="697202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F1858EA3-0460-4CE5-9BFE-15585D9485DD}"/>
              </a:ext>
            </a:extLst>
          </p:cNvPr>
          <p:cNvSpPr/>
          <p:nvPr/>
        </p:nvSpPr>
        <p:spPr>
          <a:xfrm>
            <a:off x="5111090" y="695127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DB9D061-A1B7-4536-A0EE-2786C71E435D}"/>
              </a:ext>
            </a:extLst>
          </p:cNvPr>
          <p:cNvSpPr/>
          <p:nvPr/>
        </p:nvSpPr>
        <p:spPr>
          <a:xfrm>
            <a:off x="546914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FF8B3CE3-455A-46F6-A355-EFDD025728B8}"/>
              </a:ext>
            </a:extLst>
          </p:cNvPr>
          <p:cNvSpPr/>
          <p:nvPr/>
        </p:nvSpPr>
        <p:spPr>
          <a:xfrm>
            <a:off x="5834310" y="68765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DCA1ED5-45CF-4A89-965A-AB0CE3F69ECE}"/>
              </a:ext>
            </a:extLst>
          </p:cNvPr>
          <p:cNvSpPr/>
          <p:nvPr/>
        </p:nvSpPr>
        <p:spPr>
          <a:xfrm>
            <a:off x="6194310" y="691391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E7955792-5CDC-4093-AA44-7BF37A529079}"/>
              </a:ext>
            </a:extLst>
          </p:cNvPr>
          <p:cNvSpPr/>
          <p:nvPr/>
        </p:nvSpPr>
        <p:spPr>
          <a:xfrm>
            <a:off x="6564675" y="688435"/>
            <a:ext cx="360000" cy="3603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957AAD7E-474A-4CD6-8178-F842EEB90C05}"/>
              </a:ext>
            </a:extLst>
          </p:cNvPr>
          <p:cNvSpPr/>
          <p:nvPr/>
        </p:nvSpPr>
        <p:spPr>
          <a:xfrm>
            <a:off x="2135776" y="130035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451223-1AF3-404B-977B-A3B05C1335F5}"/>
              </a:ext>
            </a:extLst>
          </p:cNvPr>
          <p:cNvSpPr/>
          <p:nvPr/>
        </p:nvSpPr>
        <p:spPr>
          <a:xfrm>
            <a:off x="2503125" y="1305663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1D430075-D772-43BD-BDB0-A7C334B443E2}"/>
              </a:ext>
            </a:extLst>
          </p:cNvPr>
          <p:cNvSpPr/>
          <p:nvPr/>
        </p:nvSpPr>
        <p:spPr>
          <a:xfrm>
            <a:off x="3900673" y="127796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0544A6A3-BC3B-4D52-8A1E-2480756E832D}"/>
              </a:ext>
            </a:extLst>
          </p:cNvPr>
          <p:cNvSpPr/>
          <p:nvPr/>
        </p:nvSpPr>
        <p:spPr>
          <a:xfrm>
            <a:off x="5459515" y="1247774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5E526D13-F006-4374-8CB4-77ACD86C60CB}"/>
              </a:ext>
            </a:extLst>
          </p:cNvPr>
          <p:cNvSpPr/>
          <p:nvPr/>
        </p:nvSpPr>
        <p:spPr>
          <a:xfrm>
            <a:off x="5834310" y="1219622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F5F67F88-D4EA-404C-A22B-C1A7615F3DE9}"/>
              </a:ext>
            </a:extLst>
          </p:cNvPr>
          <p:cNvSpPr/>
          <p:nvPr/>
        </p:nvSpPr>
        <p:spPr>
          <a:xfrm>
            <a:off x="6189880" y="1206819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4EC35982-79D7-4778-88FD-F61B65DCFF6D}"/>
              </a:ext>
            </a:extLst>
          </p:cNvPr>
          <p:cNvSpPr/>
          <p:nvPr/>
        </p:nvSpPr>
        <p:spPr>
          <a:xfrm>
            <a:off x="6539572" y="1221228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645DA5A-7AAB-469A-8FDD-6D5512FC0CCE}"/>
              </a:ext>
            </a:extLst>
          </p:cNvPr>
          <p:cNvSpPr/>
          <p:nvPr/>
        </p:nvSpPr>
        <p:spPr>
          <a:xfrm>
            <a:off x="2858996" y="1295121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BBE4CF8-1DB2-46B7-B628-9F14EA76BD28}"/>
              </a:ext>
            </a:extLst>
          </p:cNvPr>
          <p:cNvSpPr/>
          <p:nvPr/>
        </p:nvSpPr>
        <p:spPr>
          <a:xfrm>
            <a:off x="3226345" y="1275435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EA8DC021-F4A6-4F08-9ACF-FDD37D6554D9}"/>
              </a:ext>
            </a:extLst>
          </p:cNvPr>
          <p:cNvSpPr/>
          <p:nvPr/>
        </p:nvSpPr>
        <p:spPr>
          <a:xfrm>
            <a:off x="3588930" y="1280040"/>
            <a:ext cx="360000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90855CD-3667-0E02-9129-94BB6ACCFF6E}"/>
              </a:ext>
            </a:extLst>
          </p:cNvPr>
          <p:cNvSpPr/>
          <p:nvPr/>
        </p:nvSpPr>
        <p:spPr>
          <a:xfrm>
            <a:off x="7475040" y="1191683"/>
            <a:ext cx="1230058" cy="378883"/>
          </a:xfrm>
          <a:prstGeom prst="roundRect">
            <a:avLst/>
          </a:prstGeom>
          <a:solidFill>
            <a:srgbClr val="C9C9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4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618B5B32-02AE-59E7-A447-872F2276BA41}"/>
              </a:ext>
            </a:extLst>
          </p:cNvPr>
          <p:cNvGrpSpPr/>
          <p:nvPr/>
        </p:nvGrpSpPr>
        <p:grpSpPr>
          <a:xfrm>
            <a:off x="8898229" y="627721"/>
            <a:ext cx="2898221" cy="995706"/>
            <a:chOff x="8898229" y="627721"/>
            <a:chExt cx="2898221" cy="995706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2A5347E5-3E71-381F-3D60-65237DF025D6}"/>
                </a:ext>
              </a:extLst>
            </p:cNvPr>
            <p:cNvSpPr/>
            <p:nvPr/>
          </p:nvSpPr>
          <p:spPr>
            <a:xfrm>
              <a:off x="9793045" y="627721"/>
              <a:ext cx="2003405" cy="995706"/>
            </a:xfrm>
            <a:prstGeom prst="ellipse">
              <a:avLst/>
            </a:prstGeom>
            <a:solidFill>
              <a:srgbClr val="FDE0B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0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1</a:t>
              </a:r>
              <a:r>
                <a:rPr lang="fr-FR" sz="8000" dirty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4</a:t>
              </a:r>
            </a:p>
          </p:txBody>
        </p:sp>
        <p:sp>
          <p:nvSpPr>
            <p:cNvPr id="5" name="Flèche : droite à entaille 4">
              <a:extLst>
                <a:ext uri="{FF2B5EF4-FFF2-40B4-BE49-F238E27FC236}">
                  <a16:creationId xmlns:a16="http://schemas.microsoft.com/office/drawing/2014/main" id="{CE0E9412-A084-96E4-7258-CC3F4809DDE4}"/>
                </a:ext>
              </a:extLst>
            </p:cNvPr>
            <p:cNvSpPr/>
            <p:nvPr/>
          </p:nvSpPr>
          <p:spPr>
            <a:xfrm>
              <a:off x="8898229" y="942975"/>
              <a:ext cx="725124" cy="43815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870363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241</Words>
  <Application>Microsoft Office PowerPoint</Application>
  <PresentationFormat>Grand écran</PresentationFormat>
  <Paragraphs>154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2" baseType="lpstr">
      <vt:lpstr>Acceseditionsscript Normal</vt:lpstr>
      <vt:lpstr>Arial</vt:lpstr>
      <vt:lpstr>Calibri</vt:lpstr>
      <vt:lpstr>Calibri Light</vt:lpstr>
      <vt:lpstr>Mickey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soleve ...</dc:creator>
  <cp:lastModifiedBy>Seve Pic</cp:lastModifiedBy>
  <cp:revision>30</cp:revision>
  <dcterms:created xsi:type="dcterms:W3CDTF">2022-07-11T15:14:06Z</dcterms:created>
  <dcterms:modified xsi:type="dcterms:W3CDTF">2024-01-03T15:44:16Z</dcterms:modified>
</cp:coreProperties>
</file>