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91" r:id="rId5"/>
    <p:sldId id="263" r:id="rId6"/>
    <p:sldId id="311" r:id="rId7"/>
    <p:sldId id="310" r:id="rId8"/>
    <p:sldId id="264" r:id="rId9"/>
    <p:sldId id="312" r:id="rId10"/>
    <p:sldId id="265" r:id="rId11"/>
    <p:sldId id="313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A6"/>
    <a:srgbClr val="F1B5E0"/>
    <a:srgbClr val="FDE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-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0C05C0-B66B-EF25-0B41-631BA0C85E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D10EC2-7DA6-61A7-C953-6AB4B6B7EC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A04B1D-9CA2-F3F8-D7D3-B48B488A8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579782-FEDF-8DB1-1EFF-85FD84D18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5C010C-CE2F-49DC-F93C-4AB9EFA22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49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96AF2A-AC12-1B08-19C6-FADE0D79E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28CA645-2DAA-28F3-996E-7CC70E67F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51F02E-B3C5-0499-594B-F3353D764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1F824F-CCEB-583B-A9CC-8D87E680A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5C7465-F8ED-6E49-443E-CFF3B7EBD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46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974665B-1192-D4DC-282C-4E3A9D14D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4F80290-D794-04E9-E47C-ED156DE22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28109D-D036-9887-43E5-D19256C47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4FC615-B895-969A-DE20-9CFA5C1BB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25FFE0-989C-D602-0B0A-7E15A381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271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4623CB-C777-7461-893A-430DC226B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2CA594-BE95-EDDB-3953-E94942A6A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18D53C-260D-CEEB-3F65-107D97EA4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E99CE4-E1E9-1AFA-5C4D-6D044C7A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F7DCDC-83EB-D155-94A8-F50254809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505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A9E928-9458-AC97-6FBD-890BF36C3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48E0E3-CA55-9E48-A78C-195252DA1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BF8C7D-ABF8-A0A0-BEF9-9A4D3C283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B93928-43BA-9FB1-BE5A-676045CF6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FF0C12-01FB-EB78-4DDC-06FF983B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660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D578E5-FE5A-71A8-C035-62EF732AD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A0D464-A853-854C-A1E5-A1A288B05E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A2D150-DF90-914B-BA74-11A2A0F86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4D3E9A-9274-9532-A377-4DBAEBE1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2172FF-7758-213B-9FCC-B8E97A2A3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400214-A563-F916-2B29-3806F8E0A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14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CA8A-F90A-B7E0-478D-D1C0AF0F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15D298-0081-F71D-E61A-00144067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B715BC-B873-D697-EB72-9C1846AED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C6329CB-D810-BA76-A37C-E29220D3B1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FF75FF7-C192-01D2-6E95-F9CDA7E33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A755FD7-855E-6DF0-75E0-CB9E581A7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74A92C1-AF42-5E96-4A1D-F88210EF6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F8030F1-3A89-47CB-1AEF-0D5D555DC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97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47F84C-2158-BBD0-0E48-9A15F555A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3993671-9D0B-8BA0-1FA1-2D781F77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013ACF6-7E00-9E4C-7FCA-9B4D5ACCF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263678E-01EC-B1EF-C5DD-0279F802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94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F039887-327B-86FD-299D-33BB38BB6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6F96E8C-AB5E-B6A1-57CC-8BAA4241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9EF4DA-4069-90ED-5F02-76630AB70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54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EBE0B2-3716-F915-9D35-89DD1218C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BCD000-1FA0-D252-1771-EC84C2F78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655EE9-0F53-9137-F64C-3D09A3696C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EAD070-E0D7-E487-64D1-86F1FDA82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DF0B48-13FD-46AC-9ED4-3781F9A25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75613F-A736-85F9-8529-63DA506D8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566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18EAEF-79DB-C0CF-486D-74EA13B85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8DBDF22-1625-1653-869A-E1203DA044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4CDD4E-86D9-F99C-4FB2-96B285979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F71C172-B468-1918-5D1B-FE9DD48DE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4FC9BD-4960-79C9-6520-5ECAED896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6403F2-4B16-0F9F-6DE9-6EB3558AC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30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B096B8A-A763-A1B0-CEAF-098FE4A4F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22194F-866B-D182-7BE7-49CB8A500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A826AC-1A4A-30F0-8434-41B2C2EC6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37A544-6436-95BC-1D50-76877299E4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FA3F58-7E9D-BB2A-2396-D9EA1AF40B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29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nseignants.nathan.fr/catalogue/mhm-guide-des-seances-ressources-gs-fichier-ressources-9782091244273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0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446C5A8-D1C2-0DCB-DE44-B40081F68648}"/>
              </a:ext>
            </a:extLst>
          </p:cNvPr>
          <p:cNvGrpSpPr>
            <a:grpSpLocks/>
          </p:cNvGrpSpPr>
          <p:nvPr/>
        </p:nvGrpSpPr>
        <p:grpSpPr bwMode="auto">
          <a:xfrm>
            <a:off x="6965430" y="5703383"/>
            <a:ext cx="3241676" cy="688265"/>
            <a:chOff x="105481677" y="108087091"/>
            <a:chExt cx="2981194" cy="543577"/>
          </a:xfrm>
        </p:grpSpPr>
        <p:sp>
          <p:nvSpPr>
            <p:cNvPr id="5" name="Text Box 4">
              <a:extLst>
                <a:ext uri="{FF2B5EF4-FFF2-40B4-BE49-F238E27FC236}">
                  <a16:creationId xmlns:a16="http://schemas.microsoft.com/office/drawing/2014/main" id="{3C2C3C3B-905B-8088-A584-3A6DB4F7FD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481677" y="108087091"/>
              <a:ext cx="2981194" cy="338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Mickey" panose="00000400000000000000" pitchFamily="2" charset="0"/>
                </a:rPr>
                <a:t>Maitresse Biglouche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0E77B7B6-3660-9BC3-88CE-5FFE471E18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533789" y="108356530"/>
              <a:ext cx="2876970" cy="274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sng" strike="noStrike" cap="none" normalizeH="0" baseline="0" dirty="0">
                  <a:ln>
                    <a:noFill/>
                  </a:ln>
                  <a:solidFill>
                    <a:srgbClr val="085296"/>
                  </a:solidFill>
                  <a:effectLst/>
                  <a:latin typeface="Calibri" panose="020F0502020204030204" pitchFamily="34" charset="0"/>
                </a:rPr>
                <a:t>https://maitresse-biglouche.over-blog.com/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608C6717-A524-9E58-D531-2CAA5C61C90C}"/>
              </a:ext>
            </a:extLst>
          </p:cNvPr>
          <p:cNvGrpSpPr/>
          <p:nvPr/>
        </p:nvGrpSpPr>
        <p:grpSpPr>
          <a:xfrm>
            <a:off x="4942438" y="816187"/>
            <a:ext cx="6601862" cy="3390900"/>
            <a:chOff x="4942438" y="598333"/>
            <a:chExt cx="6601862" cy="3390900"/>
          </a:xfrm>
        </p:grpSpPr>
        <p:sp>
          <p:nvSpPr>
            <p:cNvPr id="9" name="Organigramme : Bande perforée 8">
              <a:extLst>
                <a:ext uri="{FF2B5EF4-FFF2-40B4-BE49-F238E27FC236}">
                  <a16:creationId xmlns:a16="http://schemas.microsoft.com/office/drawing/2014/main" id="{EC350B39-4C5E-94C7-ED42-F1BEC9534B62}"/>
                </a:ext>
              </a:extLst>
            </p:cNvPr>
            <p:cNvSpPr/>
            <p:nvPr/>
          </p:nvSpPr>
          <p:spPr>
            <a:xfrm>
              <a:off x="4942438" y="598333"/>
              <a:ext cx="6601862" cy="3390900"/>
            </a:xfrm>
            <a:prstGeom prst="flowChartPunchedTape">
              <a:avLst/>
            </a:prstGeom>
            <a:solidFill>
              <a:srgbClr val="EDEDA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5ED81D5F-2184-15E9-A9BC-CB477D515913}"/>
                </a:ext>
              </a:extLst>
            </p:cNvPr>
            <p:cNvSpPr txBox="1"/>
            <p:nvPr/>
          </p:nvSpPr>
          <p:spPr>
            <a:xfrm>
              <a:off x="5104881" y="1508953"/>
              <a:ext cx="6276975" cy="1569660"/>
            </a:xfrm>
            <a:prstGeom prst="rect">
              <a:avLst/>
            </a:prstGeom>
            <a:solidFill>
              <a:srgbClr val="EDEDA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800" b="1" dirty="0">
                  <a:latin typeface="Acceseditionsscript Normal" panose="00000500000000000000" pitchFamily="50" charset="0"/>
                </a:rPr>
                <a:t>LES RITUELS GS</a:t>
              </a:r>
            </a:p>
            <a:p>
              <a:pPr algn="ctr"/>
              <a:endParaRPr lang="fr-FR" sz="2400" b="1" dirty="0">
                <a:latin typeface="Acceseditionsscript Normal" panose="00000500000000000000" pitchFamily="50" charset="0"/>
              </a:endParaRPr>
            </a:p>
            <a:p>
              <a:pPr algn="ctr"/>
              <a:r>
                <a:rPr lang="fr-FR" sz="2400" b="1" dirty="0">
                  <a:latin typeface="Acceseditionsscript Normal" panose="00000500000000000000" pitchFamily="50" charset="0"/>
                </a:rPr>
                <a:t>Semaine 1 – Période 3</a:t>
              </a:r>
            </a:p>
          </p:txBody>
        </p:sp>
      </p:grpSp>
      <p:pic>
        <p:nvPicPr>
          <p:cNvPr id="1026" name="Picture 2" descr="Guides séances MHMaternelle – La Méthode Heuristique de mathématiques">
            <a:hlinkClick r:id="rId2"/>
            <a:extLst>
              <a:ext uri="{FF2B5EF4-FFF2-40B4-BE49-F238E27FC236}">
                <a16:creationId xmlns:a16="http://schemas.microsoft.com/office/drawing/2014/main" id="{55AB2BCD-F404-9929-9673-00EA828DB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6" y="595312"/>
            <a:ext cx="3997336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761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6BE0973A-D167-B766-C9EB-2182ED067201}"/>
              </a:ext>
            </a:extLst>
          </p:cNvPr>
          <p:cNvGrpSpPr/>
          <p:nvPr/>
        </p:nvGrpSpPr>
        <p:grpSpPr>
          <a:xfrm>
            <a:off x="2795069" y="1733550"/>
            <a:ext cx="6601862" cy="3390900"/>
            <a:chOff x="4942438" y="598333"/>
            <a:chExt cx="6601862" cy="3390900"/>
          </a:xfrm>
        </p:grpSpPr>
        <p:sp>
          <p:nvSpPr>
            <p:cNvPr id="5" name="Organigramme : Bande perforée 4">
              <a:extLst>
                <a:ext uri="{FF2B5EF4-FFF2-40B4-BE49-F238E27FC236}">
                  <a16:creationId xmlns:a16="http://schemas.microsoft.com/office/drawing/2014/main" id="{A2C7B257-2F29-C24A-A981-8AB329968B1B}"/>
                </a:ext>
              </a:extLst>
            </p:cNvPr>
            <p:cNvSpPr/>
            <p:nvPr/>
          </p:nvSpPr>
          <p:spPr>
            <a:xfrm>
              <a:off x="4942438" y="598333"/>
              <a:ext cx="6601862" cy="3390900"/>
            </a:xfrm>
            <a:prstGeom prst="flowChartPunchedTape">
              <a:avLst/>
            </a:prstGeom>
            <a:solidFill>
              <a:srgbClr val="EDEDA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0C5B9576-1EB4-314E-E864-C73BD7AA8DCD}"/>
                </a:ext>
              </a:extLst>
            </p:cNvPr>
            <p:cNvSpPr txBox="1"/>
            <p:nvPr/>
          </p:nvSpPr>
          <p:spPr>
            <a:xfrm>
              <a:off x="5104881" y="1739785"/>
              <a:ext cx="6276975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600" b="1" dirty="0">
                  <a:latin typeface="Acceseditionsscript Normal" panose="00000500000000000000" pitchFamily="50" charset="0"/>
                </a:rPr>
                <a:t>Jour 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5030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268DD1DF-2B40-1359-2E23-F6AD93AA70AB}"/>
              </a:ext>
            </a:extLst>
          </p:cNvPr>
          <p:cNvGrpSpPr/>
          <p:nvPr/>
        </p:nvGrpSpPr>
        <p:grpSpPr>
          <a:xfrm>
            <a:off x="933450" y="230355"/>
            <a:ext cx="10325100" cy="1015663"/>
            <a:chOff x="933450" y="230355"/>
            <a:chExt cx="10325100" cy="1015663"/>
          </a:xfrm>
        </p:grpSpPr>
        <p:sp>
          <p:nvSpPr>
            <p:cNvPr id="2" name="Flèche : pentagone 1">
              <a:extLst>
                <a:ext uri="{FF2B5EF4-FFF2-40B4-BE49-F238E27FC236}">
                  <a16:creationId xmlns:a16="http://schemas.microsoft.com/office/drawing/2014/main" id="{378AE6A7-4B5B-63F2-284E-C9CA769CD80B}"/>
                </a:ext>
              </a:extLst>
            </p:cNvPr>
            <p:cNvSpPr/>
            <p:nvPr/>
          </p:nvSpPr>
          <p:spPr>
            <a:xfrm>
              <a:off x="933450" y="323850"/>
              <a:ext cx="10325100" cy="828675"/>
            </a:xfrm>
            <a:prstGeom prst="homePlate">
              <a:avLst/>
            </a:prstGeom>
            <a:solidFill>
              <a:srgbClr val="EDEDA6"/>
            </a:solidFill>
            <a:ln>
              <a:solidFill>
                <a:srgbClr val="FDE0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E97E9C55-0F78-8F0E-0825-C562C8286F70}"/>
                </a:ext>
              </a:extLst>
            </p:cNvPr>
            <p:cNvSpPr txBox="1"/>
            <p:nvPr/>
          </p:nvSpPr>
          <p:spPr>
            <a:xfrm>
              <a:off x="2662237" y="230355"/>
              <a:ext cx="686752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dirty="0">
                  <a:latin typeface="Acceseditionsscript Normal" panose="00000500000000000000" pitchFamily="50" charset="0"/>
                </a:rPr>
                <a:t>JOUR 4</a:t>
              </a:r>
            </a:p>
          </p:txBody>
        </p:sp>
      </p:grpSp>
      <p:sp>
        <p:nvSpPr>
          <p:cNvPr id="72" name="Text Box 5">
            <a:extLst>
              <a:ext uri="{FF2B5EF4-FFF2-40B4-BE49-F238E27FC236}">
                <a16:creationId xmlns:a16="http://schemas.microsoft.com/office/drawing/2014/main" id="{5185E585-0CA4-8E95-E0F2-835F59146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9505" y="6432263"/>
            <a:ext cx="3128345" cy="347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0AF2C8A-86CE-283E-37DB-3AA9CBB135B2}"/>
              </a:ext>
            </a:extLst>
          </p:cNvPr>
          <p:cNvSpPr txBox="1"/>
          <p:nvPr/>
        </p:nvSpPr>
        <p:spPr>
          <a:xfrm>
            <a:off x="3330703" y="1270064"/>
            <a:ext cx="5397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J’identifie les nombres dans toutes les représentations</a:t>
            </a:r>
          </a:p>
        </p:txBody>
      </p:sp>
      <p:grpSp>
        <p:nvGrpSpPr>
          <p:cNvPr id="150" name="Groupe 149">
            <a:extLst>
              <a:ext uri="{FF2B5EF4-FFF2-40B4-BE49-F238E27FC236}">
                <a16:creationId xmlns:a16="http://schemas.microsoft.com/office/drawing/2014/main" id="{56B23B6F-E0B2-2BE7-66FF-A312AD3D7F1F}"/>
              </a:ext>
            </a:extLst>
          </p:cNvPr>
          <p:cNvGrpSpPr/>
          <p:nvPr/>
        </p:nvGrpSpPr>
        <p:grpSpPr>
          <a:xfrm>
            <a:off x="299765" y="2011236"/>
            <a:ext cx="1731380" cy="1763119"/>
            <a:chOff x="756965" y="2032285"/>
            <a:chExt cx="1731380" cy="1763119"/>
          </a:xfrm>
        </p:grpSpPr>
        <p:sp>
          <p:nvSpPr>
            <p:cNvPr id="112" name="Rectangle : coins arrondis 111">
              <a:extLst>
                <a:ext uri="{FF2B5EF4-FFF2-40B4-BE49-F238E27FC236}">
                  <a16:creationId xmlns:a16="http://schemas.microsoft.com/office/drawing/2014/main" id="{84BFBF0B-A8FC-C412-B48A-22D2A69F90E0}"/>
                </a:ext>
              </a:extLst>
            </p:cNvPr>
            <p:cNvSpPr/>
            <p:nvPr/>
          </p:nvSpPr>
          <p:spPr>
            <a:xfrm>
              <a:off x="756965" y="2032285"/>
              <a:ext cx="1731380" cy="176311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28" name="Groupe 127">
              <a:extLst>
                <a:ext uri="{FF2B5EF4-FFF2-40B4-BE49-F238E27FC236}">
                  <a16:creationId xmlns:a16="http://schemas.microsoft.com/office/drawing/2014/main" id="{E8503E78-4DA6-5BB6-E32D-6A5A530541C6}"/>
                </a:ext>
              </a:extLst>
            </p:cNvPr>
            <p:cNvGrpSpPr/>
            <p:nvPr/>
          </p:nvGrpSpPr>
          <p:grpSpPr>
            <a:xfrm>
              <a:off x="756965" y="2253456"/>
              <a:ext cx="1629755" cy="1221899"/>
              <a:chOff x="0" y="5457056"/>
              <a:chExt cx="3418334" cy="2157204"/>
            </a:xfrm>
          </p:grpSpPr>
          <p:pic>
            <p:nvPicPr>
              <p:cNvPr id="129" name="Image 128">
                <a:extLst>
                  <a:ext uri="{FF2B5EF4-FFF2-40B4-BE49-F238E27FC236}">
                    <a16:creationId xmlns:a16="http://schemas.microsoft.com/office/drawing/2014/main" id="{06D04E74-B757-4DAE-E608-28A4E72FB6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5457056"/>
                <a:ext cx="2075379" cy="2157204"/>
              </a:xfrm>
              <a:prstGeom prst="rect">
                <a:avLst/>
              </a:prstGeom>
            </p:spPr>
          </p:pic>
          <p:pic>
            <p:nvPicPr>
              <p:cNvPr id="130" name="Image 129">
                <a:extLst>
                  <a:ext uri="{FF2B5EF4-FFF2-40B4-BE49-F238E27FC236}">
                    <a16:creationId xmlns:a16="http://schemas.microsoft.com/office/drawing/2014/main" id="{B67DBE6F-6ED9-0EA3-0CAD-938CB12EA4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235953" y="6105128"/>
                <a:ext cx="1182382" cy="1509132"/>
              </a:xfrm>
              <a:prstGeom prst="rect">
                <a:avLst/>
              </a:prstGeom>
            </p:spPr>
          </p:pic>
        </p:grpSp>
      </p:grpSp>
      <p:grpSp>
        <p:nvGrpSpPr>
          <p:cNvPr id="158" name="Groupe 157">
            <a:extLst>
              <a:ext uri="{FF2B5EF4-FFF2-40B4-BE49-F238E27FC236}">
                <a16:creationId xmlns:a16="http://schemas.microsoft.com/office/drawing/2014/main" id="{5341F22E-4960-485C-A62B-8044C97FD382}"/>
              </a:ext>
            </a:extLst>
          </p:cNvPr>
          <p:cNvGrpSpPr/>
          <p:nvPr/>
        </p:nvGrpSpPr>
        <p:grpSpPr>
          <a:xfrm>
            <a:off x="4166403" y="1710504"/>
            <a:ext cx="1731380" cy="2400657"/>
            <a:chOff x="4166403" y="1710504"/>
            <a:chExt cx="1731380" cy="2400657"/>
          </a:xfrm>
        </p:grpSpPr>
        <p:sp>
          <p:nvSpPr>
            <p:cNvPr id="142" name="Rectangle : coins arrondis 141">
              <a:extLst>
                <a:ext uri="{FF2B5EF4-FFF2-40B4-BE49-F238E27FC236}">
                  <a16:creationId xmlns:a16="http://schemas.microsoft.com/office/drawing/2014/main" id="{89876AF8-D911-2F83-7977-3382A30C1D4A}"/>
                </a:ext>
              </a:extLst>
            </p:cNvPr>
            <p:cNvSpPr/>
            <p:nvPr/>
          </p:nvSpPr>
          <p:spPr>
            <a:xfrm>
              <a:off x="4166403" y="2054972"/>
              <a:ext cx="1731380" cy="176311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0" name="ZoneTexte 109">
              <a:extLst>
                <a:ext uri="{FF2B5EF4-FFF2-40B4-BE49-F238E27FC236}">
                  <a16:creationId xmlns:a16="http://schemas.microsoft.com/office/drawing/2014/main" id="{84300753-FC60-2658-BBA7-8D060659EEB5}"/>
                </a:ext>
              </a:extLst>
            </p:cNvPr>
            <p:cNvSpPr txBox="1"/>
            <p:nvPr/>
          </p:nvSpPr>
          <p:spPr>
            <a:xfrm>
              <a:off x="4568380" y="1710504"/>
              <a:ext cx="978583" cy="24006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5000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1AF02703-DC76-28B8-ED72-E9A51A9AD71D}"/>
              </a:ext>
            </a:extLst>
          </p:cNvPr>
          <p:cNvGrpSpPr/>
          <p:nvPr/>
        </p:nvGrpSpPr>
        <p:grpSpPr>
          <a:xfrm>
            <a:off x="2233084" y="4031606"/>
            <a:ext cx="1731380" cy="2400657"/>
            <a:chOff x="2233084" y="4031606"/>
            <a:chExt cx="1731380" cy="2400657"/>
          </a:xfrm>
        </p:grpSpPr>
        <p:sp>
          <p:nvSpPr>
            <p:cNvPr id="145" name="Rectangle : coins arrondis 144">
              <a:extLst>
                <a:ext uri="{FF2B5EF4-FFF2-40B4-BE49-F238E27FC236}">
                  <a16:creationId xmlns:a16="http://schemas.microsoft.com/office/drawing/2014/main" id="{EFD7D42B-F154-A518-D9BD-8C0C758DB8D9}"/>
                </a:ext>
              </a:extLst>
            </p:cNvPr>
            <p:cNvSpPr/>
            <p:nvPr/>
          </p:nvSpPr>
          <p:spPr>
            <a:xfrm>
              <a:off x="2233084" y="4372807"/>
              <a:ext cx="1731380" cy="176311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3" name="ZoneTexte 152">
              <a:extLst>
                <a:ext uri="{FF2B5EF4-FFF2-40B4-BE49-F238E27FC236}">
                  <a16:creationId xmlns:a16="http://schemas.microsoft.com/office/drawing/2014/main" id="{D502964F-D97B-3CBB-FA3F-810205D38D29}"/>
                </a:ext>
              </a:extLst>
            </p:cNvPr>
            <p:cNvSpPr txBox="1"/>
            <p:nvPr/>
          </p:nvSpPr>
          <p:spPr>
            <a:xfrm>
              <a:off x="2602889" y="4031606"/>
              <a:ext cx="978583" cy="24006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5000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grpSp>
        <p:nvGrpSpPr>
          <p:cNvPr id="157" name="Groupe 156">
            <a:extLst>
              <a:ext uri="{FF2B5EF4-FFF2-40B4-BE49-F238E27FC236}">
                <a16:creationId xmlns:a16="http://schemas.microsoft.com/office/drawing/2014/main" id="{164FB187-0675-B8B3-1105-C2547877876C}"/>
              </a:ext>
            </a:extLst>
          </p:cNvPr>
          <p:cNvGrpSpPr/>
          <p:nvPr/>
        </p:nvGrpSpPr>
        <p:grpSpPr>
          <a:xfrm>
            <a:off x="8174351" y="1785960"/>
            <a:ext cx="1731380" cy="2400657"/>
            <a:chOff x="8174351" y="1785960"/>
            <a:chExt cx="1731380" cy="2400657"/>
          </a:xfrm>
        </p:grpSpPr>
        <p:sp>
          <p:nvSpPr>
            <p:cNvPr id="149" name="Rectangle : coins arrondis 148">
              <a:extLst>
                <a:ext uri="{FF2B5EF4-FFF2-40B4-BE49-F238E27FC236}">
                  <a16:creationId xmlns:a16="http://schemas.microsoft.com/office/drawing/2014/main" id="{C93AD0AA-DCD5-C927-DCEB-798028D4E72F}"/>
                </a:ext>
              </a:extLst>
            </p:cNvPr>
            <p:cNvSpPr/>
            <p:nvPr/>
          </p:nvSpPr>
          <p:spPr>
            <a:xfrm>
              <a:off x="8174351" y="2054971"/>
              <a:ext cx="1731380" cy="176311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664E5A1D-16D7-B163-7898-DC26E093F4DC}"/>
                </a:ext>
              </a:extLst>
            </p:cNvPr>
            <p:cNvSpPr txBox="1"/>
            <p:nvPr/>
          </p:nvSpPr>
          <p:spPr>
            <a:xfrm>
              <a:off x="8555549" y="1785960"/>
              <a:ext cx="978583" cy="24006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5000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grpSp>
        <p:nvGrpSpPr>
          <p:cNvPr id="156" name="Groupe 155">
            <a:extLst>
              <a:ext uri="{FF2B5EF4-FFF2-40B4-BE49-F238E27FC236}">
                <a16:creationId xmlns:a16="http://schemas.microsoft.com/office/drawing/2014/main" id="{DAAD24A9-3DD9-C1DC-7834-5BDB0959F67C}"/>
              </a:ext>
            </a:extLst>
          </p:cNvPr>
          <p:cNvGrpSpPr/>
          <p:nvPr/>
        </p:nvGrpSpPr>
        <p:grpSpPr>
          <a:xfrm>
            <a:off x="10223027" y="4054037"/>
            <a:ext cx="1731380" cy="2400657"/>
            <a:chOff x="10223027" y="4054037"/>
            <a:chExt cx="1731380" cy="2400657"/>
          </a:xfrm>
        </p:grpSpPr>
        <p:sp>
          <p:nvSpPr>
            <p:cNvPr id="151" name="Rectangle : coins arrondis 150">
              <a:extLst>
                <a:ext uri="{FF2B5EF4-FFF2-40B4-BE49-F238E27FC236}">
                  <a16:creationId xmlns:a16="http://schemas.microsoft.com/office/drawing/2014/main" id="{3FC9CC9B-C3AF-986B-1F5E-30123856C9B7}"/>
                </a:ext>
              </a:extLst>
            </p:cNvPr>
            <p:cNvSpPr/>
            <p:nvPr/>
          </p:nvSpPr>
          <p:spPr>
            <a:xfrm>
              <a:off x="10223027" y="4372807"/>
              <a:ext cx="1731380" cy="176311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5" name="ZoneTexte 154">
              <a:extLst>
                <a:ext uri="{FF2B5EF4-FFF2-40B4-BE49-F238E27FC236}">
                  <a16:creationId xmlns:a16="http://schemas.microsoft.com/office/drawing/2014/main" id="{3F18E65E-503B-8EDB-6E28-8E61DB9D38E4}"/>
                </a:ext>
              </a:extLst>
            </p:cNvPr>
            <p:cNvSpPr txBox="1"/>
            <p:nvPr/>
          </p:nvSpPr>
          <p:spPr>
            <a:xfrm>
              <a:off x="10599425" y="4054037"/>
              <a:ext cx="978583" cy="24006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5000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23C63A54-6518-92C9-9B0F-744BA41CCE37}"/>
              </a:ext>
            </a:extLst>
          </p:cNvPr>
          <p:cNvGrpSpPr/>
          <p:nvPr/>
        </p:nvGrpSpPr>
        <p:grpSpPr>
          <a:xfrm>
            <a:off x="6200162" y="4422566"/>
            <a:ext cx="1758696" cy="1763119"/>
            <a:chOff x="6200162" y="4422566"/>
            <a:chExt cx="1758696" cy="1763119"/>
          </a:xfrm>
        </p:grpSpPr>
        <p:sp>
          <p:nvSpPr>
            <p:cNvPr id="146" name="Rectangle : coins arrondis 145">
              <a:extLst>
                <a:ext uri="{FF2B5EF4-FFF2-40B4-BE49-F238E27FC236}">
                  <a16:creationId xmlns:a16="http://schemas.microsoft.com/office/drawing/2014/main" id="{54271679-B8B9-2395-4D67-A89F92941E3F}"/>
                </a:ext>
              </a:extLst>
            </p:cNvPr>
            <p:cNvSpPr/>
            <p:nvPr/>
          </p:nvSpPr>
          <p:spPr>
            <a:xfrm>
              <a:off x="6227478" y="4422566"/>
              <a:ext cx="1731380" cy="176311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60" name="Groupe 159">
              <a:extLst>
                <a:ext uri="{FF2B5EF4-FFF2-40B4-BE49-F238E27FC236}">
                  <a16:creationId xmlns:a16="http://schemas.microsoft.com/office/drawing/2014/main" id="{0F523DAB-A2BB-9476-470D-5ABCA8501E32}"/>
                </a:ext>
              </a:extLst>
            </p:cNvPr>
            <p:cNvGrpSpPr/>
            <p:nvPr/>
          </p:nvGrpSpPr>
          <p:grpSpPr>
            <a:xfrm>
              <a:off x="6200162" y="4778837"/>
              <a:ext cx="1731381" cy="1050576"/>
              <a:chOff x="689940" y="5457056"/>
              <a:chExt cx="3853044" cy="2157204"/>
            </a:xfrm>
          </p:grpSpPr>
          <p:pic>
            <p:nvPicPr>
              <p:cNvPr id="161" name="Image 160">
                <a:extLst>
                  <a:ext uri="{FF2B5EF4-FFF2-40B4-BE49-F238E27FC236}">
                    <a16:creationId xmlns:a16="http://schemas.microsoft.com/office/drawing/2014/main" id="{0A0643AB-E469-5F48-0E36-D6AEC364CC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9940" y="5457056"/>
                <a:ext cx="2075379" cy="2157204"/>
              </a:xfrm>
              <a:prstGeom prst="rect">
                <a:avLst/>
              </a:prstGeom>
            </p:spPr>
          </p:pic>
          <p:pic>
            <p:nvPicPr>
              <p:cNvPr id="162" name="Image 161">
                <a:extLst>
                  <a:ext uri="{FF2B5EF4-FFF2-40B4-BE49-F238E27FC236}">
                    <a16:creationId xmlns:a16="http://schemas.microsoft.com/office/drawing/2014/main" id="{30DE79E1-9DA3-D31A-38C2-DB4BBEB58D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958578" y="5457056"/>
                <a:ext cx="1584406" cy="2157204"/>
              </a:xfrm>
              <a:prstGeom prst="rect">
                <a:avLst/>
              </a:prstGeom>
            </p:spPr>
          </p:pic>
        </p:grpSp>
      </p:grpSp>
      <p:grpSp>
        <p:nvGrpSpPr>
          <p:cNvPr id="167" name="Groupe 166">
            <a:extLst>
              <a:ext uri="{FF2B5EF4-FFF2-40B4-BE49-F238E27FC236}">
                <a16:creationId xmlns:a16="http://schemas.microsoft.com/office/drawing/2014/main" id="{4EC1CB9F-9B76-90D6-9625-D8880DE5B4EB}"/>
              </a:ext>
            </a:extLst>
          </p:cNvPr>
          <p:cNvGrpSpPr/>
          <p:nvPr/>
        </p:nvGrpSpPr>
        <p:grpSpPr>
          <a:xfrm>
            <a:off x="6167618" y="2104730"/>
            <a:ext cx="1776763" cy="1763119"/>
            <a:chOff x="6167618" y="2104730"/>
            <a:chExt cx="1776763" cy="1763119"/>
          </a:xfrm>
        </p:grpSpPr>
        <p:sp>
          <p:nvSpPr>
            <p:cNvPr id="147" name="Rectangle : coins arrondis 146">
              <a:extLst>
                <a:ext uri="{FF2B5EF4-FFF2-40B4-BE49-F238E27FC236}">
                  <a16:creationId xmlns:a16="http://schemas.microsoft.com/office/drawing/2014/main" id="{B10D5AFF-ADD9-A610-48E9-CEBEF881F633}"/>
                </a:ext>
              </a:extLst>
            </p:cNvPr>
            <p:cNvSpPr/>
            <p:nvPr/>
          </p:nvSpPr>
          <p:spPr>
            <a:xfrm>
              <a:off x="6167618" y="2104730"/>
              <a:ext cx="1731380" cy="176311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64" name="Groupe 163">
              <a:extLst>
                <a:ext uri="{FF2B5EF4-FFF2-40B4-BE49-F238E27FC236}">
                  <a16:creationId xmlns:a16="http://schemas.microsoft.com/office/drawing/2014/main" id="{1CCCB53A-3037-CD37-FF6E-0EF096421377}"/>
                </a:ext>
              </a:extLst>
            </p:cNvPr>
            <p:cNvGrpSpPr/>
            <p:nvPr/>
          </p:nvGrpSpPr>
          <p:grpSpPr>
            <a:xfrm>
              <a:off x="6241954" y="2419697"/>
              <a:ext cx="1702427" cy="1112527"/>
              <a:chOff x="672008" y="6745622"/>
              <a:chExt cx="3929808" cy="2157204"/>
            </a:xfrm>
          </p:grpSpPr>
          <p:pic>
            <p:nvPicPr>
              <p:cNvPr id="165" name="Image 164">
                <a:extLst>
                  <a:ext uri="{FF2B5EF4-FFF2-40B4-BE49-F238E27FC236}">
                    <a16:creationId xmlns:a16="http://schemas.microsoft.com/office/drawing/2014/main" id="{045CB89E-FF6D-6B4E-9E09-4C8AC72033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924944" y="6745622"/>
                <a:ext cx="1676872" cy="2157204"/>
              </a:xfrm>
              <a:prstGeom prst="rect">
                <a:avLst/>
              </a:prstGeom>
            </p:spPr>
          </p:pic>
          <p:pic>
            <p:nvPicPr>
              <p:cNvPr id="166" name="Image 165">
                <a:extLst>
                  <a:ext uri="{FF2B5EF4-FFF2-40B4-BE49-F238E27FC236}">
                    <a16:creationId xmlns:a16="http://schemas.microsoft.com/office/drawing/2014/main" id="{22F1B085-4E90-D148-DD32-96A7B59E07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2008" y="6745622"/>
                <a:ext cx="2075379" cy="2157204"/>
              </a:xfrm>
              <a:prstGeom prst="rect">
                <a:avLst/>
              </a:prstGeom>
            </p:spPr>
          </p:pic>
        </p:grpSp>
      </p:grpSp>
      <p:grpSp>
        <p:nvGrpSpPr>
          <p:cNvPr id="171" name="Groupe 170">
            <a:extLst>
              <a:ext uri="{FF2B5EF4-FFF2-40B4-BE49-F238E27FC236}">
                <a16:creationId xmlns:a16="http://schemas.microsoft.com/office/drawing/2014/main" id="{459FC27B-33C0-6EC0-CB08-03D948DCA856}"/>
              </a:ext>
            </a:extLst>
          </p:cNvPr>
          <p:cNvGrpSpPr/>
          <p:nvPr/>
        </p:nvGrpSpPr>
        <p:grpSpPr>
          <a:xfrm>
            <a:off x="299765" y="4375819"/>
            <a:ext cx="1731380" cy="1763119"/>
            <a:chOff x="299765" y="4375819"/>
            <a:chExt cx="1731380" cy="1763119"/>
          </a:xfrm>
        </p:grpSpPr>
        <p:sp>
          <p:nvSpPr>
            <p:cNvPr id="141" name="Rectangle : coins arrondis 140">
              <a:extLst>
                <a:ext uri="{FF2B5EF4-FFF2-40B4-BE49-F238E27FC236}">
                  <a16:creationId xmlns:a16="http://schemas.microsoft.com/office/drawing/2014/main" id="{3AF67917-6CB7-F00F-E786-0537D0B623BA}"/>
                </a:ext>
              </a:extLst>
            </p:cNvPr>
            <p:cNvSpPr/>
            <p:nvPr/>
          </p:nvSpPr>
          <p:spPr>
            <a:xfrm>
              <a:off x="299765" y="4375819"/>
              <a:ext cx="1731380" cy="176311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68" name="Groupe 167">
              <a:extLst>
                <a:ext uri="{FF2B5EF4-FFF2-40B4-BE49-F238E27FC236}">
                  <a16:creationId xmlns:a16="http://schemas.microsoft.com/office/drawing/2014/main" id="{2A428EAA-758F-F7E4-6F8C-5FBF44D68C07}"/>
                </a:ext>
              </a:extLst>
            </p:cNvPr>
            <p:cNvGrpSpPr/>
            <p:nvPr/>
          </p:nvGrpSpPr>
          <p:grpSpPr>
            <a:xfrm>
              <a:off x="354118" y="4729077"/>
              <a:ext cx="1643328" cy="1050576"/>
              <a:chOff x="2624105" y="4808984"/>
              <a:chExt cx="4053054" cy="2157204"/>
            </a:xfrm>
          </p:grpSpPr>
          <p:pic>
            <p:nvPicPr>
              <p:cNvPr id="169" name="Image 168">
                <a:extLst>
                  <a:ext uri="{FF2B5EF4-FFF2-40B4-BE49-F238E27FC236}">
                    <a16:creationId xmlns:a16="http://schemas.microsoft.com/office/drawing/2014/main" id="{8114DEBD-BAFE-746E-1E8C-D75E522506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941168" y="4808984"/>
                <a:ext cx="1735991" cy="2157204"/>
              </a:xfrm>
              <a:prstGeom prst="rect">
                <a:avLst/>
              </a:prstGeom>
            </p:spPr>
          </p:pic>
          <p:pic>
            <p:nvPicPr>
              <p:cNvPr id="170" name="Image 169">
                <a:extLst>
                  <a:ext uri="{FF2B5EF4-FFF2-40B4-BE49-F238E27FC236}">
                    <a16:creationId xmlns:a16="http://schemas.microsoft.com/office/drawing/2014/main" id="{DF537BC3-5CC4-333D-2969-C79E5AB0A2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24105" y="4808984"/>
                <a:ext cx="2075379" cy="2157204"/>
              </a:xfrm>
              <a:prstGeom prst="rect">
                <a:avLst/>
              </a:prstGeom>
            </p:spPr>
          </p:pic>
        </p:grpSp>
      </p:grpSp>
      <p:grpSp>
        <p:nvGrpSpPr>
          <p:cNvPr id="184" name="Groupe 183">
            <a:extLst>
              <a:ext uri="{FF2B5EF4-FFF2-40B4-BE49-F238E27FC236}">
                <a16:creationId xmlns:a16="http://schemas.microsoft.com/office/drawing/2014/main" id="{C9359103-711E-7BF0-A037-13A3268A6BEE}"/>
              </a:ext>
            </a:extLst>
          </p:cNvPr>
          <p:cNvGrpSpPr/>
          <p:nvPr/>
        </p:nvGrpSpPr>
        <p:grpSpPr>
          <a:xfrm>
            <a:off x="4233144" y="4422566"/>
            <a:ext cx="1731380" cy="1763119"/>
            <a:chOff x="4233144" y="4422566"/>
            <a:chExt cx="1731380" cy="1763119"/>
          </a:xfrm>
        </p:grpSpPr>
        <p:sp>
          <p:nvSpPr>
            <p:cNvPr id="143" name="Rectangle : coins arrondis 142">
              <a:extLst>
                <a:ext uri="{FF2B5EF4-FFF2-40B4-BE49-F238E27FC236}">
                  <a16:creationId xmlns:a16="http://schemas.microsoft.com/office/drawing/2014/main" id="{DDAEEBBA-A5EB-DD39-9A5E-9776F7196961}"/>
                </a:ext>
              </a:extLst>
            </p:cNvPr>
            <p:cNvSpPr/>
            <p:nvPr/>
          </p:nvSpPr>
          <p:spPr>
            <a:xfrm>
              <a:off x="4233144" y="4422566"/>
              <a:ext cx="1731380" cy="176311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72" name="Groupe 171">
              <a:extLst>
                <a:ext uri="{FF2B5EF4-FFF2-40B4-BE49-F238E27FC236}">
                  <a16:creationId xmlns:a16="http://schemas.microsoft.com/office/drawing/2014/main" id="{69E3305D-332C-C6C8-B225-26D12FE3E5B2}"/>
                </a:ext>
              </a:extLst>
            </p:cNvPr>
            <p:cNvGrpSpPr/>
            <p:nvPr/>
          </p:nvGrpSpPr>
          <p:grpSpPr>
            <a:xfrm>
              <a:off x="4296640" y="4918877"/>
              <a:ext cx="1608979" cy="860776"/>
              <a:chOff x="8973616" y="7687726"/>
              <a:chExt cx="1916280" cy="919679"/>
            </a:xfrm>
          </p:grpSpPr>
          <p:grpSp>
            <p:nvGrpSpPr>
              <p:cNvPr id="173" name="Groupe 172">
                <a:extLst>
                  <a:ext uri="{FF2B5EF4-FFF2-40B4-BE49-F238E27FC236}">
                    <a16:creationId xmlns:a16="http://schemas.microsoft.com/office/drawing/2014/main" id="{218986A3-6359-924F-DA60-268FFFB801E4}"/>
                  </a:ext>
                </a:extLst>
              </p:cNvPr>
              <p:cNvGrpSpPr/>
              <p:nvPr/>
            </p:nvGrpSpPr>
            <p:grpSpPr>
              <a:xfrm>
                <a:off x="8973616" y="7687726"/>
                <a:ext cx="919411" cy="919411"/>
                <a:chOff x="7893496" y="6239488"/>
                <a:chExt cx="919411" cy="919411"/>
              </a:xfrm>
            </p:grpSpPr>
            <p:sp>
              <p:nvSpPr>
                <p:cNvPr id="178" name="Rectangle à coins arrondis 64">
                  <a:extLst>
                    <a:ext uri="{FF2B5EF4-FFF2-40B4-BE49-F238E27FC236}">
                      <a16:creationId xmlns:a16="http://schemas.microsoft.com/office/drawing/2014/main" id="{86573668-D03F-7A2A-AAE3-A4F58568CF4F}"/>
                    </a:ext>
                  </a:extLst>
                </p:cNvPr>
                <p:cNvSpPr/>
                <p:nvPr/>
              </p:nvSpPr>
              <p:spPr>
                <a:xfrm>
                  <a:off x="7893496" y="6239488"/>
                  <a:ext cx="919411" cy="919411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9" name="Ellipse 178">
                  <a:extLst>
                    <a:ext uri="{FF2B5EF4-FFF2-40B4-BE49-F238E27FC236}">
                      <a16:creationId xmlns:a16="http://schemas.microsoft.com/office/drawing/2014/main" id="{8FF4A559-5C93-DD67-6EC4-74361476E868}"/>
                    </a:ext>
                  </a:extLst>
                </p:cNvPr>
                <p:cNvSpPr/>
                <p:nvPr/>
              </p:nvSpPr>
              <p:spPr>
                <a:xfrm>
                  <a:off x="7957683" y="6308878"/>
                  <a:ext cx="225516" cy="225516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0" name="Ellipse 179">
                  <a:extLst>
                    <a:ext uri="{FF2B5EF4-FFF2-40B4-BE49-F238E27FC236}">
                      <a16:creationId xmlns:a16="http://schemas.microsoft.com/office/drawing/2014/main" id="{46783B5A-02E2-7C31-FEBF-0FC0A916F05E}"/>
                    </a:ext>
                  </a:extLst>
                </p:cNvPr>
                <p:cNvSpPr/>
                <p:nvPr/>
              </p:nvSpPr>
              <p:spPr>
                <a:xfrm>
                  <a:off x="8533778" y="6308731"/>
                  <a:ext cx="225516" cy="225516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1" name="Ellipse 180">
                  <a:extLst>
                    <a:ext uri="{FF2B5EF4-FFF2-40B4-BE49-F238E27FC236}">
                      <a16:creationId xmlns:a16="http://schemas.microsoft.com/office/drawing/2014/main" id="{84DFC4A1-A1AB-4DD9-F0A6-B2B8DA64A689}"/>
                    </a:ext>
                  </a:extLst>
                </p:cNvPr>
                <p:cNvSpPr/>
                <p:nvPr/>
              </p:nvSpPr>
              <p:spPr>
                <a:xfrm>
                  <a:off x="7962886" y="6863994"/>
                  <a:ext cx="225516" cy="225516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2" name="Ellipse 181">
                  <a:extLst>
                    <a:ext uri="{FF2B5EF4-FFF2-40B4-BE49-F238E27FC236}">
                      <a16:creationId xmlns:a16="http://schemas.microsoft.com/office/drawing/2014/main" id="{69741F7A-B160-F0A0-4C3F-81A739FCFD2E}"/>
                    </a:ext>
                  </a:extLst>
                </p:cNvPr>
                <p:cNvSpPr/>
                <p:nvPr/>
              </p:nvSpPr>
              <p:spPr>
                <a:xfrm>
                  <a:off x="8533778" y="6863994"/>
                  <a:ext cx="225516" cy="225516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3" name="Ellipse 182">
                  <a:extLst>
                    <a:ext uri="{FF2B5EF4-FFF2-40B4-BE49-F238E27FC236}">
                      <a16:creationId xmlns:a16="http://schemas.microsoft.com/office/drawing/2014/main" id="{A7878D12-9944-15EB-8E92-AAE493D2AAC3}"/>
                    </a:ext>
                  </a:extLst>
                </p:cNvPr>
                <p:cNvSpPr/>
                <p:nvPr/>
              </p:nvSpPr>
              <p:spPr>
                <a:xfrm>
                  <a:off x="8240444" y="6586436"/>
                  <a:ext cx="225516" cy="225516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74" name="Groupe 173">
                <a:extLst>
                  <a:ext uri="{FF2B5EF4-FFF2-40B4-BE49-F238E27FC236}">
                    <a16:creationId xmlns:a16="http://schemas.microsoft.com/office/drawing/2014/main" id="{28A38843-2C16-4075-2AE5-3B31F302AE77}"/>
                  </a:ext>
                </a:extLst>
              </p:cNvPr>
              <p:cNvGrpSpPr/>
              <p:nvPr/>
            </p:nvGrpSpPr>
            <p:grpSpPr>
              <a:xfrm>
                <a:off x="9970217" y="7687726"/>
                <a:ext cx="919679" cy="919679"/>
                <a:chOff x="-5499992" y="2144688"/>
                <a:chExt cx="3816424" cy="3816424"/>
              </a:xfrm>
            </p:grpSpPr>
            <p:sp>
              <p:nvSpPr>
                <p:cNvPr id="175" name="Rectangle à coins arrondis 72">
                  <a:extLst>
                    <a:ext uri="{FF2B5EF4-FFF2-40B4-BE49-F238E27FC236}">
                      <a16:creationId xmlns:a16="http://schemas.microsoft.com/office/drawing/2014/main" id="{B29914ED-D553-4549-3652-56363B6D9BB0}"/>
                    </a:ext>
                  </a:extLst>
                </p:cNvPr>
                <p:cNvSpPr/>
                <p:nvPr/>
              </p:nvSpPr>
              <p:spPr>
                <a:xfrm>
                  <a:off x="-5499992" y="2144688"/>
                  <a:ext cx="3816424" cy="3816424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6" name="Ellipse 175">
                  <a:extLst>
                    <a:ext uri="{FF2B5EF4-FFF2-40B4-BE49-F238E27FC236}">
                      <a16:creationId xmlns:a16="http://schemas.microsoft.com/office/drawing/2014/main" id="{61BF67AF-5CCA-66C5-81B4-4922BC879B65}"/>
                    </a:ext>
                  </a:extLst>
                </p:cNvPr>
                <p:cNvSpPr/>
                <p:nvPr/>
              </p:nvSpPr>
              <p:spPr>
                <a:xfrm>
                  <a:off x="-2842217" y="2432109"/>
                  <a:ext cx="936104" cy="936104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7" name="Ellipse 176">
                  <a:extLst>
                    <a:ext uri="{FF2B5EF4-FFF2-40B4-BE49-F238E27FC236}">
                      <a16:creationId xmlns:a16="http://schemas.microsoft.com/office/drawing/2014/main" id="{8BBF141F-1705-46B0-6F2D-6366042EF577}"/>
                    </a:ext>
                  </a:extLst>
                </p:cNvPr>
                <p:cNvSpPr/>
                <p:nvPr/>
              </p:nvSpPr>
              <p:spPr>
                <a:xfrm>
                  <a:off x="-5211960" y="4736976"/>
                  <a:ext cx="936104" cy="936104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96" name="Groupe 195">
            <a:extLst>
              <a:ext uri="{FF2B5EF4-FFF2-40B4-BE49-F238E27FC236}">
                <a16:creationId xmlns:a16="http://schemas.microsoft.com/office/drawing/2014/main" id="{CB876770-DC75-D859-A514-1F75245B0C52}"/>
              </a:ext>
            </a:extLst>
          </p:cNvPr>
          <p:cNvGrpSpPr/>
          <p:nvPr/>
        </p:nvGrpSpPr>
        <p:grpSpPr>
          <a:xfrm>
            <a:off x="10163167" y="2054971"/>
            <a:ext cx="1731380" cy="1763119"/>
            <a:chOff x="10163167" y="2054971"/>
            <a:chExt cx="1731380" cy="1763119"/>
          </a:xfrm>
        </p:grpSpPr>
        <p:sp>
          <p:nvSpPr>
            <p:cNvPr id="152" name="Rectangle : coins arrondis 151">
              <a:extLst>
                <a:ext uri="{FF2B5EF4-FFF2-40B4-BE49-F238E27FC236}">
                  <a16:creationId xmlns:a16="http://schemas.microsoft.com/office/drawing/2014/main" id="{E3E9DC27-7B0C-71FA-C78D-95F2BD78D21C}"/>
                </a:ext>
              </a:extLst>
            </p:cNvPr>
            <p:cNvSpPr/>
            <p:nvPr/>
          </p:nvSpPr>
          <p:spPr>
            <a:xfrm>
              <a:off x="10163167" y="2054971"/>
              <a:ext cx="1731380" cy="176311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85" name="Groupe 184">
              <a:extLst>
                <a:ext uri="{FF2B5EF4-FFF2-40B4-BE49-F238E27FC236}">
                  <a16:creationId xmlns:a16="http://schemas.microsoft.com/office/drawing/2014/main" id="{C528803A-7B0F-D50D-F295-CE110AE14032}"/>
                </a:ext>
              </a:extLst>
            </p:cNvPr>
            <p:cNvGrpSpPr/>
            <p:nvPr/>
          </p:nvGrpSpPr>
          <p:grpSpPr>
            <a:xfrm>
              <a:off x="10228642" y="2496494"/>
              <a:ext cx="1600430" cy="828675"/>
              <a:chOff x="7569460" y="7261262"/>
              <a:chExt cx="3960440" cy="1908212"/>
            </a:xfrm>
          </p:grpSpPr>
          <p:grpSp>
            <p:nvGrpSpPr>
              <p:cNvPr id="186" name="Groupe 185">
                <a:extLst>
                  <a:ext uri="{FF2B5EF4-FFF2-40B4-BE49-F238E27FC236}">
                    <a16:creationId xmlns:a16="http://schemas.microsoft.com/office/drawing/2014/main" id="{732A53DD-0F7B-C73A-1B7A-A74DC04EAF1B}"/>
                  </a:ext>
                </a:extLst>
              </p:cNvPr>
              <p:cNvGrpSpPr/>
              <p:nvPr/>
            </p:nvGrpSpPr>
            <p:grpSpPr>
              <a:xfrm>
                <a:off x="7569460" y="7261262"/>
                <a:ext cx="1908212" cy="1908212"/>
                <a:chOff x="9477672" y="7085620"/>
                <a:chExt cx="1908212" cy="1908212"/>
              </a:xfrm>
            </p:grpSpPr>
            <p:sp>
              <p:nvSpPr>
                <p:cNvPr id="190" name="Rectangle à coins arrondis 52">
                  <a:extLst>
                    <a:ext uri="{FF2B5EF4-FFF2-40B4-BE49-F238E27FC236}">
                      <a16:creationId xmlns:a16="http://schemas.microsoft.com/office/drawing/2014/main" id="{F41F1139-7D9E-AC8A-1D43-57DE8E81AC4F}"/>
                    </a:ext>
                  </a:extLst>
                </p:cNvPr>
                <p:cNvSpPr/>
                <p:nvPr/>
              </p:nvSpPr>
              <p:spPr>
                <a:xfrm>
                  <a:off x="9477672" y="7085620"/>
                  <a:ext cx="1908212" cy="1908212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" name="Ellipse 190">
                  <a:extLst>
                    <a:ext uri="{FF2B5EF4-FFF2-40B4-BE49-F238E27FC236}">
                      <a16:creationId xmlns:a16="http://schemas.microsoft.com/office/drawing/2014/main" id="{6BAD1B3B-0605-2E74-7B0E-5C51B387FEFC}"/>
                    </a:ext>
                  </a:extLst>
                </p:cNvPr>
                <p:cNvSpPr/>
                <p:nvPr/>
              </p:nvSpPr>
              <p:spPr>
                <a:xfrm>
                  <a:off x="9610890" y="7229636"/>
                  <a:ext cx="468052" cy="468052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" name="Ellipse 191">
                  <a:extLst>
                    <a:ext uri="{FF2B5EF4-FFF2-40B4-BE49-F238E27FC236}">
                      <a16:creationId xmlns:a16="http://schemas.microsoft.com/office/drawing/2014/main" id="{CC765AA2-6310-E48F-6FE9-C2D36BCB6F0F}"/>
                    </a:ext>
                  </a:extLst>
                </p:cNvPr>
                <p:cNvSpPr/>
                <p:nvPr/>
              </p:nvSpPr>
              <p:spPr>
                <a:xfrm>
                  <a:off x="10806560" y="7229331"/>
                  <a:ext cx="468052" cy="468052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F26A173E-3C62-8599-E658-FE9D46F3CEAE}"/>
                    </a:ext>
                  </a:extLst>
                </p:cNvPr>
                <p:cNvSpPr/>
                <p:nvPr/>
              </p:nvSpPr>
              <p:spPr>
                <a:xfrm>
                  <a:off x="9621688" y="8381764"/>
                  <a:ext cx="468052" cy="468052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4" name="Ellipse 193">
                  <a:extLst>
                    <a:ext uri="{FF2B5EF4-FFF2-40B4-BE49-F238E27FC236}">
                      <a16:creationId xmlns:a16="http://schemas.microsoft.com/office/drawing/2014/main" id="{531035FB-FD0A-9BB3-AA83-85A12DA82DFD}"/>
                    </a:ext>
                  </a:extLst>
                </p:cNvPr>
                <p:cNvSpPr/>
                <p:nvPr/>
              </p:nvSpPr>
              <p:spPr>
                <a:xfrm>
                  <a:off x="10806560" y="8381764"/>
                  <a:ext cx="468052" cy="468052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5" name="Ellipse 194">
                  <a:extLst>
                    <a:ext uri="{FF2B5EF4-FFF2-40B4-BE49-F238E27FC236}">
                      <a16:creationId xmlns:a16="http://schemas.microsoft.com/office/drawing/2014/main" id="{C3B64330-27E8-B53C-CDC5-6B8614D10FB6}"/>
                    </a:ext>
                  </a:extLst>
                </p:cNvPr>
                <p:cNvSpPr/>
                <p:nvPr/>
              </p:nvSpPr>
              <p:spPr>
                <a:xfrm>
                  <a:off x="10197752" y="7805700"/>
                  <a:ext cx="468052" cy="468052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7" name="Groupe 186">
                <a:extLst>
                  <a:ext uri="{FF2B5EF4-FFF2-40B4-BE49-F238E27FC236}">
                    <a16:creationId xmlns:a16="http://schemas.microsoft.com/office/drawing/2014/main" id="{2BD291D3-B1B7-4E88-3989-A9F5D1E3393E}"/>
                  </a:ext>
                </a:extLst>
              </p:cNvPr>
              <p:cNvGrpSpPr/>
              <p:nvPr/>
            </p:nvGrpSpPr>
            <p:grpSpPr>
              <a:xfrm>
                <a:off x="9621688" y="7261262"/>
                <a:ext cx="1908212" cy="1908212"/>
                <a:chOff x="-5499992" y="2144688"/>
                <a:chExt cx="3816424" cy="3816424"/>
              </a:xfrm>
            </p:grpSpPr>
            <p:sp>
              <p:nvSpPr>
                <p:cNvPr id="188" name="Rectangle à coins arrondis 59">
                  <a:extLst>
                    <a:ext uri="{FF2B5EF4-FFF2-40B4-BE49-F238E27FC236}">
                      <a16:creationId xmlns:a16="http://schemas.microsoft.com/office/drawing/2014/main" id="{57A15DC1-8FD2-0397-C101-4C932D451A7B}"/>
                    </a:ext>
                  </a:extLst>
                </p:cNvPr>
                <p:cNvSpPr/>
                <p:nvPr/>
              </p:nvSpPr>
              <p:spPr>
                <a:xfrm>
                  <a:off x="-5499992" y="2144688"/>
                  <a:ext cx="3816424" cy="3816424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" name="Ellipse 188">
                  <a:extLst>
                    <a:ext uri="{FF2B5EF4-FFF2-40B4-BE49-F238E27FC236}">
                      <a16:creationId xmlns:a16="http://schemas.microsoft.com/office/drawing/2014/main" id="{2AAC9654-A47D-9374-1AF9-84275AE248AD}"/>
                    </a:ext>
                  </a:extLst>
                </p:cNvPr>
                <p:cNvSpPr/>
                <p:nvPr/>
              </p:nvSpPr>
              <p:spPr>
                <a:xfrm>
                  <a:off x="-4059830" y="3584850"/>
                  <a:ext cx="936104" cy="936104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9C8FDCDD-6EC8-1581-BAF2-5D88FAB2E0C6}"/>
              </a:ext>
            </a:extLst>
          </p:cNvPr>
          <p:cNvGrpSpPr/>
          <p:nvPr/>
        </p:nvGrpSpPr>
        <p:grpSpPr>
          <a:xfrm>
            <a:off x="8234211" y="4372807"/>
            <a:ext cx="1731380" cy="1763119"/>
            <a:chOff x="8234211" y="4372807"/>
            <a:chExt cx="1731380" cy="1763119"/>
          </a:xfrm>
        </p:grpSpPr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D5B7D93C-E0A6-EE68-2E40-6CA31821FB12}"/>
                </a:ext>
              </a:extLst>
            </p:cNvPr>
            <p:cNvSpPr/>
            <p:nvPr/>
          </p:nvSpPr>
          <p:spPr>
            <a:xfrm>
              <a:off x="8234211" y="4372807"/>
              <a:ext cx="1731380" cy="176311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97" name="Groupe 196">
              <a:extLst>
                <a:ext uri="{FF2B5EF4-FFF2-40B4-BE49-F238E27FC236}">
                  <a16:creationId xmlns:a16="http://schemas.microsoft.com/office/drawing/2014/main" id="{E355147C-4EFE-EC7E-6100-F11A4C650A3E}"/>
                </a:ext>
              </a:extLst>
            </p:cNvPr>
            <p:cNvGrpSpPr/>
            <p:nvPr/>
          </p:nvGrpSpPr>
          <p:grpSpPr>
            <a:xfrm>
              <a:off x="8320926" y="4870423"/>
              <a:ext cx="1600259" cy="767884"/>
              <a:chOff x="9539953" y="7125021"/>
              <a:chExt cx="1912757" cy="919412"/>
            </a:xfrm>
          </p:grpSpPr>
          <p:grpSp>
            <p:nvGrpSpPr>
              <p:cNvPr id="198" name="Groupe 197">
                <a:extLst>
                  <a:ext uri="{FF2B5EF4-FFF2-40B4-BE49-F238E27FC236}">
                    <a16:creationId xmlns:a16="http://schemas.microsoft.com/office/drawing/2014/main" id="{F7097548-ED19-AE7C-EC87-E78445F2146F}"/>
                  </a:ext>
                </a:extLst>
              </p:cNvPr>
              <p:cNvGrpSpPr/>
              <p:nvPr/>
            </p:nvGrpSpPr>
            <p:grpSpPr>
              <a:xfrm>
                <a:off x="9539953" y="7125022"/>
                <a:ext cx="919411" cy="919411"/>
                <a:chOff x="7893496" y="6239488"/>
                <a:chExt cx="919411" cy="919411"/>
              </a:xfrm>
            </p:grpSpPr>
            <p:sp>
              <p:nvSpPr>
                <p:cNvPr id="204" name="Rectangle à coins arrondis 83">
                  <a:extLst>
                    <a:ext uri="{FF2B5EF4-FFF2-40B4-BE49-F238E27FC236}">
                      <a16:creationId xmlns:a16="http://schemas.microsoft.com/office/drawing/2014/main" id="{0E09414E-17A7-6A2C-0D35-CF3D52F54473}"/>
                    </a:ext>
                  </a:extLst>
                </p:cNvPr>
                <p:cNvSpPr/>
                <p:nvPr/>
              </p:nvSpPr>
              <p:spPr>
                <a:xfrm>
                  <a:off x="7893496" y="6239488"/>
                  <a:ext cx="919411" cy="919411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5" name="Ellipse 204">
                  <a:extLst>
                    <a:ext uri="{FF2B5EF4-FFF2-40B4-BE49-F238E27FC236}">
                      <a16:creationId xmlns:a16="http://schemas.microsoft.com/office/drawing/2014/main" id="{83038DB9-B746-9E52-B25A-ADDD41986B45}"/>
                    </a:ext>
                  </a:extLst>
                </p:cNvPr>
                <p:cNvSpPr/>
                <p:nvPr/>
              </p:nvSpPr>
              <p:spPr>
                <a:xfrm>
                  <a:off x="7957683" y="6308878"/>
                  <a:ext cx="225516" cy="225516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6" name="Ellipse 205">
                  <a:extLst>
                    <a:ext uri="{FF2B5EF4-FFF2-40B4-BE49-F238E27FC236}">
                      <a16:creationId xmlns:a16="http://schemas.microsoft.com/office/drawing/2014/main" id="{59C66C18-487A-AA19-3327-E2743101EF35}"/>
                    </a:ext>
                  </a:extLst>
                </p:cNvPr>
                <p:cNvSpPr/>
                <p:nvPr/>
              </p:nvSpPr>
              <p:spPr>
                <a:xfrm>
                  <a:off x="8533778" y="6308731"/>
                  <a:ext cx="225516" cy="225516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4B054272-C5AE-B3A2-F4E6-66B3F47C25F9}"/>
                    </a:ext>
                  </a:extLst>
                </p:cNvPr>
                <p:cNvSpPr/>
                <p:nvPr/>
              </p:nvSpPr>
              <p:spPr>
                <a:xfrm>
                  <a:off x="7962886" y="6863994"/>
                  <a:ext cx="225516" cy="225516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8" name="Ellipse 207">
                  <a:extLst>
                    <a:ext uri="{FF2B5EF4-FFF2-40B4-BE49-F238E27FC236}">
                      <a16:creationId xmlns:a16="http://schemas.microsoft.com/office/drawing/2014/main" id="{FD8F7190-5328-4D4D-DC71-7A82DDFF9165}"/>
                    </a:ext>
                  </a:extLst>
                </p:cNvPr>
                <p:cNvSpPr/>
                <p:nvPr/>
              </p:nvSpPr>
              <p:spPr>
                <a:xfrm>
                  <a:off x="8533778" y="6863994"/>
                  <a:ext cx="225516" cy="225516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9" name="Ellipse 208">
                  <a:extLst>
                    <a:ext uri="{FF2B5EF4-FFF2-40B4-BE49-F238E27FC236}">
                      <a16:creationId xmlns:a16="http://schemas.microsoft.com/office/drawing/2014/main" id="{258D0C7B-E920-1270-BAD7-502099B09A94}"/>
                    </a:ext>
                  </a:extLst>
                </p:cNvPr>
                <p:cNvSpPr/>
                <p:nvPr/>
              </p:nvSpPr>
              <p:spPr>
                <a:xfrm>
                  <a:off x="8240444" y="6586436"/>
                  <a:ext cx="225516" cy="225516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99" name="Groupe 198">
                <a:extLst>
                  <a:ext uri="{FF2B5EF4-FFF2-40B4-BE49-F238E27FC236}">
                    <a16:creationId xmlns:a16="http://schemas.microsoft.com/office/drawing/2014/main" id="{8C05F5C6-8059-A8FC-A79D-CCEB1F015770}"/>
                  </a:ext>
                </a:extLst>
              </p:cNvPr>
              <p:cNvGrpSpPr/>
              <p:nvPr/>
            </p:nvGrpSpPr>
            <p:grpSpPr>
              <a:xfrm>
                <a:off x="10533299" y="7125021"/>
                <a:ext cx="919411" cy="919411"/>
                <a:chOff x="-5499992" y="2144688"/>
                <a:chExt cx="3816424" cy="3816424"/>
              </a:xfrm>
            </p:grpSpPr>
            <p:sp>
              <p:nvSpPr>
                <p:cNvPr id="200" name="Rectangle à coins arrondis 111">
                  <a:extLst>
                    <a:ext uri="{FF2B5EF4-FFF2-40B4-BE49-F238E27FC236}">
                      <a16:creationId xmlns:a16="http://schemas.microsoft.com/office/drawing/2014/main" id="{8EA98B3B-3723-0A52-44DD-A823BE8CFD27}"/>
                    </a:ext>
                  </a:extLst>
                </p:cNvPr>
                <p:cNvSpPr/>
                <p:nvPr/>
              </p:nvSpPr>
              <p:spPr>
                <a:xfrm>
                  <a:off x="-5499992" y="2144688"/>
                  <a:ext cx="3816424" cy="3816424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1" name="Ellipse 200">
                  <a:extLst>
                    <a:ext uri="{FF2B5EF4-FFF2-40B4-BE49-F238E27FC236}">
                      <a16:creationId xmlns:a16="http://schemas.microsoft.com/office/drawing/2014/main" id="{18E83C3B-BBFB-CC2B-AF26-E195754D25AA}"/>
                    </a:ext>
                  </a:extLst>
                </p:cNvPr>
                <p:cNvSpPr/>
                <p:nvPr/>
              </p:nvSpPr>
              <p:spPr>
                <a:xfrm>
                  <a:off x="-4059832" y="3584848"/>
                  <a:ext cx="936104" cy="936104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2" name="Ellipse 201">
                  <a:extLst>
                    <a:ext uri="{FF2B5EF4-FFF2-40B4-BE49-F238E27FC236}">
                      <a16:creationId xmlns:a16="http://schemas.microsoft.com/office/drawing/2014/main" id="{98054438-C26C-BF36-5C78-DFE0666F6238}"/>
                    </a:ext>
                  </a:extLst>
                </p:cNvPr>
                <p:cNvSpPr/>
                <p:nvPr/>
              </p:nvSpPr>
              <p:spPr>
                <a:xfrm>
                  <a:off x="-2842217" y="2432109"/>
                  <a:ext cx="936104" cy="936104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3" name="Ellipse 202">
                  <a:extLst>
                    <a:ext uri="{FF2B5EF4-FFF2-40B4-BE49-F238E27FC236}">
                      <a16:creationId xmlns:a16="http://schemas.microsoft.com/office/drawing/2014/main" id="{09F42844-E145-7135-B7BD-F09D8F666E9C}"/>
                    </a:ext>
                  </a:extLst>
                </p:cNvPr>
                <p:cNvSpPr/>
                <p:nvPr/>
              </p:nvSpPr>
              <p:spPr>
                <a:xfrm>
                  <a:off x="-5211960" y="4736976"/>
                  <a:ext cx="936104" cy="936104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225" name="Groupe 224">
            <a:extLst>
              <a:ext uri="{FF2B5EF4-FFF2-40B4-BE49-F238E27FC236}">
                <a16:creationId xmlns:a16="http://schemas.microsoft.com/office/drawing/2014/main" id="{84CC32F4-9B92-BB4E-E629-6950313BDC2D}"/>
              </a:ext>
            </a:extLst>
          </p:cNvPr>
          <p:cNvGrpSpPr/>
          <p:nvPr/>
        </p:nvGrpSpPr>
        <p:grpSpPr>
          <a:xfrm>
            <a:off x="2233084" y="2029274"/>
            <a:ext cx="1731380" cy="1763119"/>
            <a:chOff x="2233084" y="2029274"/>
            <a:chExt cx="1731380" cy="1763119"/>
          </a:xfrm>
        </p:grpSpPr>
        <p:sp>
          <p:nvSpPr>
            <p:cNvPr id="144" name="Rectangle : coins arrondis 143">
              <a:extLst>
                <a:ext uri="{FF2B5EF4-FFF2-40B4-BE49-F238E27FC236}">
                  <a16:creationId xmlns:a16="http://schemas.microsoft.com/office/drawing/2014/main" id="{FF72369D-56E3-4B60-E6E0-C80D4C4ACB62}"/>
                </a:ext>
              </a:extLst>
            </p:cNvPr>
            <p:cNvSpPr/>
            <p:nvPr/>
          </p:nvSpPr>
          <p:spPr>
            <a:xfrm>
              <a:off x="2233084" y="2029274"/>
              <a:ext cx="1731380" cy="176311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211" name="Groupe 210">
              <a:extLst>
                <a:ext uri="{FF2B5EF4-FFF2-40B4-BE49-F238E27FC236}">
                  <a16:creationId xmlns:a16="http://schemas.microsoft.com/office/drawing/2014/main" id="{A9D75593-1B2D-A760-C769-2A759EB63D66}"/>
                </a:ext>
              </a:extLst>
            </p:cNvPr>
            <p:cNvGrpSpPr/>
            <p:nvPr/>
          </p:nvGrpSpPr>
          <p:grpSpPr>
            <a:xfrm>
              <a:off x="2322203" y="2523914"/>
              <a:ext cx="1553142" cy="801255"/>
              <a:chOff x="9189189" y="5545756"/>
              <a:chExt cx="1966875" cy="919412"/>
            </a:xfrm>
          </p:grpSpPr>
          <p:grpSp>
            <p:nvGrpSpPr>
              <p:cNvPr id="212" name="Groupe 211">
                <a:extLst>
                  <a:ext uri="{FF2B5EF4-FFF2-40B4-BE49-F238E27FC236}">
                    <a16:creationId xmlns:a16="http://schemas.microsoft.com/office/drawing/2014/main" id="{7C252767-053D-9579-FE49-30D2B26D3061}"/>
                  </a:ext>
                </a:extLst>
              </p:cNvPr>
              <p:cNvGrpSpPr/>
              <p:nvPr/>
            </p:nvGrpSpPr>
            <p:grpSpPr>
              <a:xfrm>
                <a:off x="9189189" y="5545757"/>
                <a:ext cx="919411" cy="919411"/>
                <a:chOff x="7893496" y="6239488"/>
                <a:chExt cx="919411" cy="919411"/>
              </a:xfrm>
            </p:grpSpPr>
            <p:sp>
              <p:nvSpPr>
                <p:cNvPr id="219" name="Rectangle à coins arrondis 105">
                  <a:extLst>
                    <a:ext uri="{FF2B5EF4-FFF2-40B4-BE49-F238E27FC236}">
                      <a16:creationId xmlns:a16="http://schemas.microsoft.com/office/drawing/2014/main" id="{31E1FC91-04C5-7B7C-C2AA-AE43BF66B905}"/>
                    </a:ext>
                  </a:extLst>
                </p:cNvPr>
                <p:cNvSpPr/>
                <p:nvPr/>
              </p:nvSpPr>
              <p:spPr>
                <a:xfrm>
                  <a:off x="7893496" y="6239488"/>
                  <a:ext cx="919411" cy="919411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" name="Ellipse 219">
                  <a:extLst>
                    <a:ext uri="{FF2B5EF4-FFF2-40B4-BE49-F238E27FC236}">
                      <a16:creationId xmlns:a16="http://schemas.microsoft.com/office/drawing/2014/main" id="{B1713A1B-FCE8-587E-EFE4-E9124C901554}"/>
                    </a:ext>
                  </a:extLst>
                </p:cNvPr>
                <p:cNvSpPr/>
                <p:nvPr/>
              </p:nvSpPr>
              <p:spPr>
                <a:xfrm>
                  <a:off x="7957683" y="6308878"/>
                  <a:ext cx="225516" cy="225516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" name="Ellipse 220">
                  <a:extLst>
                    <a:ext uri="{FF2B5EF4-FFF2-40B4-BE49-F238E27FC236}">
                      <a16:creationId xmlns:a16="http://schemas.microsoft.com/office/drawing/2014/main" id="{6CC96B47-76BD-249C-B7ED-AFCE30D5E874}"/>
                    </a:ext>
                  </a:extLst>
                </p:cNvPr>
                <p:cNvSpPr/>
                <p:nvPr/>
              </p:nvSpPr>
              <p:spPr>
                <a:xfrm>
                  <a:off x="8533778" y="6308731"/>
                  <a:ext cx="225516" cy="225516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" name="Ellipse 221">
                  <a:extLst>
                    <a:ext uri="{FF2B5EF4-FFF2-40B4-BE49-F238E27FC236}">
                      <a16:creationId xmlns:a16="http://schemas.microsoft.com/office/drawing/2014/main" id="{D9C3B7D9-5E3A-1A3C-C49A-CE791BE994B3}"/>
                    </a:ext>
                  </a:extLst>
                </p:cNvPr>
                <p:cNvSpPr/>
                <p:nvPr/>
              </p:nvSpPr>
              <p:spPr>
                <a:xfrm>
                  <a:off x="7962886" y="6863994"/>
                  <a:ext cx="225516" cy="225516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" name="Ellipse 222">
                  <a:extLst>
                    <a:ext uri="{FF2B5EF4-FFF2-40B4-BE49-F238E27FC236}">
                      <a16:creationId xmlns:a16="http://schemas.microsoft.com/office/drawing/2014/main" id="{029B1C0A-5CE3-314E-0E1E-15AC47B86BCA}"/>
                    </a:ext>
                  </a:extLst>
                </p:cNvPr>
                <p:cNvSpPr/>
                <p:nvPr/>
              </p:nvSpPr>
              <p:spPr>
                <a:xfrm>
                  <a:off x="8533778" y="6863994"/>
                  <a:ext cx="225516" cy="225516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" name="Ellipse 223">
                  <a:extLst>
                    <a:ext uri="{FF2B5EF4-FFF2-40B4-BE49-F238E27FC236}">
                      <a16:creationId xmlns:a16="http://schemas.microsoft.com/office/drawing/2014/main" id="{3A47F6CF-3EC6-B881-6910-E213912F9CB3}"/>
                    </a:ext>
                  </a:extLst>
                </p:cNvPr>
                <p:cNvSpPr/>
                <p:nvPr/>
              </p:nvSpPr>
              <p:spPr>
                <a:xfrm>
                  <a:off x="8240444" y="6586436"/>
                  <a:ext cx="225516" cy="225516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3" name="Groupe 212">
                <a:extLst>
                  <a:ext uri="{FF2B5EF4-FFF2-40B4-BE49-F238E27FC236}">
                    <a16:creationId xmlns:a16="http://schemas.microsoft.com/office/drawing/2014/main" id="{45C58637-D020-3D62-620D-2021EBB04E98}"/>
                  </a:ext>
                </a:extLst>
              </p:cNvPr>
              <p:cNvGrpSpPr/>
              <p:nvPr/>
            </p:nvGrpSpPr>
            <p:grpSpPr>
              <a:xfrm>
                <a:off x="10236653" y="5545756"/>
                <a:ext cx="919411" cy="919411"/>
                <a:chOff x="-5499992" y="2144688"/>
                <a:chExt cx="3816424" cy="3816424"/>
              </a:xfrm>
            </p:grpSpPr>
            <p:sp>
              <p:nvSpPr>
                <p:cNvPr id="214" name="Rectangle à coins arrondis 99">
                  <a:extLst>
                    <a:ext uri="{FF2B5EF4-FFF2-40B4-BE49-F238E27FC236}">
                      <a16:creationId xmlns:a16="http://schemas.microsoft.com/office/drawing/2014/main" id="{5795BEF0-8E6D-8511-B58B-9DDB2CEB0608}"/>
                    </a:ext>
                  </a:extLst>
                </p:cNvPr>
                <p:cNvSpPr/>
                <p:nvPr/>
              </p:nvSpPr>
              <p:spPr>
                <a:xfrm>
                  <a:off x="-5499992" y="2144688"/>
                  <a:ext cx="3816424" cy="3816424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5" name="Ellipse 214">
                  <a:extLst>
                    <a:ext uri="{FF2B5EF4-FFF2-40B4-BE49-F238E27FC236}">
                      <a16:creationId xmlns:a16="http://schemas.microsoft.com/office/drawing/2014/main" id="{0CD3E890-D4AC-6ADA-3B4E-C9713DCAB246}"/>
                    </a:ext>
                  </a:extLst>
                </p:cNvPr>
                <p:cNvSpPr/>
                <p:nvPr/>
              </p:nvSpPr>
              <p:spPr>
                <a:xfrm>
                  <a:off x="-5233556" y="2432720"/>
                  <a:ext cx="936104" cy="936104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6" name="Ellipse 215">
                  <a:extLst>
                    <a:ext uri="{FF2B5EF4-FFF2-40B4-BE49-F238E27FC236}">
                      <a16:creationId xmlns:a16="http://schemas.microsoft.com/office/drawing/2014/main" id="{AC431F23-7F5C-7746-FDDA-2DD4CC3157CE}"/>
                    </a:ext>
                  </a:extLst>
                </p:cNvPr>
                <p:cNvSpPr/>
                <p:nvPr/>
              </p:nvSpPr>
              <p:spPr>
                <a:xfrm>
                  <a:off x="-2842217" y="2432109"/>
                  <a:ext cx="936104" cy="936104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7" name="Ellipse 216">
                  <a:extLst>
                    <a:ext uri="{FF2B5EF4-FFF2-40B4-BE49-F238E27FC236}">
                      <a16:creationId xmlns:a16="http://schemas.microsoft.com/office/drawing/2014/main" id="{F5A714E9-600E-197A-78C1-67CE00A8E6AF}"/>
                    </a:ext>
                  </a:extLst>
                </p:cNvPr>
                <p:cNvSpPr/>
                <p:nvPr/>
              </p:nvSpPr>
              <p:spPr>
                <a:xfrm>
                  <a:off x="-5211960" y="4736976"/>
                  <a:ext cx="936104" cy="936104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8" name="Ellipse 217">
                  <a:extLst>
                    <a:ext uri="{FF2B5EF4-FFF2-40B4-BE49-F238E27FC236}">
                      <a16:creationId xmlns:a16="http://schemas.microsoft.com/office/drawing/2014/main" id="{B3E52C6A-552D-08B5-3A82-9173A37F9B1B}"/>
                    </a:ext>
                  </a:extLst>
                </p:cNvPr>
                <p:cNvSpPr/>
                <p:nvPr/>
              </p:nvSpPr>
              <p:spPr>
                <a:xfrm>
                  <a:off x="-2842217" y="4736976"/>
                  <a:ext cx="936104" cy="936104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22863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èche : pentagone 2">
            <a:extLst>
              <a:ext uri="{FF2B5EF4-FFF2-40B4-BE49-F238E27FC236}">
                <a16:creationId xmlns:a16="http://schemas.microsoft.com/office/drawing/2014/main" id="{9CA3A0A0-D2D2-1711-AC37-681D10B1CDE0}"/>
              </a:ext>
            </a:extLst>
          </p:cNvPr>
          <p:cNvSpPr/>
          <p:nvPr/>
        </p:nvSpPr>
        <p:spPr>
          <a:xfrm>
            <a:off x="933450" y="609600"/>
            <a:ext cx="10325100" cy="828675"/>
          </a:xfrm>
          <a:prstGeom prst="homePlate">
            <a:avLst/>
          </a:prstGeom>
          <a:solidFill>
            <a:srgbClr val="FDE0B8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5994871-E8AA-3076-5E0B-9386E79750C3}"/>
              </a:ext>
            </a:extLst>
          </p:cNvPr>
          <p:cNvSpPr txBox="1"/>
          <p:nvPr/>
        </p:nvSpPr>
        <p:spPr>
          <a:xfrm>
            <a:off x="2662237" y="516105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2" action="ppaction://hlinksldjump"/>
              </a:rPr>
              <a:t>JOUR 1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5" name="Flèche : pentagone 4">
            <a:extLst>
              <a:ext uri="{FF2B5EF4-FFF2-40B4-BE49-F238E27FC236}">
                <a16:creationId xmlns:a16="http://schemas.microsoft.com/office/drawing/2014/main" id="{707914C4-B151-45A4-1674-32E357238794}"/>
              </a:ext>
            </a:extLst>
          </p:cNvPr>
          <p:cNvSpPr/>
          <p:nvPr/>
        </p:nvSpPr>
        <p:spPr>
          <a:xfrm>
            <a:off x="933450" y="2019300"/>
            <a:ext cx="10325100" cy="828675"/>
          </a:xfrm>
          <a:prstGeom prst="homePlate">
            <a:avLst/>
          </a:prstGeom>
          <a:solidFill>
            <a:srgbClr val="FDE0B8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AC870DA-A7A6-19A5-6178-D2962D081104}"/>
              </a:ext>
            </a:extLst>
          </p:cNvPr>
          <p:cNvSpPr txBox="1"/>
          <p:nvPr/>
        </p:nvSpPr>
        <p:spPr>
          <a:xfrm>
            <a:off x="2662237" y="1925805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3" action="ppaction://hlinksldjump"/>
              </a:rPr>
              <a:t>JOUR 2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7" name="Flèche : pentagone 6">
            <a:extLst>
              <a:ext uri="{FF2B5EF4-FFF2-40B4-BE49-F238E27FC236}">
                <a16:creationId xmlns:a16="http://schemas.microsoft.com/office/drawing/2014/main" id="{81FE6EDC-902A-E1BC-EDAE-8508C18EFAC3}"/>
              </a:ext>
            </a:extLst>
          </p:cNvPr>
          <p:cNvSpPr/>
          <p:nvPr/>
        </p:nvSpPr>
        <p:spPr>
          <a:xfrm>
            <a:off x="933450" y="3522495"/>
            <a:ext cx="10325100" cy="828675"/>
          </a:xfrm>
          <a:prstGeom prst="homePlate">
            <a:avLst/>
          </a:prstGeom>
          <a:solidFill>
            <a:srgbClr val="FDE0B8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D525A83-8E9F-B108-A0E3-D813DDC66E0D}"/>
              </a:ext>
            </a:extLst>
          </p:cNvPr>
          <p:cNvSpPr txBox="1"/>
          <p:nvPr/>
        </p:nvSpPr>
        <p:spPr>
          <a:xfrm>
            <a:off x="2662237" y="3429000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4" action="ppaction://hlinksldjump"/>
              </a:rPr>
              <a:t>JOUR 3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9" name="Flèche : pentagone 8">
            <a:extLst>
              <a:ext uri="{FF2B5EF4-FFF2-40B4-BE49-F238E27FC236}">
                <a16:creationId xmlns:a16="http://schemas.microsoft.com/office/drawing/2014/main" id="{E61D336B-5E91-A79A-50D5-711CA0E6A6D5}"/>
              </a:ext>
            </a:extLst>
          </p:cNvPr>
          <p:cNvSpPr/>
          <p:nvPr/>
        </p:nvSpPr>
        <p:spPr>
          <a:xfrm>
            <a:off x="819150" y="5025690"/>
            <a:ext cx="10325100" cy="828675"/>
          </a:xfrm>
          <a:prstGeom prst="homePlate">
            <a:avLst/>
          </a:prstGeom>
          <a:solidFill>
            <a:srgbClr val="FDE0B8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B912F8B-07E2-FC6F-3403-644377E3E513}"/>
              </a:ext>
            </a:extLst>
          </p:cNvPr>
          <p:cNvSpPr txBox="1"/>
          <p:nvPr/>
        </p:nvSpPr>
        <p:spPr>
          <a:xfrm>
            <a:off x="2547937" y="4932195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5" action="ppaction://hlinksldjump"/>
              </a:rPr>
              <a:t>JOUR 4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10DC6278-F722-1699-065B-71905FD28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9505" y="6432263"/>
            <a:ext cx="3128345" cy="347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Flèche : pentagone 10">
            <a:extLst>
              <a:ext uri="{FF2B5EF4-FFF2-40B4-BE49-F238E27FC236}">
                <a16:creationId xmlns:a16="http://schemas.microsoft.com/office/drawing/2014/main" id="{09F8A17C-242F-1F4E-C8B6-C10F230C732F}"/>
              </a:ext>
            </a:extLst>
          </p:cNvPr>
          <p:cNvSpPr/>
          <p:nvPr/>
        </p:nvSpPr>
        <p:spPr>
          <a:xfrm>
            <a:off x="962025" y="609600"/>
            <a:ext cx="10325100" cy="828675"/>
          </a:xfrm>
          <a:prstGeom prst="homePlate">
            <a:avLst/>
          </a:prstGeom>
          <a:solidFill>
            <a:srgbClr val="EDEDA6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 : pentagone 11">
            <a:extLst>
              <a:ext uri="{FF2B5EF4-FFF2-40B4-BE49-F238E27FC236}">
                <a16:creationId xmlns:a16="http://schemas.microsoft.com/office/drawing/2014/main" id="{2AD86306-0889-DA67-23DB-B87E2BB2084E}"/>
              </a:ext>
            </a:extLst>
          </p:cNvPr>
          <p:cNvSpPr/>
          <p:nvPr/>
        </p:nvSpPr>
        <p:spPr>
          <a:xfrm>
            <a:off x="962025" y="2019300"/>
            <a:ext cx="10325100" cy="828675"/>
          </a:xfrm>
          <a:prstGeom prst="homePlate">
            <a:avLst/>
          </a:prstGeom>
          <a:solidFill>
            <a:srgbClr val="EDEDA6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 : pentagone 13">
            <a:extLst>
              <a:ext uri="{FF2B5EF4-FFF2-40B4-BE49-F238E27FC236}">
                <a16:creationId xmlns:a16="http://schemas.microsoft.com/office/drawing/2014/main" id="{6E7AEBBE-EC60-79AE-2248-0D04BF48568B}"/>
              </a:ext>
            </a:extLst>
          </p:cNvPr>
          <p:cNvSpPr/>
          <p:nvPr/>
        </p:nvSpPr>
        <p:spPr>
          <a:xfrm>
            <a:off x="962025" y="3522495"/>
            <a:ext cx="10325100" cy="828675"/>
          </a:xfrm>
          <a:prstGeom prst="homePlate">
            <a:avLst/>
          </a:prstGeom>
          <a:solidFill>
            <a:srgbClr val="EDEDA6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 : pentagone 14">
            <a:extLst>
              <a:ext uri="{FF2B5EF4-FFF2-40B4-BE49-F238E27FC236}">
                <a16:creationId xmlns:a16="http://schemas.microsoft.com/office/drawing/2014/main" id="{B43E039F-9346-47C4-3E0F-DA660D99FF7A}"/>
              </a:ext>
            </a:extLst>
          </p:cNvPr>
          <p:cNvSpPr/>
          <p:nvPr/>
        </p:nvSpPr>
        <p:spPr>
          <a:xfrm>
            <a:off x="847725" y="5025690"/>
            <a:ext cx="10325100" cy="828675"/>
          </a:xfrm>
          <a:prstGeom prst="homePlate">
            <a:avLst/>
          </a:prstGeom>
          <a:solidFill>
            <a:srgbClr val="EDEDA6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3CB8751-EAFF-091C-4AC0-10C18D7B6042}"/>
              </a:ext>
            </a:extLst>
          </p:cNvPr>
          <p:cNvSpPr txBox="1"/>
          <p:nvPr/>
        </p:nvSpPr>
        <p:spPr>
          <a:xfrm>
            <a:off x="2576512" y="4932195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5" action="ppaction://hlinksldjump"/>
              </a:rPr>
              <a:t>JOUR 4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DB2B901-C99F-4741-71D0-A72CDAF6EF66}"/>
              </a:ext>
            </a:extLst>
          </p:cNvPr>
          <p:cNvSpPr txBox="1"/>
          <p:nvPr/>
        </p:nvSpPr>
        <p:spPr>
          <a:xfrm>
            <a:off x="2576512" y="516104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2" action="ppaction://hlinksldjump"/>
              </a:rPr>
              <a:t>JOUR 1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18" name="ZoneTexte 17">
            <a:hlinkClick r:id="rId3" action="ppaction://hlinksldjump"/>
            <a:extLst>
              <a:ext uri="{FF2B5EF4-FFF2-40B4-BE49-F238E27FC236}">
                <a16:creationId xmlns:a16="http://schemas.microsoft.com/office/drawing/2014/main" id="{AEA72C08-A631-B37F-63CD-188614D687D4}"/>
              </a:ext>
            </a:extLst>
          </p:cNvPr>
          <p:cNvSpPr txBox="1"/>
          <p:nvPr/>
        </p:nvSpPr>
        <p:spPr>
          <a:xfrm>
            <a:off x="2690812" y="1880622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3" action="ppaction://hlinksldjump"/>
              </a:rPr>
              <a:t>JOUR 2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2CF2162-1F95-732D-22E4-723BA7182E4A}"/>
              </a:ext>
            </a:extLst>
          </p:cNvPr>
          <p:cNvSpPr txBox="1"/>
          <p:nvPr/>
        </p:nvSpPr>
        <p:spPr>
          <a:xfrm>
            <a:off x="2662237" y="3408701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4" action="ppaction://hlinksldjump"/>
              </a:rPr>
              <a:t>JOUR 3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34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6BE0973A-D167-B766-C9EB-2182ED067201}"/>
              </a:ext>
            </a:extLst>
          </p:cNvPr>
          <p:cNvGrpSpPr/>
          <p:nvPr/>
        </p:nvGrpSpPr>
        <p:grpSpPr>
          <a:xfrm>
            <a:off x="2795069" y="1733550"/>
            <a:ext cx="6601862" cy="3390900"/>
            <a:chOff x="4942438" y="598333"/>
            <a:chExt cx="6601862" cy="3390900"/>
          </a:xfrm>
          <a:solidFill>
            <a:srgbClr val="EDEDA6"/>
          </a:solidFill>
        </p:grpSpPr>
        <p:sp>
          <p:nvSpPr>
            <p:cNvPr id="5" name="Organigramme : Bande perforée 4">
              <a:extLst>
                <a:ext uri="{FF2B5EF4-FFF2-40B4-BE49-F238E27FC236}">
                  <a16:creationId xmlns:a16="http://schemas.microsoft.com/office/drawing/2014/main" id="{A2C7B257-2F29-C24A-A981-8AB329968B1B}"/>
                </a:ext>
              </a:extLst>
            </p:cNvPr>
            <p:cNvSpPr/>
            <p:nvPr/>
          </p:nvSpPr>
          <p:spPr>
            <a:xfrm>
              <a:off x="4942438" y="598333"/>
              <a:ext cx="6601862" cy="3390900"/>
            </a:xfrm>
            <a:prstGeom prst="flowChartPunchedTap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0C5B9576-1EB4-314E-E864-C73BD7AA8DCD}"/>
                </a:ext>
              </a:extLst>
            </p:cNvPr>
            <p:cNvSpPr txBox="1"/>
            <p:nvPr/>
          </p:nvSpPr>
          <p:spPr>
            <a:xfrm>
              <a:off x="5104881" y="1739785"/>
              <a:ext cx="6276975" cy="110799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600" b="1" dirty="0">
                  <a:latin typeface="Acceseditionsscript Normal" panose="00000500000000000000" pitchFamily="50" charset="0"/>
                </a:rPr>
                <a:t>Jour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3262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268DD1DF-2B40-1359-2E23-F6AD93AA70AB}"/>
              </a:ext>
            </a:extLst>
          </p:cNvPr>
          <p:cNvGrpSpPr/>
          <p:nvPr/>
        </p:nvGrpSpPr>
        <p:grpSpPr>
          <a:xfrm>
            <a:off x="933450" y="230355"/>
            <a:ext cx="10325100" cy="1015663"/>
            <a:chOff x="933450" y="230355"/>
            <a:chExt cx="10325100" cy="1015663"/>
          </a:xfrm>
        </p:grpSpPr>
        <p:sp>
          <p:nvSpPr>
            <p:cNvPr id="2" name="Flèche : pentagone 1">
              <a:extLst>
                <a:ext uri="{FF2B5EF4-FFF2-40B4-BE49-F238E27FC236}">
                  <a16:creationId xmlns:a16="http://schemas.microsoft.com/office/drawing/2014/main" id="{378AE6A7-4B5B-63F2-284E-C9CA769CD80B}"/>
                </a:ext>
              </a:extLst>
            </p:cNvPr>
            <p:cNvSpPr/>
            <p:nvPr/>
          </p:nvSpPr>
          <p:spPr>
            <a:xfrm>
              <a:off x="933450" y="323850"/>
              <a:ext cx="10325100" cy="828675"/>
            </a:xfrm>
            <a:prstGeom prst="homePlate">
              <a:avLst/>
            </a:prstGeom>
            <a:solidFill>
              <a:srgbClr val="EDEDA6"/>
            </a:solidFill>
            <a:ln>
              <a:solidFill>
                <a:srgbClr val="FDE0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E97E9C55-0F78-8F0E-0825-C562C8286F70}"/>
                </a:ext>
              </a:extLst>
            </p:cNvPr>
            <p:cNvSpPr txBox="1"/>
            <p:nvPr/>
          </p:nvSpPr>
          <p:spPr>
            <a:xfrm>
              <a:off x="2662237" y="230355"/>
              <a:ext cx="686752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dirty="0">
                  <a:latin typeface="Acceseditionsscript Normal" panose="00000500000000000000" pitchFamily="50" charset="0"/>
                </a:rPr>
                <a:t>JOUR 1</a:t>
              </a:r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0336607E-290E-1DA8-EAA5-5EF02600910A}"/>
              </a:ext>
            </a:extLst>
          </p:cNvPr>
          <p:cNvSpPr txBox="1"/>
          <p:nvPr/>
        </p:nvSpPr>
        <p:spPr>
          <a:xfrm>
            <a:off x="3675492" y="1300622"/>
            <a:ext cx="5854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Je récite la comptine numérique : Le jeu du furet 2 en 2</a:t>
            </a:r>
          </a:p>
          <a:p>
            <a:r>
              <a:rPr lang="fr-FR" dirty="0"/>
              <a:t>(Je ne nomme pas les nombres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en gris</a:t>
            </a:r>
            <a:r>
              <a:rPr lang="fr-FR" dirty="0"/>
              <a:t>)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4F57A03F-EEEF-55C4-9B76-59C87A04F283}"/>
              </a:ext>
            </a:extLst>
          </p:cNvPr>
          <p:cNvSpPr/>
          <p:nvPr/>
        </p:nvSpPr>
        <p:spPr>
          <a:xfrm>
            <a:off x="210536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7CC57CE3-3853-4CB2-396E-2DF1193C4B09}"/>
              </a:ext>
            </a:extLst>
          </p:cNvPr>
          <p:cNvSpPr/>
          <p:nvPr/>
        </p:nvSpPr>
        <p:spPr>
          <a:xfrm>
            <a:off x="3113326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016E0110-48AB-6CD3-1677-536E35098546}"/>
              </a:ext>
            </a:extLst>
          </p:cNvPr>
          <p:cNvSpPr/>
          <p:nvPr/>
        </p:nvSpPr>
        <p:spPr>
          <a:xfrm>
            <a:off x="4121292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159CD8A1-E17D-5A44-3941-4A9E2CFFE699}"/>
              </a:ext>
            </a:extLst>
          </p:cNvPr>
          <p:cNvSpPr/>
          <p:nvPr/>
        </p:nvSpPr>
        <p:spPr>
          <a:xfrm>
            <a:off x="5129258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A5E3ED92-FD2C-7CAD-CB16-39D3DCFFD152}"/>
              </a:ext>
            </a:extLst>
          </p:cNvPr>
          <p:cNvSpPr/>
          <p:nvPr/>
        </p:nvSpPr>
        <p:spPr>
          <a:xfrm>
            <a:off x="6137224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29E13C23-1DA3-A5F7-46FF-A8C43EAF654B}"/>
              </a:ext>
            </a:extLst>
          </p:cNvPr>
          <p:cNvSpPr/>
          <p:nvPr/>
        </p:nvSpPr>
        <p:spPr>
          <a:xfrm>
            <a:off x="714519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8C792FB-20DD-BAEB-C6CD-EDF80802EC58}"/>
              </a:ext>
            </a:extLst>
          </p:cNvPr>
          <p:cNvSpPr/>
          <p:nvPr/>
        </p:nvSpPr>
        <p:spPr>
          <a:xfrm>
            <a:off x="8153156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65C9725B-D990-ED80-CD9C-DE2CCA2D796D}"/>
              </a:ext>
            </a:extLst>
          </p:cNvPr>
          <p:cNvSpPr/>
          <p:nvPr/>
        </p:nvSpPr>
        <p:spPr>
          <a:xfrm>
            <a:off x="9161122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0A72FEBC-9505-DC77-0820-381079B2B133}"/>
              </a:ext>
            </a:extLst>
          </p:cNvPr>
          <p:cNvSpPr/>
          <p:nvPr/>
        </p:nvSpPr>
        <p:spPr>
          <a:xfrm>
            <a:off x="1017567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4D25FF6E-52CB-CAFD-E4D3-8C55D3B8BB23}"/>
              </a:ext>
            </a:extLst>
          </p:cNvPr>
          <p:cNvSpPr/>
          <p:nvPr/>
        </p:nvSpPr>
        <p:spPr>
          <a:xfrm>
            <a:off x="109081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5E3F72E4-8A2C-A017-7F4F-38213F98C5CB}"/>
              </a:ext>
            </a:extLst>
          </p:cNvPr>
          <p:cNvSpPr/>
          <p:nvPr/>
        </p:nvSpPr>
        <p:spPr>
          <a:xfrm>
            <a:off x="210536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DC5EC544-E710-C421-B817-B048F4CF3533}"/>
              </a:ext>
            </a:extLst>
          </p:cNvPr>
          <p:cNvSpPr/>
          <p:nvPr/>
        </p:nvSpPr>
        <p:spPr>
          <a:xfrm>
            <a:off x="3113326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B831AB94-0D05-93FF-287D-25DA3DAE10FB}"/>
              </a:ext>
            </a:extLst>
          </p:cNvPr>
          <p:cNvSpPr/>
          <p:nvPr/>
        </p:nvSpPr>
        <p:spPr>
          <a:xfrm>
            <a:off x="412129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D3C92EA2-70E2-0945-2615-299D4EFC194E}"/>
              </a:ext>
            </a:extLst>
          </p:cNvPr>
          <p:cNvSpPr/>
          <p:nvPr/>
        </p:nvSpPr>
        <p:spPr>
          <a:xfrm>
            <a:off x="5129258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A6A2BF96-74EC-BBD4-999B-1F5814D3549A}"/>
              </a:ext>
            </a:extLst>
          </p:cNvPr>
          <p:cNvSpPr/>
          <p:nvPr/>
        </p:nvSpPr>
        <p:spPr>
          <a:xfrm>
            <a:off x="6137224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FC612E2F-6DDF-4D94-81CA-AA65BF396B0F}"/>
              </a:ext>
            </a:extLst>
          </p:cNvPr>
          <p:cNvSpPr/>
          <p:nvPr/>
        </p:nvSpPr>
        <p:spPr>
          <a:xfrm>
            <a:off x="714519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6186EC90-BAE1-E2B8-3CB2-EA7DFDD164BB}"/>
              </a:ext>
            </a:extLst>
          </p:cNvPr>
          <p:cNvSpPr/>
          <p:nvPr/>
        </p:nvSpPr>
        <p:spPr>
          <a:xfrm>
            <a:off x="8153156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B3301DAF-07C2-6AAB-EB48-56320CE74F33}"/>
              </a:ext>
            </a:extLst>
          </p:cNvPr>
          <p:cNvSpPr/>
          <p:nvPr/>
        </p:nvSpPr>
        <p:spPr>
          <a:xfrm>
            <a:off x="916112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2DC2F82C-4F1D-E087-9DB8-69115F2E5EBB}"/>
              </a:ext>
            </a:extLst>
          </p:cNvPr>
          <p:cNvSpPr/>
          <p:nvPr/>
        </p:nvSpPr>
        <p:spPr>
          <a:xfrm>
            <a:off x="1017567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DF560836-6252-B3D8-F3D3-F9B3E381B0AF}"/>
              </a:ext>
            </a:extLst>
          </p:cNvPr>
          <p:cNvSpPr/>
          <p:nvPr/>
        </p:nvSpPr>
        <p:spPr>
          <a:xfrm>
            <a:off x="109081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4C853547-5273-F426-0EF1-8ABB324A0CEE}"/>
              </a:ext>
            </a:extLst>
          </p:cNvPr>
          <p:cNvSpPr/>
          <p:nvPr/>
        </p:nvSpPr>
        <p:spPr>
          <a:xfrm>
            <a:off x="210536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EE074530-CFEB-1103-FF8B-D03D8896BB5B}"/>
              </a:ext>
            </a:extLst>
          </p:cNvPr>
          <p:cNvSpPr/>
          <p:nvPr/>
        </p:nvSpPr>
        <p:spPr>
          <a:xfrm>
            <a:off x="3113326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572400CC-0E38-1A2E-38D2-427EC8AE7793}"/>
              </a:ext>
            </a:extLst>
          </p:cNvPr>
          <p:cNvSpPr/>
          <p:nvPr/>
        </p:nvSpPr>
        <p:spPr>
          <a:xfrm>
            <a:off x="412129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94A1D477-94AA-5737-BF98-449DC6C03DD4}"/>
              </a:ext>
            </a:extLst>
          </p:cNvPr>
          <p:cNvSpPr/>
          <p:nvPr/>
        </p:nvSpPr>
        <p:spPr>
          <a:xfrm>
            <a:off x="5129258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F4F3D129-6808-2CC8-EE04-408B8BD56A80}"/>
              </a:ext>
            </a:extLst>
          </p:cNvPr>
          <p:cNvSpPr/>
          <p:nvPr/>
        </p:nvSpPr>
        <p:spPr>
          <a:xfrm>
            <a:off x="6137224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22774CAF-9F62-7847-177E-8C528288EB1B}"/>
              </a:ext>
            </a:extLst>
          </p:cNvPr>
          <p:cNvSpPr/>
          <p:nvPr/>
        </p:nvSpPr>
        <p:spPr>
          <a:xfrm>
            <a:off x="714519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3F478744-5CC1-9D54-F4BD-E32A271C1EE4}"/>
              </a:ext>
            </a:extLst>
          </p:cNvPr>
          <p:cNvSpPr/>
          <p:nvPr/>
        </p:nvSpPr>
        <p:spPr>
          <a:xfrm>
            <a:off x="8153156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2EA2AF77-2910-F3EB-0DE9-B461D81E0CE5}"/>
              </a:ext>
            </a:extLst>
          </p:cNvPr>
          <p:cNvSpPr/>
          <p:nvPr/>
        </p:nvSpPr>
        <p:spPr>
          <a:xfrm>
            <a:off x="916112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9BF3A04A-99ED-215E-8CAD-D5599267BE17}"/>
              </a:ext>
            </a:extLst>
          </p:cNvPr>
          <p:cNvSpPr/>
          <p:nvPr/>
        </p:nvSpPr>
        <p:spPr>
          <a:xfrm>
            <a:off x="1017567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0058F41E-7BBE-FF68-93D2-C848475B3193}"/>
              </a:ext>
            </a:extLst>
          </p:cNvPr>
          <p:cNvSpPr/>
          <p:nvPr/>
        </p:nvSpPr>
        <p:spPr>
          <a:xfrm>
            <a:off x="1090812" y="5359510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412AB1E7-6F7B-9A66-B6B2-AE8EA65F4C7E}"/>
              </a:ext>
            </a:extLst>
          </p:cNvPr>
          <p:cNvSpPr txBox="1"/>
          <p:nvPr/>
        </p:nvSpPr>
        <p:spPr>
          <a:xfrm>
            <a:off x="2216628" y="2278352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E3FB6EAA-10CE-896B-CE55-7321D8454B54}"/>
              </a:ext>
            </a:extLst>
          </p:cNvPr>
          <p:cNvSpPr txBox="1"/>
          <p:nvPr/>
        </p:nvSpPr>
        <p:spPr>
          <a:xfrm>
            <a:off x="3224594" y="2277208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2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9E3C4A23-A076-9F20-AB9F-BD72989EC019}"/>
              </a:ext>
            </a:extLst>
          </p:cNvPr>
          <p:cNvSpPr txBox="1"/>
          <p:nvPr/>
        </p:nvSpPr>
        <p:spPr>
          <a:xfrm>
            <a:off x="4232560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3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9C263C2F-2767-930A-AA0F-E9B276FD3AA2}"/>
              </a:ext>
            </a:extLst>
          </p:cNvPr>
          <p:cNvSpPr txBox="1"/>
          <p:nvPr/>
        </p:nvSpPr>
        <p:spPr>
          <a:xfrm>
            <a:off x="5240526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4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BE7E0E9B-B2FB-21D5-A470-6A0D83D01D49}"/>
              </a:ext>
            </a:extLst>
          </p:cNvPr>
          <p:cNvSpPr txBox="1"/>
          <p:nvPr/>
        </p:nvSpPr>
        <p:spPr>
          <a:xfrm>
            <a:off x="6248492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5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A8E5B637-CCF5-3682-E15B-013BE1C31FCB}"/>
              </a:ext>
            </a:extLst>
          </p:cNvPr>
          <p:cNvSpPr txBox="1"/>
          <p:nvPr/>
        </p:nvSpPr>
        <p:spPr>
          <a:xfrm>
            <a:off x="7256458" y="2275039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6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CA3DCBE8-E09A-D3C6-CD81-260792BE9682}"/>
              </a:ext>
            </a:extLst>
          </p:cNvPr>
          <p:cNvSpPr txBox="1"/>
          <p:nvPr/>
        </p:nvSpPr>
        <p:spPr>
          <a:xfrm>
            <a:off x="8264424" y="2275039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7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9335A1A3-09F7-2801-77F0-790E0EE5866A}"/>
              </a:ext>
            </a:extLst>
          </p:cNvPr>
          <p:cNvSpPr txBox="1"/>
          <p:nvPr/>
        </p:nvSpPr>
        <p:spPr>
          <a:xfrm>
            <a:off x="9272390" y="228466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8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176C0FE5-7156-A6B1-4CEA-6840A4633863}"/>
              </a:ext>
            </a:extLst>
          </p:cNvPr>
          <p:cNvSpPr txBox="1"/>
          <p:nvPr/>
        </p:nvSpPr>
        <p:spPr>
          <a:xfrm>
            <a:off x="10286938" y="228466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9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65ABD7D7-FF6D-114A-BEA1-F3D85ACBD0F7}"/>
              </a:ext>
            </a:extLst>
          </p:cNvPr>
          <p:cNvSpPr txBox="1"/>
          <p:nvPr/>
        </p:nvSpPr>
        <p:spPr>
          <a:xfrm>
            <a:off x="1090812" y="3342525"/>
            <a:ext cx="8966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10</a:t>
            </a: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03DB7DAC-C8D4-1C4F-29C4-DBBF2F626F28}"/>
              </a:ext>
            </a:extLst>
          </p:cNvPr>
          <p:cNvSpPr txBox="1"/>
          <p:nvPr/>
        </p:nvSpPr>
        <p:spPr>
          <a:xfrm>
            <a:off x="2210046" y="3342525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11</a:t>
            </a: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4BC90BAA-F5CD-7C2F-0C52-502C04182F83}"/>
              </a:ext>
            </a:extLst>
          </p:cNvPr>
          <p:cNvSpPr txBox="1"/>
          <p:nvPr/>
        </p:nvSpPr>
        <p:spPr>
          <a:xfrm>
            <a:off x="3172250" y="336977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12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8FD776E5-0E28-1D80-BF49-87E69116FE3F}"/>
              </a:ext>
            </a:extLst>
          </p:cNvPr>
          <p:cNvSpPr txBox="1"/>
          <p:nvPr/>
        </p:nvSpPr>
        <p:spPr>
          <a:xfrm>
            <a:off x="4180216" y="3342525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13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04D853E3-E52B-CA0E-DFD2-25B83164F597}"/>
              </a:ext>
            </a:extLst>
          </p:cNvPr>
          <p:cNvSpPr txBox="1"/>
          <p:nvPr/>
        </p:nvSpPr>
        <p:spPr>
          <a:xfrm>
            <a:off x="5188182" y="336814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14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2CCCFE94-C465-541A-2275-C7146B7DCA1B}"/>
              </a:ext>
            </a:extLst>
          </p:cNvPr>
          <p:cNvSpPr txBox="1"/>
          <p:nvPr/>
        </p:nvSpPr>
        <p:spPr>
          <a:xfrm>
            <a:off x="6192857" y="3342525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15</a:t>
            </a:r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5B0F3FCE-4E7A-1CBB-0534-AFA79943426E}"/>
              </a:ext>
            </a:extLst>
          </p:cNvPr>
          <p:cNvSpPr txBox="1"/>
          <p:nvPr/>
        </p:nvSpPr>
        <p:spPr>
          <a:xfrm>
            <a:off x="7204114" y="333680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16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9D85CC96-C494-99B7-7DCD-F24D4B365DB9}"/>
              </a:ext>
            </a:extLst>
          </p:cNvPr>
          <p:cNvSpPr txBox="1"/>
          <p:nvPr/>
        </p:nvSpPr>
        <p:spPr>
          <a:xfrm>
            <a:off x="8214329" y="3354423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17</a:t>
            </a: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D5F2C4C3-82B4-7902-F43F-0B041F7D6704}"/>
              </a:ext>
            </a:extLst>
          </p:cNvPr>
          <p:cNvSpPr txBox="1"/>
          <p:nvPr/>
        </p:nvSpPr>
        <p:spPr>
          <a:xfrm>
            <a:off x="9167704" y="335442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18</a:t>
            </a:r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9AF2B52D-CFBD-9D1B-53C7-6DE09E7FCC6C}"/>
              </a:ext>
            </a:extLst>
          </p:cNvPr>
          <p:cNvSpPr txBox="1"/>
          <p:nvPr/>
        </p:nvSpPr>
        <p:spPr>
          <a:xfrm>
            <a:off x="10231303" y="3368142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19</a:t>
            </a:r>
          </a:p>
        </p:txBody>
      </p:sp>
      <p:sp>
        <p:nvSpPr>
          <p:cNvPr id="92" name="ZoneTexte 91">
            <a:extLst>
              <a:ext uri="{FF2B5EF4-FFF2-40B4-BE49-F238E27FC236}">
                <a16:creationId xmlns:a16="http://schemas.microsoft.com/office/drawing/2014/main" id="{A03B0993-817B-BEDD-3760-A49E311103C8}"/>
              </a:ext>
            </a:extLst>
          </p:cNvPr>
          <p:cNvSpPr txBox="1"/>
          <p:nvPr/>
        </p:nvSpPr>
        <p:spPr>
          <a:xfrm>
            <a:off x="1156823" y="4430153"/>
            <a:ext cx="79201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20</a:t>
            </a:r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56CFB6D2-9167-4641-457E-5B2B4AE800CF}"/>
              </a:ext>
            </a:extLst>
          </p:cNvPr>
          <p:cNvSpPr txBox="1"/>
          <p:nvPr/>
        </p:nvSpPr>
        <p:spPr>
          <a:xfrm>
            <a:off x="2171618" y="443015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21</a:t>
            </a:r>
          </a:p>
        </p:txBody>
      </p:sp>
      <p:sp>
        <p:nvSpPr>
          <p:cNvPr id="94" name="ZoneTexte 93">
            <a:extLst>
              <a:ext uri="{FF2B5EF4-FFF2-40B4-BE49-F238E27FC236}">
                <a16:creationId xmlns:a16="http://schemas.microsoft.com/office/drawing/2014/main" id="{8B71ACF6-8AA8-325A-4D5B-DF1F4D73378F}"/>
              </a:ext>
            </a:extLst>
          </p:cNvPr>
          <p:cNvSpPr txBox="1"/>
          <p:nvPr/>
        </p:nvSpPr>
        <p:spPr>
          <a:xfrm>
            <a:off x="3172250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22</a:t>
            </a:r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41EAE557-E855-B4C8-8E54-3CFD434DFD6B}"/>
              </a:ext>
            </a:extLst>
          </p:cNvPr>
          <p:cNvSpPr txBox="1"/>
          <p:nvPr/>
        </p:nvSpPr>
        <p:spPr>
          <a:xfrm>
            <a:off x="4180216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23</a:t>
            </a:r>
          </a:p>
        </p:txBody>
      </p:sp>
      <p:sp>
        <p:nvSpPr>
          <p:cNvPr id="96" name="ZoneTexte 95">
            <a:extLst>
              <a:ext uri="{FF2B5EF4-FFF2-40B4-BE49-F238E27FC236}">
                <a16:creationId xmlns:a16="http://schemas.microsoft.com/office/drawing/2014/main" id="{32F21E3A-2139-B3F9-0B19-8DC34A6BCEA0}"/>
              </a:ext>
            </a:extLst>
          </p:cNvPr>
          <p:cNvSpPr txBox="1"/>
          <p:nvPr/>
        </p:nvSpPr>
        <p:spPr>
          <a:xfrm>
            <a:off x="5106326" y="4399046"/>
            <a:ext cx="89341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24</a:t>
            </a: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1309AD2A-104D-1706-F325-52B37E53B793}"/>
              </a:ext>
            </a:extLst>
          </p:cNvPr>
          <p:cNvSpPr txBox="1"/>
          <p:nvPr/>
        </p:nvSpPr>
        <p:spPr>
          <a:xfrm>
            <a:off x="6192857" y="443015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25</a:t>
            </a:r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9BE59858-4304-800B-FBB5-56F58C61EEC8}"/>
              </a:ext>
            </a:extLst>
          </p:cNvPr>
          <p:cNvSpPr txBox="1"/>
          <p:nvPr/>
        </p:nvSpPr>
        <p:spPr>
          <a:xfrm>
            <a:off x="7176770" y="4420528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26</a:t>
            </a:r>
          </a:p>
        </p:txBody>
      </p:sp>
      <p:sp>
        <p:nvSpPr>
          <p:cNvPr id="99" name="ZoneTexte 98">
            <a:extLst>
              <a:ext uri="{FF2B5EF4-FFF2-40B4-BE49-F238E27FC236}">
                <a16:creationId xmlns:a16="http://schemas.microsoft.com/office/drawing/2014/main" id="{E344BB72-2713-F4C2-9933-FE55C1A204C8}"/>
              </a:ext>
            </a:extLst>
          </p:cNvPr>
          <p:cNvSpPr txBox="1"/>
          <p:nvPr/>
        </p:nvSpPr>
        <p:spPr>
          <a:xfrm>
            <a:off x="8264424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27</a:t>
            </a:r>
          </a:p>
        </p:txBody>
      </p:sp>
      <p:sp>
        <p:nvSpPr>
          <p:cNvPr id="100" name="ZoneTexte 99">
            <a:extLst>
              <a:ext uri="{FF2B5EF4-FFF2-40B4-BE49-F238E27FC236}">
                <a16:creationId xmlns:a16="http://schemas.microsoft.com/office/drawing/2014/main" id="{6148611B-689B-5C15-E3A1-C9679911C66C}"/>
              </a:ext>
            </a:extLst>
          </p:cNvPr>
          <p:cNvSpPr txBox="1"/>
          <p:nvPr/>
        </p:nvSpPr>
        <p:spPr>
          <a:xfrm>
            <a:off x="9216755" y="4399046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28</a:t>
            </a:r>
          </a:p>
        </p:txBody>
      </p:sp>
      <p:sp>
        <p:nvSpPr>
          <p:cNvPr id="101" name="ZoneTexte 100">
            <a:extLst>
              <a:ext uri="{FF2B5EF4-FFF2-40B4-BE49-F238E27FC236}">
                <a16:creationId xmlns:a16="http://schemas.microsoft.com/office/drawing/2014/main" id="{81BC81C0-0C22-30A6-8BA8-CE7974803687}"/>
              </a:ext>
            </a:extLst>
          </p:cNvPr>
          <p:cNvSpPr txBox="1"/>
          <p:nvPr/>
        </p:nvSpPr>
        <p:spPr>
          <a:xfrm>
            <a:off x="10231303" y="4399046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29</a:t>
            </a:r>
          </a:p>
        </p:txBody>
      </p:sp>
      <p:sp>
        <p:nvSpPr>
          <p:cNvPr id="102" name="ZoneTexte 101">
            <a:extLst>
              <a:ext uri="{FF2B5EF4-FFF2-40B4-BE49-F238E27FC236}">
                <a16:creationId xmlns:a16="http://schemas.microsoft.com/office/drawing/2014/main" id="{797F4357-E666-8CCD-341A-08D2BB1B1886}"/>
              </a:ext>
            </a:extLst>
          </p:cNvPr>
          <p:cNvSpPr txBox="1"/>
          <p:nvPr/>
        </p:nvSpPr>
        <p:spPr>
          <a:xfrm>
            <a:off x="1214098" y="5455567"/>
            <a:ext cx="7734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30</a:t>
            </a:r>
          </a:p>
        </p:txBody>
      </p:sp>
      <p:sp>
        <p:nvSpPr>
          <p:cNvPr id="72" name="Text Box 5">
            <a:extLst>
              <a:ext uri="{FF2B5EF4-FFF2-40B4-BE49-F238E27FC236}">
                <a16:creationId xmlns:a16="http://schemas.microsoft.com/office/drawing/2014/main" id="{5185E585-0CA4-8E95-E0F2-835F59146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9505" y="6432263"/>
            <a:ext cx="3128345" cy="347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12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6BE0973A-D167-B766-C9EB-2182ED067201}"/>
              </a:ext>
            </a:extLst>
          </p:cNvPr>
          <p:cNvGrpSpPr/>
          <p:nvPr/>
        </p:nvGrpSpPr>
        <p:grpSpPr>
          <a:xfrm>
            <a:off x="2795069" y="1733550"/>
            <a:ext cx="6601862" cy="3390900"/>
            <a:chOff x="4942438" y="598333"/>
            <a:chExt cx="6601862" cy="3390900"/>
          </a:xfrm>
          <a:solidFill>
            <a:srgbClr val="EDEDA6"/>
          </a:solidFill>
        </p:grpSpPr>
        <p:sp>
          <p:nvSpPr>
            <p:cNvPr id="5" name="Organigramme : Bande perforée 4">
              <a:extLst>
                <a:ext uri="{FF2B5EF4-FFF2-40B4-BE49-F238E27FC236}">
                  <a16:creationId xmlns:a16="http://schemas.microsoft.com/office/drawing/2014/main" id="{A2C7B257-2F29-C24A-A981-8AB329968B1B}"/>
                </a:ext>
              </a:extLst>
            </p:cNvPr>
            <p:cNvSpPr/>
            <p:nvPr/>
          </p:nvSpPr>
          <p:spPr>
            <a:xfrm>
              <a:off x="4942438" y="598333"/>
              <a:ext cx="6601862" cy="3390900"/>
            </a:xfrm>
            <a:prstGeom prst="flowChartPunchedTap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0C5B9576-1EB4-314E-E864-C73BD7AA8DCD}"/>
                </a:ext>
              </a:extLst>
            </p:cNvPr>
            <p:cNvSpPr txBox="1"/>
            <p:nvPr/>
          </p:nvSpPr>
          <p:spPr>
            <a:xfrm>
              <a:off x="5104881" y="1739785"/>
              <a:ext cx="6276975" cy="110799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600" b="1" dirty="0">
                  <a:latin typeface="Acceseditionsscript Normal" panose="00000500000000000000" pitchFamily="50" charset="0"/>
                </a:rPr>
                <a:t>Jour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530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268DD1DF-2B40-1359-2E23-F6AD93AA70AB}"/>
              </a:ext>
            </a:extLst>
          </p:cNvPr>
          <p:cNvGrpSpPr/>
          <p:nvPr/>
        </p:nvGrpSpPr>
        <p:grpSpPr>
          <a:xfrm>
            <a:off x="933450" y="230355"/>
            <a:ext cx="10325100" cy="1015663"/>
            <a:chOff x="933450" y="230355"/>
            <a:chExt cx="10325100" cy="1015663"/>
          </a:xfrm>
        </p:grpSpPr>
        <p:sp>
          <p:nvSpPr>
            <p:cNvPr id="2" name="Flèche : pentagone 1">
              <a:extLst>
                <a:ext uri="{FF2B5EF4-FFF2-40B4-BE49-F238E27FC236}">
                  <a16:creationId xmlns:a16="http://schemas.microsoft.com/office/drawing/2014/main" id="{378AE6A7-4B5B-63F2-284E-C9CA769CD80B}"/>
                </a:ext>
              </a:extLst>
            </p:cNvPr>
            <p:cNvSpPr/>
            <p:nvPr/>
          </p:nvSpPr>
          <p:spPr>
            <a:xfrm>
              <a:off x="933450" y="323850"/>
              <a:ext cx="10325100" cy="828675"/>
            </a:xfrm>
            <a:prstGeom prst="homePlate">
              <a:avLst/>
            </a:prstGeom>
            <a:solidFill>
              <a:srgbClr val="EDEDA6"/>
            </a:solidFill>
            <a:ln>
              <a:solidFill>
                <a:srgbClr val="FDE0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E97E9C55-0F78-8F0E-0825-C562C8286F70}"/>
                </a:ext>
              </a:extLst>
            </p:cNvPr>
            <p:cNvSpPr txBox="1"/>
            <p:nvPr/>
          </p:nvSpPr>
          <p:spPr>
            <a:xfrm>
              <a:off x="2662237" y="230355"/>
              <a:ext cx="686752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dirty="0">
                  <a:latin typeface="Acceseditionsscript Normal" panose="00000500000000000000" pitchFamily="50" charset="0"/>
                </a:rPr>
                <a:t>JOUR 2</a:t>
              </a:r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0336607E-290E-1DA8-EAA5-5EF02600910A}"/>
              </a:ext>
            </a:extLst>
          </p:cNvPr>
          <p:cNvSpPr txBox="1"/>
          <p:nvPr/>
        </p:nvSpPr>
        <p:spPr>
          <a:xfrm>
            <a:off x="3040274" y="1270064"/>
            <a:ext cx="6416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Je récite la comptine numérique en allant le plus loin possible</a:t>
            </a:r>
          </a:p>
        </p:txBody>
      </p:sp>
      <p:sp>
        <p:nvSpPr>
          <p:cNvPr id="72" name="Text Box 5">
            <a:extLst>
              <a:ext uri="{FF2B5EF4-FFF2-40B4-BE49-F238E27FC236}">
                <a16:creationId xmlns:a16="http://schemas.microsoft.com/office/drawing/2014/main" id="{5185E585-0CA4-8E95-E0F2-835F59146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9505" y="6432263"/>
            <a:ext cx="3128345" cy="347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2EBD9ECF-4270-B273-8807-A3C041D87B73}"/>
              </a:ext>
            </a:extLst>
          </p:cNvPr>
          <p:cNvSpPr/>
          <p:nvPr/>
        </p:nvSpPr>
        <p:spPr>
          <a:xfrm>
            <a:off x="210536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18C6859E-7CDA-92F9-539B-0C788A2BF7B5}"/>
              </a:ext>
            </a:extLst>
          </p:cNvPr>
          <p:cNvSpPr/>
          <p:nvPr/>
        </p:nvSpPr>
        <p:spPr>
          <a:xfrm>
            <a:off x="3113326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B429E543-663A-E4A8-C43A-FBF70B89E3F1}"/>
              </a:ext>
            </a:extLst>
          </p:cNvPr>
          <p:cNvSpPr/>
          <p:nvPr/>
        </p:nvSpPr>
        <p:spPr>
          <a:xfrm>
            <a:off x="4121292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D3193482-A7AD-A54C-B96A-147190CB62CB}"/>
              </a:ext>
            </a:extLst>
          </p:cNvPr>
          <p:cNvSpPr/>
          <p:nvPr/>
        </p:nvSpPr>
        <p:spPr>
          <a:xfrm>
            <a:off x="5129258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6F58C081-306B-562B-45FA-B8F68BCC3664}"/>
              </a:ext>
            </a:extLst>
          </p:cNvPr>
          <p:cNvSpPr/>
          <p:nvPr/>
        </p:nvSpPr>
        <p:spPr>
          <a:xfrm>
            <a:off x="6137224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313EBE36-6EB9-5C16-402B-B5F7A00DBF87}"/>
              </a:ext>
            </a:extLst>
          </p:cNvPr>
          <p:cNvSpPr/>
          <p:nvPr/>
        </p:nvSpPr>
        <p:spPr>
          <a:xfrm>
            <a:off x="714519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7B6860E-C35D-1A2B-2E74-A4D5A0B089F0}"/>
              </a:ext>
            </a:extLst>
          </p:cNvPr>
          <p:cNvSpPr/>
          <p:nvPr/>
        </p:nvSpPr>
        <p:spPr>
          <a:xfrm>
            <a:off x="8153156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5517D3C-6D72-5E9A-6DAC-A3301874314C}"/>
              </a:ext>
            </a:extLst>
          </p:cNvPr>
          <p:cNvSpPr/>
          <p:nvPr/>
        </p:nvSpPr>
        <p:spPr>
          <a:xfrm>
            <a:off x="9161122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FC6B1C4C-BB1B-230A-ED4F-F202C303292F}"/>
              </a:ext>
            </a:extLst>
          </p:cNvPr>
          <p:cNvSpPr/>
          <p:nvPr/>
        </p:nvSpPr>
        <p:spPr>
          <a:xfrm>
            <a:off x="1017567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FC419F0B-9A47-CB99-DB5F-2C97A8220BA3}"/>
              </a:ext>
            </a:extLst>
          </p:cNvPr>
          <p:cNvSpPr/>
          <p:nvPr/>
        </p:nvSpPr>
        <p:spPr>
          <a:xfrm>
            <a:off x="109081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A8533D02-EDC3-D692-8A02-D1390DFFB7E0}"/>
              </a:ext>
            </a:extLst>
          </p:cNvPr>
          <p:cNvSpPr/>
          <p:nvPr/>
        </p:nvSpPr>
        <p:spPr>
          <a:xfrm>
            <a:off x="210536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D7A7B798-50DA-DF49-7803-AEE1D56FC41C}"/>
              </a:ext>
            </a:extLst>
          </p:cNvPr>
          <p:cNvSpPr/>
          <p:nvPr/>
        </p:nvSpPr>
        <p:spPr>
          <a:xfrm>
            <a:off x="3113326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4E618FCA-A772-1875-6626-CBB7778A0A87}"/>
              </a:ext>
            </a:extLst>
          </p:cNvPr>
          <p:cNvSpPr/>
          <p:nvPr/>
        </p:nvSpPr>
        <p:spPr>
          <a:xfrm>
            <a:off x="412129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49740B24-0900-5593-B7EB-E498EE049DD5}"/>
              </a:ext>
            </a:extLst>
          </p:cNvPr>
          <p:cNvSpPr/>
          <p:nvPr/>
        </p:nvSpPr>
        <p:spPr>
          <a:xfrm>
            <a:off x="5129258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6A309B5F-B3A0-5E9F-1973-D33BB1489920}"/>
              </a:ext>
            </a:extLst>
          </p:cNvPr>
          <p:cNvSpPr/>
          <p:nvPr/>
        </p:nvSpPr>
        <p:spPr>
          <a:xfrm>
            <a:off x="6137224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638A135C-7879-F101-BC44-59ED40020E7D}"/>
              </a:ext>
            </a:extLst>
          </p:cNvPr>
          <p:cNvSpPr/>
          <p:nvPr/>
        </p:nvSpPr>
        <p:spPr>
          <a:xfrm>
            <a:off x="714519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744343FA-D06A-9A0C-3F84-AEC22DAF34F2}"/>
              </a:ext>
            </a:extLst>
          </p:cNvPr>
          <p:cNvSpPr/>
          <p:nvPr/>
        </p:nvSpPr>
        <p:spPr>
          <a:xfrm>
            <a:off x="8153156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47CFF3AF-DC8F-7940-8656-0E64F49C7DF8}"/>
              </a:ext>
            </a:extLst>
          </p:cNvPr>
          <p:cNvSpPr/>
          <p:nvPr/>
        </p:nvSpPr>
        <p:spPr>
          <a:xfrm>
            <a:off x="916112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4DCB7915-F081-E1D7-E8FD-DC6DF5C204CB}"/>
              </a:ext>
            </a:extLst>
          </p:cNvPr>
          <p:cNvSpPr/>
          <p:nvPr/>
        </p:nvSpPr>
        <p:spPr>
          <a:xfrm>
            <a:off x="1017567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07C499A7-716D-6389-EE7C-568FC9B2BFB5}"/>
              </a:ext>
            </a:extLst>
          </p:cNvPr>
          <p:cNvSpPr/>
          <p:nvPr/>
        </p:nvSpPr>
        <p:spPr>
          <a:xfrm>
            <a:off x="109081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DC7DF827-F169-A3EF-B1E2-20716D975E18}"/>
              </a:ext>
            </a:extLst>
          </p:cNvPr>
          <p:cNvSpPr/>
          <p:nvPr/>
        </p:nvSpPr>
        <p:spPr>
          <a:xfrm>
            <a:off x="210536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0F143009-BFB5-3E56-0B88-D3778298351D}"/>
              </a:ext>
            </a:extLst>
          </p:cNvPr>
          <p:cNvSpPr/>
          <p:nvPr/>
        </p:nvSpPr>
        <p:spPr>
          <a:xfrm>
            <a:off x="3113326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5D74EAA2-4E8B-BBC5-F95E-6B9957D60C7D}"/>
              </a:ext>
            </a:extLst>
          </p:cNvPr>
          <p:cNvSpPr/>
          <p:nvPr/>
        </p:nvSpPr>
        <p:spPr>
          <a:xfrm>
            <a:off x="412129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15187B9A-490B-35E0-E322-B7D4971BB153}"/>
              </a:ext>
            </a:extLst>
          </p:cNvPr>
          <p:cNvSpPr/>
          <p:nvPr/>
        </p:nvSpPr>
        <p:spPr>
          <a:xfrm>
            <a:off x="5129258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2D1F6A44-5DAF-9C9C-C0B6-9CDA48A94985}"/>
              </a:ext>
            </a:extLst>
          </p:cNvPr>
          <p:cNvSpPr/>
          <p:nvPr/>
        </p:nvSpPr>
        <p:spPr>
          <a:xfrm>
            <a:off x="6137224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77A9156E-C551-90A9-23E6-77DD4E46C23A}"/>
              </a:ext>
            </a:extLst>
          </p:cNvPr>
          <p:cNvSpPr/>
          <p:nvPr/>
        </p:nvSpPr>
        <p:spPr>
          <a:xfrm>
            <a:off x="714519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D8FCD74E-23D7-02E7-FF3B-9A4C8338B6AD}"/>
              </a:ext>
            </a:extLst>
          </p:cNvPr>
          <p:cNvSpPr/>
          <p:nvPr/>
        </p:nvSpPr>
        <p:spPr>
          <a:xfrm>
            <a:off x="8153156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A5DC2885-8361-C6C2-6ACC-5EA5B905F53F}"/>
              </a:ext>
            </a:extLst>
          </p:cNvPr>
          <p:cNvSpPr/>
          <p:nvPr/>
        </p:nvSpPr>
        <p:spPr>
          <a:xfrm>
            <a:off x="916112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27FD788B-0824-1EEA-EF2D-4C0DC7D44879}"/>
              </a:ext>
            </a:extLst>
          </p:cNvPr>
          <p:cNvSpPr/>
          <p:nvPr/>
        </p:nvSpPr>
        <p:spPr>
          <a:xfrm>
            <a:off x="1017567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236403E9-486F-1E88-5F04-5F6C6430C863}"/>
              </a:ext>
            </a:extLst>
          </p:cNvPr>
          <p:cNvSpPr/>
          <p:nvPr/>
        </p:nvSpPr>
        <p:spPr>
          <a:xfrm>
            <a:off x="1090812" y="5359510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5EE668D2-3305-B84A-9242-7E0D6A27E7AA}"/>
              </a:ext>
            </a:extLst>
          </p:cNvPr>
          <p:cNvSpPr txBox="1"/>
          <p:nvPr/>
        </p:nvSpPr>
        <p:spPr>
          <a:xfrm>
            <a:off x="2216628" y="2278352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1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4A32B467-9C5D-FDC1-61AD-26A506AA52BA}"/>
              </a:ext>
            </a:extLst>
          </p:cNvPr>
          <p:cNvSpPr txBox="1"/>
          <p:nvPr/>
        </p:nvSpPr>
        <p:spPr>
          <a:xfrm>
            <a:off x="3224594" y="2277208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2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6604158B-8A72-BFED-1804-1123A4FC69EF}"/>
              </a:ext>
            </a:extLst>
          </p:cNvPr>
          <p:cNvSpPr txBox="1"/>
          <p:nvPr/>
        </p:nvSpPr>
        <p:spPr>
          <a:xfrm>
            <a:off x="4232560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3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BD4A19BC-F37E-0AFC-C09E-A915CBB5BDC8}"/>
              </a:ext>
            </a:extLst>
          </p:cNvPr>
          <p:cNvSpPr txBox="1"/>
          <p:nvPr/>
        </p:nvSpPr>
        <p:spPr>
          <a:xfrm>
            <a:off x="5240526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4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04C9B282-4745-1363-0796-3F6550824D04}"/>
              </a:ext>
            </a:extLst>
          </p:cNvPr>
          <p:cNvSpPr txBox="1"/>
          <p:nvPr/>
        </p:nvSpPr>
        <p:spPr>
          <a:xfrm>
            <a:off x="6248492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5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4AC01152-DF21-4879-C6DA-2D9B0A0CDFD8}"/>
              </a:ext>
            </a:extLst>
          </p:cNvPr>
          <p:cNvSpPr txBox="1"/>
          <p:nvPr/>
        </p:nvSpPr>
        <p:spPr>
          <a:xfrm>
            <a:off x="7256458" y="2275039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6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62455091-B592-1FE7-72E0-435932F54471}"/>
              </a:ext>
            </a:extLst>
          </p:cNvPr>
          <p:cNvSpPr txBox="1"/>
          <p:nvPr/>
        </p:nvSpPr>
        <p:spPr>
          <a:xfrm>
            <a:off x="8264424" y="2275039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7</a:t>
            </a:r>
          </a:p>
        </p:txBody>
      </p:sp>
      <p:sp>
        <p:nvSpPr>
          <p:cNvPr id="104" name="ZoneTexte 103">
            <a:extLst>
              <a:ext uri="{FF2B5EF4-FFF2-40B4-BE49-F238E27FC236}">
                <a16:creationId xmlns:a16="http://schemas.microsoft.com/office/drawing/2014/main" id="{EAEBA6F8-E793-0816-36BC-2EA992EAA43B}"/>
              </a:ext>
            </a:extLst>
          </p:cNvPr>
          <p:cNvSpPr txBox="1"/>
          <p:nvPr/>
        </p:nvSpPr>
        <p:spPr>
          <a:xfrm>
            <a:off x="9272390" y="228466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8</a:t>
            </a:r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70217474-FE21-2CB4-383D-196D906AD6D6}"/>
              </a:ext>
            </a:extLst>
          </p:cNvPr>
          <p:cNvSpPr txBox="1"/>
          <p:nvPr/>
        </p:nvSpPr>
        <p:spPr>
          <a:xfrm>
            <a:off x="10286938" y="228466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9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E2F95EC1-D1E4-6041-892E-BD3F400E9ABD}"/>
              </a:ext>
            </a:extLst>
          </p:cNvPr>
          <p:cNvSpPr txBox="1"/>
          <p:nvPr/>
        </p:nvSpPr>
        <p:spPr>
          <a:xfrm>
            <a:off x="1090812" y="3342525"/>
            <a:ext cx="8966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107" name="ZoneTexte 106">
            <a:extLst>
              <a:ext uri="{FF2B5EF4-FFF2-40B4-BE49-F238E27FC236}">
                <a16:creationId xmlns:a16="http://schemas.microsoft.com/office/drawing/2014/main" id="{A3DA8DAE-C7D9-6913-90F4-85C397564593}"/>
              </a:ext>
            </a:extLst>
          </p:cNvPr>
          <p:cNvSpPr txBox="1"/>
          <p:nvPr/>
        </p:nvSpPr>
        <p:spPr>
          <a:xfrm>
            <a:off x="2210046" y="3342525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1</a:t>
            </a:r>
          </a:p>
        </p:txBody>
      </p:sp>
      <p:sp>
        <p:nvSpPr>
          <p:cNvPr id="108" name="ZoneTexte 107">
            <a:extLst>
              <a:ext uri="{FF2B5EF4-FFF2-40B4-BE49-F238E27FC236}">
                <a16:creationId xmlns:a16="http://schemas.microsoft.com/office/drawing/2014/main" id="{A61FC01B-B926-2524-2865-3753B2CB5541}"/>
              </a:ext>
            </a:extLst>
          </p:cNvPr>
          <p:cNvSpPr txBox="1"/>
          <p:nvPr/>
        </p:nvSpPr>
        <p:spPr>
          <a:xfrm>
            <a:off x="3172250" y="336977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2</a:t>
            </a:r>
          </a:p>
        </p:txBody>
      </p:sp>
      <p:sp>
        <p:nvSpPr>
          <p:cNvPr id="109" name="ZoneTexte 108">
            <a:extLst>
              <a:ext uri="{FF2B5EF4-FFF2-40B4-BE49-F238E27FC236}">
                <a16:creationId xmlns:a16="http://schemas.microsoft.com/office/drawing/2014/main" id="{09B19857-7645-D5FD-A528-515BABA2932A}"/>
              </a:ext>
            </a:extLst>
          </p:cNvPr>
          <p:cNvSpPr txBox="1"/>
          <p:nvPr/>
        </p:nvSpPr>
        <p:spPr>
          <a:xfrm>
            <a:off x="4180216" y="3342525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3</a:t>
            </a:r>
          </a:p>
        </p:txBody>
      </p:sp>
      <p:sp>
        <p:nvSpPr>
          <p:cNvPr id="110" name="ZoneTexte 109">
            <a:extLst>
              <a:ext uri="{FF2B5EF4-FFF2-40B4-BE49-F238E27FC236}">
                <a16:creationId xmlns:a16="http://schemas.microsoft.com/office/drawing/2014/main" id="{2115EFF2-E0B5-FF76-8B91-46B4C305A5FB}"/>
              </a:ext>
            </a:extLst>
          </p:cNvPr>
          <p:cNvSpPr txBox="1"/>
          <p:nvPr/>
        </p:nvSpPr>
        <p:spPr>
          <a:xfrm>
            <a:off x="5188182" y="336814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4</a:t>
            </a:r>
          </a:p>
        </p:txBody>
      </p:sp>
      <p:sp>
        <p:nvSpPr>
          <p:cNvPr id="111" name="ZoneTexte 110">
            <a:extLst>
              <a:ext uri="{FF2B5EF4-FFF2-40B4-BE49-F238E27FC236}">
                <a16:creationId xmlns:a16="http://schemas.microsoft.com/office/drawing/2014/main" id="{01780CA5-D7AC-7169-EA4F-F1231220E29D}"/>
              </a:ext>
            </a:extLst>
          </p:cNvPr>
          <p:cNvSpPr txBox="1"/>
          <p:nvPr/>
        </p:nvSpPr>
        <p:spPr>
          <a:xfrm>
            <a:off x="6192857" y="3342525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5</a:t>
            </a:r>
          </a:p>
        </p:txBody>
      </p:sp>
      <p:sp>
        <p:nvSpPr>
          <p:cNvPr id="112" name="ZoneTexte 111">
            <a:extLst>
              <a:ext uri="{FF2B5EF4-FFF2-40B4-BE49-F238E27FC236}">
                <a16:creationId xmlns:a16="http://schemas.microsoft.com/office/drawing/2014/main" id="{A1D7CC6E-2861-FBB0-CA27-683E96C204CF}"/>
              </a:ext>
            </a:extLst>
          </p:cNvPr>
          <p:cNvSpPr txBox="1"/>
          <p:nvPr/>
        </p:nvSpPr>
        <p:spPr>
          <a:xfrm>
            <a:off x="7204114" y="333680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6</a:t>
            </a:r>
          </a:p>
        </p:txBody>
      </p:sp>
      <p:sp>
        <p:nvSpPr>
          <p:cNvPr id="113" name="ZoneTexte 112">
            <a:extLst>
              <a:ext uri="{FF2B5EF4-FFF2-40B4-BE49-F238E27FC236}">
                <a16:creationId xmlns:a16="http://schemas.microsoft.com/office/drawing/2014/main" id="{DEC66E30-044B-41D6-9A2A-2862F106C741}"/>
              </a:ext>
            </a:extLst>
          </p:cNvPr>
          <p:cNvSpPr txBox="1"/>
          <p:nvPr/>
        </p:nvSpPr>
        <p:spPr>
          <a:xfrm>
            <a:off x="8214329" y="3354423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7</a:t>
            </a:r>
          </a:p>
        </p:txBody>
      </p:sp>
      <p:sp>
        <p:nvSpPr>
          <p:cNvPr id="114" name="ZoneTexte 113">
            <a:extLst>
              <a:ext uri="{FF2B5EF4-FFF2-40B4-BE49-F238E27FC236}">
                <a16:creationId xmlns:a16="http://schemas.microsoft.com/office/drawing/2014/main" id="{1E439A45-163C-AAB3-1709-522B054E0697}"/>
              </a:ext>
            </a:extLst>
          </p:cNvPr>
          <p:cNvSpPr txBox="1"/>
          <p:nvPr/>
        </p:nvSpPr>
        <p:spPr>
          <a:xfrm>
            <a:off x="9167704" y="335442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8</a:t>
            </a:r>
          </a:p>
        </p:txBody>
      </p:sp>
      <p:sp>
        <p:nvSpPr>
          <p:cNvPr id="115" name="ZoneTexte 114">
            <a:extLst>
              <a:ext uri="{FF2B5EF4-FFF2-40B4-BE49-F238E27FC236}">
                <a16:creationId xmlns:a16="http://schemas.microsoft.com/office/drawing/2014/main" id="{47ECA900-A775-6AE5-0989-B99C49B4204D}"/>
              </a:ext>
            </a:extLst>
          </p:cNvPr>
          <p:cNvSpPr txBox="1"/>
          <p:nvPr/>
        </p:nvSpPr>
        <p:spPr>
          <a:xfrm>
            <a:off x="10231303" y="3368142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9</a:t>
            </a:r>
          </a:p>
        </p:txBody>
      </p:sp>
      <p:sp>
        <p:nvSpPr>
          <p:cNvPr id="116" name="ZoneTexte 115">
            <a:extLst>
              <a:ext uri="{FF2B5EF4-FFF2-40B4-BE49-F238E27FC236}">
                <a16:creationId xmlns:a16="http://schemas.microsoft.com/office/drawing/2014/main" id="{235B3650-ECEA-10DF-448C-A354ADF4DC60}"/>
              </a:ext>
            </a:extLst>
          </p:cNvPr>
          <p:cNvSpPr txBox="1"/>
          <p:nvPr/>
        </p:nvSpPr>
        <p:spPr>
          <a:xfrm>
            <a:off x="1156823" y="4430153"/>
            <a:ext cx="79201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117" name="ZoneTexte 116">
            <a:extLst>
              <a:ext uri="{FF2B5EF4-FFF2-40B4-BE49-F238E27FC236}">
                <a16:creationId xmlns:a16="http://schemas.microsoft.com/office/drawing/2014/main" id="{7AA6DCAB-90CE-698D-6BDB-5B4FABEF4570}"/>
              </a:ext>
            </a:extLst>
          </p:cNvPr>
          <p:cNvSpPr txBox="1"/>
          <p:nvPr/>
        </p:nvSpPr>
        <p:spPr>
          <a:xfrm>
            <a:off x="2171618" y="443015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1</a:t>
            </a:r>
          </a:p>
        </p:txBody>
      </p:sp>
      <p:sp>
        <p:nvSpPr>
          <p:cNvPr id="118" name="ZoneTexte 117">
            <a:extLst>
              <a:ext uri="{FF2B5EF4-FFF2-40B4-BE49-F238E27FC236}">
                <a16:creationId xmlns:a16="http://schemas.microsoft.com/office/drawing/2014/main" id="{050A9A3A-D629-CF33-04E0-AD880C3B3216}"/>
              </a:ext>
            </a:extLst>
          </p:cNvPr>
          <p:cNvSpPr txBox="1"/>
          <p:nvPr/>
        </p:nvSpPr>
        <p:spPr>
          <a:xfrm>
            <a:off x="3172250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2</a:t>
            </a:r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98B66317-3C83-2EBE-2750-E4DADCCEEB94}"/>
              </a:ext>
            </a:extLst>
          </p:cNvPr>
          <p:cNvSpPr txBox="1"/>
          <p:nvPr/>
        </p:nvSpPr>
        <p:spPr>
          <a:xfrm>
            <a:off x="4180216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3</a:t>
            </a:r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9F156B7E-010F-A167-98E2-AE77FFDC8A7D}"/>
              </a:ext>
            </a:extLst>
          </p:cNvPr>
          <p:cNvSpPr txBox="1"/>
          <p:nvPr/>
        </p:nvSpPr>
        <p:spPr>
          <a:xfrm>
            <a:off x="5106326" y="4399046"/>
            <a:ext cx="89341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4</a:t>
            </a:r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0AE95883-DD07-0743-EE80-818B68261598}"/>
              </a:ext>
            </a:extLst>
          </p:cNvPr>
          <p:cNvSpPr txBox="1"/>
          <p:nvPr/>
        </p:nvSpPr>
        <p:spPr>
          <a:xfrm>
            <a:off x="6192857" y="443015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5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433CE577-6E78-B022-72CC-FA73298A207B}"/>
              </a:ext>
            </a:extLst>
          </p:cNvPr>
          <p:cNvSpPr txBox="1"/>
          <p:nvPr/>
        </p:nvSpPr>
        <p:spPr>
          <a:xfrm>
            <a:off x="7176770" y="4420528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6</a:t>
            </a:r>
          </a:p>
        </p:txBody>
      </p:sp>
      <p:sp>
        <p:nvSpPr>
          <p:cNvPr id="123" name="ZoneTexte 122">
            <a:extLst>
              <a:ext uri="{FF2B5EF4-FFF2-40B4-BE49-F238E27FC236}">
                <a16:creationId xmlns:a16="http://schemas.microsoft.com/office/drawing/2014/main" id="{D3684867-6AD0-D7C6-6BEE-BC733926C4A1}"/>
              </a:ext>
            </a:extLst>
          </p:cNvPr>
          <p:cNvSpPr txBox="1"/>
          <p:nvPr/>
        </p:nvSpPr>
        <p:spPr>
          <a:xfrm>
            <a:off x="8264424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7</a:t>
            </a:r>
          </a:p>
        </p:txBody>
      </p:sp>
      <p:sp>
        <p:nvSpPr>
          <p:cNvPr id="124" name="ZoneTexte 123">
            <a:extLst>
              <a:ext uri="{FF2B5EF4-FFF2-40B4-BE49-F238E27FC236}">
                <a16:creationId xmlns:a16="http://schemas.microsoft.com/office/drawing/2014/main" id="{D51004EE-BED1-1F46-D5B3-BD3A027729B3}"/>
              </a:ext>
            </a:extLst>
          </p:cNvPr>
          <p:cNvSpPr txBox="1"/>
          <p:nvPr/>
        </p:nvSpPr>
        <p:spPr>
          <a:xfrm>
            <a:off x="9216755" y="4399046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8</a:t>
            </a:r>
          </a:p>
        </p:txBody>
      </p:sp>
      <p:sp>
        <p:nvSpPr>
          <p:cNvPr id="125" name="ZoneTexte 124">
            <a:extLst>
              <a:ext uri="{FF2B5EF4-FFF2-40B4-BE49-F238E27FC236}">
                <a16:creationId xmlns:a16="http://schemas.microsoft.com/office/drawing/2014/main" id="{88920359-F2EE-3207-8AEA-474F7315F322}"/>
              </a:ext>
            </a:extLst>
          </p:cNvPr>
          <p:cNvSpPr txBox="1"/>
          <p:nvPr/>
        </p:nvSpPr>
        <p:spPr>
          <a:xfrm>
            <a:off x="10231303" y="4399046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9</a:t>
            </a:r>
          </a:p>
        </p:txBody>
      </p:sp>
      <p:sp>
        <p:nvSpPr>
          <p:cNvPr id="126" name="ZoneTexte 125">
            <a:extLst>
              <a:ext uri="{FF2B5EF4-FFF2-40B4-BE49-F238E27FC236}">
                <a16:creationId xmlns:a16="http://schemas.microsoft.com/office/drawing/2014/main" id="{975FCA69-4494-872C-C9D9-8F8ACAFFC297}"/>
              </a:ext>
            </a:extLst>
          </p:cNvPr>
          <p:cNvSpPr txBox="1"/>
          <p:nvPr/>
        </p:nvSpPr>
        <p:spPr>
          <a:xfrm>
            <a:off x="1214098" y="5455567"/>
            <a:ext cx="7734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70C0"/>
                </a:solidFill>
                <a:latin typeface="Acceseditionsscript Normal" panose="00000500000000000000" pitchFamily="50" charset="0"/>
              </a:rPr>
              <a:t>3</a:t>
            </a:r>
            <a:r>
              <a:rPr lang="fr-FR" sz="3800" b="1" dirty="0">
                <a:latin typeface="Acceseditionsscript Normal" panose="00000500000000000000" pitchFamily="50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76125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  <p:bldP spid="48" grpId="0"/>
      <p:bldP spid="49" grpId="0"/>
      <p:bldP spid="50" grpId="0"/>
      <p:bldP spid="104" grpId="0"/>
      <p:bldP spid="105" grpId="0"/>
      <p:bldP spid="106" grpId="0"/>
      <p:bldP spid="107" grpId="0"/>
      <p:bldP spid="108" grpId="0"/>
      <p:bldP spid="109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B4C91F17-0F42-1468-0B84-B90EE372C7EB}"/>
              </a:ext>
            </a:extLst>
          </p:cNvPr>
          <p:cNvGrpSpPr/>
          <p:nvPr/>
        </p:nvGrpSpPr>
        <p:grpSpPr>
          <a:xfrm>
            <a:off x="933450" y="230355"/>
            <a:ext cx="10325100" cy="1015663"/>
            <a:chOff x="933450" y="230355"/>
            <a:chExt cx="10325100" cy="1015663"/>
          </a:xfrm>
        </p:grpSpPr>
        <p:sp>
          <p:nvSpPr>
            <p:cNvPr id="15" name="Flèche : pentagone 14">
              <a:extLst>
                <a:ext uri="{FF2B5EF4-FFF2-40B4-BE49-F238E27FC236}">
                  <a16:creationId xmlns:a16="http://schemas.microsoft.com/office/drawing/2014/main" id="{65DA28FC-965A-EDE3-673E-C5465BD4FA66}"/>
                </a:ext>
              </a:extLst>
            </p:cNvPr>
            <p:cNvSpPr/>
            <p:nvPr/>
          </p:nvSpPr>
          <p:spPr>
            <a:xfrm>
              <a:off x="933450" y="323850"/>
              <a:ext cx="10325100" cy="828675"/>
            </a:xfrm>
            <a:prstGeom prst="homePlate">
              <a:avLst/>
            </a:prstGeom>
            <a:solidFill>
              <a:srgbClr val="EDEDA6"/>
            </a:solidFill>
            <a:ln>
              <a:solidFill>
                <a:srgbClr val="FDE0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3F01297-1AF2-DFC9-C1B7-57480A42D4D8}"/>
                </a:ext>
              </a:extLst>
            </p:cNvPr>
            <p:cNvSpPr txBox="1"/>
            <p:nvPr/>
          </p:nvSpPr>
          <p:spPr>
            <a:xfrm>
              <a:off x="2662237" y="230355"/>
              <a:ext cx="686752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dirty="0">
                  <a:latin typeface="Acceseditionsscript Normal" panose="00000500000000000000" pitchFamily="50" charset="0"/>
                </a:rPr>
                <a:t>JOUR 2</a:t>
              </a:r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F9759883-AB78-673F-9715-D3F17122181E}"/>
              </a:ext>
            </a:extLst>
          </p:cNvPr>
          <p:cNvSpPr txBox="1"/>
          <p:nvPr/>
        </p:nvSpPr>
        <p:spPr>
          <a:xfrm>
            <a:off x="2817219" y="1300622"/>
            <a:ext cx="675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Je récite  collectivement la comptine à rebours à partir de 15</a:t>
            </a:r>
          </a:p>
        </p:txBody>
      </p:sp>
      <p:sp>
        <p:nvSpPr>
          <p:cNvPr id="4" name="Flèche : virage 3">
            <a:extLst>
              <a:ext uri="{FF2B5EF4-FFF2-40B4-BE49-F238E27FC236}">
                <a16:creationId xmlns:a16="http://schemas.microsoft.com/office/drawing/2014/main" id="{D43EBE07-778A-A676-B81F-4C135B509678}"/>
              </a:ext>
            </a:extLst>
          </p:cNvPr>
          <p:cNvSpPr/>
          <p:nvPr/>
        </p:nvSpPr>
        <p:spPr>
          <a:xfrm rot="10800000" flipV="1">
            <a:off x="537450" y="4421583"/>
            <a:ext cx="11408744" cy="720000"/>
          </a:xfrm>
          <a:prstGeom prst="bentArrow">
            <a:avLst>
              <a:gd name="adj1" fmla="val 17984"/>
              <a:gd name="adj2" fmla="val 25000"/>
              <a:gd name="adj3" fmla="val 50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1EE0095-5E83-4CDB-BFC8-9D6EC8B386FB}"/>
              </a:ext>
            </a:extLst>
          </p:cNvPr>
          <p:cNvSpPr/>
          <p:nvPr/>
        </p:nvSpPr>
        <p:spPr>
          <a:xfrm>
            <a:off x="82128" y="3588828"/>
            <a:ext cx="720000" cy="72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CE501046-31F9-8076-1382-B18936A479EF}"/>
              </a:ext>
            </a:extLst>
          </p:cNvPr>
          <p:cNvSpPr/>
          <p:nvPr/>
        </p:nvSpPr>
        <p:spPr>
          <a:xfrm>
            <a:off x="888578" y="3588828"/>
            <a:ext cx="720000" cy="72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DC245BBB-93D0-CFFB-7340-010ABEDB87BB}"/>
              </a:ext>
            </a:extLst>
          </p:cNvPr>
          <p:cNvSpPr/>
          <p:nvPr/>
        </p:nvSpPr>
        <p:spPr>
          <a:xfrm>
            <a:off x="1695028" y="3588828"/>
            <a:ext cx="720000" cy="72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0D1DD130-2034-3C2D-3757-8418CCAFE469}"/>
              </a:ext>
            </a:extLst>
          </p:cNvPr>
          <p:cNvSpPr/>
          <p:nvPr/>
        </p:nvSpPr>
        <p:spPr>
          <a:xfrm>
            <a:off x="2501478" y="3588828"/>
            <a:ext cx="720000" cy="72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D4E272E-C149-5A10-00D1-D2FBBE465439}"/>
              </a:ext>
            </a:extLst>
          </p:cNvPr>
          <p:cNvSpPr/>
          <p:nvPr/>
        </p:nvSpPr>
        <p:spPr>
          <a:xfrm>
            <a:off x="3318447" y="3588828"/>
            <a:ext cx="720000" cy="72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69E2008D-A369-03B8-4580-088E6C95DBF5}"/>
              </a:ext>
            </a:extLst>
          </p:cNvPr>
          <p:cNvSpPr/>
          <p:nvPr/>
        </p:nvSpPr>
        <p:spPr>
          <a:xfrm>
            <a:off x="4124897" y="3588828"/>
            <a:ext cx="720000" cy="72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556ADA0B-0484-2316-F999-653531954AE2}"/>
              </a:ext>
            </a:extLst>
          </p:cNvPr>
          <p:cNvSpPr/>
          <p:nvPr/>
        </p:nvSpPr>
        <p:spPr>
          <a:xfrm>
            <a:off x="4931347" y="3588828"/>
            <a:ext cx="720000" cy="72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EB16C826-9FCA-4AF9-C1BD-FE82E6ACB5C0}"/>
              </a:ext>
            </a:extLst>
          </p:cNvPr>
          <p:cNvSpPr/>
          <p:nvPr/>
        </p:nvSpPr>
        <p:spPr>
          <a:xfrm>
            <a:off x="5737797" y="3588828"/>
            <a:ext cx="720000" cy="72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914667F1-8D2C-851B-9DA2-6EE603DEB8DB}"/>
              </a:ext>
            </a:extLst>
          </p:cNvPr>
          <p:cNvSpPr/>
          <p:nvPr/>
        </p:nvSpPr>
        <p:spPr>
          <a:xfrm>
            <a:off x="6540653" y="3588828"/>
            <a:ext cx="720000" cy="72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F9D2ABC0-259C-D4A1-EE03-39AF662FE125}"/>
              </a:ext>
            </a:extLst>
          </p:cNvPr>
          <p:cNvSpPr/>
          <p:nvPr/>
        </p:nvSpPr>
        <p:spPr>
          <a:xfrm>
            <a:off x="7347103" y="3588828"/>
            <a:ext cx="720000" cy="72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C3BB0934-CE2A-8386-58E4-C44F799C6028}"/>
              </a:ext>
            </a:extLst>
          </p:cNvPr>
          <p:cNvSpPr/>
          <p:nvPr/>
        </p:nvSpPr>
        <p:spPr>
          <a:xfrm>
            <a:off x="8153553" y="3588828"/>
            <a:ext cx="720000" cy="72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6FACA2D6-6DE1-E092-136A-E045EEF2D1A9}"/>
              </a:ext>
            </a:extLst>
          </p:cNvPr>
          <p:cNvSpPr/>
          <p:nvPr/>
        </p:nvSpPr>
        <p:spPr>
          <a:xfrm>
            <a:off x="8960003" y="3588828"/>
            <a:ext cx="720000" cy="72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B34A70E-5955-3CF6-D6CD-74E189716C7F}"/>
              </a:ext>
            </a:extLst>
          </p:cNvPr>
          <p:cNvSpPr/>
          <p:nvPr/>
        </p:nvSpPr>
        <p:spPr>
          <a:xfrm>
            <a:off x="9776972" y="3588828"/>
            <a:ext cx="720000" cy="72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6300EB76-4798-4158-AAE1-30FD2D5A4AAC}"/>
              </a:ext>
            </a:extLst>
          </p:cNvPr>
          <p:cNvSpPr/>
          <p:nvPr/>
        </p:nvSpPr>
        <p:spPr>
          <a:xfrm>
            <a:off x="10583422" y="3588828"/>
            <a:ext cx="720000" cy="72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C53D8658-5E1D-1E23-1998-BCD4DB495DAE}"/>
              </a:ext>
            </a:extLst>
          </p:cNvPr>
          <p:cNvSpPr/>
          <p:nvPr/>
        </p:nvSpPr>
        <p:spPr>
          <a:xfrm>
            <a:off x="11389872" y="3588828"/>
            <a:ext cx="720000" cy="72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30331EE9-D1DE-C201-8B66-7B0F00491F5D}"/>
              </a:ext>
            </a:extLst>
          </p:cNvPr>
          <p:cNvSpPr txBox="1"/>
          <p:nvPr/>
        </p:nvSpPr>
        <p:spPr>
          <a:xfrm>
            <a:off x="933450" y="3487163"/>
            <a:ext cx="7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1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3B2D70C-7968-A540-DD82-30BA47F2D275}"/>
              </a:ext>
            </a:extLst>
          </p:cNvPr>
          <p:cNvSpPr txBox="1"/>
          <p:nvPr/>
        </p:nvSpPr>
        <p:spPr>
          <a:xfrm>
            <a:off x="141450" y="3487163"/>
            <a:ext cx="7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D19869F3-35F7-2313-F251-132444D17434}"/>
              </a:ext>
            </a:extLst>
          </p:cNvPr>
          <p:cNvSpPr txBox="1"/>
          <p:nvPr/>
        </p:nvSpPr>
        <p:spPr>
          <a:xfrm>
            <a:off x="1770322" y="3487163"/>
            <a:ext cx="7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2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AF0010C2-500E-3284-DC45-63752EE7B8A8}"/>
              </a:ext>
            </a:extLst>
          </p:cNvPr>
          <p:cNvSpPr txBox="1"/>
          <p:nvPr/>
        </p:nvSpPr>
        <p:spPr>
          <a:xfrm>
            <a:off x="2562322" y="3451767"/>
            <a:ext cx="7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3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5461C503-8A7F-1A48-336E-2906BE71FFDB}"/>
              </a:ext>
            </a:extLst>
          </p:cNvPr>
          <p:cNvSpPr txBox="1"/>
          <p:nvPr/>
        </p:nvSpPr>
        <p:spPr>
          <a:xfrm>
            <a:off x="3413672" y="3487163"/>
            <a:ext cx="7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4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145452AF-D77D-661B-8947-DD139DF6003C}"/>
              </a:ext>
            </a:extLst>
          </p:cNvPr>
          <p:cNvSpPr txBox="1"/>
          <p:nvPr/>
        </p:nvSpPr>
        <p:spPr>
          <a:xfrm>
            <a:off x="4205672" y="3451767"/>
            <a:ext cx="7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5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DCDF2449-AAE0-28D8-F95D-F705D4783D25}"/>
              </a:ext>
            </a:extLst>
          </p:cNvPr>
          <p:cNvSpPr txBox="1"/>
          <p:nvPr/>
        </p:nvSpPr>
        <p:spPr>
          <a:xfrm>
            <a:off x="5011784" y="3451767"/>
            <a:ext cx="7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6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E9B6EFB2-79D5-C734-895E-BEB1B316B786}"/>
              </a:ext>
            </a:extLst>
          </p:cNvPr>
          <p:cNvSpPr txBox="1"/>
          <p:nvPr/>
        </p:nvSpPr>
        <p:spPr>
          <a:xfrm>
            <a:off x="5817896" y="3450919"/>
            <a:ext cx="7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7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811AAE44-53BD-B549-5283-74772C104505}"/>
              </a:ext>
            </a:extLst>
          </p:cNvPr>
          <p:cNvSpPr txBox="1"/>
          <p:nvPr/>
        </p:nvSpPr>
        <p:spPr>
          <a:xfrm>
            <a:off x="6598784" y="3450919"/>
            <a:ext cx="7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8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F065678F-33A8-9D38-6FA0-D99CBE1FF98F}"/>
              </a:ext>
            </a:extLst>
          </p:cNvPr>
          <p:cNvSpPr txBox="1"/>
          <p:nvPr/>
        </p:nvSpPr>
        <p:spPr>
          <a:xfrm>
            <a:off x="7443854" y="3486315"/>
            <a:ext cx="7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9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8A92164F-099E-8191-C5FC-3E1DC53E405E}"/>
              </a:ext>
            </a:extLst>
          </p:cNvPr>
          <p:cNvSpPr txBox="1"/>
          <p:nvPr/>
        </p:nvSpPr>
        <p:spPr>
          <a:xfrm>
            <a:off x="8014874" y="3485209"/>
            <a:ext cx="1099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10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F8FE5A9C-FEA9-E90C-D3F2-5F98CB0BF25E}"/>
              </a:ext>
            </a:extLst>
          </p:cNvPr>
          <p:cNvSpPr txBox="1"/>
          <p:nvPr/>
        </p:nvSpPr>
        <p:spPr>
          <a:xfrm>
            <a:off x="8847439" y="3485209"/>
            <a:ext cx="1099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11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027E03DF-BD76-B0E1-9B90-2656DF02F548}"/>
              </a:ext>
            </a:extLst>
          </p:cNvPr>
          <p:cNvSpPr txBox="1"/>
          <p:nvPr/>
        </p:nvSpPr>
        <p:spPr>
          <a:xfrm>
            <a:off x="9629678" y="3485209"/>
            <a:ext cx="1099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12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9D3C1B3A-1E9F-552E-150F-1BA5DFD542DD}"/>
              </a:ext>
            </a:extLst>
          </p:cNvPr>
          <p:cNvSpPr txBox="1"/>
          <p:nvPr/>
        </p:nvSpPr>
        <p:spPr>
          <a:xfrm>
            <a:off x="11258550" y="3505933"/>
            <a:ext cx="1099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14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63697895-8901-E806-DEC8-FA3A3CC081E3}"/>
              </a:ext>
            </a:extLst>
          </p:cNvPr>
          <p:cNvSpPr txBox="1"/>
          <p:nvPr/>
        </p:nvSpPr>
        <p:spPr>
          <a:xfrm>
            <a:off x="10415688" y="3484103"/>
            <a:ext cx="1099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13</a:t>
            </a: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A24FA9DC-D794-4FCC-96AA-DDC997290D14}"/>
              </a:ext>
            </a:extLst>
          </p:cNvPr>
          <p:cNvSpPr/>
          <p:nvPr/>
        </p:nvSpPr>
        <p:spPr>
          <a:xfrm>
            <a:off x="11389872" y="5254339"/>
            <a:ext cx="720000" cy="72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706138C9-6BEC-B947-B213-683ED4089942}"/>
              </a:ext>
            </a:extLst>
          </p:cNvPr>
          <p:cNvSpPr txBox="1"/>
          <p:nvPr/>
        </p:nvSpPr>
        <p:spPr>
          <a:xfrm>
            <a:off x="11258550" y="5152674"/>
            <a:ext cx="1099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12863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  <p:bldP spid="41" grpId="0"/>
      <p:bldP spid="42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6BE0973A-D167-B766-C9EB-2182ED067201}"/>
              </a:ext>
            </a:extLst>
          </p:cNvPr>
          <p:cNvGrpSpPr/>
          <p:nvPr/>
        </p:nvGrpSpPr>
        <p:grpSpPr>
          <a:xfrm>
            <a:off x="2795069" y="1733550"/>
            <a:ext cx="6601862" cy="3390900"/>
            <a:chOff x="4942438" y="598333"/>
            <a:chExt cx="6601862" cy="3390900"/>
          </a:xfrm>
          <a:solidFill>
            <a:srgbClr val="EDEDA6"/>
          </a:solidFill>
        </p:grpSpPr>
        <p:sp>
          <p:nvSpPr>
            <p:cNvPr id="5" name="Organigramme : Bande perforée 4">
              <a:extLst>
                <a:ext uri="{FF2B5EF4-FFF2-40B4-BE49-F238E27FC236}">
                  <a16:creationId xmlns:a16="http://schemas.microsoft.com/office/drawing/2014/main" id="{A2C7B257-2F29-C24A-A981-8AB329968B1B}"/>
                </a:ext>
              </a:extLst>
            </p:cNvPr>
            <p:cNvSpPr/>
            <p:nvPr/>
          </p:nvSpPr>
          <p:spPr>
            <a:xfrm>
              <a:off x="4942438" y="598333"/>
              <a:ext cx="6601862" cy="3390900"/>
            </a:xfrm>
            <a:prstGeom prst="flowChartPunchedTap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0C5B9576-1EB4-314E-E864-C73BD7AA8DCD}"/>
                </a:ext>
              </a:extLst>
            </p:cNvPr>
            <p:cNvSpPr txBox="1"/>
            <p:nvPr/>
          </p:nvSpPr>
          <p:spPr>
            <a:xfrm>
              <a:off x="5104881" y="1739785"/>
              <a:ext cx="6276975" cy="110799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600" b="1" dirty="0">
                  <a:latin typeface="Acceseditionsscript Normal" panose="00000500000000000000" pitchFamily="50" charset="0"/>
                </a:rPr>
                <a:t>Jour 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5524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268DD1DF-2B40-1359-2E23-F6AD93AA70AB}"/>
              </a:ext>
            </a:extLst>
          </p:cNvPr>
          <p:cNvGrpSpPr/>
          <p:nvPr/>
        </p:nvGrpSpPr>
        <p:grpSpPr>
          <a:xfrm>
            <a:off x="933450" y="230355"/>
            <a:ext cx="10325100" cy="1015663"/>
            <a:chOff x="933450" y="230355"/>
            <a:chExt cx="10325100" cy="1015663"/>
          </a:xfrm>
        </p:grpSpPr>
        <p:sp>
          <p:nvSpPr>
            <p:cNvPr id="2" name="Flèche : pentagone 1">
              <a:extLst>
                <a:ext uri="{FF2B5EF4-FFF2-40B4-BE49-F238E27FC236}">
                  <a16:creationId xmlns:a16="http://schemas.microsoft.com/office/drawing/2014/main" id="{378AE6A7-4B5B-63F2-284E-C9CA769CD80B}"/>
                </a:ext>
              </a:extLst>
            </p:cNvPr>
            <p:cNvSpPr/>
            <p:nvPr/>
          </p:nvSpPr>
          <p:spPr>
            <a:xfrm>
              <a:off x="933450" y="323850"/>
              <a:ext cx="10325100" cy="828675"/>
            </a:xfrm>
            <a:prstGeom prst="homePlate">
              <a:avLst/>
            </a:prstGeom>
            <a:solidFill>
              <a:srgbClr val="EDEDA6"/>
            </a:solidFill>
            <a:ln>
              <a:solidFill>
                <a:srgbClr val="FDE0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E97E9C55-0F78-8F0E-0825-C562C8286F70}"/>
                </a:ext>
              </a:extLst>
            </p:cNvPr>
            <p:cNvSpPr txBox="1"/>
            <p:nvPr/>
          </p:nvSpPr>
          <p:spPr>
            <a:xfrm>
              <a:off x="2662237" y="230355"/>
              <a:ext cx="686752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dirty="0">
                  <a:latin typeface="Acceseditionsscript Normal" panose="00000500000000000000" pitchFamily="50" charset="0"/>
                </a:rPr>
                <a:t>JOUR 3</a:t>
              </a:r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0336607E-290E-1DA8-EAA5-5EF02600910A}"/>
              </a:ext>
            </a:extLst>
          </p:cNvPr>
          <p:cNvSpPr txBox="1"/>
          <p:nvPr/>
        </p:nvSpPr>
        <p:spPr>
          <a:xfrm>
            <a:off x="3675492" y="1300622"/>
            <a:ext cx="5854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Je récite la comptine numérique : Le jeu du furet 2 en 2</a:t>
            </a:r>
          </a:p>
          <a:p>
            <a:r>
              <a:rPr lang="fr-FR" dirty="0"/>
              <a:t>(Je ne nomme pas les nombres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en gris</a:t>
            </a:r>
            <a:r>
              <a:rPr lang="fr-FR" dirty="0"/>
              <a:t>)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4F57A03F-EEEF-55C4-9B76-59C87A04F283}"/>
              </a:ext>
            </a:extLst>
          </p:cNvPr>
          <p:cNvSpPr/>
          <p:nvPr/>
        </p:nvSpPr>
        <p:spPr>
          <a:xfrm>
            <a:off x="210536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7CC57CE3-3853-4CB2-396E-2DF1193C4B09}"/>
              </a:ext>
            </a:extLst>
          </p:cNvPr>
          <p:cNvSpPr/>
          <p:nvPr/>
        </p:nvSpPr>
        <p:spPr>
          <a:xfrm>
            <a:off x="3113326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016E0110-48AB-6CD3-1677-536E35098546}"/>
              </a:ext>
            </a:extLst>
          </p:cNvPr>
          <p:cNvSpPr/>
          <p:nvPr/>
        </p:nvSpPr>
        <p:spPr>
          <a:xfrm>
            <a:off x="4121292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159CD8A1-E17D-5A44-3941-4A9E2CFFE699}"/>
              </a:ext>
            </a:extLst>
          </p:cNvPr>
          <p:cNvSpPr/>
          <p:nvPr/>
        </p:nvSpPr>
        <p:spPr>
          <a:xfrm>
            <a:off x="5129258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A5E3ED92-FD2C-7CAD-CB16-39D3DCFFD152}"/>
              </a:ext>
            </a:extLst>
          </p:cNvPr>
          <p:cNvSpPr/>
          <p:nvPr/>
        </p:nvSpPr>
        <p:spPr>
          <a:xfrm>
            <a:off x="6137224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29E13C23-1DA3-A5F7-46FF-A8C43EAF654B}"/>
              </a:ext>
            </a:extLst>
          </p:cNvPr>
          <p:cNvSpPr/>
          <p:nvPr/>
        </p:nvSpPr>
        <p:spPr>
          <a:xfrm>
            <a:off x="714519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8C792FB-20DD-BAEB-C6CD-EDF80802EC58}"/>
              </a:ext>
            </a:extLst>
          </p:cNvPr>
          <p:cNvSpPr/>
          <p:nvPr/>
        </p:nvSpPr>
        <p:spPr>
          <a:xfrm>
            <a:off x="8153156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65C9725B-D990-ED80-CD9C-DE2CCA2D796D}"/>
              </a:ext>
            </a:extLst>
          </p:cNvPr>
          <p:cNvSpPr/>
          <p:nvPr/>
        </p:nvSpPr>
        <p:spPr>
          <a:xfrm>
            <a:off x="9161122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0A72FEBC-9505-DC77-0820-381079B2B133}"/>
              </a:ext>
            </a:extLst>
          </p:cNvPr>
          <p:cNvSpPr/>
          <p:nvPr/>
        </p:nvSpPr>
        <p:spPr>
          <a:xfrm>
            <a:off x="1017567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4D25FF6E-52CB-CAFD-E4D3-8C55D3B8BB23}"/>
              </a:ext>
            </a:extLst>
          </p:cNvPr>
          <p:cNvSpPr/>
          <p:nvPr/>
        </p:nvSpPr>
        <p:spPr>
          <a:xfrm>
            <a:off x="109081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5E3F72E4-8A2C-A017-7F4F-38213F98C5CB}"/>
              </a:ext>
            </a:extLst>
          </p:cNvPr>
          <p:cNvSpPr/>
          <p:nvPr/>
        </p:nvSpPr>
        <p:spPr>
          <a:xfrm>
            <a:off x="210536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DC5EC544-E710-C421-B817-B048F4CF3533}"/>
              </a:ext>
            </a:extLst>
          </p:cNvPr>
          <p:cNvSpPr/>
          <p:nvPr/>
        </p:nvSpPr>
        <p:spPr>
          <a:xfrm>
            <a:off x="3113326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B831AB94-0D05-93FF-287D-25DA3DAE10FB}"/>
              </a:ext>
            </a:extLst>
          </p:cNvPr>
          <p:cNvSpPr/>
          <p:nvPr/>
        </p:nvSpPr>
        <p:spPr>
          <a:xfrm>
            <a:off x="412129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D3C92EA2-70E2-0945-2615-299D4EFC194E}"/>
              </a:ext>
            </a:extLst>
          </p:cNvPr>
          <p:cNvSpPr/>
          <p:nvPr/>
        </p:nvSpPr>
        <p:spPr>
          <a:xfrm>
            <a:off x="5129258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A6A2BF96-74EC-BBD4-999B-1F5814D3549A}"/>
              </a:ext>
            </a:extLst>
          </p:cNvPr>
          <p:cNvSpPr/>
          <p:nvPr/>
        </p:nvSpPr>
        <p:spPr>
          <a:xfrm>
            <a:off x="6137224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FC612E2F-6DDF-4D94-81CA-AA65BF396B0F}"/>
              </a:ext>
            </a:extLst>
          </p:cNvPr>
          <p:cNvSpPr/>
          <p:nvPr/>
        </p:nvSpPr>
        <p:spPr>
          <a:xfrm>
            <a:off x="714519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6186EC90-BAE1-E2B8-3CB2-EA7DFDD164BB}"/>
              </a:ext>
            </a:extLst>
          </p:cNvPr>
          <p:cNvSpPr/>
          <p:nvPr/>
        </p:nvSpPr>
        <p:spPr>
          <a:xfrm>
            <a:off x="8153156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B3301DAF-07C2-6AAB-EB48-56320CE74F33}"/>
              </a:ext>
            </a:extLst>
          </p:cNvPr>
          <p:cNvSpPr/>
          <p:nvPr/>
        </p:nvSpPr>
        <p:spPr>
          <a:xfrm>
            <a:off x="916112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2DC2F82C-4F1D-E087-9DB8-69115F2E5EBB}"/>
              </a:ext>
            </a:extLst>
          </p:cNvPr>
          <p:cNvSpPr/>
          <p:nvPr/>
        </p:nvSpPr>
        <p:spPr>
          <a:xfrm>
            <a:off x="1017567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DF560836-6252-B3D8-F3D3-F9B3E381B0AF}"/>
              </a:ext>
            </a:extLst>
          </p:cNvPr>
          <p:cNvSpPr/>
          <p:nvPr/>
        </p:nvSpPr>
        <p:spPr>
          <a:xfrm>
            <a:off x="109081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4C853547-5273-F426-0EF1-8ABB324A0CEE}"/>
              </a:ext>
            </a:extLst>
          </p:cNvPr>
          <p:cNvSpPr/>
          <p:nvPr/>
        </p:nvSpPr>
        <p:spPr>
          <a:xfrm>
            <a:off x="210536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EE074530-CFEB-1103-FF8B-D03D8896BB5B}"/>
              </a:ext>
            </a:extLst>
          </p:cNvPr>
          <p:cNvSpPr/>
          <p:nvPr/>
        </p:nvSpPr>
        <p:spPr>
          <a:xfrm>
            <a:off x="3113326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572400CC-0E38-1A2E-38D2-427EC8AE7793}"/>
              </a:ext>
            </a:extLst>
          </p:cNvPr>
          <p:cNvSpPr/>
          <p:nvPr/>
        </p:nvSpPr>
        <p:spPr>
          <a:xfrm>
            <a:off x="412129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94A1D477-94AA-5737-BF98-449DC6C03DD4}"/>
              </a:ext>
            </a:extLst>
          </p:cNvPr>
          <p:cNvSpPr/>
          <p:nvPr/>
        </p:nvSpPr>
        <p:spPr>
          <a:xfrm>
            <a:off x="5129258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F4F3D129-6808-2CC8-EE04-408B8BD56A80}"/>
              </a:ext>
            </a:extLst>
          </p:cNvPr>
          <p:cNvSpPr/>
          <p:nvPr/>
        </p:nvSpPr>
        <p:spPr>
          <a:xfrm>
            <a:off x="6137224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22774CAF-9F62-7847-177E-8C528288EB1B}"/>
              </a:ext>
            </a:extLst>
          </p:cNvPr>
          <p:cNvSpPr/>
          <p:nvPr/>
        </p:nvSpPr>
        <p:spPr>
          <a:xfrm>
            <a:off x="714519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3F478744-5CC1-9D54-F4BD-E32A271C1EE4}"/>
              </a:ext>
            </a:extLst>
          </p:cNvPr>
          <p:cNvSpPr/>
          <p:nvPr/>
        </p:nvSpPr>
        <p:spPr>
          <a:xfrm>
            <a:off x="8153156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2EA2AF77-2910-F3EB-0DE9-B461D81E0CE5}"/>
              </a:ext>
            </a:extLst>
          </p:cNvPr>
          <p:cNvSpPr/>
          <p:nvPr/>
        </p:nvSpPr>
        <p:spPr>
          <a:xfrm>
            <a:off x="916112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9BF3A04A-99ED-215E-8CAD-D5599267BE17}"/>
              </a:ext>
            </a:extLst>
          </p:cNvPr>
          <p:cNvSpPr/>
          <p:nvPr/>
        </p:nvSpPr>
        <p:spPr>
          <a:xfrm>
            <a:off x="1017567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0058F41E-7BBE-FF68-93D2-C848475B3193}"/>
              </a:ext>
            </a:extLst>
          </p:cNvPr>
          <p:cNvSpPr/>
          <p:nvPr/>
        </p:nvSpPr>
        <p:spPr>
          <a:xfrm>
            <a:off x="1090812" y="5359510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412AB1E7-6F7B-9A66-B6B2-AE8EA65F4C7E}"/>
              </a:ext>
            </a:extLst>
          </p:cNvPr>
          <p:cNvSpPr txBox="1"/>
          <p:nvPr/>
        </p:nvSpPr>
        <p:spPr>
          <a:xfrm>
            <a:off x="2216628" y="2278352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E3FB6EAA-10CE-896B-CE55-7321D8454B54}"/>
              </a:ext>
            </a:extLst>
          </p:cNvPr>
          <p:cNvSpPr txBox="1"/>
          <p:nvPr/>
        </p:nvSpPr>
        <p:spPr>
          <a:xfrm>
            <a:off x="3224594" y="2277208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2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9E3C4A23-A076-9F20-AB9F-BD72989EC019}"/>
              </a:ext>
            </a:extLst>
          </p:cNvPr>
          <p:cNvSpPr txBox="1"/>
          <p:nvPr/>
        </p:nvSpPr>
        <p:spPr>
          <a:xfrm>
            <a:off x="4232560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3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9C263C2F-2767-930A-AA0F-E9B276FD3AA2}"/>
              </a:ext>
            </a:extLst>
          </p:cNvPr>
          <p:cNvSpPr txBox="1"/>
          <p:nvPr/>
        </p:nvSpPr>
        <p:spPr>
          <a:xfrm>
            <a:off x="5240526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4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BE7E0E9B-B2FB-21D5-A470-6A0D83D01D49}"/>
              </a:ext>
            </a:extLst>
          </p:cNvPr>
          <p:cNvSpPr txBox="1"/>
          <p:nvPr/>
        </p:nvSpPr>
        <p:spPr>
          <a:xfrm>
            <a:off x="6248492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5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A8E5B637-CCF5-3682-E15B-013BE1C31FCB}"/>
              </a:ext>
            </a:extLst>
          </p:cNvPr>
          <p:cNvSpPr txBox="1"/>
          <p:nvPr/>
        </p:nvSpPr>
        <p:spPr>
          <a:xfrm>
            <a:off x="7256458" y="2275039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6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CA3DCBE8-E09A-D3C6-CD81-260792BE9682}"/>
              </a:ext>
            </a:extLst>
          </p:cNvPr>
          <p:cNvSpPr txBox="1"/>
          <p:nvPr/>
        </p:nvSpPr>
        <p:spPr>
          <a:xfrm>
            <a:off x="8264424" y="2275039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7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9335A1A3-09F7-2801-77F0-790E0EE5866A}"/>
              </a:ext>
            </a:extLst>
          </p:cNvPr>
          <p:cNvSpPr txBox="1"/>
          <p:nvPr/>
        </p:nvSpPr>
        <p:spPr>
          <a:xfrm>
            <a:off x="9272390" y="228466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8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176C0FE5-7156-A6B1-4CEA-6840A4633863}"/>
              </a:ext>
            </a:extLst>
          </p:cNvPr>
          <p:cNvSpPr txBox="1"/>
          <p:nvPr/>
        </p:nvSpPr>
        <p:spPr>
          <a:xfrm>
            <a:off x="10286938" y="228466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9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65ABD7D7-FF6D-114A-BEA1-F3D85ACBD0F7}"/>
              </a:ext>
            </a:extLst>
          </p:cNvPr>
          <p:cNvSpPr txBox="1"/>
          <p:nvPr/>
        </p:nvSpPr>
        <p:spPr>
          <a:xfrm>
            <a:off x="1090812" y="3342525"/>
            <a:ext cx="8966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10</a:t>
            </a: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03DB7DAC-C8D4-1C4F-29C4-DBBF2F626F28}"/>
              </a:ext>
            </a:extLst>
          </p:cNvPr>
          <p:cNvSpPr txBox="1"/>
          <p:nvPr/>
        </p:nvSpPr>
        <p:spPr>
          <a:xfrm>
            <a:off x="2210046" y="3342525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11</a:t>
            </a: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4BC90BAA-F5CD-7C2F-0C52-502C04182F83}"/>
              </a:ext>
            </a:extLst>
          </p:cNvPr>
          <p:cNvSpPr txBox="1"/>
          <p:nvPr/>
        </p:nvSpPr>
        <p:spPr>
          <a:xfrm>
            <a:off x="3172250" y="336977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12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8FD776E5-0E28-1D80-BF49-87E69116FE3F}"/>
              </a:ext>
            </a:extLst>
          </p:cNvPr>
          <p:cNvSpPr txBox="1"/>
          <p:nvPr/>
        </p:nvSpPr>
        <p:spPr>
          <a:xfrm>
            <a:off x="4180216" y="3342525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13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04D853E3-E52B-CA0E-DFD2-25B83164F597}"/>
              </a:ext>
            </a:extLst>
          </p:cNvPr>
          <p:cNvSpPr txBox="1"/>
          <p:nvPr/>
        </p:nvSpPr>
        <p:spPr>
          <a:xfrm>
            <a:off x="5188182" y="336814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14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2CCCFE94-C465-541A-2275-C7146B7DCA1B}"/>
              </a:ext>
            </a:extLst>
          </p:cNvPr>
          <p:cNvSpPr txBox="1"/>
          <p:nvPr/>
        </p:nvSpPr>
        <p:spPr>
          <a:xfrm>
            <a:off x="6192857" y="3342525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15</a:t>
            </a:r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5B0F3FCE-4E7A-1CBB-0534-AFA79943426E}"/>
              </a:ext>
            </a:extLst>
          </p:cNvPr>
          <p:cNvSpPr txBox="1"/>
          <p:nvPr/>
        </p:nvSpPr>
        <p:spPr>
          <a:xfrm>
            <a:off x="7204114" y="333680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16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9D85CC96-C494-99B7-7DCD-F24D4B365DB9}"/>
              </a:ext>
            </a:extLst>
          </p:cNvPr>
          <p:cNvSpPr txBox="1"/>
          <p:nvPr/>
        </p:nvSpPr>
        <p:spPr>
          <a:xfrm>
            <a:off x="8214329" y="3354423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17</a:t>
            </a: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D5F2C4C3-82B4-7902-F43F-0B041F7D6704}"/>
              </a:ext>
            </a:extLst>
          </p:cNvPr>
          <p:cNvSpPr txBox="1"/>
          <p:nvPr/>
        </p:nvSpPr>
        <p:spPr>
          <a:xfrm>
            <a:off x="9167704" y="335442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18</a:t>
            </a:r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9AF2B52D-CFBD-9D1B-53C7-6DE09E7FCC6C}"/>
              </a:ext>
            </a:extLst>
          </p:cNvPr>
          <p:cNvSpPr txBox="1"/>
          <p:nvPr/>
        </p:nvSpPr>
        <p:spPr>
          <a:xfrm>
            <a:off x="10231303" y="3368142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19</a:t>
            </a:r>
          </a:p>
        </p:txBody>
      </p:sp>
      <p:sp>
        <p:nvSpPr>
          <p:cNvPr id="92" name="ZoneTexte 91">
            <a:extLst>
              <a:ext uri="{FF2B5EF4-FFF2-40B4-BE49-F238E27FC236}">
                <a16:creationId xmlns:a16="http://schemas.microsoft.com/office/drawing/2014/main" id="{A03B0993-817B-BEDD-3760-A49E311103C8}"/>
              </a:ext>
            </a:extLst>
          </p:cNvPr>
          <p:cNvSpPr txBox="1"/>
          <p:nvPr/>
        </p:nvSpPr>
        <p:spPr>
          <a:xfrm>
            <a:off x="1156823" y="4430153"/>
            <a:ext cx="79201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20</a:t>
            </a:r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56CFB6D2-9167-4641-457E-5B2B4AE800CF}"/>
              </a:ext>
            </a:extLst>
          </p:cNvPr>
          <p:cNvSpPr txBox="1"/>
          <p:nvPr/>
        </p:nvSpPr>
        <p:spPr>
          <a:xfrm>
            <a:off x="2171618" y="443015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21</a:t>
            </a:r>
          </a:p>
        </p:txBody>
      </p:sp>
      <p:sp>
        <p:nvSpPr>
          <p:cNvPr id="94" name="ZoneTexte 93">
            <a:extLst>
              <a:ext uri="{FF2B5EF4-FFF2-40B4-BE49-F238E27FC236}">
                <a16:creationId xmlns:a16="http://schemas.microsoft.com/office/drawing/2014/main" id="{8B71ACF6-8AA8-325A-4D5B-DF1F4D73378F}"/>
              </a:ext>
            </a:extLst>
          </p:cNvPr>
          <p:cNvSpPr txBox="1"/>
          <p:nvPr/>
        </p:nvSpPr>
        <p:spPr>
          <a:xfrm>
            <a:off x="3172250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22</a:t>
            </a:r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41EAE557-E855-B4C8-8E54-3CFD434DFD6B}"/>
              </a:ext>
            </a:extLst>
          </p:cNvPr>
          <p:cNvSpPr txBox="1"/>
          <p:nvPr/>
        </p:nvSpPr>
        <p:spPr>
          <a:xfrm>
            <a:off x="4180216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23</a:t>
            </a:r>
          </a:p>
        </p:txBody>
      </p:sp>
      <p:sp>
        <p:nvSpPr>
          <p:cNvPr id="96" name="ZoneTexte 95">
            <a:extLst>
              <a:ext uri="{FF2B5EF4-FFF2-40B4-BE49-F238E27FC236}">
                <a16:creationId xmlns:a16="http://schemas.microsoft.com/office/drawing/2014/main" id="{32F21E3A-2139-B3F9-0B19-8DC34A6BCEA0}"/>
              </a:ext>
            </a:extLst>
          </p:cNvPr>
          <p:cNvSpPr txBox="1"/>
          <p:nvPr/>
        </p:nvSpPr>
        <p:spPr>
          <a:xfrm>
            <a:off x="5106326" y="4399046"/>
            <a:ext cx="89341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24</a:t>
            </a: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1309AD2A-104D-1706-F325-52B37E53B793}"/>
              </a:ext>
            </a:extLst>
          </p:cNvPr>
          <p:cNvSpPr txBox="1"/>
          <p:nvPr/>
        </p:nvSpPr>
        <p:spPr>
          <a:xfrm>
            <a:off x="6192857" y="443015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25</a:t>
            </a:r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9BE59858-4304-800B-FBB5-56F58C61EEC8}"/>
              </a:ext>
            </a:extLst>
          </p:cNvPr>
          <p:cNvSpPr txBox="1"/>
          <p:nvPr/>
        </p:nvSpPr>
        <p:spPr>
          <a:xfrm>
            <a:off x="7176770" y="4420528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26</a:t>
            </a:r>
          </a:p>
        </p:txBody>
      </p:sp>
      <p:sp>
        <p:nvSpPr>
          <p:cNvPr id="99" name="ZoneTexte 98">
            <a:extLst>
              <a:ext uri="{FF2B5EF4-FFF2-40B4-BE49-F238E27FC236}">
                <a16:creationId xmlns:a16="http://schemas.microsoft.com/office/drawing/2014/main" id="{E344BB72-2713-F4C2-9933-FE55C1A204C8}"/>
              </a:ext>
            </a:extLst>
          </p:cNvPr>
          <p:cNvSpPr txBox="1"/>
          <p:nvPr/>
        </p:nvSpPr>
        <p:spPr>
          <a:xfrm>
            <a:off x="8264424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27</a:t>
            </a:r>
          </a:p>
        </p:txBody>
      </p:sp>
      <p:sp>
        <p:nvSpPr>
          <p:cNvPr id="100" name="ZoneTexte 99">
            <a:extLst>
              <a:ext uri="{FF2B5EF4-FFF2-40B4-BE49-F238E27FC236}">
                <a16:creationId xmlns:a16="http://schemas.microsoft.com/office/drawing/2014/main" id="{6148611B-689B-5C15-E3A1-C9679911C66C}"/>
              </a:ext>
            </a:extLst>
          </p:cNvPr>
          <p:cNvSpPr txBox="1"/>
          <p:nvPr/>
        </p:nvSpPr>
        <p:spPr>
          <a:xfrm>
            <a:off x="9216755" y="4399046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28</a:t>
            </a:r>
          </a:p>
        </p:txBody>
      </p:sp>
      <p:sp>
        <p:nvSpPr>
          <p:cNvPr id="101" name="ZoneTexte 100">
            <a:extLst>
              <a:ext uri="{FF2B5EF4-FFF2-40B4-BE49-F238E27FC236}">
                <a16:creationId xmlns:a16="http://schemas.microsoft.com/office/drawing/2014/main" id="{81BC81C0-0C22-30A6-8BA8-CE7974803687}"/>
              </a:ext>
            </a:extLst>
          </p:cNvPr>
          <p:cNvSpPr txBox="1"/>
          <p:nvPr/>
        </p:nvSpPr>
        <p:spPr>
          <a:xfrm>
            <a:off x="10231303" y="4399046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29</a:t>
            </a:r>
          </a:p>
        </p:txBody>
      </p:sp>
      <p:sp>
        <p:nvSpPr>
          <p:cNvPr id="102" name="ZoneTexte 101">
            <a:extLst>
              <a:ext uri="{FF2B5EF4-FFF2-40B4-BE49-F238E27FC236}">
                <a16:creationId xmlns:a16="http://schemas.microsoft.com/office/drawing/2014/main" id="{797F4357-E666-8CCD-341A-08D2BB1B1886}"/>
              </a:ext>
            </a:extLst>
          </p:cNvPr>
          <p:cNvSpPr txBox="1"/>
          <p:nvPr/>
        </p:nvSpPr>
        <p:spPr>
          <a:xfrm>
            <a:off x="1214098" y="5455567"/>
            <a:ext cx="7734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30</a:t>
            </a:r>
          </a:p>
        </p:txBody>
      </p:sp>
      <p:sp>
        <p:nvSpPr>
          <p:cNvPr id="72" name="Text Box 5">
            <a:extLst>
              <a:ext uri="{FF2B5EF4-FFF2-40B4-BE49-F238E27FC236}">
                <a16:creationId xmlns:a16="http://schemas.microsoft.com/office/drawing/2014/main" id="{5185E585-0CA4-8E95-E0F2-835F59146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9505" y="6432263"/>
            <a:ext cx="3128345" cy="347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62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277</Words>
  <Application>Microsoft Office PowerPoint</Application>
  <PresentationFormat>Grand écran</PresentationFormat>
  <Paragraphs>144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Acceseditionsscript Normal</vt:lpstr>
      <vt:lpstr>Arial</vt:lpstr>
      <vt:lpstr>Calibri</vt:lpstr>
      <vt:lpstr>Calibri Light</vt:lpstr>
      <vt:lpstr>Mickey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soleve ...</dc:creator>
  <cp:lastModifiedBy>Seve Pic</cp:lastModifiedBy>
  <cp:revision>24</cp:revision>
  <dcterms:created xsi:type="dcterms:W3CDTF">2022-07-11T15:14:06Z</dcterms:created>
  <dcterms:modified xsi:type="dcterms:W3CDTF">2024-01-03T15:37:50Z</dcterms:modified>
</cp:coreProperties>
</file>