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91" r:id="rId5"/>
    <p:sldId id="263" r:id="rId6"/>
    <p:sldId id="311" r:id="rId7"/>
    <p:sldId id="264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59" r:id="rId19"/>
    <p:sldId id="260" r:id="rId20"/>
    <p:sldId id="261" r:id="rId21"/>
    <p:sldId id="314" r:id="rId22"/>
    <p:sldId id="315" r:id="rId23"/>
    <p:sldId id="316" r:id="rId24"/>
    <p:sldId id="317" r:id="rId25"/>
    <p:sldId id="266" r:id="rId26"/>
    <p:sldId id="267" r:id="rId27"/>
    <p:sldId id="258" r:id="rId28"/>
    <p:sldId id="265" r:id="rId29"/>
    <p:sldId id="318" r:id="rId30"/>
    <p:sldId id="319" r:id="rId31"/>
    <p:sldId id="320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A6"/>
    <a:srgbClr val="F1B5E0"/>
    <a:srgbClr val="FDE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C05C0-B66B-EF25-0B41-631BA0C85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D10EC2-7DA6-61A7-C953-6AB4B6B7E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A04B1D-9CA2-F3F8-D7D3-B48B488A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579782-FEDF-8DB1-1EFF-85FD84D1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5C010C-CE2F-49DC-F93C-4AB9EFA2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49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96AF2A-AC12-1B08-19C6-FADE0D79E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8CA645-2DAA-28F3-996E-7CC70E67F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51F02E-B3C5-0499-594B-F3353D76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1F824F-CCEB-583B-A9CC-8D87E680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5C7465-F8ED-6E49-443E-CFF3B7EB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46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974665B-1192-D4DC-282C-4E3A9D14D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F80290-D794-04E9-E47C-ED156DE22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28109D-D036-9887-43E5-D19256C47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4FC615-B895-969A-DE20-9CFA5C1B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25FFE0-989C-D602-0B0A-7E15A381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27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623CB-C777-7461-893A-430DC226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2CA594-BE95-EDDB-3953-E94942A6A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18D53C-260D-CEEB-3F65-107D97EA4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E99CE4-E1E9-1AFA-5C4D-6D044C7A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F7DCDC-83EB-D155-94A8-F5025480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50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A9E928-9458-AC97-6FBD-890BF36C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48E0E3-CA55-9E48-A78C-195252DA1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BF8C7D-ABF8-A0A0-BEF9-9A4D3C28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B93928-43BA-9FB1-BE5A-676045CF6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FF0C12-01FB-EB78-4DDC-06FF983B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66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578E5-FE5A-71A8-C035-62EF732AD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A0D464-A853-854C-A1E5-A1A288B05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A2D150-DF90-914B-BA74-11A2A0F86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4D3E9A-9274-9532-A377-4DBAEBE1F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2172FF-7758-213B-9FCC-B8E97A2A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400214-A563-F916-2B29-3806F8E0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14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ACA8A-F90A-B7E0-478D-D1C0AF0F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15D298-0081-F71D-E61A-001440675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B715BC-B873-D697-EB72-9C1846AED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C6329CB-D810-BA76-A37C-E29220D3B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FF75FF7-C192-01D2-6E95-F9CDA7E33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A755FD7-855E-6DF0-75E0-CB9E581A7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74A92C1-AF42-5E96-4A1D-F88210EF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8030F1-3A89-47CB-1AEF-0D5D555D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97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7F84C-2158-BBD0-0E48-9A15F555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3993671-9D0B-8BA0-1FA1-2D781F77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13ACF6-7E00-9E4C-7FCA-9B4D5ACCF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63678E-01EC-B1EF-C5DD-0279F802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94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F039887-327B-86FD-299D-33BB38BB6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6F96E8C-AB5E-B6A1-57CC-8BAA4241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9EF4DA-4069-90ED-5F02-76630AB70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54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EBE0B2-3716-F915-9D35-89DD1218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BCD000-1FA0-D252-1771-EC84C2F78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655EE9-0F53-9137-F64C-3D09A3696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EAD070-E0D7-E487-64D1-86F1FDA8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DF0B48-13FD-46AC-9ED4-3781F9A25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75613F-A736-85F9-8529-63DA506D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66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18EAEF-79DB-C0CF-486D-74EA13B8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DBDF22-1625-1653-869A-E1203DA04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4CDD4E-86D9-F99C-4FB2-96B285979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71C172-B468-1918-5D1B-FE9DD48D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4FC9BD-4960-79C9-6520-5ECAED89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6403F2-4B16-0F9F-6DE9-6EB3558A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30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B096B8A-A763-A1B0-CEAF-098FE4A4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22194F-866B-D182-7BE7-49CB8A500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A826AC-1A4A-30F0-8434-41B2C2EC6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12F3B-B92D-4E57-BF0A-ADBA1CAB1833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37A544-6436-95BC-1D50-76877299E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FA3F58-7E9D-BB2A-2396-D9EA1AF40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29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enseignants.nathan.fr/catalogue/mhm-guide-des-seances-ressources-gs-fichier-ressources-9782091244273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8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446C5A8-D1C2-0DCB-DE44-B40081F68648}"/>
              </a:ext>
            </a:extLst>
          </p:cNvPr>
          <p:cNvGrpSpPr>
            <a:grpSpLocks/>
          </p:cNvGrpSpPr>
          <p:nvPr/>
        </p:nvGrpSpPr>
        <p:grpSpPr bwMode="auto">
          <a:xfrm>
            <a:off x="6965430" y="5703383"/>
            <a:ext cx="3241676" cy="688265"/>
            <a:chOff x="105481677" y="108087091"/>
            <a:chExt cx="2981194" cy="543577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3C2C3C3B-905B-8088-A584-3A6DB4F7F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677" y="108087091"/>
              <a:ext cx="2981194" cy="33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ickey" panose="00000400000000000000" pitchFamily="2" charset="0"/>
                </a:rPr>
                <a:t>Maitresse Biglouche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0E77B7B6-3660-9BC3-88CE-5FFE471E1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533789" y="108356530"/>
              <a:ext cx="2876970" cy="27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sng" strike="noStrike" cap="none" normalizeH="0" baseline="0" dirty="0">
                  <a:ln>
                    <a:noFill/>
                  </a:ln>
                  <a:solidFill>
                    <a:srgbClr val="085296"/>
                  </a:solidFill>
                  <a:effectLst/>
                  <a:latin typeface="Calibri" panose="020F0502020204030204" pitchFamily="34" charset="0"/>
                </a:rPr>
                <a:t>https://maitresse-biglouche.over-blog.com/</a:t>
              </a: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08C6717-A524-9E58-D531-2CAA5C61C90C}"/>
              </a:ext>
            </a:extLst>
          </p:cNvPr>
          <p:cNvGrpSpPr/>
          <p:nvPr/>
        </p:nvGrpSpPr>
        <p:grpSpPr>
          <a:xfrm>
            <a:off x="4942438" y="816187"/>
            <a:ext cx="6601862" cy="3390900"/>
            <a:chOff x="4942438" y="598333"/>
            <a:chExt cx="6601862" cy="3390900"/>
          </a:xfrm>
        </p:grpSpPr>
        <p:sp>
          <p:nvSpPr>
            <p:cNvPr id="9" name="Organigramme : Bande perforée 8">
              <a:extLst>
                <a:ext uri="{FF2B5EF4-FFF2-40B4-BE49-F238E27FC236}">
                  <a16:creationId xmlns:a16="http://schemas.microsoft.com/office/drawing/2014/main" id="{EC350B39-4C5E-94C7-ED42-F1BEC9534B62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solidFill>
              <a:srgbClr val="EDED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ED81D5F-2184-15E9-A9BC-CB477D515913}"/>
                </a:ext>
              </a:extLst>
            </p:cNvPr>
            <p:cNvSpPr txBox="1"/>
            <p:nvPr/>
          </p:nvSpPr>
          <p:spPr>
            <a:xfrm>
              <a:off x="5104881" y="1508953"/>
              <a:ext cx="6276975" cy="1569660"/>
            </a:xfrm>
            <a:prstGeom prst="rect">
              <a:avLst/>
            </a:prstGeom>
            <a:solidFill>
              <a:srgbClr val="EDEDA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b="1" dirty="0">
                  <a:latin typeface="Acceseditionsscript Normal" panose="00000500000000000000" pitchFamily="50" charset="0"/>
                </a:rPr>
                <a:t>LES RITUELS GS</a:t>
              </a:r>
            </a:p>
            <a:p>
              <a:pPr algn="ctr"/>
              <a:endParaRPr lang="fr-FR" sz="2400" b="1" dirty="0">
                <a:latin typeface="Acceseditionsscript Normal" panose="00000500000000000000" pitchFamily="50" charset="0"/>
              </a:endParaRPr>
            </a:p>
            <a:p>
              <a:pPr algn="ctr"/>
              <a:r>
                <a:rPr lang="fr-FR" sz="2400" b="1" dirty="0">
                  <a:latin typeface="Acceseditionsscript Normal" panose="00000500000000000000" pitchFamily="50" charset="0"/>
                </a:rPr>
                <a:t>Semaine 2 – Période 3</a:t>
              </a:r>
            </a:p>
          </p:txBody>
        </p:sp>
      </p:grpSp>
      <p:pic>
        <p:nvPicPr>
          <p:cNvPr id="1026" name="Picture 2" descr="Guides séances MHMaternelle – La Méthode Heuristique de mathématiques">
            <a:hlinkClick r:id="rId2"/>
            <a:extLst>
              <a:ext uri="{FF2B5EF4-FFF2-40B4-BE49-F238E27FC236}">
                <a16:creationId xmlns:a16="http://schemas.microsoft.com/office/drawing/2014/main" id="{55AB2BCD-F404-9929-9673-00EA828DB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6" y="595312"/>
            <a:ext cx="3997336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76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3F000F85-656F-4791-BD3F-B0D984E8EA94}"/>
              </a:ext>
            </a:extLst>
          </p:cNvPr>
          <p:cNvGrpSpPr/>
          <p:nvPr/>
        </p:nvGrpSpPr>
        <p:grpSpPr>
          <a:xfrm>
            <a:off x="2927350" y="250825"/>
            <a:ext cx="6337300" cy="6337300"/>
            <a:chOff x="1784350" y="250825"/>
            <a:chExt cx="6337300" cy="6337300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B1D56AA0-1FD3-4583-B5FD-D5814C82DBB8}"/>
                </a:ext>
              </a:extLst>
            </p:cNvPr>
            <p:cNvCxnSpPr/>
            <p:nvPr/>
          </p:nvCxnSpPr>
          <p:spPr>
            <a:xfrm flipV="1">
              <a:off x="2562225" y="8858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A800CDE1-2B20-49F0-9374-C3EBF368A93C}"/>
                </a:ext>
              </a:extLst>
            </p:cNvPr>
            <p:cNvCxnSpPr/>
            <p:nvPr/>
          </p:nvCxnSpPr>
          <p:spPr>
            <a:xfrm flipV="1">
              <a:off x="2562225" y="13716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42653648-E2E8-47B8-9CCD-035705B3F494}"/>
                </a:ext>
              </a:extLst>
            </p:cNvPr>
            <p:cNvCxnSpPr/>
            <p:nvPr/>
          </p:nvCxnSpPr>
          <p:spPr>
            <a:xfrm flipV="1">
              <a:off x="2562225" y="18573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39D36C41-3AA2-4B5B-87E5-21C139DE962E}"/>
                </a:ext>
              </a:extLst>
            </p:cNvPr>
            <p:cNvCxnSpPr/>
            <p:nvPr/>
          </p:nvCxnSpPr>
          <p:spPr>
            <a:xfrm flipV="1">
              <a:off x="2562225" y="23431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E5EA1F35-0A2E-43B3-8AC2-7DC5DB8F4455}"/>
                </a:ext>
              </a:extLst>
            </p:cNvPr>
            <p:cNvCxnSpPr/>
            <p:nvPr/>
          </p:nvCxnSpPr>
          <p:spPr>
            <a:xfrm flipV="1">
              <a:off x="2562225" y="28289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F80AE0E7-E5FD-4502-B819-19511073564A}"/>
                </a:ext>
              </a:extLst>
            </p:cNvPr>
            <p:cNvCxnSpPr/>
            <p:nvPr/>
          </p:nvCxnSpPr>
          <p:spPr>
            <a:xfrm flipV="1">
              <a:off x="2562225" y="33147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D09DD40-3DA0-46F8-A537-FF8B03684995}"/>
                </a:ext>
              </a:extLst>
            </p:cNvPr>
            <p:cNvCxnSpPr/>
            <p:nvPr/>
          </p:nvCxnSpPr>
          <p:spPr>
            <a:xfrm flipV="1">
              <a:off x="2562225" y="38004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F5250244-9BE4-44FD-BC8A-FC8D05D3CF2D}"/>
                </a:ext>
              </a:extLst>
            </p:cNvPr>
            <p:cNvCxnSpPr/>
            <p:nvPr/>
          </p:nvCxnSpPr>
          <p:spPr>
            <a:xfrm flipV="1">
              <a:off x="2562225" y="42862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FFB1C133-1A8E-4246-B445-1222324AFB8A}"/>
                </a:ext>
              </a:extLst>
            </p:cNvPr>
            <p:cNvCxnSpPr/>
            <p:nvPr/>
          </p:nvCxnSpPr>
          <p:spPr>
            <a:xfrm flipV="1">
              <a:off x="2562225" y="47720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2F1EC3F5-C067-457C-90E6-0FD1D7D985FF}"/>
                </a:ext>
              </a:extLst>
            </p:cNvPr>
            <p:cNvCxnSpPr/>
            <p:nvPr/>
          </p:nvCxnSpPr>
          <p:spPr>
            <a:xfrm flipV="1">
              <a:off x="2562225" y="52578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1CA46035-940A-46AD-A378-3405381BFE0C}"/>
                </a:ext>
              </a:extLst>
            </p:cNvPr>
            <p:cNvGrpSpPr/>
            <p:nvPr/>
          </p:nvGrpSpPr>
          <p:grpSpPr>
            <a:xfrm>
              <a:off x="1784350" y="250825"/>
              <a:ext cx="6337300" cy="6337300"/>
              <a:chOff x="1784350" y="250825"/>
              <a:chExt cx="6337300" cy="6337300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70F8B53A-6460-4866-89AB-2A2AAEAB99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25" b="95000" l="1563" r="98594">
                            <a14:foregroundMark x1="7344" y1="4531" x2="10938" y2="81094"/>
                            <a14:foregroundMark x1="11875" y1="8125" x2="14880" y2="8189"/>
                            <a14:foregroundMark x1="89844" y1="3125" x2="88438" y2="92500"/>
                            <a14:foregroundMark x1="94844" y1="91406" x2="7031" y2="95156"/>
                            <a14:foregroundMark x1="1563" y1="95000" x2="1563" y2="95000"/>
                            <a14:foregroundMark x1="98594" y1="90625" x2="98594" y2="90625"/>
                            <a14:backgroundMark x1="15469" y1="24063" x2="66719" y2="24063"/>
                            <a14:backgroundMark x1="66719" y1="24063" x2="82500" y2="22500"/>
                            <a14:backgroundMark x1="82500" y1="22500" x2="84063" y2="23125"/>
                            <a14:backgroundMark x1="85000" y1="37188" x2="15313" y2="38438"/>
                            <a14:backgroundMark x1="15313" y1="31719" x2="15313" y2="31719"/>
                            <a14:backgroundMark x1="15469" y1="47344" x2="73281" y2="44375"/>
                            <a14:backgroundMark x1="73281" y1="44375" x2="83281" y2="44375"/>
                            <a14:backgroundMark x1="15469" y1="60000" x2="72031" y2="60000"/>
                            <a14:backgroundMark x1="72031" y1="60000" x2="74219" y2="59844"/>
                            <a14:backgroundMark x1="14688" y1="75000" x2="63906" y2="71094"/>
                            <a14:backgroundMark x1="63906" y1="71094" x2="78438" y2="72188"/>
                            <a14:backgroundMark x1="79063" y1="80313" x2="15469" y2="81406"/>
                            <a14:backgroundMark x1="15313" y1="7500" x2="22969" y2="7344"/>
                            <a14:backgroundMark x1="22969" y1="7344" x2="40156" y2="7344"/>
                            <a14:backgroundMark x1="40156" y1="7344" x2="76719" y2="5313"/>
                            <a14:backgroundMark x1="76719" y1="5313" x2="81875" y2="5313"/>
                            <a14:backgroundMark x1="84531" y1="5156" x2="85000" y2="8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50825"/>
                <a:ext cx="6337300" cy="633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71B9676-6DAB-4215-AD57-CC080AB516A1}"/>
                  </a:ext>
                </a:extLst>
              </p:cNvPr>
              <p:cNvSpPr/>
              <p:nvPr/>
            </p:nvSpPr>
            <p:spPr>
              <a:xfrm>
                <a:off x="2562225" y="747712"/>
                <a:ext cx="219075" cy="19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5" name="Ellipse 44">
            <a:extLst>
              <a:ext uri="{FF2B5EF4-FFF2-40B4-BE49-F238E27FC236}">
                <a16:creationId xmlns:a16="http://schemas.microsoft.com/office/drawing/2014/main" id="{05BB1E0A-6982-4393-87D1-60D213E6D3F6}"/>
              </a:ext>
            </a:extLst>
          </p:cNvPr>
          <p:cNvSpPr/>
          <p:nvPr/>
        </p:nvSpPr>
        <p:spPr>
          <a:xfrm>
            <a:off x="3697876" y="221599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7F4569E-E57A-442C-B78E-2201A1473BE8}"/>
              </a:ext>
            </a:extLst>
          </p:cNvPr>
          <p:cNvSpPr/>
          <p:nvPr/>
        </p:nvSpPr>
        <p:spPr>
          <a:xfrm>
            <a:off x="4063046" y="221599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8BFEA76B-1DB5-4746-9BF6-9AA8DA6B22DC}"/>
              </a:ext>
            </a:extLst>
          </p:cNvPr>
          <p:cNvSpPr/>
          <p:nvPr/>
        </p:nvSpPr>
        <p:spPr>
          <a:xfrm>
            <a:off x="4432979" y="223107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31B63FE1-5D82-4773-BDFA-3A0223437E92}"/>
              </a:ext>
            </a:extLst>
          </p:cNvPr>
          <p:cNvSpPr/>
          <p:nvPr/>
        </p:nvSpPr>
        <p:spPr>
          <a:xfrm>
            <a:off x="4800328" y="221138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B951FD5-6738-4D06-9A5A-9F999277E15C}"/>
              </a:ext>
            </a:extLst>
          </p:cNvPr>
          <p:cNvSpPr/>
          <p:nvPr/>
        </p:nvSpPr>
        <p:spPr>
          <a:xfrm>
            <a:off x="5162913" y="221599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D7C5F6D4-A38D-4482-B469-82508A8247BA}"/>
              </a:ext>
            </a:extLst>
          </p:cNvPr>
          <p:cNvSpPr/>
          <p:nvPr/>
        </p:nvSpPr>
        <p:spPr>
          <a:xfrm>
            <a:off x="5522913" y="221391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75D356A-4940-48E5-941B-F6CDC1EEC81A}"/>
              </a:ext>
            </a:extLst>
          </p:cNvPr>
          <p:cNvSpPr/>
          <p:nvPr/>
        </p:nvSpPr>
        <p:spPr>
          <a:xfrm>
            <a:off x="5880963" y="221018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BE35A0B3-5337-4D02-8E8C-F83317C3DEDE}"/>
              </a:ext>
            </a:extLst>
          </p:cNvPr>
          <p:cNvSpPr/>
          <p:nvPr/>
        </p:nvSpPr>
        <p:spPr>
          <a:xfrm>
            <a:off x="6246133" y="2206446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4C951C59-DF5F-4B57-8378-B779B782222E}"/>
              </a:ext>
            </a:extLst>
          </p:cNvPr>
          <p:cNvSpPr/>
          <p:nvPr/>
        </p:nvSpPr>
        <p:spPr>
          <a:xfrm>
            <a:off x="6606133" y="221018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2CB22709-30F1-473D-8AC2-A4D869E2584C}"/>
              </a:ext>
            </a:extLst>
          </p:cNvPr>
          <p:cNvSpPr/>
          <p:nvPr/>
        </p:nvSpPr>
        <p:spPr>
          <a:xfrm>
            <a:off x="6960283" y="2206447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5F02BA9-AAD8-430C-ABCD-9AD269A330B7}"/>
              </a:ext>
            </a:extLst>
          </p:cNvPr>
          <p:cNvSpPr/>
          <p:nvPr/>
        </p:nvSpPr>
        <p:spPr>
          <a:xfrm>
            <a:off x="3705225" y="176928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611732BC-EFAB-42E6-879C-05060EFB8811}"/>
              </a:ext>
            </a:extLst>
          </p:cNvPr>
          <p:cNvSpPr/>
          <p:nvPr/>
        </p:nvSpPr>
        <p:spPr>
          <a:xfrm>
            <a:off x="4070395" y="176928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750D0E3-D974-45FA-B03E-FE7E00DBB976}"/>
              </a:ext>
            </a:extLst>
          </p:cNvPr>
          <p:cNvSpPr/>
          <p:nvPr/>
        </p:nvSpPr>
        <p:spPr>
          <a:xfrm>
            <a:off x="4440328" y="178436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FC92E76A-DD39-48E1-895C-FB4352EBE7AD}"/>
              </a:ext>
            </a:extLst>
          </p:cNvPr>
          <p:cNvSpPr/>
          <p:nvPr/>
        </p:nvSpPr>
        <p:spPr>
          <a:xfrm>
            <a:off x="4807677" y="1764676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EC40F568-3386-4EB6-A785-61621239E32D}"/>
              </a:ext>
            </a:extLst>
          </p:cNvPr>
          <p:cNvSpPr/>
          <p:nvPr/>
        </p:nvSpPr>
        <p:spPr>
          <a:xfrm>
            <a:off x="5170262" y="1769281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472B3DDE-BB0D-42E5-B8EC-28D46F0E5C09}"/>
              </a:ext>
            </a:extLst>
          </p:cNvPr>
          <p:cNvSpPr/>
          <p:nvPr/>
        </p:nvSpPr>
        <p:spPr>
          <a:xfrm>
            <a:off x="5530262" y="1767206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15CB31AA-B235-4297-A637-92D3ED4BCB2E}"/>
              </a:ext>
            </a:extLst>
          </p:cNvPr>
          <p:cNvSpPr/>
          <p:nvPr/>
        </p:nvSpPr>
        <p:spPr>
          <a:xfrm>
            <a:off x="5888312" y="176347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8148CB37-E8E8-45CD-8E76-16598591E818}"/>
              </a:ext>
            </a:extLst>
          </p:cNvPr>
          <p:cNvSpPr/>
          <p:nvPr/>
        </p:nvSpPr>
        <p:spPr>
          <a:xfrm>
            <a:off x="6253482" y="1759734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CC4984D-F0CD-4D50-9F8E-FA49C9D0A639}"/>
              </a:ext>
            </a:extLst>
          </p:cNvPr>
          <p:cNvSpPr/>
          <p:nvPr/>
        </p:nvSpPr>
        <p:spPr>
          <a:xfrm>
            <a:off x="6613482" y="176347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225E921E-8278-434B-A6B6-CB1185D96C1E}"/>
              </a:ext>
            </a:extLst>
          </p:cNvPr>
          <p:cNvSpPr/>
          <p:nvPr/>
        </p:nvSpPr>
        <p:spPr>
          <a:xfrm>
            <a:off x="6967632" y="1759735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040780D-683B-4D46-8BF6-4DDFB4AD3223}"/>
              </a:ext>
            </a:extLst>
          </p:cNvPr>
          <p:cNvSpPr/>
          <p:nvPr/>
        </p:nvSpPr>
        <p:spPr>
          <a:xfrm>
            <a:off x="3708628" y="272480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B1316ADB-F46B-4AD2-882B-FCDEC1D1A859}"/>
              </a:ext>
            </a:extLst>
          </p:cNvPr>
          <p:cNvSpPr/>
          <p:nvPr/>
        </p:nvSpPr>
        <p:spPr>
          <a:xfrm>
            <a:off x="4073798" y="272480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63ABEE26-1069-4337-9D06-6ECD4C54FB44}"/>
              </a:ext>
            </a:extLst>
          </p:cNvPr>
          <p:cNvSpPr/>
          <p:nvPr/>
        </p:nvSpPr>
        <p:spPr>
          <a:xfrm>
            <a:off x="4443731" y="273989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87FFE209-696C-4A1A-8C53-4D4C357F7A6C}"/>
              </a:ext>
            </a:extLst>
          </p:cNvPr>
          <p:cNvSpPr/>
          <p:nvPr/>
        </p:nvSpPr>
        <p:spPr>
          <a:xfrm>
            <a:off x="4811080" y="272020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3D86937B-7822-49C2-92BD-1ED03C63E90D}"/>
              </a:ext>
            </a:extLst>
          </p:cNvPr>
          <p:cNvSpPr/>
          <p:nvPr/>
        </p:nvSpPr>
        <p:spPr>
          <a:xfrm>
            <a:off x="5173665" y="2724810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AE379CED-A1C8-43C1-B680-24011E3F1000}"/>
              </a:ext>
            </a:extLst>
          </p:cNvPr>
          <p:cNvSpPr/>
          <p:nvPr/>
        </p:nvSpPr>
        <p:spPr>
          <a:xfrm>
            <a:off x="5533665" y="272273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D781D43E-191A-4E36-ADD6-DB0E0751F541}"/>
              </a:ext>
            </a:extLst>
          </p:cNvPr>
          <p:cNvSpPr/>
          <p:nvPr/>
        </p:nvSpPr>
        <p:spPr>
          <a:xfrm>
            <a:off x="5891715" y="271899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61B0AD98-775E-45E0-9E6C-CE4E0A66AC52}"/>
              </a:ext>
            </a:extLst>
          </p:cNvPr>
          <p:cNvSpPr/>
          <p:nvPr/>
        </p:nvSpPr>
        <p:spPr>
          <a:xfrm>
            <a:off x="6256885" y="2715263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06944BF7-CB1D-424A-9BCC-1D51E6345758}"/>
              </a:ext>
            </a:extLst>
          </p:cNvPr>
          <p:cNvSpPr/>
          <p:nvPr/>
        </p:nvSpPr>
        <p:spPr>
          <a:xfrm>
            <a:off x="6616885" y="271899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673F8C0C-E5C1-4A52-8EFA-EA1775D0A460}"/>
              </a:ext>
            </a:extLst>
          </p:cNvPr>
          <p:cNvSpPr/>
          <p:nvPr/>
        </p:nvSpPr>
        <p:spPr>
          <a:xfrm>
            <a:off x="6971035" y="2715264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8F8545D-61C9-4087-9C60-D00B591E7F7B}"/>
              </a:ext>
            </a:extLst>
          </p:cNvPr>
          <p:cNvSpPr/>
          <p:nvPr/>
        </p:nvSpPr>
        <p:spPr>
          <a:xfrm>
            <a:off x="3705225" y="324376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DBFB6F2-CA67-48C4-99FB-CE33B6737561}"/>
              </a:ext>
            </a:extLst>
          </p:cNvPr>
          <p:cNvSpPr/>
          <p:nvPr/>
        </p:nvSpPr>
        <p:spPr>
          <a:xfrm>
            <a:off x="4070395" y="324376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F35B4422-FA72-4C5E-AD31-BA5FE6583B8A}"/>
              </a:ext>
            </a:extLst>
          </p:cNvPr>
          <p:cNvSpPr/>
          <p:nvPr/>
        </p:nvSpPr>
        <p:spPr>
          <a:xfrm>
            <a:off x="4440328" y="325884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FDFD5A20-A349-468C-B00F-DC45E26F6E81}"/>
              </a:ext>
            </a:extLst>
          </p:cNvPr>
          <p:cNvSpPr/>
          <p:nvPr/>
        </p:nvSpPr>
        <p:spPr>
          <a:xfrm>
            <a:off x="4807677" y="323916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237BA4C8-3F4C-4D4E-A377-294419EACB67}"/>
              </a:ext>
            </a:extLst>
          </p:cNvPr>
          <p:cNvSpPr/>
          <p:nvPr/>
        </p:nvSpPr>
        <p:spPr>
          <a:xfrm>
            <a:off x="5170262" y="3243766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5AB577EF-8711-4F8B-8AD8-DC978B13FA30}"/>
              </a:ext>
            </a:extLst>
          </p:cNvPr>
          <p:cNvSpPr/>
          <p:nvPr/>
        </p:nvSpPr>
        <p:spPr>
          <a:xfrm>
            <a:off x="5530262" y="324169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FD6183FB-28ED-461A-9F7D-5C65FE914B24}"/>
              </a:ext>
            </a:extLst>
          </p:cNvPr>
          <p:cNvSpPr/>
          <p:nvPr/>
        </p:nvSpPr>
        <p:spPr>
          <a:xfrm>
            <a:off x="5888312" y="323795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12C1CBC8-719C-432F-91F9-4D7E9EA94AD9}"/>
              </a:ext>
            </a:extLst>
          </p:cNvPr>
          <p:cNvSpPr/>
          <p:nvPr/>
        </p:nvSpPr>
        <p:spPr>
          <a:xfrm>
            <a:off x="6253482" y="3234219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7CB2962-092C-4D0B-B9D1-9E8AE45E81C4}"/>
              </a:ext>
            </a:extLst>
          </p:cNvPr>
          <p:cNvSpPr/>
          <p:nvPr/>
        </p:nvSpPr>
        <p:spPr>
          <a:xfrm>
            <a:off x="6613482" y="323795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720352CB-C411-461D-A035-F654A5827304}"/>
              </a:ext>
            </a:extLst>
          </p:cNvPr>
          <p:cNvSpPr/>
          <p:nvPr/>
        </p:nvSpPr>
        <p:spPr>
          <a:xfrm>
            <a:off x="6967632" y="3234220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71A63175-629E-406D-BCA5-55A9D753C712}"/>
              </a:ext>
            </a:extLst>
          </p:cNvPr>
          <p:cNvSpPr/>
          <p:nvPr/>
        </p:nvSpPr>
        <p:spPr>
          <a:xfrm>
            <a:off x="3705225" y="371711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CD7522CA-7463-4D1F-A1B5-22DE73D96EA4}"/>
              </a:ext>
            </a:extLst>
          </p:cNvPr>
          <p:cNvSpPr/>
          <p:nvPr/>
        </p:nvSpPr>
        <p:spPr>
          <a:xfrm>
            <a:off x="4070395" y="371711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8245B12C-BFF0-4355-AEA5-BC6862AA0CE5}"/>
              </a:ext>
            </a:extLst>
          </p:cNvPr>
          <p:cNvSpPr/>
          <p:nvPr/>
        </p:nvSpPr>
        <p:spPr>
          <a:xfrm>
            <a:off x="4440328" y="373219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268A635B-8B1D-40BF-AEDA-CBB4A3BB6C43}"/>
              </a:ext>
            </a:extLst>
          </p:cNvPr>
          <p:cNvSpPr/>
          <p:nvPr/>
        </p:nvSpPr>
        <p:spPr>
          <a:xfrm>
            <a:off x="4807677" y="371250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7EF7A59A-D4CA-434E-9ECD-95A662E4FCDA}"/>
              </a:ext>
            </a:extLst>
          </p:cNvPr>
          <p:cNvSpPr/>
          <p:nvPr/>
        </p:nvSpPr>
        <p:spPr>
          <a:xfrm>
            <a:off x="5170262" y="3717111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0BD34E4E-1C9F-43CD-949C-93A92261894A}"/>
              </a:ext>
            </a:extLst>
          </p:cNvPr>
          <p:cNvSpPr/>
          <p:nvPr/>
        </p:nvSpPr>
        <p:spPr>
          <a:xfrm>
            <a:off x="5530262" y="371503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5D3E96FD-8BEA-4386-B9DA-D02C60DC8298}"/>
              </a:ext>
            </a:extLst>
          </p:cNvPr>
          <p:cNvSpPr/>
          <p:nvPr/>
        </p:nvSpPr>
        <p:spPr>
          <a:xfrm>
            <a:off x="5888312" y="371130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C210D26E-9A95-4325-B240-CD2F5C047323}"/>
              </a:ext>
            </a:extLst>
          </p:cNvPr>
          <p:cNvSpPr/>
          <p:nvPr/>
        </p:nvSpPr>
        <p:spPr>
          <a:xfrm>
            <a:off x="6253482" y="3707564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9331C178-0C38-4C51-9CC2-65D802577601}"/>
              </a:ext>
            </a:extLst>
          </p:cNvPr>
          <p:cNvSpPr/>
          <p:nvPr/>
        </p:nvSpPr>
        <p:spPr>
          <a:xfrm>
            <a:off x="6613482" y="371130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F469204B-C5F4-451C-A9D4-A5C14A39878C}"/>
              </a:ext>
            </a:extLst>
          </p:cNvPr>
          <p:cNvSpPr/>
          <p:nvPr/>
        </p:nvSpPr>
        <p:spPr>
          <a:xfrm>
            <a:off x="6967632" y="3707565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1846B43B-010D-4852-BD49-CBF8BFDC3EDB}"/>
              </a:ext>
            </a:extLst>
          </p:cNvPr>
          <p:cNvSpPr/>
          <p:nvPr/>
        </p:nvSpPr>
        <p:spPr>
          <a:xfrm>
            <a:off x="3705225" y="511152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5FA817A3-79B7-4584-B2A4-84F0A03305A2}"/>
              </a:ext>
            </a:extLst>
          </p:cNvPr>
          <p:cNvSpPr/>
          <p:nvPr/>
        </p:nvSpPr>
        <p:spPr>
          <a:xfrm>
            <a:off x="4070395" y="511152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650EB80-B328-4E35-85C9-6328079D897D}"/>
              </a:ext>
            </a:extLst>
          </p:cNvPr>
          <p:cNvSpPr/>
          <p:nvPr/>
        </p:nvSpPr>
        <p:spPr>
          <a:xfrm>
            <a:off x="4440328" y="512660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BA54E811-47B6-47D3-82DF-53830A4C0AAC}"/>
              </a:ext>
            </a:extLst>
          </p:cNvPr>
          <p:cNvSpPr/>
          <p:nvPr/>
        </p:nvSpPr>
        <p:spPr>
          <a:xfrm>
            <a:off x="4807677" y="510692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48BB32CF-0FD3-4FA2-A961-A295FF6B3AA7}"/>
              </a:ext>
            </a:extLst>
          </p:cNvPr>
          <p:cNvSpPr/>
          <p:nvPr/>
        </p:nvSpPr>
        <p:spPr>
          <a:xfrm>
            <a:off x="5170262" y="5111528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CC5D39F5-B009-42CE-A9F8-A54F4C432575}"/>
              </a:ext>
            </a:extLst>
          </p:cNvPr>
          <p:cNvSpPr/>
          <p:nvPr/>
        </p:nvSpPr>
        <p:spPr>
          <a:xfrm>
            <a:off x="5530262" y="510945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4D6BB972-4AE3-4C3F-A27C-699E34A37E99}"/>
              </a:ext>
            </a:extLst>
          </p:cNvPr>
          <p:cNvSpPr/>
          <p:nvPr/>
        </p:nvSpPr>
        <p:spPr>
          <a:xfrm>
            <a:off x="5888312" y="510571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539BD3CD-14CC-4DA9-9E91-EA6272952BE0}"/>
              </a:ext>
            </a:extLst>
          </p:cNvPr>
          <p:cNvSpPr/>
          <p:nvPr/>
        </p:nvSpPr>
        <p:spPr>
          <a:xfrm>
            <a:off x="6253482" y="5101981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70BCC822-FF75-403C-A099-7C85DA064860}"/>
              </a:ext>
            </a:extLst>
          </p:cNvPr>
          <p:cNvSpPr/>
          <p:nvPr/>
        </p:nvSpPr>
        <p:spPr>
          <a:xfrm>
            <a:off x="6613482" y="510571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F9A23EE1-8BA9-4401-83CE-391D29F84838}"/>
              </a:ext>
            </a:extLst>
          </p:cNvPr>
          <p:cNvSpPr/>
          <p:nvPr/>
        </p:nvSpPr>
        <p:spPr>
          <a:xfrm>
            <a:off x="6967632" y="5101982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79169031-5F55-4C81-8E76-F345F17C0B49}"/>
              </a:ext>
            </a:extLst>
          </p:cNvPr>
          <p:cNvSpPr/>
          <p:nvPr/>
        </p:nvSpPr>
        <p:spPr>
          <a:xfrm>
            <a:off x="3705225" y="419911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CBD14523-7A9B-45FF-9220-2E2367C760F9}"/>
              </a:ext>
            </a:extLst>
          </p:cNvPr>
          <p:cNvSpPr/>
          <p:nvPr/>
        </p:nvSpPr>
        <p:spPr>
          <a:xfrm>
            <a:off x="4070395" y="419911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CFD161A7-0451-4953-8E3B-771C49327723}"/>
              </a:ext>
            </a:extLst>
          </p:cNvPr>
          <p:cNvSpPr/>
          <p:nvPr/>
        </p:nvSpPr>
        <p:spPr>
          <a:xfrm>
            <a:off x="4440328" y="421420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16AB3A78-8613-443F-940C-8441A2690CB1}"/>
              </a:ext>
            </a:extLst>
          </p:cNvPr>
          <p:cNvSpPr/>
          <p:nvPr/>
        </p:nvSpPr>
        <p:spPr>
          <a:xfrm>
            <a:off x="4807677" y="419451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E68EE8AA-9595-42E8-B220-FA39C4522E3F}"/>
              </a:ext>
            </a:extLst>
          </p:cNvPr>
          <p:cNvSpPr/>
          <p:nvPr/>
        </p:nvSpPr>
        <p:spPr>
          <a:xfrm>
            <a:off x="5170262" y="4199119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6E860416-455C-48D0-8CE8-87EB28D5BDF4}"/>
              </a:ext>
            </a:extLst>
          </p:cNvPr>
          <p:cNvSpPr/>
          <p:nvPr/>
        </p:nvSpPr>
        <p:spPr>
          <a:xfrm>
            <a:off x="5530262" y="419704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8D18E50A-AB0F-412B-9DC6-4E0EF4865736}"/>
              </a:ext>
            </a:extLst>
          </p:cNvPr>
          <p:cNvSpPr/>
          <p:nvPr/>
        </p:nvSpPr>
        <p:spPr>
          <a:xfrm>
            <a:off x="5888312" y="419330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64BAB195-4331-4346-8E9B-AEDD0C3D9D32}"/>
              </a:ext>
            </a:extLst>
          </p:cNvPr>
          <p:cNvSpPr/>
          <p:nvPr/>
        </p:nvSpPr>
        <p:spPr>
          <a:xfrm>
            <a:off x="6253482" y="4189572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2C95C015-F789-4A8C-B626-DB2890E5AC1C}"/>
              </a:ext>
            </a:extLst>
          </p:cNvPr>
          <p:cNvSpPr/>
          <p:nvPr/>
        </p:nvSpPr>
        <p:spPr>
          <a:xfrm>
            <a:off x="6613482" y="419330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4151C4C9-E685-4ABD-BA15-2048E1F8E43B}"/>
              </a:ext>
            </a:extLst>
          </p:cNvPr>
          <p:cNvSpPr/>
          <p:nvPr/>
        </p:nvSpPr>
        <p:spPr>
          <a:xfrm>
            <a:off x="6967632" y="4189573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6967F9D1-87DD-4979-85F5-A47EEF4CCECB}"/>
              </a:ext>
            </a:extLst>
          </p:cNvPr>
          <p:cNvSpPr/>
          <p:nvPr/>
        </p:nvSpPr>
        <p:spPr>
          <a:xfrm>
            <a:off x="3706178" y="467618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E54B094B-C23E-4607-8270-D7880B0E83BB}"/>
              </a:ext>
            </a:extLst>
          </p:cNvPr>
          <p:cNvSpPr/>
          <p:nvPr/>
        </p:nvSpPr>
        <p:spPr>
          <a:xfrm>
            <a:off x="4071348" y="467618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55297E61-27A6-4E05-97F0-E9DBB333FECF}"/>
              </a:ext>
            </a:extLst>
          </p:cNvPr>
          <p:cNvSpPr/>
          <p:nvPr/>
        </p:nvSpPr>
        <p:spPr>
          <a:xfrm>
            <a:off x="4441281" y="469126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57FDD80D-84F4-4E40-B5E9-A5CC31C1F346}"/>
              </a:ext>
            </a:extLst>
          </p:cNvPr>
          <p:cNvSpPr/>
          <p:nvPr/>
        </p:nvSpPr>
        <p:spPr>
          <a:xfrm>
            <a:off x="4808630" y="467158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A2D3D2E6-A29A-4A51-828A-404BC415B7DE}"/>
              </a:ext>
            </a:extLst>
          </p:cNvPr>
          <p:cNvSpPr/>
          <p:nvPr/>
        </p:nvSpPr>
        <p:spPr>
          <a:xfrm>
            <a:off x="5171215" y="4676185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4C1CBCF4-BF27-4DA8-AF1E-E2D760038E7F}"/>
              </a:ext>
            </a:extLst>
          </p:cNvPr>
          <p:cNvSpPr/>
          <p:nvPr/>
        </p:nvSpPr>
        <p:spPr>
          <a:xfrm>
            <a:off x="5531215" y="467411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49E5B2F4-B2E9-44DC-8260-B573A98E2520}"/>
              </a:ext>
            </a:extLst>
          </p:cNvPr>
          <p:cNvSpPr/>
          <p:nvPr/>
        </p:nvSpPr>
        <p:spPr>
          <a:xfrm>
            <a:off x="5889265" y="467037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77D5CB5F-E7C7-48C6-AEF4-3C4A2C06A49E}"/>
              </a:ext>
            </a:extLst>
          </p:cNvPr>
          <p:cNvSpPr/>
          <p:nvPr/>
        </p:nvSpPr>
        <p:spPr>
          <a:xfrm>
            <a:off x="6254435" y="4666638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E108CBFE-01E7-47C3-8A97-67C7745B375A}"/>
              </a:ext>
            </a:extLst>
          </p:cNvPr>
          <p:cNvSpPr/>
          <p:nvPr/>
        </p:nvSpPr>
        <p:spPr>
          <a:xfrm>
            <a:off x="6614435" y="467037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69E35E1E-0543-4A00-9FB4-39C8914F0659}"/>
              </a:ext>
            </a:extLst>
          </p:cNvPr>
          <p:cNvSpPr/>
          <p:nvPr/>
        </p:nvSpPr>
        <p:spPr>
          <a:xfrm>
            <a:off x="6968585" y="4666639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A8CD138-16B7-46C2-A21E-F55CFD16BBD2}"/>
              </a:ext>
            </a:extLst>
          </p:cNvPr>
          <p:cNvSpPr/>
          <p:nvPr/>
        </p:nvSpPr>
        <p:spPr>
          <a:xfrm>
            <a:off x="9037140" y="704830"/>
            <a:ext cx="1230058" cy="378883"/>
          </a:xfrm>
          <a:prstGeom prst="roundRect">
            <a:avLst/>
          </a:prstGeom>
          <a:solidFill>
            <a:srgbClr val="FFD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E187C04F-B4F2-4105-869A-DB358E62D782}"/>
              </a:ext>
            </a:extLst>
          </p:cNvPr>
          <p:cNvSpPr/>
          <p:nvPr/>
        </p:nvSpPr>
        <p:spPr>
          <a:xfrm>
            <a:off x="3631886" y="78672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4DDF2763-38D2-4D39-91FE-DA19B172F140}"/>
              </a:ext>
            </a:extLst>
          </p:cNvPr>
          <p:cNvSpPr/>
          <p:nvPr/>
        </p:nvSpPr>
        <p:spPr>
          <a:xfrm>
            <a:off x="3997056" y="78672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D1AD1439-19F9-4FB8-A14D-3059577A30EF}"/>
              </a:ext>
            </a:extLst>
          </p:cNvPr>
          <p:cNvSpPr/>
          <p:nvPr/>
        </p:nvSpPr>
        <p:spPr>
          <a:xfrm>
            <a:off x="4366989" y="801809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6C7E0E67-4D17-4CCD-82C1-10BAB916F003}"/>
              </a:ext>
            </a:extLst>
          </p:cNvPr>
          <p:cNvSpPr/>
          <p:nvPr/>
        </p:nvSpPr>
        <p:spPr>
          <a:xfrm>
            <a:off x="4734338" y="78212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id="{6FEE6D85-BCCC-473A-8443-40FB3F9F16A4}"/>
              </a:ext>
            </a:extLst>
          </p:cNvPr>
          <p:cNvSpPr/>
          <p:nvPr/>
        </p:nvSpPr>
        <p:spPr>
          <a:xfrm>
            <a:off x="5096923" y="786728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id="{F1858EA3-0460-4CE5-9BFE-15585D9485DD}"/>
              </a:ext>
            </a:extLst>
          </p:cNvPr>
          <p:cNvSpPr/>
          <p:nvPr/>
        </p:nvSpPr>
        <p:spPr>
          <a:xfrm>
            <a:off x="5456923" y="78465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8DB9D061-A1B7-4536-A0EE-2786C71E435D}"/>
              </a:ext>
            </a:extLst>
          </p:cNvPr>
          <p:cNvSpPr/>
          <p:nvPr/>
        </p:nvSpPr>
        <p:spPr>
          <a:xfrm>
            <a:off x="5814973" y="78091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FF8B3CE3-455A-46F6-A355-EFDD025728B8}"/>
              </a:ext>
            </a:extLst>
          </p:cNvPr>
          <p:cNvSpPr/>
          <p:nvPr/>
        </p:nvSpPr>
        <p:spPr>
          <a:xfrm>
            <a:off x="7432418" y="74771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EDCA1ED5-45CF-4A89-965A-AB0CE3F69ECE}"/>
              </a:ext>
            </a:extLst>
          </p:cNvPr>
          <p:cNvSpPr/>
          <p:nvPr/>
        </p:nvSpPr>
        <p:spPr>
          <a:xfrm>
            <a:off x="7818060" y="74240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E7955792-5CDC-4093-AA44-7BF37A529079}"/>
              </a:ext>
            </a:extLst>
          </p:cNvPr>
          <p:cNvSpPr/>
          <p:nvPr/>
        </p:nvSpPr>
        <p:spPr>
          <a:xfrm>
            <a:off x="8126775" y="729298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957AAD7E-474A-4CD6-8178-F842EEB90C05}"/>
              </a:ext>
            </a:extLst>
          </p:cNvPr>
          <p:cNvSpPr/>
          <p:nvPr/>
        </p:nvSpPr>
        <p:spPr>
          <a:xfrm>
            <a:off x="3697876" y="129082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17451223-1AF3-404B-977B-A3B05C1335F5}"/>
              </a:ext>
            </a:extLst>
          </p:cNvPr>
          <p:cNvSpPr/>
          <p:nvPr/>
        </p:nvSpPr>
        <p:spPr>
          <a:xfrm>
            <a:off x="4065225" y="129613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1D430075-D772-43BD-BDB0-A7C334B443E2}"/>
              </a:ext>
            </a:extLst>
          </p:cNvPr>
          <p:cNvSpPr/>
          <p:nvPr/>
        </p:nvSpPr>
        <p:spPr>
          <a:xfrm>
            <a:off x="5462773" y="126844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0544A6A3-BC3B-4D52-8A1E-2480756E832D}"/>
              </a:ext>
            </a:extLst>
          </p:cNvPr>
          <p:cNvSpPr/>
          <p:nvPr/>
        </p:nvSpPr>
        <p:spPr>
          <a:xfrm>
            <a:off x="5820823" y="1264704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Ellipse 153">
            <a:extLst>
              <a:ext uri="{FF2B5EF4-FFF2-40B4-BE49-F238E27FC236}">
                <a16:creationId xmlns:a16="http://schemas.microsoft.com/office/drawing/2014/main" id="{5E526D13-F006-4374-8CB4-77ACD86C60CB}"/>
              </a:ext>
            </a:extLst>
          </p:cNvPr>
          <p:cNvSpPr/>
          <p:nvPr/>
        </p:nvSpPr>
        <p:spPr>
          <a:xfrm>
            <a:off x="6185993" y="126096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Ellipse 154">
            <a:extLst>
              <a:ext uri="{FF2B5EF4-FFF2-40B4-BE49-F238E27FC236}">
                <a16:creationId xmlns:a16="http://schemas.microsoft.com/office/drawing/2014/main" id="{F5F67F88-D4EA-404C-A22B-C1A7615F3DE9}"/>
              </a:ext>
            </a:extLst>
          </p:cNvPr>
          <p:cNvSpPr/>
          <p:nvPr/>
        </p:nvSpPr>
        <p:spPr>
          <a:xfrm>
            <a:off x="6545993" y="1264704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Ellipse 155">
            <a:extLst>
              <a:ext uri="{FF2B5EF4-FFF2-40B4-BE49-F238E27FC236}">
                <a16:creationId xmlns:a16="http://schemas.microsoft.com/office/drawing/2014/main" id="{4EC35982-79D7-4778-88FD-F61B65DCFF6D}"/>
              </a:ext>
            </a:extLst>
          </p:cNvPr>
          <p:cNvSpPr/>
          <p:nvPr/>
        </p:nvSpPr>
        <p:spPr>
          <a:xfrm>
            <a:off x="6900143" y="1260969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Ellipse 156">
            <a:extLst>
              <a:ext uri="{FF2B5EF4-FFF2-40B4-BE49-F238E27FC236}">
                <a16:creationId xmlns:a16="http://schemas.microsoft.com/office/drawing/2014/main" id="{5645DA5A-7AAB-469A-8FDD-6D5512FC0CCE}"/>
              </a:ext>
            </a:extLst>
          </p:cNvPr>
          <p:cNvSpPr/>
          <p:nvPr/>
        </p:nvSpPr>
        <p:spPr>
          <a:xfrm>
            <a:off x="4421096" y="1285596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Ellipse 157">
            <a:extLst>
              <a:ext uri="{FF2B5EF4-FFF2-40B4-BE49-F238E27FC236}">
                <a16:creationId xmlns:a16="http://schemas.microsoft.com/office/drawing/2014/main" id="{ABBE4CF8-1DB2-46B7-B628-9F14EA76BD28}"/>
              </a:ext>
            </a:extLst>
          </p:cNvPr>
          <p:cNvSpPr/>
          <p:nvPr/>
        </p:nvSpPr>
        <p:spPr>
          <a:xfrm>
            <a:off x="4788445" y="126591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Ellipse 158">
            <a:extLst>
              <a:ext uri="{FF2B5EF4-FFF2-40B4-BE49-F238E27FC236}">
                <a16:creationId xmlns:a16="http://schemas.microsoft.com/office/drawing/2014/main" id="{EA8DC021-F4A6-4F08-9ACF-FDD37D6554D9}"/>
              </a:ext>
            </a:extLst>
          </p:cNvPr>
          <p:cNvSpPr/>
          <p:nvPr/>
        </p:nvSpPr>
        <p:spPr>
          <a:xfrm>
            <a:off x="5151030" y="1270515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4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3F000F85-656F-4791-BD3F-B0D984E8EA94}"/>
              </a:ext>
            </a:extLst>
          </p:cNvPr>
          <p:cNvGrpSpPr/>
          <p:nvPr/>
        </p:nvGrpSpPr>
        <p:grpSpPr>
          <a:xfrm>
            <a:off x="2927350" y="250825"/>
            <a:ext cx="6337300" cy="6337300"/>
            <a:chOff x="1784350" y="250825"/>
            <a:chExt cx="6337300" cy="6337300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B1D56AA0-1FD3-4583-B5FD-D5814C82DBB8}"/>
                </a:ext>
              </a:extLst>
            </p:cNvPr>
            <p:cNvCxnSpPr/>
            <p:nvPr/>
          </p:nvCxnSpPr>
          <p:spPr>
            <a:xfrm flipV="1">
              <a:off x="2562225" y="8858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A800CDE1-2B20-49F0-9374-C3EBF368A93C}"/>
                </a:ext>
              </a:extLst>
            </p:cNvPr>
            <p:cNvCxnSpPr/>
            <p:nvPr/>
          </p:nvCxnSpPr>
          <p:spPr>
            <a:xfrm flipV="1">
              <a:off x="2562225" y="13716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42653648-E2E8-47B8-9CCD-035705B3F494}"/>
                </a:ext>
              </a:extLst>
            </p:cNvPr>
            <p:cNvCxnSpPr/>
            <p:nvPr/>
          </p:nvCxnSpPr>
          <p:spPr>
            <a:xfrm flipV="1">
              <a:off x="2562225" y="18573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39D36C41-3AA2-4B5B-87E5-21C139DE962E}"/>
                </a:ext>
              </a:extLst>
            </p:cNvPr>
            <p:cNvCxnSpPr/>
            <p:nvPr/>
          </p:nvCxnSpPr>
          <p:spPr>
            <a:xfrm flipV="1">
              <a:off x="2562225" y="23431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E5EA1F35-0A2E-43B3-8AC2-7DC5DB8F4455}"/>
                </a:ext>
              </a:extLst>
            </p:cNvPr>
            <p:cNvCxnSpPr/>
            <p:nvPr/>
          </p:nvCxnSpPr>
          <p:spPr>
            <a:xfrm flipV="1">
              <a:off x="2562225" y="28289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F80AE0E7-E5FD-4502-B819-19511073564A}"/>
                </a:ext>
              </a:extLst>
            </p:cNvPr>
            <p:cNvCxnSpPr/>
            <p:nvPr/>
          </p:nvCxnSpPr>
          <p:spPr>
            <a:xfrm flipV="1">
              <a:off x="2562225" y="33147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D09DD40-3DA0-46F8-A537-FF8B03684995}"/>
                </a:ext>
              </a:extLst>
            </p:cNvPr>
            <p:cNvCxnSpPr/>
            <p:nvPr/>
          </p:nvCxnSpPr>
          <p:spPr>
            <a:xfrm flipV="1">
              <a:off x="2562225" y="38004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F5250244-9BE4-44FD-BC8A-FC8D05D3CF2D}"/>
                </a:ext>
              </a:extLst>
            </p:cNvPr>
            <p:cNvCxnSpPr/>
            <p:nvPr/>
          </p:nvCxnSpPr>
          <p:spPr>
            <a:xfrm flipV="1">
              <a:off x="2562225" y="42862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FFB1C133-1A8E-4246-B445-1222324AFB8A}"/>
                </a:ext>
              </a:extLst>
            </p:cNvPr>
            <p:cNvCxnSpPr/>
            <p:nvPr/>
          </p:nvCxnSpPr>
          <p:spPr>
            <a:xfrm flipV="1">
              <a:off x="2562225" y="47720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2F1EC3F5-C067-457C-90E6-0FD1D7D985FF}"/>
                </a:ext>
              </a:extLst>
            </p:cNvPr>
            <p:cNvCxnSpPr/>
            <p:nvPr/>
          </p:nvCxnSpPr>
          <p:spPr>
            <a:xfrm flipV="1">
              <a:off x="2562225" y="52578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1CA46035-940A-46AD-A378-3405381BFE0C}"/>
                </a:ext>
              </a:extLst>
            </p:cNvPr>
            <p:cNvGrpSpPr/>
            <p:nvPr/>
          </p:nvGrpSpPr>
          <p:grpSpPr>
            <a:xfrm>
              <a:off x="1784350" y="250825"/>
              <a:ext cx="6337300" cy="6337300"/>
              <a:chOff x="1784350" y="250825"/>
              <a:chExt cx="6337300" cy="6337300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70F8B53A-6460-4866-89AB-2A2AAEAB99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25" b="95000" l="1563" r="98594">
                            <a14:foregroundMark x1="7344" y1="4531" x2="10938" y2="81094"/>
                            <a14:foregroundMark x1="11875" y1="8125" x2="14880" y2="8189"/>
                            <a14:foregroundMark x1="89844" y1="3125" x2="88438" y2="92500"/>
                            <a14:foregroundMark x1="94844" y1="91406" x2="7031" y2="95156"/>
                            <a14:foregroundMark x1="1563" y1="95000" x2="1563" y2="95000"/>
                            <a14:foregroundMark x1="98594" y1="90625" x2="98594" y2="90625"/>
                            <a14:backgroundMark x1="15469" y1="24063" x2="66719" y2="24063"/>
                            <a14:backgroundMark x1="66719" y1="24063" x2="82500" y2="22500"/>
                            <a14:backgroundMark x1="82500" y1="22500" x2="84063" y2="23125"/>
                            <a14:backgroundMark x1="85000" y1="37188" x2="15313" y2="38438"/>
                            <a14:backgroundMark x1="15313" y1="31719" x2="15313" y2="31719"/>
                            <a14:backgroundMark x1="15469" y1="47344" x2="73281" y2="44375"/>
                            <a14:backgroundMark x1="73281" y1="44375" x2="83281" y2="44375"/>
                            <a14:backgroundMark x1="15469" y1="60000" x2="72031" y2="60000"/>
                            <a14:backgroundMark x1="72031" y1="60000" x2="74219" y2="59844"/>
                            <a14:backgroundMark x1="14688" y1="75000" x2="63906" y2="71094"/>
                            <a14:backgroundMark x1="63906" y1="71094" x2="78438" y2="72188"/>
                            <a14:backgroundMark x1="79063" y1="80313" x2="15469" y2="81406"/>
                            <a14:backgroundMark x1="15313" y1="7500" x2="22969" y2="7344"/>
                            <a14:backgroundMark x1="22969" y1="7344" x2="40156" y2="7344"/>
                            <a14:backgroundMark x1="40156" y1="7344" x2="76719" y2="5313"/>
                            <a14:backgroundMark x1="76719" y1="5313" x2="81875" y2="5313"/>
                            <a14:backgroundMark x1="84531" y1="5156" x2="85000" y2="8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50825"/>
                <a:ext cx="6337300" cy="633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71B9676-6DAB-4215-AD57-CC080AB516A1}"/>
                  </a:ext>
                </a:extLst>
              </p:cNvPr>
              <p:cNvSpPr/>
              <p:nvPr/>
            </p:nvSpPr>
            <p:spPr>
              <a:xfrm>
                <a:off x="2562225" y="747712"/>
                <a:ext cx="219075" cy="19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5" name="Ellipse 44">
            <a:extLst>
              <a:ext uri="{FF2B5EF4-FFF2-40B4-BE49-F238E27FC236}">
                <a16:creationId xmlns:a16="http://schemas.microsoft.com/office/drawing/2014/main" id="{05BB1E0A-6982-4393-87D1-60D213E6D3F6}"/>
              </a:ext>
            </a:extLst>
          </p:cNvPr>
          <p:cNvSpPr/>
          <p:nvPr/>
        </p:nvSpPr>
        <p:spPr>
          <a:xfrm>
            <a:off x="3697876" y="221599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7F4569E-E57A-442C-B78E-2201A1473BE8}"/>
              </a:ext>
            </a:extLst>
          </p:cNvPr>
          <p:cNvSpPr/>
          <p:nvPr/>
        </p:nvSpPr>
        <p:spPr>
          <a:xfrm>
            <a:off x="4063046" y="221599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8BFEA76B-1DB5-4746-9BF6-9AA8DA6B22DC}"/>
              </a:ext>
            </a:extLst>
          </p:cNvPr>
          <p:cNvSpPr/>
          <p:nvPr/>
        </p:nvSpPr>
        <p:spPr>
          <a:xfrm>
            <a:off x="4432979" y="223107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31B63FE1-5D82-4773-BDFA-3A0223437E92}"/>
              </a:ext>
            </a:extLst>
          </p:cNvPr>
          <p:cNvSpPr/>
          <p:nvPr/>
        </p:nvSpPr>
        <p:spPr>
          <a:xfrm>
            <a:off x="4800328" y="221138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B951FD5-6738-4D06-9A5A-9F999277E15C}"/>
              </a:ext>
            </a:extLst>
          </p:cNvPr>
          <p:cNvSpPr/>
          <p:nvPr/>
        </p:nvSpPr>
        <p:spPr>
          <a:xfrm>
            <a:off x="5162913" y="221599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D7C5F6D4-A38D-4482-B469-82508A8247BA}"/>
              </a:ext>
            </a:extLst>
          </p:cNvPr>
          <p:cNvSpPr/>
          <p:nvPr/>
        </p:nvSpPr>
        <p:spPr>
          <a:xfrm>
            <a:off x="5522913" y="221391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75D356A-4940-48E5-941B-F6CDC1EEC81A}"/>
              </a:ext>
            </a:extLst>
          </p:cNvPr>
          <p:cNvSpPr/>
          <p:nvPr/>
        </p:nvSpPr>
        <p:spPr>
          <a:xfrm>
            <a:off x="5880963" y="221018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BE35A0B3-5337-4D02-8E8C-F83317C3DEDE}"/>
              </a:ext>
            </a:extLst>
          </p:cNvPr>
          <p:cNvSpPr/>
          <p:nvPr/>
        </p:nvSpPr>
        <p:spPr>
          <a:xfrm>
            <a:off x="6246133" y="2206446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4C951C59-DF5F-4B57-8378-B779B782222E}"/>
              </a:ext>
            </a:extLst>
          </p:cNvPr>
          <p:cNvSpPr/>
          <p:nvPr/>
        </p:nvSpPr>
        <p:spPr>
          <a:xfrm>
            <a:off x="6606133" y="221018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2CB22709-30F1-473D-8AC2-A4D869E2584C}"/>
              </a:ext>
            </a:extLst>
          </p:cNvPr>
          <p:cNvSpPr/>
          <p:nvPr/>
        </p:nvSpPr>
        <p:spPr>
          <a:xfrm>
            <a:off x="6960283" y="2206447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5F02BA9-AAD8-430C-ABCD-9AD269A330B7}"/>
              </a:ext>
            </a:extLst>
          </p:cNvPr>
          <p:cNvSpPr/>
          <p:nvPr/>
        </p:nvSpPr>
        <p:spPr>
          <a:xfrm>
            <a:off x="3705225" y="176928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611732BC-EFAB-42E6-879C-05060EFB8811}"/>
              </a:ext>
            </a:extLst>
          </p:cNvPr>
          <p:cNvSpPr/>
          <p:nvPr/>
        </p:nvSpPr>
        <p:spPr>
          <a:xfrm>
            <a:off x="4070395" y="176928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750D0E3-D974-45FA-B03E-FE7E00DBB976}"/>
              </a:ext>
            </a:extLst>
          </p:cNvPr>
          <p:cNvSpPr/>
          <p:nvPr/>
        </p:nvSpPr>
        <p:spPr>
          <a:xfrm>
            <a:off x="4440328" y="178436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FC92E76A-DD39-48E1-895C-FB4352EBE7AD}"/>
              </a:ext>
            </a:extLst>
          </p:cNvPr>
          <p:cNvSpPr/>
          <p:nvPr/>
        </p:nvSpPr>
        <p:spPr>
          <a:xfrm>
            <a:off x="4807677" y="1764676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EC40F568-3386-4EB6-A785-61621239E32D}"/>
              </a:ext>
            </a:extLst>
          </p:cNvPr>
          <p:cNvSpPr/>
          <p:nvPr/>
        </p:nvSpPr>
        <p:spPr>
          <a:xfrm>
            <a:off x="5170262" y="1769281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472B3DDE-BB0D-42E5-B8EC-28D46F0E5C09}"/>
              </a:ext>
            </a:extLst>
          </p:cNvPr>
          <p:cNvSpPr/>
          <p:nvPr/>
        </p:nvSpPr>
        <p:spPr>
          <a:xfrm>
            <a:off x="5530262" y="1767206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15CB31AA-B235-4297-A637-92D3ED4BCB2E}"/>
              </a:ext>
            </a:extLst>
          </p:cNvPr>
          <p:cNvSpPr/>
          <p:nvPr/>
        </p:nvSpPr>
        <p:spPr>
          <a:xfrm>
            <a:off x="5888312" y="176347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8148CB37-E8E8-45CD-8E76-16598591E818}"/>
              </a:ext>
            </a:extLst>
          </p:cNvPr>
          <p:cNvSpPr/>
          <p:nvPr/>
        </p:nvSpPr>
        <p:spPr>
          <a:xfrm>
            <a:off x="6253482" y="1759734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CC4984D-F0CD-4D50-9F8E-FA49C9D0A639}"/>
              </a:ext>
            </a:extLst>
          </p:cNvPr>
          <p:cNvSpPr/>
          <p:nvPr/>
        </p:nvSpPr>
        <p:spPr>
          <a:xfrm>
            <a:off x="6613482" y="176347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225E921E-8278-434B-A6B6-CB1185D96C1E}"/>
              </a:ext>
            </a:extLst>
          </p:cNvPr>
          <p:cNvSpPr/>
          <p:nvPr/>
        </p:nvSpPr>
        <p:spPr>
          <a:xfrm>
            <a:off x="6967632" y="1759735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040780D-683B-4D46-8BF6-4DDFB4AD3223}"/>
              </a:ext>
            </a:extLst>
          </p:cNvPr>
          <p:cNvSpPr/>
          <p:nvPr/>
        </p:nvSpPr>
        <p:spPr>
          <a:xfrm>
            <a:off x="3708628" y="272480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B1316ADB-F46B-4AD2-882B-FCDEC1D1A859}"/>
              </a:ext>
            </a:extLst>
          </p:cNvPr>
          <p:cNvSpPr/>
          <p:nvPr/>
        </p:nvSpPr>
        <p:spPr>
          <a:xfrm>
            <a:off x="4073798" y="272480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63ABEE26-1069-4337-9D06-6ECD4C54FB44}"/>
              </a:ext>
            </a:extLst>
          </p:cNvPr>
          <p:cNvSpPr/>
          <p:nvPr/>
        </p:nvSpPr>
        <p:spPr>
          <a:xfrm>
            <a:off x="4443731" y="273989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87FFE209-696C-4A1A-8C53-4D4C357F7A6C}"/>
              </a:ext>
            </a:extLst>
          </p:cNvPr>
          <p:cNvSpPr/>
          <p:nvPr/>
        </p:nvSpPr>
        <p:spPr>
          <a:xfrm>
            <a:off x="4811080" y="272020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3D86937B-7822-49C2-92BD-1ED03C63E90D}"/>
              </a:ext>
            </a:extLst>
          </p:cNvPr>
          <p:cNvSpPr/>
          <p:nvPr/>
        </p:nvSpPr>
        <p:spPr>
          <a:xfrm>
            <a:off x="5173665" y="2724810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AE379CED-A1C8-43C1-B680-24011E3F1000}"/>
              </a:ext>
            </a:extLst>
          </p:cNvPr>
          <p:cNvSpPr/>
          <p:nvPr/>
        </p:nvSpPr>
        <p:spPr>
          <a:xfrm>
            <a:off x="5533665" y="272273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D781D43E-191A-4E36-ADD6-DB0E0751F541}"/>
              </a:ext>
            </a:extLst>
          </p:cNvPr>
          <p:cNvSpPr/>
          <p:nvPr/>
        </p:nvSpPr>
        <p:spPr>
          <a:xfrm>
            <a:off x="5891715" y="271899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61B0AD98-775E-45E0-9E6C-CE4E0A66AC52}"/>
              </a:ext>
            </a:extLst>
          </p:cNvPr>
          <p:cNvSpPr/>
          <p:nvPr/>
        </p:nvSpPr>
        <p:spPr>
          <a:xfrm>
            <a:off x="6256885" y="2715263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06944BF7-CB1D-424A-9BCC-1D51E6345758}"/>
              </a:ext>
            </a:extLst>
          </p:cNvPr>
          <p:cNvSpPr/>
          <p:nvPr/>
        </p:nvSpPr>
        <p:spPr>
          <a:xfrm>
            <a:off x="6616885" y="271899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673F8C0C-E5C1-4A52-8EFA-EA1775D0A460}"/>
              </a:ext>
            </a:extLst>
          </p:cNvPr>
          <p:cNvSpPr/>
          <p:nvPr/>
        </p:nvSpPr>
        <p:spPr>
          <a:xfrm>
            <a:off x="6971035" y="2715264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8F8545D-61C9-4087-9C60-D00B591E7F7B}"/>
              </a:ext>
            </a:extLst>
          </p:cNvPr>
          <p:cNvSpPr/>
          <p:nvPr/>
        </p:nvSpPr>
        <p:spPr>
          <a:xfrm>
            <a:off x="3705225" y="324376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DBFB6F2-CA67-48C4-99FB-CE33B6737561}"/>
              </a:ext>
            </a:extLst>
          </p:cNvPr>
          <p:cNvSpPr/>
          <p:nvPr/>
        </p:nvSpPr>
        <p:spPr>
          <a:xfrm>
            <a:off x="4070395" y="324376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F35B4422-FA72-4C5E-AD31-BA5FE6583B8A}"/>
              </a:ext>
            </a:extLst>
          </p:cNvPr>
          <p:cNvSpPr/>
          <p:nvPr/>
        </p:nvSpPr>
        <p:spPr>
          <a:xfrm>
            <a:off x="4440328" y="325884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FDFD5A20-A349-468C-B00F-DC45E26F6E81}"/>
              </a:ext>
            </a:extLst>
          </p:cNvPr>
          <p:cNvSpPr/>
          <p:nvPr/>
        </p:nvSpPr>
        <p:spPr>
          <a:xfrm>
            <a:off x="4807677" y="323916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237BA4C8-3F4C-4D4E-A377-294419EACB67}"/>
              </a:ext>
            </a:extLst>
          </p:cNvPr>
          <p:cNvSpPr/>
          <p:nvPr/>
        </p:nvSpPr>
        <p:spPr>
          <a:xfrm>
            <a:off x="5170262" y="3243766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5AB577EF-8711-4F8B-8AD8-DC978B13FA30}"/>
              </a:ext>
            </a:extLst>
          </p:cNvPr>
          <p:cNvSpPr/>
          <p:nvPr/>
        </p:nvSpPr>
        <p:spPr>
          <a:xfrm>
            <a:off x="5530262" y="324169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FD6183FB-28ED-461A-9F7D-5C65FE914B24}"/>
              </a:ext>
            </a:extLst>
          </p:cNvPr>
          <p:cNvSpPr/>
          <p:nvPr/>
        </p:nvSpPr>
        <p:spPr>
          <a:xfrm>
            <a:off x="5888312" y="323795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12C1CBC8-719C-432F-91F9-4D7E9EA94AD9}"/>
              </a:ext>
            </a:extLst>
          </p:cNvPr>
          <p:cNvSpPr/>
          <p:nvPr/>
        </p:nvSpPr>
        <p:spPr>
          <a:xfrm>
            <a:off x="6253482" y="3234219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7CB2962-092C-4D0B-B9D1-9E8AE45E81C4}"/>
              </a:ext>
            </a:extLst>
          </p:cNvPr>
          <p:cNvSpPr/>
          <p:nvPr/>
        </p:nvSpPr>
        <p:spPr>
          <a:xfrm>
            <a:off x="6613482" y="323795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720352CB-C411-461D-A035-F654A5827304}"/>
              </a:ext>
            </a:extLst>
          </p:cNvPr>
          <p:cNvSpPr/>
          <p:nvPr/>
        </p:nvSpPr>
        <p:spPr>
          <a:xfrm>
            <a:off x="6967632" y="3234220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71A63175-629E-406D-BCA5-55A9D753C712}"/>
              </a:ext>
            </a:extLst>
          </p:cNvPr>
          <p:cNvSpPr/>
          <p:nvPr/>
        </p:nvSpPr>
        <p:spPr>
          <a:xfrm>
            <a:off x="3705225" y="371711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CD7522CA-7463-4D1F-A1B5-22DE73D96EA4}"/>
              </a:ext>
            </a:extLst>
          </p:cNvPr>
          <p:cNvSpPr/>
          <p:nvPr/>
        </p:nvSpPr>
        <p:spPr>
          <a:xfrm>
            <a:off x="4070395" y="371711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8245B12C-BFF0-4355-AEA5-BC6862AA0CE5}"/>
              </a:ext>
            </a:extLst>
          </p:cNvPr>
          <p:cNvSpPr/>
          <p:nvPr/>
        </p:nvSpPr>
        <p:spPr>
          <a:xfrm>
            <a:off x="4440328" y="373219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268A635B-8B1D-40BF-AEDA-CBB4A3BB6C43}"/>
              </a:ext>
            </a:extLst>
          </p:cNvPr>
          <p:cNvSpPr/>
          <p:nvPr/>
        </p:nvSpPr>
        <p:spPr>
          <a:xfrm>
            <a:off x="4807677" y="371250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7EF7A59A-D4CA-434E-9ECD-95A662E4FCDA}"/>
              </a:ext>
            </a:extLst>
          </p:cNvPr>
          <p:cNvSpPr/>
          <p:nvPr/>
        </p:nvSpPr>
        <p:spPr>
          <a:xfrm>
            <a:off x="5170262" y="3717111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0BD34E4E-1C9F-43CD-949C-93A92261894A}"/>
              </a:ext>
            </a:extLst>
          </p:cNvPr>
          <p:cNvSpPr/>
          <p:nvPr/>
        </p:nvSpPr>
        <p:spPr>
          <a:xfrm>
            <a:off x="5530262" y="371503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5D3E96FD-8BEA-4386-B9DA-D02C60DC8298}"/>
              </a:ext>
            </a:extLst>
          </p:cNvPr>
          <p:cNvSpPr/>
          <p:nvPr/>
        </p:nvSpPr>
        <p:spPr>
          <a:xfrm>
            <a:off x="5888312" y="371130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C210D26E-9A95-4325-B240-CD2F5C047323}"/>
              </a:ext>
            </a:extLst>
          </p:cNvPr>
          <p:cNvSpPr/>
          <p:nvPr/>
        </p:nvSpPr>
        <p:spPr>
          <a:xfrm>
            <a:off x="6253482" y="3707564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9331C178-0C38-4C51-9CC2-65D802577601}"/>
              </a:ext>
            </a:extLst>
          </p:cNvPr>
          <p:cNvSpPr/>
          <p:nvPr/>
        </p:nvSpPr>
        <p:spPr>
          <a:xfrm>
            <a:off x="6613482" y="371130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F469204B-C5F4-451C-A9D4-A5C14A39878C}"/>
              </a:ext>
            </a:extLst>
          </p:cNvPr>
          <p:cNvSpPr/>
          <p:nvPr/>
        </p:nvSpPr>
        <p:spPr>
          <a:xfrm>
            <a:off x="6967632" y="3707565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1846B43B-010D-4852-BD49-CBF8BFDC3EDB}"/>
              </a:ext>
            </a:extLst>
          </p:cNvPr>
          <p:cNvSpPr/>
          <p:nvPr/>
        </p:nvSpPr>
        <p:spPr>
          <a:xfrm>
            <a:off x="3705225" y="511152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5FA817A3-79B7-4584-B2A4-84F0A03305A2}"/>
              </a:ext>
            </a:extLst>
          </p:cNvPr>
          <p:cNvSpPr/>
          <p:nvPr/>
        </p:nvSpPr>
        <p:spPr>
          <a:xfrm>
            <a:off x="4070395" y="511152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650EB80-B328-4E35-85C9-6328079D897D}"/>
              </a:ext>
            </a:extLst>
          </p:cNvPr>
          <p:cNvSpPr/>
          <p:nvPr/>
        </p:nvSpPr>
        <p:spPr>
          <a:xfrm>
            <a:off x="4440328" y="512660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BA54E811-47B6-47D3-82DF-53830A4C0AAC}"/>
              </a:ext>
            </a:extLst>
          </p:cNvPr>
          <p:cNvSpPr/>
          <p:nvPr/>
        </p:nvSpPr>
        <p:spPr>
          <a:xfrm>
            <a:off x="4807677" y="510692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48BB32CF-0FD3-4FA2-A961-A295FF6B3AA7}"/>
              </a:ext>
            </a:extLst>
          </p:cNvPr>
          <p:cNvSpPr/>
          <p:nvPr/>
        </p:nvSpPr>
        <p:spPr>
          <a:xfrm>
            <a:off x="5170262" y="5111528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CC5D39F5-B009-42CE-A9F8-A54F4C432575}"/>
              </a:ext>
            </a:extLst>
          </p:cNvPr>
          <p:cNvSpPr/>
          <p:nvPr/>
        </p:nvSpPr>
        <p:spPr>
          <a:xfrm>
            <a:off x="5530262" y="510945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4D6BB972-4AE3-4C3F-A27C-699E34A37E99}"/>
              </a:ext>
            </a:extLst>
          </p:cNvPr>
          <p:cNvSpPr/>
          <p:nvPr/>
        </p:nvSpPr>
        <p:spPr>
          <a:xfrm>
            <a:off x="5888312" y="510571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539BD3CD-14CC-4DA9-9E91-EA6272952BE0}"/>
              </a:ext>
            </a:extLst>
          </p:cNvPr>
          <p:cNvSpPr/>
          <p:nvPr/>
        </p:nvSpPr>
        <p:spPr>
          <a:xfrm>
            <a:off x="6253482" y="5101981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70BCC822-FF75-403C-A099-7C85DA064860}"/>
              </a:ext>
            </a:extLst>
          </p:cNvPr>
          <p:cNvSpPr/>
          <p:nvPr/>
        </p:nvSpPr>
        <p:spPr>
          <a:xfrm>
            <a:off x="6613482" y="510571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F9A23EE1-8BA9-4401-83CE-391D29F84838}"/>
              </a:ext>
            </a:extLst>
          </p:cNvPr>
          <p:cNvSpPr/>
          <p:nvPr/>
        </p:nvSpPr>
        <p:spPr>
          <a:xfrm>
            <a:off x="6967632" y="5101982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79169031-5F55-4C81-8E76-F345F17C0B49}"/>
              </a:ext>
            </a:extLst>
          </p:cNvPr>
          <p:cNvSpPr/>
          <p:nvPr/>
        </p:nvSpPr>
        <p:spPr>
          <a:xfrm>
            <a:off x="3705225" y="419911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CBD14523-7A9B-45FF-9220-2E2367C760F9}"/>
              </a:ext>
            </a:extLst>
          </p:cNvPr>
          <p:cNvSpPr/>
          <p:nvPr/>
        </p:nvSpPr>
        <p:spPr>
          <a:xfrm>
            <a:off x="4070395" y="419911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CFD161A7-0451-4953-8E3B-771C49327723}"/>
              </a:ext>
            </a:extLst>
          </p:cNvPr>
          <p:cNvSpPr/>
          <p:nvPr/>
        </p:nvSpPr>
        <p:spPr>
          <a:xfrm>
            <a:off x="4440328" y="421420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16AB3A78-8613-443F-940C-8441A2690CB1}"/>
              </a:ext>
            </a:extLst>
          </p:cNvPr>
          <p:cNvSpPr/>
          <p:nvPr/>
        </p:nvSpPr>
        <p:spPr>
          <a:xfrm>
            <a:off x="4807677" y="419451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E68EE8AA-9595-42E8-B220-FA39C4522E3F}"/>
              </a:ext>
            </a:extLst>
          </p:cNvPr>
          <p:cNvSpPr/>
          <p:nvPr/>
        </p:nvSpPr>
        <p:spPr>
          <a:xfrm>
            <a:off x="5170262" y="4199119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6E860416-455C-48D0-8CE8-87EB28D5BDF4}"/>
              </a:ext>
            </a:extLst>
          </p:cNvPr>
          <p:cNvSpPr/>
          <p:nvPr/>
        </p:nvSpPr>
        <p:spPr>
          <a:xfrm>
            <a:off x="5530262" y="419704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8D18E50A-AB0F-412B-9DC6-4E0EF4865736}"/>
              </a:ext>
            </a:extLst>
          </p:cNvPr>
          <p:cNvSpPr/>
          <p:nvPr/>
        </p:nvSpPr>
        <p:spPr>
          <a:xfrm>
            <a:off x="5888312" y="419330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64BAB195-4331-4346-8E9B-AEDD0C3D9D32}"/>
              </a:ext>
            </a:extLst>
          </p:cNvPr>
          <p:cNvSpPr/>
          <p:nvPr/>
        </p:nvSpPr>
        <p:spPr>
          <a:xfrm>
            <a:off x="6253482" y="4189572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2C95C015-F789-4A8C-B626-DB2890E5AC1C}"/>
              </a:ext>
            </a:extLst>
          </p:cNvPr>
          <p:cNvSpPr/>
          <p:nvPr/>
        </p:nvSpPr>
        <p:spPr>
          <a:xfrm>
            <a:off x="6613482" y="419330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4151C4C9-E685-4ABD-BA15-2048E1F8E43B}"/>
              </a:ext>
            </a:extLst>
          </p:cNvPr>
          <p:cNvSpPr/>
          <p:nvPr/>
        </p:nvSpPr>
        <p:spPr>
          <a:xfrm>
            <a:off x="6967632" y="4189573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6967F9D1-87DD-4979-85F5-A47EEF4CCECB}"/>
              </a:ext>
            </a:extLst>
          </p:cNvPr>
          <p:cNvSpPr/>
          <p:nvPr/>
        </p:nvSpPr>
        <p:spPr>
          <a:xfrm>
            <a:off x="3706178" y="467618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E54B094B-C23E-4607-8270-D7880B0E83BB}"/>
              </a:ext>
            </a:extLst>
          </p:cNvPr>
          <p:cNvSpPr/>
          <p:nvPr/>
        </p:nvSpPr>
        <p:spPr>
          <a:xfrm>
            <a:off x="4071348" y="467618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55297E61-27A6-4E05-97F0-E9DBB333FECF}"/>
              </a:ext>
            </a:extLst>
          </p:cNvPr>
          <p:cNvSpPr/>
          <p:nvPr/>
        </p:nvSpPr>
        <p:spPr>
          <a:xfrm>
            <a:off x="4441281" y="469126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57FDD80D-84F4-4E40-B5E9-A5CC31C1F346}"/>
              </a:ext>
            </a:extLst>
          </p:cNvPr>
          <p:cNvSpPr/>
          <p:nvPr/>
        </p:nvSpPr>
        <p:spPr>
          <a:xfrm>
            <a:off x="4808630" y="467158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A2D3D2E6-A29A-4A51-828A-404BC415B7DE}"/>
              </a:ext>
            </a:extLst>
          </p:cNvPr>
          <p:cNvSpPr/>
          <p:nvPr/>
        </p:nvSpPr>
        <p:spPr>
          <a:xfrm>
            <a:off x="5171215" y="4676185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4C1CBCF4-BF27-4DA8-AF1E-E2D760038E7F}"/>
              </a:ext>
            </a:extLst>
          </p:cNvPr>
          <p:cNvSpPr/>
          <p:nvPr/>
        </p:nvSpPr>
        <p:spPr>
          <a:xfrm>
            <a:off x="5531215" y="467411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49E5B2F4-B2E9-44DC-8260-B573A98E2520}"/>
              </a:ext>
            </a:extLst>
          </p:cNvPr>
          <p:cNvSpPr/>
          <p:nvPr/>
        </p:nvSpPr>
        <p:spPr>
          <a:xfrm>
            <a:off x="5889265" y="467037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77D5CB5F-E7C7-48C6-AEF4-3C4A2C06A49E}"/>
              </a:ext>
            </a:extLst>
          </p:cNvPr>
          <p:cNvSpPr/>
          <p:nvPr/>
        </p:nvSpPr>
        <p:spPr>
          <a:xfrm>
            <a:off x="6254435" y="4666638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E108CBFE-01E7-47C3-8A97-67C7745B375A}"/>
              </a:ext>
            </a:extLst>
          </p:cNvPr>
          <p:cNvSpPr/>
          <p:nvPr/>
        </p:nvSpPr>
        <p:spPr>
          <a:xfrm>
            <a:off x="6614435" y="467037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69E35E1E-0543-4A00-9FB4-39C8914F0659}"/>
              </a:ext>
            </a:extLst>
          </p:cNvPr>
          <p:cNvSpPr/>
          <p:nvPr/>
        </p:nvSpPr>
        <p:spPr>
          <a:xfrm>
            <a:off x="6968585" y="4666639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A8CD138-16B7-46C2-A21E-F55CFD16BBD2}"/>
              </a:ext>
            </a:extLst>
          </p:cNvPr>
          <p:cNvSpPr/>
          <p:nvPr/>
        </p:nvSpPr>
        <p:spPr>
          <a:xfrm>
            <a:off x="9037140" y="704830"/>
            <a:ext cx="1230058" cy="378883"/>
          </a:xfrm>
          <a:prstGeom prst="roundRect">
            <a:avLst/>
          </a:prstGeom>
          <a:solidFill>
            <a:srgbClr val="FFD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E187C04F-B4F2-4105-869A-DB358E62D782}"/>
              </a:ext>
            </a:extLst>
          </p:cNvPr>
          <p:cNvSpPr/>
          <p:nvPr/>
        </p:nvSpPr>
        <p:spPr>
          <a:xfrm>
            <a:off x="3631886" y="78672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4DDF2763-38D2-4D39-91FE-DA19B172F140}"/>
              </a:ext>
            </a:extLst>
          </p:cNvPr>
          <p:cNvSpPr/>
          <p:nvPr/>
        </p:nvSpPr>
        <p:spPr>
          <a:xfrm>
            <a:off x="3997056" y="78672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D1AD1439-19F9-4FB8-A14D-3059577A30EF}"/>
              </a:ext>
            </a:extLst>
          </p:cNvPr>
          <p:cNvSpPr/>
          <p:nvPr/>
        </p:nvSpPr>
        <p:spPr>
          <a:xfrm>
            <a:off x="4366989" y="801809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6C7E0E67-4D17-4CCD-82C1-10BAB916F003}"/>
              </a:ext>
            </a:extLst>
          </p:cNvPr>
          <p:cNvSpPr/>
          <p:nvPr/>
        </p:nvSpPr>
        <p:spPr>
          <a:xfrm>
            <a:off x="4734338" y="78212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id="{6FEE6D85-BCCC-473A-8443-40FB3F9F16A4}"/>
              </a:ext>
            </a:extLst>
          </p:cNvPr>
          <p:cNvSpPr/>
          <p:nvPr/>
        </p:nvSpPr>
        <p:spPr>
          <a:xfrm>
            <a:off x="5096923" y="786728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id="{F1858EA3-0460-4CE5-9BFE-15585D9485DD}"/>
              </a:ext>
            </a:extLst>
          </p:cNvPr>
          <p:cNvSpPr/>
          <p:nvPr/>
        </p:nvSpPr>
        <p:spPr>
          <a:xfrm>
            <a:off x="5456923" y="78465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8DB9D061-A1B7-4536-A0EE-2786C71E435D}"/>
              </a:ext>
            </a:extLst>
          </p:cNvPr>
          <p:cNvSpPr/>
          <p:nvPr/>
        </p:nvSpPr>
        <p:spPr>
          <a:xfrm>
            <a:off x="7072418" y="714089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FF8B3CE3-455A-46F6-A355-EFDD025728B8}"/>
              </a:ext>
            </a:extLst>
          </p:cNvPr>
          <p:cNvSpPr/>
          <p:nvPr/>
        </p:nvSpPr>
        <p:spPr>
          <a:xfrm>
            <a:off x="7432418" y="74771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EDCA1ED5-45CF-4A89-965A-AB0CE3F69ECE}"/>
              </a:ext>
            </a:extLst>
          </p:cNvPr>
          <p:cNvSpPr/>
          <p:nvPr/>
        </p:nvSpPr>
        <p:spPr>
          <a:xfrm>
            <a:off x="7818060" y="74240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E7955792-5CDC-4093-AA44-7BF37A529079}"/>
              </a:ext>
            </a:extLst>
          </p:cNvPr>
          <p:cNvSpPr/>
          <p:nvPr/>
        </p:nvSpPr>
        <p:spPr>
          <a:xfrm>
            <a:off x="8126775" y="729298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957AAD7E-474A-4CD6-8178-F842EEB90C05}"/>
              </a:ext>
            </a:extLst>
          </p:cNvPr>
          <p:cNvSpPr/>
          <p:nvPr/>
        </p:nvSpPr>
        <p:spPr>
          <a:xfrm>
            <a:off x="3697876" y="129082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17451223-1AF3-404B-977B-A3B05C1335F5}"/>
              </a:ext>
            </a:extLst>
          </p:cNvPr>
          <p:cNvSpPr/>
          <p:nvPr/>
        </p:nvSpPr>
        <p:spPr>
          <a:xfrm>
            <a:off x="4065225" y="129613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1D430075-D772-43BD-BDB0-A7C334B443E2}"/>
              </a:ext>
            </a:extLst>
          </p:cNvPr>
          <p:cNvSpPr/>
          <p:nvPr/>
        </p:nvSpPr>
        <p:spPr>
          <a:xfrm>
            <a:off x="5462773" y="126844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0544A6A3-BC3B-4D52-8A1E-2480756E832D}"/>
              </a:ext>
            </a:extLst>
          </p:cNvPr>
          <p:cNvSpPr/>
          <p:nvPr/>
        </p:nvSpPr>
        <p:spPr>
          <a:xfrm>
            <a:off x="5820823" y="1264704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Ellipse 153">
            <a:extLst>
              <a:ext uri="{FF2B5EF4-FFF2-40B4-BE49-F238E27FC236}">
                <a16:creationId xmlns:a16="http://schemas.microsoft.com/office/drawing/2014/main" id="{5E526D13-F006-4374-8CB4-77ACD86C60CB}"/>
              </a:ext>
            </a:extLst>
          </p:cNvPr>
          <p:cNvSpPr/>
          <p:nvPr/>
        </p:nvSpPr>
        <p:spPr>
          <a:xfrm>
            <a:off x="6185993" y="126096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Ellipse 154">
            <a:extLst>
              <a:ext uri="{FF2B5EF4-FFF2-40B4-BE49-F238E27FC236}">
                <a16:creationId xmlns:a16="http://schemas.microsoft.com/office/drawing/2014/main" id="{F5F67F88-D4EA-404C-A22B-C1A7615F3DE9}"/>
              </a:ext>
            </a:extLst>
          </p:cNvPr>
          <p:cNvSpPr/>
          <p:nvPr/>
        </p:nvSpPr>
        <p:spPr>
          <a:xfrm>
            <a:off x="6545993" y="1264704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Ellipse 155">
            <a:extLst>
              <a:ext uri="{FF2B5EF4-FFF2-40B4-BE49-F238E27FC236}">
                <a16:creationId xmlns:a16="http://schemas.microsoft.com/office/drawing/2014/main" id="{4EC35982-79D7-4778-88FD-F61B65DCFF6D}"/>
              </a:ext>
            </a:extLst>
          </p:cNvPr>
          <p:cNvSpPr/>
          <p:nvPr/>
        </p:nvSpPr>
        <p:spPr>
          <a:xfrm>
            <a:off x="6900143" y="1260969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Ellipse 156">
            <a:extLst>
              <a:ext uri="{FF2B5EF4-FFF2-40B4-BE49-F238E27FC236}">
                <a16:creationId xmlns:a16="http://schemas.microsoft.com/office/drawing/2014/main" id="{5645DA5A-7AAB-469A-8FDD-6D5512FC0CCE}"/>
              </a:ext>
            </a:extLst>
          </p:cNvPr>
          <p:cNvSpPr/>
          <p:nvPr/>
        </p:nvSpPr>
        <p:spPr>
          <a:xfrm>
            <a:off x="4421096" y="1285596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Ellipse 157">
            <a:extLst>
              <a:ext uri="{FF2B5EF4-FFF2-40B4-BE49-F238E27FC236}">
                <a16:creationId xmlns:a16="http://schemas.microsoft.com/office/drawing/2014/main" id="{ABBE4CF8-1DB2-46B7-B628-9F14EA76BD28}"/>
              </a:ext>
            </a:extLst>
          </p:cNvPr>
          <p:cNvSpPr/>
          <p:nvPr/>
        </p:nvSpPr>
        <p:spPr>
          <a:xfrm>
            <a:off x="4788445" y="126591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Ellipse 158">
            <a:extLst>
              <a:ext uri="{FF2B5EF4-FFF2-40B4-BE49-F238E27FC236}">
                <a16:creationId xmlns:a16="http://schemas.microsoft.com/office/drawing/2014/main" id="{EA8DC021-F4A6-4F08-9ACF-FDD37D6554D9}"/>
              </a:ext>
            </a:extLst>
          </p:cNvPr>
          <p:cNvSpPr/>
          <p:nvPr/>
        </p:nvSpPr>
        <p:spPr>
          <a:xfrm>
            <a:off x="5151030" y="1270515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99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3F000F85-656F-4791-BD3F-B0D984E8EA94}"/>
              </a:ext>
            </a:extLst>
          </p:cNvPr>
          <p:cNvGrpSpPr/>
          <p:nvPr/>
        </p:nvGrpSpPr>
        <p:grpSpPr>
          <a:xfrm>
            <a:off x="2927350" y="250825"/>
            <a:ext cx="6337300" cy="6337300"/>
            <a:chOff x="1784350" y="250825"/>
            <a:chExt cx="6337300" cy="6337300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B1D56AA0-1FD3-4583-B5FD-D5814C82DBB8}"/>
                </a:ext>
              </a:extLst>
            </p:cNvPr>
            <p:cNvCxnSpPr/>
            <p:nvPr/>
          </p:nvCxnSpPr>
          <p:spPr>
            <a:xfrm flipV="1">
              <a:off x="2562225" y="8858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A800CDE1-2B20-49F0-9374-C3EBF368A93C}"/>
                </a:ext>
              </a:extLst>
            </p:cNvPr>
            <p:cNvCxnSpPr/>
            <p:nvPr/>
          </p:nvCxnSpPr>
          <p:spPr>
            <a:xfrm flipV="1">
              <a:off x="2562225" y="13716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42653648-E2E8-47B8-9CCD-035705B3F494}"/>
                </a:ext>
              </a:extLst>
            </p:cNvPr>
            <p:cNvCxnSpPr/>
            <p:nvPr/>
          </p:nvCxnSpPr>
          <p:spPr>
            <a:xfrm flipV="1">
              <a:off x="2562225" y="18573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39D36C41-3AA2-4B5B-87E5-21C139DE962E}"/>
                </a:ext>
              </a:extLst>
            </p:cNvPr>
            <p:cNvCxnSpPr/>
            <p:nvPr/>
          </p:nvCxnSpPr>
          <p:spPr>
            <a:xfrm flipV="1">
              <a:off x="2562225" y="23431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E5EA1F35-0A2E-43B3-8AC2-7DC5DB8F4455}"/>
                </a:ext>
              </a:extLst>
            </p:cNvPr>
            <p:cNvCxnSpPr/>
            <p:nvPr/>
          </p:nvCxnSpPr>
          <p:spPr>
            <a:xfrm flipV="1">
              <a:off x="2562225" y="28289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F80AE0E7-E5FD-4502-B819-19511073564A}"/>
                </a:ext>
              </a:extLst>
            </p:cNvPr>
            <p:cNvCxnSpPr/>
            <p:nvPr/>
          </p:nvCxnSpPr>
          <p:spPr>
            <a:xfrm flipV="1">
              <a:off x="2562225" y="33147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D09DD40-3DA0-46F8-A537-FF8B03684995}"/>
                </a:ext>
              </a:extLst>
            </p:cNvPr>
            <p:cNvCxnSpPr/>
            <p:nvPr/>
          </p:nvCxnSpPr>
          <p:spPr>
            <a:xfrm flipV="1">
              <a:off x="2562225" y="38004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F5250244-9BE4-44FD-BC8A-FC8D05D3CF2D}"/>
                </a:ext>
              </a:extLst>
            </p:cNvPr>
            <p:cNvCxnSpPr/>
            <p:nvPr/>
          </p:nvCxnSpPr>
          <p:spPr>
            <a:xfrm flipV="1">
              <a:off x="2562225" y="42862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FFB1C133-1A8E-4246-B445-1222324AFB8A}"/>
                </a:ext>
              </a:extLst>
            </p:cNvPr>
            <p:cNvCxnSpPr/>
            <p:nvPr/>
          </p:nvCxnSpPr>
          <p:spPr>
            <a:xfrm flipV="1">
              <a:off x="2562225" y="47720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2F1EC3F5-C067-457C-90E6-0FD1D7D985FF}"/>
                </a:ext>
              </a:extLst>
            </p:cNvPr>
            <p:cNvCxnSpPr/>
            <p:nvPr/>
          </p:nvCxnSpPr>
          <p:spPr>
            <a:xfrm flipV="1">
              <a:off x="2562225" y="52578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1CA46035-940A-46AD-A378-3405381BFE0C}"/>
                </a:ext>
              </a:extLst>
            </p:cNvPr>
            <p:cNvGrpSpPr/>
            <p:nvPr/>
          </p:nvGrpSpPr>
          <p:grpSpPr>
            <a:xfrm>
              <a:off x="1784350" y="250825"/>
              <a:ext cx="6337300" cy="6337300"/>
              <a:chOff x="1784350" y="250825"/>
              <a:chExt cx="6337300" cy="6337300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70F8B53A-6460-4866-89AB-2A2AAEAB99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25" b="95000" l="1563" r="98594">
                            <a14:foregroundMark x1="7344" y1="4531" x2="10938" y2="81094"/>
                            <a14:foregroundMark x1="11875" y1="8125" x2="14880" y2="8189"/>
                            <a14:foregroundMark x1="89844" y1="3125" x2="88438" y2="92500"/>
                            <a14:foregroundMark x1="94844" y1="91406" x2="7031" y2="95156"/>
                            <a14:foregroundMark x1="1563" y1="95000" x2="1563" y2="95000"/>
                            <a14:foregroundMark x1="98594" y1="90625" x2="98594" y2="90625"/>
                            <a14:backgroundMark x1="15469" y1="24063" x2="66719" y2="24063"/>
                            <a14:backgroundMark x1="66719" y1="24063" x2="82500" y2="22500"/>
                            <a14:backgroundMark x1="82500" y1="22500" x2="84063" y2="23125"/>
                            <a14:backgroundMark x1="85000" y1="37188" x2="15313" y2="38438"/>
                            <a14:backgroundMark x1="15313" y1="31719" x2="15313" y2="31719"/>
                            <a14:backgroundMark x1="15469" y1="47344" x2="73281" y2="44375"/>
                            <a14:backgroundMark x1="73281" y1="44375" x2="83281" y2="44375"/>
                            <a14:backgroundMark x1="15469" y1="60000" x2="72031" y2="60000"/>
                            <a14:backgroundMark x1="72031" y1="60000" x2="74219" y2="59844"/>
                            <a14:backgroundMark x1="14688" y1="75000" x2="63906" y2="71094"/>
                            <a14:backgroundMark x1="63906" y1="71094" x2="78438" y2="72188"/>
                            <a14:backgroundMark x1="79063" y1="80313" x2="15469" y2="81406"/>
                            <a14:backgroundMark x1="15313" y1="7500" x2="22969" y2="7344"/>
                            <a14:backgroundMark x1="22969" y1="7344" x2="40156" y2="7344"/>
                            <a14:backgroundMark x1="40156" y1="7344" x2="76719" y2="5313"/>
                            <a14:backgroundMark x1="76719" y1="5313" x2="81875" y2="5313"/>
                            <a14:backgroundMark x1="84531" y1="5156" x2="85000" y2="8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50825"/>
                <a:ext cx="6337300" cy="633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71B9676-6DAB-4215-AD57-CC080AB516A1}"/>
                  </a:ext>
                </a:extLst>
              </p:cNvPr>
              <p:cNvSpPr/>
              <p:nvPr/>
            </p:nvSpPr>
            <p:spPr>
              <a:xfrm>
                <a:off x="2562225" y="747712"/>
                <a:ext cx="219075" cy="19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5" name="Ellipse 44">
            <a:extLst>
              <a:ext uri="{FF2B5EF4-FFF2-40B4-BE49-F238E27FC236}">
                <a16:creationId xmlns:a16="http://schemas.microsoft.com/office/drawing/2014/main" id="{05BB1E0A-6982-4393-87D1-60D213E6D3F6}"/>
              </a:ext>
            </a:extLst>
          </p:cNvPr>
          <p:cNvSpPr/>
          <p:nvPr/>
        </p:nvSpPr>
        <p:spPr>
          <a:xfrm>
            <a:off x="3697876" y="221599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7F4569E-E57A-442C-B78E-2201A1473BE8}"/>
              </a:ext>
            </a:extLst>
          </p:cNvPr>
          <p:cNvSpPr/>
          <p:nvPr/>
        </p:nvSpPr>
        <p:spPr>
          <a:xfrm>
            <a:off x="4063046" y="221599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8BFEA76B-1DB5-4746-9BF6-9AA8DA6B22DC}"/>
              </a:ext>
            </a:extLst>
          </p:cNvPr>
          <p:cNvSpPr/>
          <p:nvPr/>
        </p:nvSpPr>
        <p:spPr>
          <a:xfrm>
            <a:off x="4432979" y="223107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31B63FE1-5D82-4773-BDFA-3A0223437E92}"/>
              </a:ext>
            </a:extLst>
          </p:cNvPr>
          <p:cNvSpPr/>
          <p:nvPr/>
        </p:nvSpPr>
        <p:spPr>
          <a:xfrm>
            <a:off x="4800328" y="221138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B951FD5-6738-4D06-9A5A-9F999277E15C}"/>
              </a:ext>
            </a:extLst>
          </p:cNvPr>
          <p:cNvSpPr/>
          <p:nvPr/>
        </p:nvSpPr>
        <p:spPr>
          <a:xfrm>
            <a:off x="5162913" y="221599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D7C5F6D4-A38D-4482-B469-82508A8247BA}"/>
              </a:ext>
            </a:extLst>
          </p:cNvPr>
          <p:cNvSpPr/>
          <p:nvPr/>
        </p:nvSpPr>
        <p:spPr>
          <a:xfrm>
            <a:off x="5522913" y="221391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75D356A-4940-48E5-941B-F6CDC1EEC81A}"/>
              </a:ext>
            </a:extLst>
          </p:cNvPr>
          <p:cNvSpPr/>
          <p:nvPr/>
        </p:nvSpPr>
        <p:spPr>
          <a:xfrm>
            <a:off x="5880963" y="221018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BE35A0B3-5337-4D02-8E8C-F83317C3DEDE}"/>
              </a:ext>
            </a:extLst>
          </p:cNvPr>
          <p:cNvSpPr/>
          <p:nvPr/>
        </p:nvSpPr>
        <p:spPr>
          <a:xfrm>
            <a:off x="6246133" y="2206446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4C951C59-DF5F-4B57-8378-B779B782222E}"/>
              </a:ext>
            </a:extLst>
          </p:cNvPr>
          <p:cNvSpPr/>
          <p:nvPr/>
        </p:nvSpPr>
        <p:spPr>
          <a:xfrm>
            <a:off x="6606133" y="221018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2CB22709-30F1-473D-8AC2-A4D869E2584C}"/>
              </a:ext>
            </a:extLst>
          </p:cNvPr>
          <p:cNvSpPr/>
          <p:nvPr/>
        </p:nvSpPr>
        <p:spPr>
          <a:xfrm>
            <a:off x="6960283" y="2206447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5F02BA9-AAD8-430C-ABCD-9AD269A330B7}"/>
              </a:ext>
            </a:extLst>
          </p:cNvPr>
          <p:cNvSpPr/>
          <p:nvPr/>
        </p:nvSpPr>
        <p:spPr>
          <a:xfrm>
            <a:off x="3705225" y="176928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611732BC-EFAB-42E6-879C-05060EFB8811}"/>
              </a:ext>
            </a:extLst>
          </p:cNvPr>
          <p:cNvSpPr/>
          <p:nvPr/>
        </p:nvSpPr>
        <p:spPr>
          <a:xfrm>
            <a:off x="4070395" y="176928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750D0E3-D974-45FA-B03E-FE7E00DBB976}"/>
              </a:ext>
            </a:extLst>
          </p:cNvPr>
          <p:cNvSpPr/>
          <p:nvPr/>
        </p:nvSpPr>
        <p:spPr>
          <a:xfrm>
            <a:off x="4440328" y="178436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FC92E76A-DD39-48E1-895C-FB4352EBE7AD}"/>
              </a:ext>
            </a:extLst>
          </p:cNvPr>
          <p:cNvSpPr/>
          <p:nvPr/>
        </p:nvSpPr>
        <p:spPr>
          <a:xfrm>
            <a:off x="4807677" y="1764676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EC40F568-3386-4EB6-A785-61621239E32D}"/>
              </a:ext>
            </a:extLst>
          </p:cNvPr>
          <p:cNvSpPr/>
          <p:nvPr/>
        </p:nvSpPr>
        <p:spPr>
          <a:xfrm>
            <a:off x="5170262" y="1769281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472B3DDE-BB0D-42E5-B8EC-28D46F0E5C09}"/>
              </a:ext>
            </a:extLst>
          </p:cNvPr>
          <p:cNvSpPr/>
          <p:nvPr/>
        </p:nvSpPr>
        <p:spPr>
          <a:xfrm>
            <a:off x="5530262" y="1767206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15CB31AA-B235-4297-A637-92D3ED4BCB2E}"/>
              </a:ext>
            </a:extLst>
          </p:cNvPr>
          <p:cNvSpPr/>
          <p:nvPr/>
        </p:nvSpPr>
        <p:spPr>
          <a:xfrm>
            <a:off x="5888312" y="176347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8148CB37-E8E8-45CD-8E76-16598591E818}"/>
              </a:ext>
            </a:extLst>
          </p:cNvPr>
          <p:cNvSpPr/>
          <p:nvPr/>
        </p:nvSpPr>
        <p:spPr>
          <a:xfrm>
            <a:off x="6253482" y="1759734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CC4984D-F0CD-4D50-9F8E-FA49C9D0A639}"/>
              </a:ext>
            </a:extLst>
          </p:cNvPr>
          <p:cNvSpPr/>
          <p:nvPr/>
        </p:nvSpPr>
        <p:spPr>
          <a:xfrm>
            <a:off x="6613482" y="176347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225E921E-8278-434B-A6B6-CB1185D96C1E}"/>
              </a:ext>
            </a:extLst>
          </p:cNvPr>
          <p:cNvSpPr/>
          <p:nvPr/>
        </p:nvSpPr>
        <p:spPr>
          <a:xfrm>
            <a:off x="6967632" y="1759735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040780D-683B-4D46-8BF6-4DDFB4AD3223}"/>
              </a:ext>
            </a:extLst>
          </p:cNvPr>
          <p:cNvSpPr/>
          <p:nvPr/>
        </p:nvSpPr>
        <p:spPr>
          <a:xfrm>
            <a:off x="3708628" y="272480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B1316ADB-F46B-4AD2-882B-FCDEC1D1A859}"/>
              </a:ext>
            </a:extLst>
          </p:cNvPr>
          <p:cNvSpPr/>
          <p:nvPr/>
        </p:nvSpPr>
        <p:spPr>
          <a:xfrm>
            <a:off x="4073798" y="272480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63ABEE26-1069-4337-9D06-6ECD4C54FB44}"/>
              </a:ext>
            </a:extLst>
          </p:cNvPr>
          <p:cNvSpPr/>
          <p:nvPr/>
        </p:nvSpPr>
        <p:spPr>
          <a:xfrm>
            <a:off x="4443731" y="273989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87FFE209-696C-4A1A-8C53-4D4C357F7A6C}"/>
              </a:ext>
            </a:extLst>
          </p:cNvPr>
          <p:cNvSpPr/>
          <p:nvPr/>
        </p:nvSpPr>
        <p:spPr>
          <a:xfrm>
            <a:off x="4811080" y="272020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3D86937B-7822-49C2-92BD-1ED03C63E90D}"/>
              </a:ext>
            </a:extLst>
          </p:cNvPr>
          <p:cNvSpPr/>
          <p:nvPr/>
        </p:nvSpPr>
        <p:spPr>
          <a:xfrm>
            <a:off x="5173665" y="2724810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AE379CED-A1C8-43C1-B680-24011E3F1000}"/>
              </a:ext>
            </a:extLst>
          </p:cNvPr>
          <p:cNvSpPr/>
          <p:nvPr/>
        </p:nvSpPr>
        <p:spPr>
          <a:xfrm>
            <a:off x="5533665" y="272273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D781D43E-191A-4E36-ADD6-DB0E0751F541}"/>
              </a:ext>
            </a:extLst>
          </p:cNvPr>
          <p:cNvSpPr/>
          <p:nvPr/>
        </p:nvSpPr>
        <p:spPr>
          <a:xfrm>
            <a:off x="5891715" y="271899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61B0AD98-775E-45E0-9E6C-CE4E0A66AC52}"/>
              </a:ext>
            </a:extLst>
          </p:cNvPr>
          <p:cNvSpPr/>
          <p:nvPr/>
        </p:nvSpPr>
        <p:spPr>
          <a:xfrm>
            <a:off x="6256885" y="2715263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06944BF7-CB1D-424A-9BCC-1D51E6345758}"/>
              </a:ext>
            </a:extLst>
          </p:cNvPr>
          <p:cNvSpPr/>
          <p:nvPr/>
        </p:nvSpPr>
        <p:spPr>
          <a:xfrm>
            <a:off x="6616885" y="271899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673F8C0C-E5C1-4A52-8EFA-EA1775D0A460}"/>
              </a:ext>
            </a:extLst>
          </p:cNvPr>
          <p:cNvSpPr/>
          <p:nvPr/>
        </p:nvSpPr>
        <p:spPr>
          <a:xfrm>
            <a:off x="6971035" y="2715264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8F8545D-61C9-4087-9C60-D00B591E7F7B}"/>
              </a:ext>
            </a:extLst>
          </p:cNvPr>
          <p:cNvSpPr/>
          <p:nvPr/>
        </p:nvSpPr>
        <p:spPr>
          <a:xfrm>
            <a:off x="3705225" y="324376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DBFB6F2-CA67-48C4-99FB-CE33B6737561}"/>
              </a:ext>
            </a:extLst>
          </p:cNvPr>
          <p:cNvSpPr/>
          <p:nvPr/>
        </p:nvSpPr>
        <p:spPr>
          <a:xfrm>
            <a:off x="4070395" y="324376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F35B4422-FA72-4C5E-AD31-BA5FE6583B8A}"/>
              </a:ext>
            </a:extLst>
          </p:cNvPr>
          <p:cNvSpPr/>
          <p:nvPr/>
        </p:nvSpPr>
        <p:spPr>
          <a:xfrm>
            <a:off x="4440328" y="325884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FDFD5A20-A349-468C-B00F-DC45E26F6E81}"/>
              </a:ext>
            </a:extLst>
          </p:cNvPr>
          <p:cNvSpPr/>
          <p:nvPr/>
        </p:nvSpPr>
        <p:spPr>
          <a:xfrm>
            <a:off x="4807677" y="323916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237BA4C8-3F4C-4D4E-A377-294419EACB67}"/>
              </a:ext>
            </a:extLst>
          </p:cNvPr>
          <p:cNvSpPr/>
          <p:nvPr/>
        </p:nvSpPr>
        <p:spPr>
          <a:xfrm>
            <a:off x="5170262" y="3243766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5AB577EF-8711-4F8B-8AD8-DC978B13FA30}"/>
              </a:ext>
            </a:extLst>
          </p:cNvPr>
          <p:cNvSpPr/>
          <p:nvPr/>
        </p:nvSpPr>
        <p:spPr>
          <a:xfrm>
            <a:off x="5530262" y="324169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FD6183FB-28ED-461A-9F7D-5C65FE914B24}"/>
              </a:ext>
            </a:extLst>
          </p:cNvPr>
          <p:cNvSpPr/>
          <p:nvPr/>
        </p:nvSpPr>
        <p:spPr>
          <a:xfrm>
            <a:off x="5888312" y="323795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12C1CBC8-719C-432F-91F9-4D7E9EA94AD9}"/>
              </a:ext>
            </a:extLst>
          </p:cNvPr>
          <p:cNvSpPr/>
          <p:nvPr/>
        </p:nvSpPr>
        <p:spPr>
          <a:xfrm>
            <a:off x="6253482" y="3234219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7CB2962-092C-4D0B-B9D1-9E8AE45E81C4}"/>
              </a:ext>
            </a:extLst>
          </p:cNvPr>
          <p:cNvSpPr/>
          <p:nvPr/>
        </p:nvSpPr>
        <p:spPr>
          <a:xfrm>
            <a:off x="6613482" y="323795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720352CB-C411-461D-A035-F654A5827304}"/>
              </a:ext>
            </a:extLst>
          </p:cNvPr>
          <p:cNvSpPr/>
          <p:nvPr/>
        </p:nvSpPr>
        <p:spPr>
          <a:xfrm>
            <a:off x="6967632" y="3234220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71A63175-629E-406D-BCA5-55A9D753C712}"/>
              </a:ext>
            </a:extLst>
          </p:cNvPr>
          <p:cNvSpPr/>
          <p:nvPr/>
        </p:nvSpPr>
        <p:spPr>
          <a:xfrm>
            <a:off x="3705225" y="371711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CD7522CA-7463-4D1F-A1B5-22DE73D96EA4}"/>
              </a:ext>
            </a:extLst>
          </p:cNvPr>
          <p:cNvSpPr/>
          <p:nvPr/>
        </p:nvSpPr>
        <p:spPr>
          <a:xfrm>
            <a:off x="4070395" y="371711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8245B12C-BFF0-4355-AEA5-BC6862AA0CE5}"/>
              </a:ext>
            </a:extLst>
          </p:cNvPr>
          <p:cNvSpPr/>
          <p:nvPr/>
        </p:nvSpPr>
        <p:spPr>
          <a:xfrm>
            <a:off x="4440328" y="373219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268A635B-8B1D-40BF-AEDA-CBB4A3BB6C43}"/>
              </a:ext>
            </a:extLst>
          </p:cNvPr>
          <p:cNvSpPr/>
          <p:nvPr/>
        </p:nvSpPr>
        <p:spPr>
          <a:xfrm>
            <a:off x="4807677" y="371250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7EF7A59A-D4CA-434E-9ECD-95A662E4FCDA}"/>
              </a:ext>
            </a:extLst>
          </p:cNvPr>
          <p:cNvSpPr/>
          <p:nvPr/>
        </p:nvSpPr>
        <p:spPr>
          <a:xfrm>
            <a:off x="5170262" y="3717111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0BD34E4E-1C9F-43CD-949C-93A92261894A}"/>
              </a:ext>
            </a:extLst>
          </p:cNvPr>
          <p:cNvSpPr/>
          <p:nvPr/>
        </p:nvSpPr>
        <p:spPr>
          <a:xfrm>
            <a:off x="5530262" y="371503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5D3E96FD-8BEA-4386-B9DA-D02C60DC8298}"/>
              </a:ext>
            </a:extLst>
          </p:cNvPr>
          <p:cNvSpPr/>
          <p:nvPr/>
        </p:nvSpPr>
        <p:spPr>
          <a:xfrm>
            <a:off x="5888312" y="371130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C210D26E-9A95-4325-B240-CD2F5C047323}"/>
              </a:ext>
            </a:extLst>
          </p:cNvPr>
          <p:cNvSpPr/>
          <p:nvPr/>
        </p:nvSpPr>
        <p:spPr>
          <a:xfrm>
            <a:off x="6253482" y="3707564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9331C178-0C38-4C51-9CC2-65D802577601}"/>
              </a:ext>
            </a:extLst>
          </p:cNvPr>
          <p:cNvSpPr/>
          <p:nvPr/>
        </p:nvSpPr>
        <p:spPr>
          <a:xfrm>
            <a:off x="6613482" y="371130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F469204B-C5F4-451C-A9D4-A5C14A39878C}"/>
              </a:ext>
            </a:extLst>
          </p:cNvPr>
          <p:cNvSpPr/>
          <p:nvPr/>
        </p:nvSpPr>
        <p:spPr>
          <a:xfrm>
            <a:off x="6967632" y="3707565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1846B43B-010D-4852-BD49-CBF8BFDC3EDB}"/>
              </a:ext>
            </a:extLst>
          </p:cNvPr>
          <p:cNvSpPr/>
          <p:nvPr/>
        </p:nvSpPr>
        <p:spPr>
          <a:xfrm>
            <a:off x="3705225" y="511152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5FA817A3-79B7-4584-B2A4-84F0A03305A2}"/>
              </a:ext>
            </a:extLst>
          </p:cNvPr>
          <p:cNvSpPr/>
          <p:nvPr/>
        </p:nvSpPr>
        <p:spPr>
          <a:xfrm>
            <a:off x="4070395" y="511152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650EB80-B328-4E35-85C9-6328079D897D}"/>
              </a:ext>
            </a:extLst>
          </p:cNvPr>
          <p:cNvSpPr/>
          <p:nvPr/>
        </p:nvSpPr>
        <p:spPr>
          <a:xfrm>
            <a:off x="4440328" y="512660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BA54E811-47B6-47D3-82DF-53830A4C0AAC}"/>
              </a:ext>
            </a:extLst>
          </p:cNvPr>
          <p:cNvSpPr/>
          <p:nvPr/>
        </p:nvSpPr>
        <p:spPr>
          <a:xfrm>
            <a:off x="4807677" y="510692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48BB32CF-0FD3-4FA2-A961-A295FF6B3AA7}"/>
              </a:ext>
            </a:extLst>
          </p:cNvPr>
          <p:cNvSpPr/>
          <p:nvPr/>
        </p:nvSpPr>
        <p:spPr>
          <a:xfrm>
            <a:off x="5170262" y="5111528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CC5D39F5-B009-42CE-A9F8-A54F4C432575}"/>
              </a:ext>
            </a:extLst>
          </p:cNvPr>
          <p:cNvSpPr/>
          <p:nvPr/>
        </p:nvSpPr>
        <p:spPr>
          <a:xfrm>
            <a:off x="5530262" y="510945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4D6BB972-4AE3-4C3F-A27C-699E34A37E99}"/>
              </a:ext>
            </a:extLst>
          </p:cNvPr>
          <p:cNvSpPr/>
          <p:nvPr/>
        </p:nvSpPr>
        <p:spPr>
          <a:xfrm>
            <a:off x="5888312" y="510571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539BD3CD-14CC-4DA9-9E91-EA6272952BE0}"/>
              </a:ext>
            </a:extLst>
          </p:cNvPr>
          <p:cNvSpPr/>
          <p:nvPr/>
        </p:nvSpPr>
        <p:spPr>
          <a:xfrm>
            <a:off x="6253482" y="5101981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70BCC822-FF75-403C-A099-7C85DA064860}"/>
              </a:ext>
            </a:extLst>
          </p:cNvPr>
          <p:cNvSpPr/>
          <p:nvPr/>
        </p:nvSpPr>
        <p:spPr>
          <a:xfrm>
            <a:off x="6613482" y="510571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F9A23EE1-8BA9-4401-83CE-391D29F84838}"/>
              </a:ext>
            </a:extLst>
          </p:cNvPr>
          <p:cNvSpPr/>
          <p:nvPr/>
        </p:nvSpPr>
        <p:spPr>
          <a:xfrm>
            <a:off x="6967632" y="5101982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79169031-5F55-4C81-8E76-F345F17C0B49}"/>
              </a:ext>
            </a:extLst>
          </p:cNvPr>
          <p:cNvSpPr/>
          <p:nvPr/>
        </p:nvSpPr>
        <p:spPr>
          <a:xfrm>
            <a:off x="3705225" y="419911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CBD14523-7A9B-45FF-9220-2E2367C760F9}"/>
              </a:ext>
            </a:extLst>
          </p:cNvPr>
          <p:cNvSpPr/>
          <p:nvPr/>
        </p:nvSpPr>
        <p:spPr>
          <a:xfrm>
            <a:off x="4070395" y="419911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CFD161A7-0451-4953-8E3B-771C49327723}"/>
              </a:ext>
            </a:extLst>
          </p:cNvPr>
          <p:cNvSpPr/>
          <p:nvPr/>
        </p:nvSpPr>
        <p:spPr>
          <a:xfrm>
            <a:off x="4440328" y="421420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16AB3A78-8613-443F-940C-8441A2690CB1}"/>
              </a:ext>
            </a:extLst>
          </p:cNvPr>
          <p:cNvSpPr/>
          <p:nvPr/>
        </p:nvSpPr>
        <p:spPr>
          <a:xfrm>
            <a:off x="4807677" y="419451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E68EE8AA-9595-42E8-B220-FA39C4522E3F}"/>
              </a:ext>
            </a:extLst>
          </p:cNvPr>
          <p:cNvSpPr/>
          <p:nvPr/>
        </p:nvSpPr>
        <p:spPr>
          <a:xfrm>
            <a:off x="5170262" y="4199119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6E860416-455C-48D0-8CE8-87EB28D5BDF4}"/>
              </a:ext>
            </a:extLst>
          </p:cNvPr>
          <p:cNvSpPr/>
          <p:nvPr/>
        </p:nvSpPr>
        <p:spPr>
          <a:xfrm>
            <a:off x="5530262" y="419704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8D18E50A-AB0F-412B-9DC6-4E0EF4865736}"/>
              </a:ext>
            </a:extLst>
          </p:cNvPr>
          <p:cNvSpPr/>
          <p:nvPr/>
        </p:nvSpPr>
        <p:spPr>
          <a:xfrm>
            <a:off x="5888312" y="419330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64BAB195-4331-4346-8E9B-AEDD0C3D9D32}"/>
              </a:ext>
            </a:extLst>
          </p:cNvPr>
          <p:cNvSpPr/>
          <p:nvPr/>
        </p:nvSpPr>
        <p:spPr>
          <a:xfrm>
            <a:off x="6253482" y="4189572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2C95C015-F789-4A8C-B626-DB2890E5AC1C}"/>
              </a:ext>
            </a:extLst>
          </p:cNvPr>
          <p:cNvSpPr/>
          <p:nvPr/>
        </p:nvSpPr>
        <p:spPr>
          <a:xfrm>
            <a:off x="6613482" y="419330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4151C4C9-E685-4ABD-BA15-2048E1F8E43B}"/>
              </a:ext>
            </a:extLst>
          </p:cNvPr>
          <p:cNvSpPr/>
          <p:nvPr/>
        </p:nvSpPr>
        <p:spPr>
          <a:xfrm>
            <a:off x="6967632" y="4189573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6967F9D1-87DD-4979-85F5-A47EEF4CCECB}"/>
              </a:ext>
            </a:extLst>
          </p:cNvPr>
          <p:cNvSpPr/>
          <p:nvPr/>
        </p:nvSpPr>
        <p:spPr>
          <a:xfrm>
            <a:off x="3706178" y="467618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E54B094B-C23E-4607-8270-D7880B0E83BB}"/>
              </a:ext>
            </a:extLst>
          </p:cNvPr>
          <p:cNvSpPr/>
          <p:nvPr/>
        </p:nvSpPr>
        <p:spPr>
          <a:xfrm>
            <a:off x="4071348" y="467618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55297E61-27A6-4E05-97F0-E9DBB333FECF}"/>
              </a:ext>
            </a:extLst>
          </p:cNvPr>
          <p:cNvSpPr/>
          <p:nvPr/>
        </p:nvSpPr>
        <p:spPr>
          <a:xfrm>
            <a:off x="4441281" y="469126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57FDD80D-84F4-4E40-B5E9-A5CC31C1F346}"/>
              </a:ext>
            </a:extLst>
          </p:cNvPr>
          <p:cNvSpPr/>
          <p:nvPr/>
        </p:nvSpPr>
        <p:spPr>
          <a:xfrm>
            <a:off x="4808630" y="467158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A2D3D2E6-A29A-4A51-828A-404BC415B7DE}"/>
              </a:ext>
            </a:extLst>
          </p:cNvPr>
          <p:cNvSpPr/>
          <p:nvPr/>
        </p:nvSpPr>
        <p:spPr>
          <a:xfrm>
            <a:off x="5171215" y="4676185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4C1CBCF4-BF27-4DA8-AF1E-E2D760038E7F}"/>
              </a:ext>
            </a:extLst>
          </p:cNvPr>
          <p:cNvSpPr/>
          <p:nvPr/>
        </p:nvSpPr>
        <p:spPr>
          <a:xfrm>
            <a:off x="5531215" y="467411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49E5B2F4-B2E9-44DC-8260-B573A98E2520}"/>
              </a:ext>
            </a:extLst>
          </p:cNvPr>
          <p:cNvSpPr/>
          <p:nvPr/>
        </p:nvSpPr>
        <p:spPr>
          <a:xfrm>
            <a:off x="5889265" y="467037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77D5CB5F-E7C7-48C6-AEF4-3C4A2C06A49E}"/>
              </a:ext>
            </a:extLst>
          </p:cNvPr>
          <p:cNvSpPr/>
          <p:nvPr/>
        </p:nvSpPr>
        <p:spPr>
          <a:xfrm>
            <a:off x="6254435" y="4666638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E108CBFE-01E7-47C3-8A97-67C7745B375A}"/>
              </a:ext>
            </a:extLst>
          </p:cNvPr>
          <p:cNvSpPr/>
          <p:nvPr/>
        </p:nvSpPr>
        <p:spPr>
          <a:xfrm>
            <a:off x="6614435" y="467037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69E35E1E-0543-4A00-9FB4-39C8914F0659}"/>
              </a:ext>
            </a:extLst>
          </p:cNvPr>
          <p:cNvSpPr/>
          <p:nvPr/>
        </p:nvSpPr>
        <p:spPr>
          <a:xfrm>
            <a:off x="6968585" y="4666639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A8CD138-16B7-46C2-A21E-F55CFD16BBD2}"/>
              </a:ext>
            </a:extLst>
          </p:cNvPr>
          <p:cNvSpPr/>
          <p:nvPr/>
        </p:nvSpPr>
        <p:spPr>
          <a:xfrm>
            <a:off x="9037140" y="704830"/>
            <a:ext cx="1230058" cy="378883"/>
          </a:xfrm>
          <a:prstGeom prst="roundRect">
            <a:avLst/>
          </a:prstGeom>
          <a:solidFill>
            <a:srgbClr val="FFD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E187C04F-B4F2-4105-869A-DB358E62D782}"/>
              </a:ext>
            </a:extLst>
          </p:cNvPr>
          <p:cNvSpPr/>
          <p:nvPr/>
        </p:nvSpPr>
        <p:spPr>
          <a:xfrm>
            <a:off x="3631886" y="78672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4DDF2763-38D2-4D39-91FE-DA19B172F140}"/>
              </a:ext>
            </a:extLst>
          </p:cNvPr>
          <p:cNvSpPr/>
          <p:nvPr/>
        </p:nvSpPr>
        <p:spPr>
          <a:xfrm>
            <a:off x="3997056" y="78672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D1AD1439-19F9-4FB8-A14D-3059577A30EF}"/>
              </a:ext>
            </a:extLst>
          </p:cNvPr>
          <p:cNvSpPr/>
          <p:nvPr/>
        </p:nvSpPr>
        <p:spPr>
          <a:xfrm>
            <a:off x="4366989" y="801809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6C7E0E67-4D17-4CCD-82C1-10BAB916F003}"/>
              </a:ext>
            </a:extLst>
          </p:cNvPr>
          <p:cNvSpPr/>
          <p:nvPr/>
        </p:nvSpPr>
        <p:spPr>
          <a:xfrm>
            <a:off x="4734338" y="78212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id="{6FEE6D85-BCCC-473A-8443-40FB3F9F16A4}"/>
              </a:ext>
            </a:extLst>
          </p:cNvPr>
          <p:cNvSpPr/>
          <p:nvPr/>
        </p:nvSpPr>
        <p:spPr>
          <a:xfrm>
            <a:off x="5096923" y="786728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id="{F1858EA3-0460-4CE5-9BFE-15585D9485DD}"/>
              </a:ext>
            </a:extLst>
          </p:cNvPr>
          <p:cNvSpPr/>
          <p:nvPr/>
        </p:nvSpPr>
        <p:spPr>
          <a:xfrm>
            <a:off x="6688726" y="73624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8DB9D061-A1B7-4536-A0EE-2786C71E435D}"/>
              </a:ext>
            </a:extLst>
          </p:cNvPr>
          <p:cNvSpPr/>
          <p:nvPr/>
        </p:nvSpPr>
        <p:spPr>
          <a:xfrm>
            <a:off x="7046776" y="73251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FF8B3CE3-455A-46F6-A355-EFDD025728B8}"/>
              </a:ext>
            </a:extLst>
          </p:cNvPr>
          <p:cNvSpPr/>
          <p:nvPr/>
        </p:nvSpPr>
        <p:spPr>
          <a:xfrm>
            <a:off x="7432418" y="74771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EDCA1ED5-45CF-4A89-965A-AB0CE3F69ECE}"/>
              </a:ext>
            </a:extLst>
          </p:cNvPr>
          <p:cNvSpPr/>
          <p:nvPr/>
        </p:nvSpPr>
        <p:spPr>
          <a:xfrm>
            <a:off x="7818060" y="74240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E7955792-5CDC-4093-AA44-7BF37A529079}"/>
              </a:ext>
            </a:extLst>
          </p:cNvPr>
          <p:cNvSpPr/>
          <p:nvPr/>
        </p:nvSpPr>
        <p:spPr>
          <a:xfrm>
            <a:off x="8126775" y="729298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957AAD7E-474A-4CD6-8178-F842EEB90C05}"/>
              </a:ext>
            </a:extLst>
          </p:cNvPr>
          <p:cNvSpPr/>
          <p:nvPr/>
        </p:nvSpPr>
        <p:spPr>
          <a:xfrm>
            <a:off x="3697876" y="129082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17451223-1AF3-404B-977B-A3B05C1335F5}"/>
              </a:ext>
            </a:extLst>
          </p:cNvPr>
          <p:cNvSpPr/>
          <p:nvPr/>
        </p:nvSpPr>
        <p:spPr>
          <a:xfrm>
            <a:off x="4065225" y="129613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1D430075-D772-43BD-BDB0-A7C334B443E2}"/>
              </a:ext>
            </a:extLst>
          </p:cNvPr>
          <p:cNvSpPr/>
          <p:nvPr/>
        </p:nvSpPr>
        <p:spPr>
          <a:xfrm>
            <a:off x="5462773" y="126844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0544A6A3-BC3B-4D52-8A1E-2480756E832D}"/>
              </a:ext>
            </a:extLst>
          </p:cNvPr>
          <p:cNvSpPr/>
          <p:nvPr/>
        </p:nvSpPr>
        <p:spPr>
          <a:xfrm>
            <a:off x="5820823" y="1264704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Ellipse 153">
            <a:extLst>
              <a:ext uri="{FF2B5EF4-FFF2-40B4-BE49-F238E27FC236}">
                <a16:creationId xmlns:a16="http://schemas.microsoft.com/office/drawing/2014/main" id="{5E526D13-F006-4374-8CB4-77ACD86C60CB}"/>
              </a:ext>
            </a:extLst>
          </p:cNvPr>
          <p:cNvSpPr/>
          <p:nvPr/>
        </p:nvSpPr>
        <p:spPr>
          <a:xfrm>
            <a:off x="6185993" y="126096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Ellipse 154">
            <a:extLst>
              <a:ext uri="{FF2B5EF4-FFF2-40B4-BE49-F238E27FC236}">
                <a16:creationId xmlns:a16="http://schemas.microsoft.com/office/drawing/2014/main" id="{F5F67F88-D4EA-404C-A22B-C1A7615F3DE9}"/>
              </a:ext>
            </a:extLst>
          </p:cNvPr>
          <p:cNvSpPr/>
          <p:nvPr/>
        </p:nvSpPr>
        <p:spPr>
          <a:xfrm>
            <a:off x="6545993" y="1264704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Ellipse 155">
            <a:extLst>
              <a:ext uri="{FF2B5EF4-FFF2-40B4-BE49-F238E27FC236}">
                <a16:creationId xmlns:a16="http://schemas.microsoft.com/office/drawing/2014/main" id="{4EC35982-79D7-4778-88FD-F61B65DCFF6D}"/>
              </a:ext>
            </a:extLst>
          </p:cNvPr>
          <p:cNvSpPr/>
          <p:nvPr/>
        </p:nvSpPr>
        <p:spPr>
          <a:xfrm>
            <a:off x="6900143" y="1260969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Ellipse 156">
            <a:extLst>
              <a:ext uri="{FF2B5EF4-FFF2-40B4-BE49-F238E27FC236}">
                <a16:creationId xmlns:a16="http://schemas.microsoft.com/office/drawing/2014/main" id="{5645DA5A-7AAB-469A-8FDD-6D5512FC0CCE}"/>
              </a:ext>
            </a:extLst>
          </p:cNvPr>
          <p:cNvSpPr/>
          <p:nvPr/>
        </p:nvSpPr>
        <p:spPr>
          <a:xfrm>
            <a:off x="4421096" y="1285596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Ellipse 157">
            <a:extLst>
              <a:ext uri="{FF2B5EF4-FFF2-40B4-BE49-F238E27FC236}">
                <a16:creationId xmlns:a16="http://schemas.microsoft.com/office/drawing/2014/main" id="{ABBE4CF8-1DB2-46B7-B628-9F14EA76BD28}"/>
              </a:ext>
            </a:extLst>
          </p:cNvPr>
          <p:cNvSpPr/>
          <p:nvPr/>
        </p:nvSpPr>
        <p:spPr>
          <a:xfrm>
            <a:off x="4788445" y="126591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Ellipse 158">
            <a:extLst>
              <a:ext uri="{FF2B5EF4-FFF2-40B4-BE49-F238E27FC236}">
                <a16:creationId xmlns:a16="http://schemas.microsoft.com/office/drawing/2014/main" id="{EA8DC021-F4A6-4F08-9ACF-FDD37D6554D9}"/>
              </a:ext>
            </a:extLst>
          </p:cNvPr>
          <p:cNvSpPr/>
          <p:nvPr/>
        </p:nvSpPr>
        <p:spPr>
          <a:xfrm>
            <a:off x="5151030" y="1270515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83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3F000F85-656F-4791-BD3F-B0D984E8EA94}"/>
              </a:ext>
            </a:extLst>
          </p:cNvPr>
          <p:cNvGrpSpPr/>
          <p:nvPr/>
        </p:nvGrpSpPr>
        <p:grpSpPr>
          <a:xfrm>
            <a:off x="2927350" y="250825"/>
            <a:ext cx="6337300" cy="6337300"/>
            <a:chOff x="1784350" y="250825"/>
            <a:chExt cx="6337300" cy="6337300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B1D56AA0-1FD3-4583-B5FD-D5814C82DBB8}"/>
                </a:ext>
              </a:extLst>
            </p:cNvPr>
            <p:cNvCxnSpPr/>
            <p:nvPr/>
          </p:nvCxnSpPr>
          <p:spPr>
            <a:xfrm flipV="1">
              <a:off x="2562225" y="8858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A800CDE1-2B20-49F0-9374-C3EBF368A93C}"/>
                </a:ext>
              </a:extLst>
            </p:cNvPr>
            <p:cNvCxnSpPr/>
            <p:nvPr/>
          </p:nvCxnSpPr>
          <p:spPr>
            <a:xfrm flipV="1">
              <a:off x="2562225" y="13716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42653648-E2E8-47B8-9CCD-035705B3F494}"/>
                </a:ext>
              </a:extLst>
            </p:cNvPr>
            <p:cNvCxnSpPr/>
            <p:nvPr/>
          </p:nvCxnSpPr>
          <p:spPr>
            <a:xfrm flipV="1">
              <a:off x="2562225" y="18573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39D36C41-3AA2-4B5B-87E5-21C139DE962E}"/>
                </a:ext>
              </a:extLst>
            </p:cNvPr>
            <p:cNvCxnSpPr/>
            <p:nvPr/>
          </p:nvCxnSpPr>
          <p:spPr>
            <a:xfrm flipV="1">
              <a:off x="2562225" y="23431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E5EA1F35-0A2E-43B3-8AC2-7DC5DB8F4455}"/>
                </a:ext>
              </a:extLst>
            </p:cNvPr>
            <p:cNvCxnSpPr/>
            <p:nvPr/>
          </p:nvCxnSpPr>
          <p:spPr>
            <a:xfrm flipV="1">
              <a:off x="2562225" y="28289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F80AE0E7-E5FD-4502-B819-19511073564A}"/>
                </a:ext>
              </a:extLst>
            </p:cNvPr>
            <p:cNvCxnSpPr/>
            <p:nvPr/>
          </p:nvCxnSpPr>
          <p:spPr>
            <a:xfrm flipV="1">
              <a:off x="2562225" y="33147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D09DD40-3DA0-46F8-A537-FF8B03684995}"/>
                </a:ext>
              </a:extLst>
            </p:cNvPr>
            <p:cNvCxnSpPr/>
            <p:nvPr/>
          </p:nvCxnSpPr>
          <p:spPr>
            <a:xfrm flipV="1">
              <a:off x="2562225" y="38004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F5250244-9BE4-44FD-BC8A-FC8D05D3CF2D}"/>
                </a:ext>
              </a:extLst>
            </p:cNvPr>
            <p:cNvCxnSpPr/>
            <p:nvPr/>
          </p:nvCxnSpPr>
          <p:spPr>
            <a:xfrm flipV="1">
              <a:off x="2562225" y="42862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FFB1C133-1A8E-4246-B445-1222324AFB8A}"/>
                </a:ext>
              </a:extLst>
            </p:cNvPr>
            <p:cNvCxnSpPr/>
            <p:nvPr/>
          </p:nvCxnSpPr>
          <p:spPr>
            <a:xfrm flipV="1">
              <a:off x="2562225" y="47720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2F1EC3F5-C067-457C-90E6-0FD1D7D985FF}"/>
                </a:ext>
              </a:extLst>
            </p:cNvPr>
            <p:cNvCxnSpPr/>
            <p:nvPr/>
          </p:nvCxnSpPr>
          <p:spPr>
            <a:xfrm flipV="1">
              <a:off x="2562225" y="52578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1CA46035-940A-46AD-A378-3405381BFE0C}"/>
                </a:ext>
              </a:extLst>
            </p:cNvPr>
            <p:cNvGrpSpPr/>
            <p:nvPr/>
          </p:nvGrpSpPr>
          <p:grpSpPr>
            <a:xfrm>
              <a:off x="1784350" y="250825"/>
              <a:ext cx="6337300" cy="6337300"/>
              <a:chOff x="1784350" y="250825"/>
              <a:chExt cx="6337300" cy="6337300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70F8B53A-6460-4866-89AB-2A2AAEAB99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25" b="95000" l="1563" r="98594">
                            <a14:foregroundMark x1="7344" y1="4531" x2="10938" y2="81094"/>
                            <a14:foregroundMark x1="11875" y1="8125" x2="14880" y2="8189"/>
                            <a14:foregroundMark x1="89844" y1="3125" x2="88438" y2="92500"/>
                            <a14:foregroundMark x1="94844" y1="91406" x2="7031" y2="95156"/>
                            <a14:foregroundMark x1="1563" y1="95000" x2="1563" y2="95000"/>
                            <a14:foregroundMark x1="98594" y1="90625" x2="98594" y2="90625"/>
                            <a14:backgroundMark x1="15469" y1="24063" x2="66719" y2="24063"/>
                            <a14:backgroundMark x1="66719" y1="24063" x2="82500" y2="22500"/>
                            <a14:backgroundMark x1="82500" y1="22500" x2="84063" y2="23125"/>
                            <a14:backgroundMark x1="85000" y1="37188" x2="15313" y2="38438"/>
                            <a14:backgroundMark x1="15313" y1="31719" x2="15313" y2="31719"/>
                            <a14:backgroundMark x1="15469" y1="47344" x2="73281" y2="44375"/>
                            <a14:backgroundMark x1="73281" y1="44375" x2="83281" y2="44375"/>
                            <a14:backgroundMark x1="15469" y1="60000" x2="72031" y2="60000"/>
                            <a14:backgroundMark x1="72031" y1="60000" x2="74219" y2="59844"/>
                            <a14:backgroundMark x1="14688" y1="75000" x2="63906" y2="71094"/>
                            <a14:backgroundMark x1="63906" y1="71094" x2="78438" y2="72188"/>
                            <a14:backgroundMark x1="79063" y1="80313" x2="15469" y2="81406"/>
                            <a14:backgroundMark x1="15313" y1="7500" x2="22969" y2="7344"/>
                            <a14:backgroundMark x1="22969" y1="7344" x2="40156" y2="7344"/>
                            <a14:backgroundMark x1="40156" y1="7344" x2="76719" y2="5313"/>
                            <a14:backgroundMark x1="76719" y1="5313" x2="81875" y2="5313"/>
                            <a14:backgroundMark x1="84531" y1="5156" x2="85000" y2="8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50825"/>
                <a:ext cx="6337300" cy="633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71B9676-6DAB-4215-AD57-CC080AB516A1}"/>
                  </a:ext>
                </a:extLst>
              </p:cNvPr>
              <p:cNvSpPr/>
              <p:nvPr/>
            </p:nvSpPr>
            <p:spPr>
              <a:xfrm>
                <a:off x="2562225" y="747712"/>
                <a:ext cx="219075" cy="19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5" name="Ellipse 44">
            <a:extLst>
              <a:ext uri="{FF2B5EF4-FFF2-40B4-BE49-F238E27FC236}">
                <a16:creationId xmlns:a16="http://schemas.microsoft.com/office/drawing/2014/main" id="{05BB1E0A-6982-4393-87D1-60D213E6D3F6}"/>
              </a:ext>
            </a:extLst>
          </p:cNvPr>
          <p:cNvSpPr/>
          <p:nvPr/>
        </p:nvSpPr>
        <p:spPr>
          <a:xfrm>
            <a:off x="3697876" y="221599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7F4569E-E57A-442C-B78E-2201A1473BE8}"/>
              </a:ext>
            </a:extLst>
          </p:cNvPr>
          <p:cNvSpPr/>
          <p:nvPr/>
        </p:nvSpPr>
        <p:spPr>
          <a:xfrm>
            <a:off x="4063046" y="221599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8BFEA76B-1DB5-4746-9BF6-9AA8DA6B22DC}"/>
              </a:ext>
            </a:extLst>
          </p:cNvPr>
          <p:cNvSpPr/>
          <p:nvPr/>
        </p:nvSpPr>
        <p:spPr>
          <a:xfrm>
            <a:off x="4432979" y="223107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31B63FE1-5D82-4773-BDFA-3A0223437E92}"/>
              </a:ext>
            </a:extLst>
          </p:cNvPr>
          <p:cNvSpPr/>
          <p:nvPr/>
        </p:nvSpPr>
        <p:spPr>
          <a:xfrm>
            <a:off x="4800328" y="221138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B951FD5-6738-4D06-9A5A-9F999277E15C}"/>
              </a:ext>
            </a:extLst>
          </p:cNvPr>
          <p:cNvSpPr/>
          <p:nvPr/>
        </p:nvSpPr>
        <p:spPr>
          <a:xfrm>
            <a:off x="5162913" y="221599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D7C5F6D4-A38D-4482-B469-82508A8247BA}"/>
              </a:ext>
            </a:extLst>
          </p:cNvPr>
          <p:cNvSpPr/>
          <p:nvPr/>
        </p:nvSpPr>
        <p:spPr>
          <a:xfrm>
            <a:off x="5522913" y="221391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75D356A-4940-48E5-941B-F6CDC1EEC81A}"/>
              </a:ext>
            </a:extLst>
          </p:cNvPr>
          <p:cNvSpPr/>
          <p:nvPr/>
        </p:nvSpPr>
        <p:spPr>
          <a:xfrm>
            <a:off x="5880963" y="221018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BE35A0B3-5337-4D02-8E8C-F83317C3DEDE}"/>
              </a:ext>
            </a:extLst>
          </p:cNvPr>
          <p:cNvSpPr/>
          <p:nvPr/>
        </p:nvSpPr>
        <p:spPr>
          <a:xfrm>
            <a:off x="6246133" y="2206446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4C951C59-DF5F-4B57-8378-B779B782222E}"/>
              </a:ext>
            </a:extLst>
          </p:cNvPr>
          <p:cNvSpPr/>
          <p:nvPr/>
        </p:nvSpPr>
        <p:spPr>
          <a:xfrm>
            <a:off x="6606133" y="221018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2CB22709-30F1-473D-8AC2-A4D869E2584C}"/>
              </a:ext>
            </a:extLst>
          </p:cNvPr>
          <p:cNvSpPr/>
          <p:nvPr/>
        </p:nvSpPr>
        <p:spPr>
          <a:xfrm>
            <a:off x="6960283" y="2206447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5F02BA9-AAD8-430C-ABCD-9AD269A330B7}"/>
              </a:ext>
            </a:extLst>
          </p:cNvPr>
          <p:cNvSpPr/>
          <p:nvPr/>
        </p:nvSpPr>
        <p:spPr>
          <a:xfrm>
            <a:off x="3705225" y="176928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611732BC-EFAB-42E6-879C-05060EFB8811}"/>
              </a:ext>
            </a:extLst>
          </p:cNvPr>
          <p:cNvSpPr/>
          <p:nvPr/>
        </p:nvSpPr>
        <p:spPr>
          <a:xfrm>
            <a:off x="4070395" y="176928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750D0E3-D974-45FA-B03E-FE7E00DBB976}"/>
              </a:ext>
            </a:extLst>
          </p:cNvPr>
          <p:cNvSpPr/>
          <p:nvPr/>
        </p:nvSpPr>
        <p:spPr>
          <a:xfrm>
            <a:off x="4440328" y="178436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FC92E76A-DD39-48E1-895C-FB4352EBE7AD}"/>
              </a:ext>
            </a:extLst>
          </p:cNvPr>
          <p:cNvSpPr/>
          <p:nvPr/>
        </p:nvSpPr>
        <p:spPr>
          <a:xfrm>
            <a:off x="4807677" y="1764676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EC40F568-3386-4EB6-A785-61621239E32D}"/>
              </a:ext>
            </a:extLst>
          </p:cNvPr>
          <p:cNvSpPr/>
          <p:nvPr/>
        </p:nvSpPr>
        <p:spPr>
          <a:xfrm>
            <a:off x="5170262" y="1769281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472B3DDE-BB0D-42E5-B8EC-28D46F0E5C09}"/>
              </a:ext>
            </a:extLst>
          </p:cNvPr>
          <p:cNvSpPr/>
          <p:nvPr/>
        </p:nvSpPr>
        <p:spPr>
          <a:xfrm>
            <a:off x="5530262" y="1767206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15CB31AA-B235-4297-A637-92D3ED4BCB2E}"/>
              </a:ext>
            </a:extLst>
          </p:cNvPr>
          <p:cNvSpPr/>
          <p:nvPr/>
        </p:nvSpPr>
        <p:spPr>
          <a:xfrm>
            <a:off x="5888312" y="176347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8148CB37-E8E8-45CD-8E76-16598591E818}"/>
              </a:ext>
            </a:extLst>
          </p:cNvPr>
          <p:cNvSpPr/>
          <p:nvPr/>
        </p:nvSpPr>
        <p:spPr>
          <a:xfrm>
            <a:off x="6253482" y="1759734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CC4984D-F0CD-4D50-9F8E-FA49C9D0A639}"/>
              </a:ext>
            </a:extLst>
          </p:cNvPr>
          <p:cNvSpPr/>
          <p:nvPr/>
        </p:nvSpPr>
        <p:spPr>
          <a:xfrm>
            <a:off x="6613482" y="176347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225E921E-8278-434B-A6B6-CB1185D96C1E}"/>
              </a:ext>
            </a:extLst>
          </p:cNvPr>
          <p:cNvSpPr/>
          <p:nvPr/>
        </p:nvSpPr>
        <p:spPr>
          <a:xfrm>
            <a:off x="6967632" y="1759735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040780D-683B-4D46-8BF6-4DDFB4AD3223}"/>
              </a:ext>
            </a:extLst>
          </p:cNvPr>
          <p:cNvSpPr/>
          <p:nvPr/>
        </p:nvSpPr>
        <p:spPr>
          <a:xfrm>
            <a:off x="3708628" y="272480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B1316ADB-F46B-4AD2-882B-FCDEC1D1A859}"/>
              </a:ext>
            </a:extLst>
          </p:cNvPr>
          <p:cNvSpPr/>
          <p:nvPr/>
        </p:nvSpPr>
        <p:spPr>
          <a:xfrm>
            <a:off x="4073798" y="272480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63ABEE26-1069-4337-9D06-6ECD4C54FB44}"/>
              </a:ext>
            </a:extLst>
          </p:cNvPr>
          <p:cNvSpPr/>
          <p:nvPr/>
        </p:nvSpPr>
        <p:spPr>
          <a:xfrm>
            <a:off x="4443731" y="273989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87FFE209-696C-4A1A-8C53-4D4C357F7A6C}"/>
              </a:ext>
            </a:extLst>
          </p:cNvPr>
          <p:cNvSpPr/>
          <p:nvPr/>
        </p:nvSpPr>
        <p:spPr>
          <a:xfrm>
            <a:off x="4811080" y="272020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3D86937B-7822-49C2-92BD-1ED03C63E90D}"/>
              </a:ext>
            </a:extLst>
          </p:cNvPr>
          <p:cNvSpPr/>
          <p:nvPr/>
        </p:nvSpPr>
        <p:spPr>
          <a:xfrm>
            <a:off x="5173665" y="2724810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AE379CED-A1C8-43C1-B680-24011E3F1000}"/>
              </a:ext>
            </a:extLst>
          </p:cNvPr>
          <p:cNvSpPr/>
          <p:nvPr/>
        </p:nvSpPr>
        <p:spPr>
          <a:xfrm>
            <a:off x="5533665" y="272273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D781D43E-191A-4E36-ADD6-DB0E0751F541}"/>
              </a:ext>
            </a:extLst>
          </p:cNvPr>
          <p:cNvSpPr/>
          <p:nvPr/>
        </p:nvSpPr>
        <p:spPr>
          <a:xfrm>
            <a:off x="5891715" y="271899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61B0AD98-775E-45E0-9E6C-CE4E0A66AC52}"/>
              </a:ext>
            </a:extLst>
          </p:cNvPr>
          <p:cNvSpPr/>
          <p:nvPr/>
        </p:nvSpPr>
        <p:spPr>
          <a:xfrm>
            <a:off x="6256885" y="2715263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06944BF7-CB1D-424A-9BCC-1D51E6345758}"/>
              </a:ext>
            </a:extLst>
          </p:cNvPr>
          <p:cNvSpPr/>
          <p:nvPr/>
        </p:nvSpPr>
        <p:spPr>
          <a:xfrm>
            <a:off x="6616885" y="271899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673F8C0C-E5C1-4A52-8EFA-EA1775D0A460}"/>
              </a:ext>
            </a:extLst>
          </p:cNvPr>
          <p:cNvSpPr/>
          <p:nvPr/>
        </p:nvSpPr>
        <p:spPr>
          <a:xfrm>
            <a:off x="6971035" y="2715264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8F8545D-61C9-4087-9C60-D00B591E7F7B}"/>
              </a:ext>
            </a:extLst>
          </p:cNvPr>
          <p:cNvSpPr/>
          <p:nvPr/>
        </p:nvSpPr>
        <p:spPr>
          <a:xfrm>
            <a:off x="3705225" y="324376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DBFB6F2-CA67-48C4-99FB-CE33B6737561}"/>
              </a:ext>
            </a:extLst>
          </p:cNvPr>
          <p:cNvSpPr/>
          <p:nvPr/>
        </p:nvSpPr>
        <p:spPr>
          <a:xfrm>
            <a:off x="4070395" y="324376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F35B4422-FA72-4C5E-AD31-BA5FE6583B8A}"/>
              </a:ext>
            </a:extLst>
          </p:cNvPr>
          <p:cNvSpPr/>
          <p:nvPr/>
        </p:nvSpPr>
        <p:spPr>
          <a:xfrm>
            <a:off x="4440328" y="325884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FDFD5A20-A349-468C-B00F-DC45E26F6E81}"/>
              </a:ext>
            </a:extLst>
          </p:cNvPr>
          <p:cNvSpPr/>
          <p:nvPr/>
        </p:nvSpPr>
        <p:spPr>
          <a:xfrm>
            <a:off x="4807677" y="323916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237BA4C8-3F4C-4D4E-A377-294419EACB67}"/>
              </a:ext>
            </a:extLst>
          </p:cNvPr>
          <p:cNvSpPr/>
          <p:nvPr/>
        </p:nvSpPr>
        <p:spPr>
          <a:xfrm>
            <a:off x="5170262" y="3243766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5AB577EF-8711-4F8B-8AD8-DC978B13FA30}"/>
              </a:ext>
            </a:extLst>
          </p:cNvPr>
          <p:cNvSpPr/>
          <p:nvPr/>
        </p:nvSpPr>
        <p:spPr>
          <a:xfrm>
            <a:off x="5530262" y="324169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FD6183FB-28ED-461A-9F7D-5C65FE914B24}"/>
              </a:ext>
            </a:extLst>
          </p:cNvPr>
          <p:cNvSpPr/>
          <p:nvPr/>
        </p:nvSpPr>
        <p:spPr>
          <a:xfrm>
            <a:off x="5888312" y="323795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12C1CBC8-719C-432F-91F9-4D7E9EA94AD9}"/>
              </a:ext>
            </a:extLst>
          </p:cNvPr>
          <p:cNvSpPr/>
          <p:nvPr/>
        </p:nvSpPr>
        <p:spPr>
          <a:xfrm>
            <a:off x="6253482" y="3234219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7CB2962-092C-4D0B-B9D1-9E8AE45E81C4}"/>
              </a:ext>
            </a:extLst>
          </p:cNvPr>
          <p:cNvSpPr/>
          <p:nvPr/>
        </p:nvSpPr>
        <p:spPr>
          <a:xfrm>
            <a:off x="6613482" y="323795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720352CB-C411-461D-A035-F654A5827304}"/>
              </a:ext>
            </a:extLst>
          </p:cNvPr>
          <p:cNvSpPr/>
          <p:nvPr/>
        </p:nvSpPr>
        <p:spPr>
          <a:xfrm>
            <a:off x="6967632" y="3234220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71A63175-629E-406D-BCA5-55A9D753C712}"/>
              </a:ext>
            </a:extLst>
          </p:cNvPr>
          <p:cNvSpPr/>
          <p:nvPr/>
        </p:nvSpPr>
        <p:spPr>
          <a:xfrm>
            <a:off x="3705225" y="371711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CD7522CA-7463-4D1F-A1B5-22DE73D96EA4}"/>
              </a:ext>
            </a:extLst>
          </p:cNvPr>
          <p:cNvSpPr/>
          <p:nvPr/>
        </p:nvSpPr>
        <p:spPr>
          <a:xfrm>
            <a:off x="4070395" y="371711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8245B12C-BFF0-4355-AEA5-BC6862AA0CE5}"/>
              </a:ext>
            </a:extLst>
          </p:cNvPr>
          <p:cNvSpPr/>
          <p:nvPr/>
        </p:nvSpPr>
        <p:spPr>
          <a:xfrm>
            <a:off x="4440328" y="373219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268A635B-8B1D-40BF-AEDA-CBB4A3BB6C43}"/>
              </a:ext>
            </a:extLst>
          </p:cNvPr>
          <p:cNvSpPr/>
          <p:nvPr/>
        </p:nvSpPr>
        <p:spPr>
          <a:xfrm>
            <a:off x="4807677" y="371250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7EF7A59A-D4CA-434E-9ECD-95A662E4FCDA}"/>
              </a:ext>
            </a:extLst>
          </p:cNvPr>
          <p:cNvSpPr/>
          <p:nvPr/>
        </p:nvSpPr>
        <p:spPr>
          <a:xfrm>
            <a:off x="5170262" y="3717111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0BD34E4E-1C9F-43CD-949C-93A92261894A}"/>
              </a:ext>
            </a:extLst>
          </p:cNvPr>
          <p:cNvSpPr/>
          <p:nvPr/>
        </p:nvSpPr>
        <p:spPr>
          <a:xfrm>
            <a:off x="5530262" y="371503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5D3E96FD-8BEA-4386-B9DA-D02C60DC8298}"/>
              </a:ext>
            </a:extLst>
          </p:cNvPr>
          <p:cNvSpPr/>
          <p:nvPr/>
        </p:nvSpPr>
        <p:spPr>
          <a:xfrm>
            <a:off x="5888312" y="371130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C210D26E-9A95-4325-B240-CD2F5C047323}"/>
              </a:ext>
            </a:extLst>
          </p:cNvPr>
          <p:cNvSpPr/>
          <p:nvPr/>
        </p:nvSpPr>
        <p:spPr>
          <a:xfrm>
            <a:off x="6253482" y="3707564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9331C178-0C38-4C51-9CC2-65D802577601}"/>
              </a:ext>
            </a:extLst>
          </p:cNvPr>
          <p:cNvSpPr/>
          <p:nvPr/>
        </p:nvSpPr>
        <p:spPr>
          <a:xfrm>
            <a:off x="6613482" y="371130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F469204B-C5F4-451C-A9D4-A5C14A39878C}"/>
              </a:ext>
            </a:extLst>
          </p:cNvPr>
          <p:cNvSpPr/>
          <p:nvPr/>
        </p:nvSpPr>
        <p:spPr>
          <a:xfrm>
            <a:off x="6967632" y="3707565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1846B43B-010D-4852-BD49-CBF8BFDC3EDB}"/>
              </a:ext>
            </a:extLst>
          </p:cNvPr>
          <p:cNvSpPr/>
          <p:nvPr/>
        </p:nvSpPr>
        <p:spPr>
          <a:xfrm>
            <a:off x="3705225" y="511152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5FA817A3-79B7-4584-B2A4-84F0A03305A2}"/>
              </a:ext>
            </a:extLst>
          </p:cNvPr>
          <p:cNvSpPr/>
          <p:nvPr/>
        </p:nvSpPr>
        <p:spPr>
          <a:xfrm>
            <a:off x="4070395" y="511152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650EB80-B328-4E35-85C9-6328079D897D}"/>
              </a:ext>
            </a:extLst>
          </p:cNvPr>
          <p:cNvSpPr/>
          <p:nvPr/>
        </p:nvSpPr>
        <p:spPr>
          <a:xfrm>
            <a:off x="4440328" y="512660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BA54E811-47B6-47D3-82DF-53830A4C0AAC}"/>
              </a:ext>
            </a:extLst>
          </p:cNvPr>
          <p:cNvSpPr/>
          <p:nvPr/>
        </p:nvSpPr>
        <p:spPr>
          <a:xfrm>
            <a:off x="4807677" y="510692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48BB32CF-0FD3-4FA2-A961-A295FF6B3AA7}"/>
              </a:ext>
            </a:extLst>
          </p:cNvPr>
          <p:cNvSpPr/>
          <p:nvPr/>
        </p:nvSpPr>
        <p:spPr>
          <a:xfrm>
            <a:off x="5170262" y="5111528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CC5D39F5-B009-42CE-A9F8-A54F4C432575}"/>
              </a:ext>
            </a:extLst>
          </p:cNvPr>
          <p:cNvSpPr/>
          <p:nvPr/>
        </p:nvSpPr>
        <p:spPr>
          <a:xfrm>
            <a:off x="5530262" y="510945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4D6BB972-4AE3-4C3F-A27C-699E34A37E99}"/>
              </a:ext>
            </a:extLst>
          </p:cNvPr>
          <p:cNvSpPr/>
          <p:nvPr/>
        </p:nvSpPr>
        <p:spPr>
          <a:xfrm>
            <a:off x="5888312" y="510571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539BD3CD-14CC-4DA9-9E91-EA6272952BE0}"/>
              </a:ext>
            </a:extLst>
          </p:cNvPr>
          <p:cNvSpPr/>
          <p:nvPr/>
        </p:nvSpPr>
        <p:spPr>
          <a:xfrm>
            <a:off x="6253482" y="5101981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70BCC822-FF75-403C-A099-7C85DA064860}"/>
              </a:ext>
            </a:extLst>
          </p:cNvPr>
          <p:cNvSpPr/>
          <p:nvPr/>
        </p:nvSpPr>
        <p:spPr>
          <a:xfrm>
            <a:off x="6613482" y="510571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F9A23EE1-8BA9-4401-83CE-391D29F84838}"/>
              </a:ext>
            </a:extLst>
          </p:cNvPr>
          <p:cNvSpPr/>
          <p:nvPr/>
        </p:nvSpPr>
        <p:spPr>
          <a:xfrm>
            <a:off x="6967632" y="5101982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79169031-5F55-4C81-8E76-F345F17C0B49}"/>
              </a:ext>
            </a:extLst>
          </p:cNvPr>
          <p:cNvSpPr/>
          <p:nvPr/>
        </p:nvSpPr>
        <p:spPr>
          <a:xfrm>
            <a:off x="3705225" y="419911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CBD14523-7A9B-45FF-9220-2E2367C760F9}"/>
              </a:ext>
            </a:extLst>
          </p:cNvPr>
          <p:cNvSpPr/>
          <p:nvPr/>
        </p:nvSpPr>
        <p:spPr>
          <a:xfrm>
            <a:off x="4070395" y="419911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CFD161A7-0451-4953-8E3B-771C49327723}"/>
              </a:ext>
            </a:extLst>
          </p:cNvPr>
          <p:cNvSpPr/>
          <p:nvPr/>
        </p:nvSpPr>
        <p:spPr>
          <a:xfrm>
            <a:off x="4440328" y="421420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16AB3A78-8613-443F-940C-8441A2690CB1}"/>
              </a:ext>
            </a:extLst>
          </p:cNvPr>
          <p:cNvSpPr/>
          <p:nvPr/>
        </p:nvSpPr>
        <p:spPr>
          <a:xfrm>
            <a:off x="4807677" y="419451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E68EE8AA-9595-42E8-B220-FA39C4522E3F}"/>
              </a:ext>
            </a:extLst>
          </p:cNvPr>
          <p:cNvSpPr/>
          <p:nvPr/>
        </p:nvSpPr>
        <p:spPr>
          <a:xfrm>
            <a:off x="5170262" y="4199119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6E860416-455C-48D0-8CE8-87EB28D5BDF4}"/>
              </a:ext>
            </a:extLst>
          </p:cNvPr>
          <p:cNvSpPr/>
          <p:nvPr/>
        </p:nvSpPr>
        <p:spPr>
          <a:xfrm>
            <a:off x="5530262" y="419704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8D18E50A-AB0F-412B-9DC6-4E0EF4865736}"/>
              </a:ext>
            </a:extLst>
          </p:cNvPr>
          <p:cNvSpPr/>
          <p:nvPr/>
        </p:nvSpPr>
        <p:spPr>
          <a:xfrm>
            <a:off x="5888312" y="419330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64BAB195-4331-4346-8E9B-AEDD0C3D9D32}"/>
              </a:ext>
            </a:extLst>
          </p:cNvPr>
          <p:cNvSpPr/>
          <p:nvPr/>
        </p:nvSpPr>
        <p:spPr>
          <a:xfrm>
            <a:off x="6253482" y="4189572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2C95C015-F789-4A8C-B626-DB2890E5AC1C}"/>
              </a:ext>
            </a:extLst>
          </p:cNvPr>
          <p:cNvSpPr/>
          <p:nvPr/>
        </p:nvSpPr>
        <p:spPr>
          <a:xfrm>
            <a:off x="6613482" y="419330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4151C4C9-E685-4ABD-BA15-2048E1F8E43B}"/>
              </a:ext>
            </a:extLst>
          </p:cNvPr>
          <p:cNvSpPr/>
          <p:nvPr/>
        </p:nvSpPr>
        <p:spPr>
          <a:xfrm>
            <a:off x="6967632" y="4189573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6967F9D1-87DD-4979-85F5-A47EEF4CCECB}"/>
              </a:ext>
            </a:extLst>
          </p:cNvPr>
          <p:cNvSpPr/>
          <p:nvPr/>
        </p:nvSpPr>
        <p:spPr>
          <a:xfrm>
            <a:off x="3706178" y="467618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E54B094B-C23E-4607-8270-D7880B0E83BB}"/>
              </a:ext>
            </a:extLst>
          </p:cNvPr>
          <p:cNvSpPr/>
          <p:nvPr/>
        </p:nvSpPr>
        <p:spPr>
          <a:xfrm>
            <a:off x="4071348" y="467618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55297E61-27A6-4E05-97F0-E9DBB333FECF}"/>
              </a:ext>
            </a:extLst>
          </p:cNvPr>
          <p:cNvSpPr/>
          <p:nvPr/>
        </p:nvSpPr>
        <p:spPr>
          <a:xfrm>
            <a:off x="4441281" y="469126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57FDD80D-84F4-4E40-B5E9-A5CC31C1F346}"/>
              </a:ext>
            </a:extLst>
          </p:cNvPr>
          <p:cNvSpPr/>
          <p:nvPr/>
        </p:nvSpPr>
        <p:spPr>
          <a:xfrm>
            <a:off x="4808630" y="467158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A2D3D2E6-A29A-4A51-828A-404BC415B7DE}"/>
              </a:ext>
            </a:extLst>
          </p:cNvPr>
          <p:cNvSpPr/>
          <p:nvPr/>
        </p:nvSpPr>
        <p:spPr>
          <a:xfrm>
            <a:off x="5171215" y="4676185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4C1CBCF4-BF27-4DA8-AF1E-E2D760038E7F}"/>
              </a:ext>
            </a:extLst>
          </p:cNvPr>
          <p:cNvSpPr/>
          <p:nvPr/>
        </p:nvSpPr>
        <p:spPr>
          <a:xfrm>
            <a:off x="5531215" y="467411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49E5B2F4-B2E9-44DC-8260-B573A98E2520}"/>
              </a:ext>
            </a:extLst>
          </p:cNvPr>
          <p:cNvSpPr/>
          <p:nvPr/>
        </p:nvSpPr>
        <p:spPr>
          <a:xfrm>
            <a:off x="5889265" y="467037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77D5CB5F-E7C7-48C6-AEF4-3C4A2C06A49E}"/>
              </a:ext>
            </a:extLst>
          </p:cNvPr>
          <p:cNvSpPr/>
          <p:nvPr/>
        </p:nvSpPr>
        <p:spPr>
          <a:xfrm>
            <a:off x="6254435" y="4666638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E108CBFE-01E7-47C3-8A97-67C7745B375A}"/>
              </a:ext>
            </a:extLst>
          </p:cNvPr>
          <p:cNvSpPr/>
          <p:nvPr/>
        </p:nvSpPr>
        <p:spPr>
          <a:xfrm>
            <a:off x="6614435" y="467037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69E35E1E-0543-4A00-9FB4-39C8914F0659}"/>
              </a:ext>
            </a:extLst>
          </p:cNvPr>
          <p:cNvSpPr/>
          <p:nvPr/>
        </p:nvSpPr>
        <p:spPr>
          <a:xfrm>
            <a:off x="6968585" y="4666639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A8CD138-16B7-46C2-A21E-F55CFD16BBD2}"/>
              </a:ext>
            </a:extLst>
          </p:cNvPr>
          <p:cNvSpPr/>
          <p:nvPr/>
        </p:nvSpPr>
        <p:spPr>
          <a:xfrm>
            <a:off x="9037140" y="704830"/>
            <a:ext cx="1230058" cy="378883"/>
          </a:xfrm>
          <a:prstGeom prst="roundRect">
            <a:avLst/>
          </a:prstGeom>
          <a:solidFill>
            <a:srgbClr val="FFD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E187C04F-B4F2-4105-869A-DB358E62D782}"/>
              </a:ext>
            </a:extLst>
          </p:cNvPr>
          <p:cNvSpPr/>
          <p:nvPr/>
        </p:nvSpPr>
        <p:spPr>
          <a:xfrm>
            <a:off x="3631886" y="78672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4DDF2763-38D2-4D39-91FE-DA19B172F140}"/>
              </a:ext>
            </a:extLst>
          </p:cNvPr>
          <p:cNvSpPr/>
          <p:nvPr/>
        </p:nvSpPr>
        <p:spPr>
          <a:xfrm>
            <a:off x="3997056" y="78672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D1AD1439-19F9-4FB8-A14D-3059577A30EF}"/>
              </a:ext>
            </a:extLst>
          </p:cNvPr>
          <p:cNvSpPr/>
          <p:nvPr/>
        </p:nvSpPr>
        <p:spPr>
          <a:xfrm>
            <a:off x="4366989" y="801809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6C7E0E67-4D17-4CCD-82C1-10BAB916F003}"/>
              </a:ext>
            </a:extLst>
          </p:cNvPr>
          <p:cNvSpPr/>
          <p:nvPr/>
        </p:nvSpPr>
        <p:spPr>
          <a:xfrm>
            <a:off x="4734338" y="78212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id="{6FEE6D85-BCCC-473A-8443-40FB3F9F16A4}"/>
              </a:ext>
            </a:extLst>
          </p:cNvPr>
          <p:cNvSpPr/>
          <p:nvPr/>
        </p:nvSpPr>
        <p:spPr>
          <a:xfrm>
            <a:off x="6352419" y="728808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id="{F1858EA3-0460-4CE5-9BFE-15585D9485DD}"/>
              </a:ext>
            </a:extLst>
          </p:cNvPr>
          <p:cNvSpPr/>
          <p:nvPr/>
        </p:nvSpPr>
        <p:spPr>
          <a:xfrm>
            <a:off x="6688726" y="73624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8DB9D061-A1B7-4536-A0EE-2786C71E435D}"/>
              </a:ext>
            </a:extLst>
          </p:cNvPr>
          <p:cNvSpPr/>
          <p:nvPr/>
        </p:nvSpPr>
        <p:spPr>
          <a:xfrm>
            <a:off x="7046776" y="73251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FF8B3CE3-455A-46F6-A355-EFDD025728B8}"/>
              </a:ext>
            </a:extLst>
          </p:cNvPr>
          <p:cNvSpPr/>
          <p:nvPr/>
        </p:nvSpPr>
        <p:spPr>
          <a:xfrm>
            <a:off x="7432418" y="74771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EDCA1ED5-45CF-4A89-965A-AB0CE3F69ECE}"/>
              </a:ext>
            </a:extLst>
          </p:cNvPr>
          <p:cNvSpPr/>
          <p:nvPr/>
        </p:nvSpPr>
        <p:spPr>
          <a:xfrm>
            <a:off x="7818060" y="74240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E7955792-5CDC-4093-AA44-7BF37A529079}"/>
              </a:ext>
            </a:extLst>
          </p:cNvPr>
          <p:cNvSpPr/>
          <p:nvPr/>
        </p:nvSpPr>
        <p:spPr>
          <a:xfrm>
            <a:off x="8126775" y="729298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957AAD7E-474A-4CD6-8178-F842EEB90C05}"/>
              </a:ext>
            </a:extLst>
          </p:cNvPr>
          <p:cNvSpPr/>
          <p:nvPr/>
        </p:nvSpPr>
        <p:spPr>
          <a:xfrm>
            <a:off x="3697876" y="129082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17451223-1AF3-404B-977B-A3B05C1335F5}"/>
              </a:ext>
            </a:extLst>
          </p:cNvPr>
          <p:cNvSpPr/>
          <p:nvPr/>
        </p:nvSpPr>
        <p:spPr>
          <a:xfrm>
            <a:off x="4065225" y="129613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1D430075-D772-43BD-BDB0-A7C334B443E2}"/>
              </a:ext>
            </a:extLst>
          </p:cNvPr>
          <p:cNvSpPr/>
          <p:nvPr/>
        </p:nvSpPr>
        <p:spPr>
          <a:xfrm>
            <a:off x="5462773" y="126844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0544A6A3-BC3B-4D52-8A1E-2480756E832D}"/>
              </a:ext>
            </a:extLst>
          </p:cNvPr>
          <p:cNvSpPr/>
          <p:nvPr/>
        </p:nvSpPr>
        <p:spPr>
          <a:xfrm>
            <a:off x="5820823" y="1264704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Ellipse 153">
            <a:extLst>
              <a:ext uri="{FF2B5EF4-FFF2-40B4-BE49-F238E27FC236}">
                <a16:creationId xmlns:a16="http://schemas.microsoft.com/office/drawing/2014/main" id="{5E526D13-F006-4374-8CB4-77ACD86C60CB}"/>
              </a:ext>
            </a:extLst>
          </p:cNvPr>
          <p:cNvSpPr/>
          <p:nvPr/>
        </p:nvSpPr>
        <p:spPr>
          <a:xfrm>
            <a:off x="6185993" y="126096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Ellipse 154">
            <a:extLst>
              <a:ext uri="{FF2B5EF4-FFF2-40B4-BE49-F238E27FC236}">
                <a16:creationId xmlns:a16="http://schemas.microsoft.com/office/drawing/2014/main" id="{F5F67F88-D4EA-404C-A22B-C1A7615F3DE9}"/>
              </a:ext>
            </a:extLst>
          </p:cNvPr>
          <p:cNvSpPr/>
          <p:nvPr/>
        </p:nvSpPr>
        <p:spPr>
          <a:xfrm>
            <a:off x="6545993" y="1264704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Ellipse 155">
            <a:extLst>
              <a:ext uri="{FF2B5EF4-FFF2-40B4-BE49-F238E27FC236}">
                <a16:creationId xmlns:a16="http://schemas.microsoft.com/office/drawing/2014/main" id="{4EC35982-79D7-4778-88FD-F61B65DCFF6D}"/>
              </a:ext>
            </a:extLst>
          </p:cNvPr>
          <p:cNvSpPr/>
          <p:nvPr/>
        </p:nvSpPr>
        <p:spPr>
          <a:xfrm>
            <a:off x="6900143" y="1260969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Ellipse 156">
            <a:extLst>
              <a:ext uri="{FF2B5EF4-FFF2-40B4-BE49-F238E27FC236}">
                <a16:creationId xmlns:a16="http://schemas.microsoft.com/office/drawing/2014/main" id="{5645DA5A-7AAB-469A-8FDD-6D5512FC0CCE}"/>
              </a:ext>
            </a:extLst>
          </p:cNvPr>
          <p:cNvSpPr/>
          <p:nvPr/>
        </p:nvSpPr>
        <p:spPr>
          <a:xfrm>
            <a:off x="4421096" y="1285596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Ellipse 157">
            <a:extLst>
              <a:ext uri="{FF2B5EF4-FFF2-40B4-BE49-F238E27FC236}">
                <a16:creationId xmlns:a16="http://schemas.microsoft.com/office/drawing/2014/main" id="{ABBE4CF8-1DB2-46B7-B628-9F14EA76BD28}"/>
              </a:ext>
            </a:extLst>
          </p:cNvPr>
          <p:cNvSpPr/>
          <p:nvPr/>
        </p:nvSpPr>
        <p:spPr>
          <a:xfrm>
            <a:off x="4788445" y="126591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Ellipse 158">
            <a:extLst>
              <a:ext uri="{FF2B5EF4-FFF2-40B4-BE49-F238E27FC236}">
                <a16:creationId xmlns:a16="http://schemas.microsoft.com/office/drawing/2014/main" id="{EA8DC021-F4A6-4F08-9ACF-FDD37D6554D9}"/>
              </a:ext>
            </a:extLst>
          </p:cNvPr>
          <p:cNvSpPr/>
          <p:nvPr/>
        </p:nvSpPr>
        <p:spPr>
          <a:xfrm>
            <a:off x="5151030" y="1270515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02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3F000F85-656F-4791-BD3F-B0D984E8EA94}"/>
              </a:ext>
            </a:extLst>
          </p:cNvPr>
          <p:cNvGrpSpPr/>
          <p:nvPr/>
        </p:nvGrpSpPr>
        <p:grpSpPr>
          <a:xfrm>
            <a:off x="2927350" y="250825"/>
            <a:ext cx="6337300" cy="6337300"/>
            <a:chOff x="1784350" y="250825"/>
            <a:chExt cx="6337300" cy="6337300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B1D56AA0-1FD3-4583-B5FD-D5814C82DBB8}"/>
                </a:ext>
              </a:extLst>
            </p:cNvPr>
            <p:cNvCxnSpPr/>
            <p:nvPr/>
          </p:nvCxnSpPr>
          <p:spPr>
            <a:xfrm flipV="1">
              <a:off x="2562225" y="8858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A800CDE1-2B20-49F0-9374-C3EBF368A93C}"/>
                </a:ext>
              </a:extLst>
            </p:cNvPr>
            <p:cNvCxnSpPr/>
            <p:nvPr/>
          </p:nvCxnSpPr>
          <p:spPr>
            <a:xfrm flipV="1">
              <a:off x="2562225" y="13716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42653648-E2E8-47B8-9CCD-035705B3F494}"/>
                </a:ext>
              </a:extLst>
            </p:cNvPr>
            <p:cNvCxnSpPr/>
            <p:nvPr/>
          </p:nvCxnSpPr>
          <p:spPr>
            <a:xfrm flipV="1">
              <a:off x="2562225" y="18573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39D36C41-3AA2-4B5B-87E5-21C139DE962E}"/>
                </a:ext>
              </a:extLst>
            </p:cNvPr>
            <p:cNvCxnSpPr/>
            <p:nvPr/>
          </p:nvCxnSpPr>
          <p:spPr>
            <a:xfrm flipV="1">
              <a:off x="2562225" y="23431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E5EA1F35-0A2E-43B3-8AC2-7DC5DB8F4455}"/>
                </a:ext>
              </a:extLst>
            </p:cNvPr>
            <p:cNvCxnSpPr/>
            <p:nvPr/>
          </p:nvCxnSpPr>
          <p:spPr>
            <a:xfrm flipV="1">
              <a:off x="2562225" y="28289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F80AE0E7-E5FD-4502-B819-19511073564A}"/>
                </a:ext>
              </a:extLst>
            </p:cNvPr>
            <p:cNvCxnSpPr/>
            <p:nvPr/>
          </p:nvCxnSpPr>
          <p:spPr>
            <a:xfrm flipV="1">
              <a:off x="2562225" y="33147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D09DD40-3DA0-46F8-A537-FF8B03684995}"/>
                </a:ext>
              </a:extLst>
            </p:cNvPr>
            <p:cNvCxnSpPr/>
            <p:nvPr/>
          </p:nvCxnSpPr>
          <p:spPr>
            <a:xfrm flipV="1">
              <a:off x="2562225" y="38004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F5250244-9BE4-44FD-BC8A-FC8D05D3CF2D}"/>
                </a:ext>
              </a:extLst>
            </p:cNvPr>
            <p:cNvCxnSpPr/>
            <p:nvPr/>
          </p:nvCxnSpPr>
          <p:spPr>
            <a:xfrm flipV="1">
              <a:off x="2562225" y="42862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FFB1C133-1A8E-4246-B445-1222324AFB8A}"/>
                </a:ext>
              </a:extLst>
            </p:cNvPr>
            <p:cNvCxnSpPr/>
            <p:nvPr/>
          </p:nvCxnSpPr>
          <p:spPr>
            <a:xfrm flipV="1">
              <a:off x="2562225" y="47720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2F1EC3F5-C067-457C-90E6-0FD1D7D985FF}"/>
                </a:ext>
              </a:extLst>
            </p:cNvPr>
            <p:cNvCxnSpPr/>
            <p:nvPr/>
          </p:nvCxnSpPr>
          <p:spPr>
            <a:xfrm flipV="1">
              <a:off x="2562225" y="52578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1CA46035-940A-46AD-A378-3405381BFE0C}"/>
                </a:ext>
              </a:extLst>
            </p:cNvPr>
            <p:cNvGrpSpPr/>
            <p:nvPr/>
          </p:nvGrpSpPr>
          <p:grpSpPr>
            <a:xfrm>
              <a:off x="1784350" y="250825"/>
              <a:ext cx="6337300" cy="6337300"/>
              <a:chOff x="1784350" y="250825"/>
              <a:chExt cx="6337300" cy="6337300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70F8B53A-6460-4866-89AB-2A2AAEAB99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25" b="95000" l="1563" r="98594">
                            <a14:foregroundMark x1="7344" y1="4531" x2="10938" y2="81094"/>
                            <a14:foregroundMark x1="11875" y1="8125" x2="14880" y2="8189"/>
                            <a14:foregroundMark x1="89844" y1="3125" x2="88438" y2="92500"/>
                            <a14:foregroundMark x1="94844" y1="91406" x2="7031" y2="95156"/>
                            <a14:foregroundMark x1="1563" y1="95000" x2="1563" y2="95000"/>
                            <a14:foregroundMark x1="98594" y1="90625" x2="98594" y2="90625"/>
                            <a14:backgroundMark x1="15469" y1="24063" x2="66719" y2="24063"/>
                            <a14:backgroundMark x1="66719" y1="24063" x2="82500" y2="22500"/>
                            <a14:backgroundMark x1="82500" y1="22500" x2="84063" y2="23125"/>
                            <a14:backgroundMark x1="85000" y1="37188" x2="15313" y2="38438"/>
                            <a14:backgroundMark x1="15313" y1="31719" x2="15313" y2="31719"/>
                            <a14:backgroundMark x1="15469" y1="47344" x2="73281" y2="44375"/>
                            <a14:backgroundMark x1="73281" y1="44375" x2="83281" y2="44375"/>
                            <a14:backgroundMark x1="15469" y1="60000" x2="72031" y2="60000"/>
                            <a14:backgroundMark x1="72031" y1="60000" x2="74219" y2="59844"/>
                            <a14:backgroundMark x1="14688" y1="75000" x2="63906" y2="71094"/>
                            <a14:backgroundMark x1="63906" y1="71094" x2="78438" y2="72188"/>
                            <a14:backgroundMark x1="79063" y1="80313" x2="15469" y2="81406"/>
                            <a14:backgroundMark x1="15313" y1="7500" x2="22969" y2="7344"/>
                            <a14:backgroundMark x1="22969" y1="7344" x2="40156" y2="7344"/>
                            <a14:backgroundMark x1="40156" y1="7344" x2="76719" y2="5313"/>
                            <a14:backgroundMark x1="76719" y1="5313" x2="81875" y2="5313"/>
                            <a14:backgroundMark x1="84531" y1="5156" x2="85000" y2="8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50825"/>
                <a:ext cx="6337300" cy="633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71B9676-6DAB-4215-AD57-CC080AB516A1}"/>
                  </a:ext>
                </a:extLst>
              </p:cNvPr>
              <p:cNvSpPr/>
              <p:nvPr/>
            </p:nvSpPr>
            <p:spPr>
              <a:xfrm>
                <a:off x="2562225" y="747712"/>
                <a:ext cx="219075" cy="19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5" name="Ellipse 44">
            <a:extLst>
              <a:ext uri="{FF2B5EF4-FFF2-40B4-BE49-F238E27FC236}">
                <a16:creationId xmlns:a16="http://schemas.microsoft.com/office/drawing/2014/main" id="{05BB1E0A-6982-4393-87D1-60D213E6D3F6}"/>
              </a:ext>
            </a:extLst>
          </p:cNvPr>
          <p:cNvSpPr/>
          <p:nvPr/>
        </p:nvSpPr>
        <p:spPr>
          <a:xfrm>
            <a:off x="3697876" y="221599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7F4569E-E57A-442C-B78E-2201A1473BE8}"/>
              </a:ext>
            </a:extLst>
          </p:cNvPr>
          <p:cNvSpPr/>
          <p:nvPr/>
        </p:nvSpPr>
        <p:spPr>
          <a:xfrm>
            <a:off x="4063046" y="221599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8BFEA76B-1DB5-4746-9BF6-9AA8DA6B22DC}"/>
              </a:ext>
            </a:extLst>
          </p:cNvPr>
          <p:cNvSpPr/>
          <p:nvPr/>
        </p:nvSpPr>
        <p:spPr>
          <a:xfrm>
            <a:off x="4432979" y="223107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31B63FE1-5D82-4773-BDFA-3A0223437E92}"/>
              </a:ext>
            </a:extLst>
          </p:cNvPr>
          <p:cNvSpPr/>
          <p:nvPr/>
        </p:nvSpPr>
        <p:spPr>
          <a:xfrm>
            <a:off x="4800328" y="221138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B951FD5-6738-4D06-9A5A-9F999277E15C}"/>
              </a:ext>
            </a:extLst>
          </p:cNvPr>
          <p:cNvSpPr/>
          <p:nvPr/>
        </p:nvSpPr>
        <p:spPr>
          <a:xfrm>
            <a:off x="5162913" y="221599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D7C5F6D4-A38D-4482-B469-82508A8247BA}"/>
              </a:ext>
            </a:extLst>
          </p:cNvPr>
          <p:cNvSpPr/>
          <p:nvPr/>
        </p:nvSpPr>
        <p:spPr>
          <a:xfrm>
            <a:off x="5522913" y="221391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75D356A-4940-48E5-941B-F6CDC1EEC81A}"/>
              </a:ext>
            </a:extLst>
          </p:cNvPr>
          <p:cNvSpPr/>
          <p:nvPr/>
        </p:nvSpPr>
        <p:spPr>
          <a:xfrm>
            <a:off x="5880963" y="221018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BE35A0B3-5337-4D02-8E8C-F83317C3DEDE}"/>
              </a:ext>
            </a:extLst>
          </p:cNvPr>
          <p:cNvSpPr/>
          <p:nvPr/>
        </p:nvSpPr>
        <p:spPr>
          <a:xfrm>
            <a:off x="6246133" y="2206446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4C951C59-DF5F-4B57-8378-B779B782222E}"/>
              </a:ext>
            </a:extLst>
          </p:cNvPr>
          <p:cNvSpPr/>
          <p:nvPr/>
        </p:nvSpPr>
        <p:spPr>
          <a:xfrm>
            <a:off x="6606133" y="221018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2CB22709-30F1-473D-8AC2-A4D869E2584C}"/>
              </a:ext>
            </a:extLst>
          </p:cNvPr>
          <p:cNvSpPr/>
          <p:nvPr/>
        </p:nvSpPr>
        <p:spPr>
          <a:xfrm>
            <a:off x="6960283" y="2206447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5F02BA9-AAD8-430C-ABCD-9AD269A330B7}"/>
              </a:ext>
            </a:extLst>
          </p:cNvPr>
          <p:cNvSpPr/>
          <p:nvPr/>
        </p:nvSpPr>
        <p:spPr>
          <a:xfrm>
            <a:off x="3705225" y="176928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611732BC-EFAB-42E6-879C-05060EFB8811}"/>
              </a:ext>
            </a:extLst>
          </p:cNvPr>
          <p:cNvSpPr/>
          <p:nvPr/>
        </p:nvSpPr>
        <p:spPr>
          <a:xfrm>
            <a:off x="4070395" y="176928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750D0E3-D974-45FA-B03E-FE7E00DBB976}"/>
              </a:ext>
            </a:extLst>
          </p:cNvPr>
          <p:cNvSpPr/>
          <p:nvPr/>
        </p:nvSpPr>
        <p:spPr>
          <a:xfrm>
            <a:off x="4440328" y="178436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FC92E76A-DD39-48E1-895C-FB4352EBE7AD}"/>
              </a:ext>
            </a:extLst>
          </p:cNvPr>
          <p:cNvSpPr/>
          <p:nvPr/>
        </p:nvSpPr>
        <p:spPr>
          <a:xfrm>
            <a:off x="4807677" y="1764676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EC40F568-3386-4EB6-A785-61621239E32D}"/>
              </a:ext>
            </a:extLst>
          </p:cNvPr>
          <p:cNvSpPr/>
          <p:nvPr/>
        </p:nvSpPr>
        <p:spPr>
          <a:xfrm>
            <a:off x="5170262" y="1769281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472B3DDE-BB0D-42E5-B8EC-28D46F0E5C09}"/>
              </a:ext>
            </a:extLst>
          </p:cNvPr>
          <p:cNvSpPr/>
          <p:nvPr/>
        </p:nvSpPr>
        <p:spPr>
          <a:xfrm>
            <a:off x="5530262" y="1767206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15CB31AA-B235-4297-A637-92D3ED4BCB2E}"/>
              </a:ext>
            </a:extLst>
          </p:cNvPr>
          <p:cNvSpPr/>
          <p:nvPr/>
        </p:nvSpPr>
        <p:spPr>
          <a:xfrm>
            <a:off x="5888312" y="176347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8148CB37-E8E8-45CD-8E76-16598591E818}"/>
              </a:ext>
            </a:extLst>
          </p:cNvPr>
          <p:cNvSpPr/>
          <p:nvPr/>
        </p:nvSpPr>
        <p:spPr>
          <a:xfrm>
            <a:off x="6253482" y="1759734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CC4984D-F0CD-4D50-9F8E-FA49C9D0A639}"/>
              </a:ext>
            </a:extLst>
          </p:cNvPr>
          <p:cNvSpPr/>
          <p:nvPr/>
        </p:nvSpPr>
        <p:spPr>
          <a:xfrm>
            <a:off x="6613482" y="176347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225E921E-8278-434B-A6B6-CB1185D96C1E}"/>
              </a:ext>
            </a:extLst>
          </p:cNvPr>
          <p:cNvSpPr/>
          <p:nvPr/>
        </p:nvSpPr>
        <p:spPr>
          <a:xfrm>
            <a:off x="6967632" y="1759735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040780D-683B-4D46-8BF6-4DDFB4AD3223}"/>
              </a:ext>
            </a:extLst>
          </p:cNvPr>
          <p:cNvSpPr/>
          <p:nvPr/>
        </p:nvSpPr>
        <p:spPr>
          <a:xfrm>
            <a:off x="3708628" y="272480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B1316ADB-F46B-4AD2-882B-FCDEC1D1A859}"/>
              </a:ext>
            </a:extLst>
          </p:cNvPr>
          <p:cNvSpPr/>
          <p:nvPr/>
        </p:nvSpPr>
        <p:spPr>
          <a:xfrm>
            <a:off x="4073798" y="272480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63ABEE26-1069-4337-9D06-6ECD4C54FB44}"/>
              </a:ext>
            </a:extLst>
          </p:cNvPr>
          <p:cNvSpPr/>
          <p:nvPr/>
        </p:nvSpPr>
        <p:spPr>
          <a:xfrm>
            <a:off x="4443731" y="273989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87FFE209-696C-4A1A-8C53-4D4C357F7A6C}"/>
              </a:ext>
            </a:extLst>
          </p:cNvPr>
          <p:cNvSpPr/>
          <p:nvPr/>
        </p:nvSpPr>
        <p:spPr>
          <a:xfrm>
            <a:off x="4811080" y="272020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3D86937B-7822-49C2-92BD-1ED03C63E90D}"/>
              </a:ext>
            </a:extLst>
          </p:cNvPr>
          <p:cNvSpPr/>
          <p:nvPr/>
        </p:nvSpPr>
        <p:spPr>
          <a:xfrm>
            <a:off x="5173665" y="2724810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AE379CED-A1C8-43C1-B680-24011E3F1000}"/>
              </a:ext>
            </a:extLst>
          </p:cNvPr>
          <p:cNvSpPr/>
          <p:nvPr/>
        </p:nvSpPr>
        <p:spPr>
          <a:xfrm>
            <a:off x="5533665" y="272273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D781D43E-191A-4E36-ADD6-DB0E0751F541}"/>
              </a:ext>
            </a:extLst>
          </p:cNvPr>
          <p:cNvSpPr/>
          <p:nvPr/>
        </p:nvSpPr>
        <p:spPr>
          <a:xfrm>
            <a:off x="5891715" y="271899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61B0AD98-775E-45E0-9E6C-CE4E0A66AC52}"/>
              </a:ext>
            </a:extLst>
          </p:cNvPr>
          <p:cNvSpPr/>
          <p:nvPr/>
        </p:nvSpPr>
        <p:spPr>
          <a:xfrm>
            <a:off x="6256885" y="2715263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06944BF7-CB1D-424A-9BCC-1D51E6345758}"/>
              </a:ext>
            </a:extLst>
          </p:cNvPr>
          <p:cNvSpPr/>
          <p:nvPr/>
        </p:nvSpPr>
        <p:spPr>
          <a:xfrm>
            <a:off x="6616885" y="271899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673F8C0C-E5C1-4A52-8EFA-EA1775D0A460}"/>
              </a:ext>
            </a:extLst>
          </p:cNvPr>
          <p:cNvSpPr/>
          <p:nvPr/>
        </p:nvSpPr>
        <p:spPr>
          <a:xfrm>
            <a:off x="6971035" y="2715264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8F8545D-61C9-4087-9C60-D00B591E7F7B}"/>
              </a:ext>
            </a:extLst>
          </p:cNvPr>
          <p:cNvSpPr/>
          <p:nvPr/>
        </p:nvSpPr>
        <p:spPr>
          <a:xfrm>
            <a:off x="3705225" y="324376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DBFB6F2-CA67-48C4-99FB-CE33B6737561}"/>
              </a:ext>
            </a:extLst>
          </p:cNvPr>
          <p:cNvSpPr/>
          <p:nvPr/>
        </p:nvSpPr>
        <p:spPr>
          <a:xfrm>
            <a:off x="4070395" y="324376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F35B4422-FA72-4C5E-AD31-BA5FE6583B8A}"/>
              </a:ext>
            </a:extLst>
          </p:cNvPr>
          <p:cNvSpPr/>
          <p:nvPr/>
        </p:nvSpPr>
        <p:spPr>
          <a:xfrm>
            <a:off x="4440328" y="325884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FDFD5A20-A349-468C-B00F-DC45E26F6E81}"/>
              </a:ext>
            </a:extLst>
          </p:cNvPr>
          <p:cNvSpPr/>
          <p:nvPr/>
        </p:nvSpPr>
        <p:spPr>
          <a:xfrm>
            <a:off x="4807677" y="323916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237BA4C8-3F4C-4D4E-A377-294419EACB67}"/>
              </a:ext>
            </a:extLst>
          </p:cNvPr>
          <p:cNvSpPr/>
          <p:nvPr/>
        </p:nvSpPr>
        <p:spPr>
          <a:xfrm>
            <a:off x="5170262" y="3243766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5AB577EF-8711-4F8B-8AD8-DC978B13FA30}"/>
              </a:ext>
            </a:extLst>
          </p:cNvPr>
          <p:cNvSpPr/>
          <p:nvPr/>
        </p:nvSpPr>
        <p:spPr>
          <a:xfrm>
            <a:off x="5530262" y="324169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FD6183FB-28ED-461A-9F7D-5C65FE914B24}"/>
              </a:ext>
            </a:extLst>
          </p:cNvPr>
          <p:cNvSpPr/>
          <p:nvPr/>
        </p:nvSpPr>
        <p:spPr>
          <a:xfrm>
            <a:off x="5888312" y="323795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12C1CBC8-719C-432F-91F9-4D7E9EA94AD9}"/>
              </a:ext>
            </a:extLst>
          </p:cNvPr>
          <p:cNvSpPr/>
          <p:nvPr/>
        </p:nvSpPr>
        <p:spPr>
          <a:xfrm>
            <a:off x="6253482" y="3234219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7CB2962-092C-4D0B-B9D1-9E8AE45E81C4}"/>
              </a:ext>
            </a:extLst>
          </p:cNvPr>
          <p:cNvSpPr/>
          <p:nvPr/>
        </p:nvSpPr>
        <p:spPr>
          <a:xfrm>
            <a:off x="6613482" y="323795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720352CB-C411-461D-A035-F654A5827304}"/>
              </a:ext>
            </a:extLst>
          </p:cNvPr>
          <p:cNvSpPr/>
          <p:nvPr/>
        </p:nvSpPr>
        <p:spPr>
          <a:xfrm>
            <a:off x="6967632" y="3234220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71A63175-629E-406D-BCA5-55A9D753C712}"/>
              </a:ext>
            </a:extLst>
          </p:cNvPr>
          <p:cNvSpPr/>
          <p:nvPr/>
        </p:nvSpPr>
        <p:spPr>
          <a:xfrm>
            <a:off x="3705225" y="371711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CD7522CA-7463-4D1F-A1B5-22DE73D96EA4}"/>
              </a:ext>
            </a:extLst>
          </p:cNvPr>
          <p:cNvSpPr/>
          <p:nvPr/>
        </p:nvSpPr>
        <p:spPr>
          <a:xfrm>
            <a:off x="4070395" y="371711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8245B12C-BFF0-4355-AEA5-BC6862AA0CE5}"/>
              </a:ext>
            </a:extLst>
          </p:cNvPr>
          <p:cNvSpPr/>
          <p:nvPr/>
        </p:nvSpPr>
        <p:spPr>
          <a:xfrm>
            <a:off x="4440328" y="373219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268A635B-8B1D-40BF-AEDA-CBB4A3BB6C43}"/>
              </a:ext>
            </a:extLst>
          </p:cNvPr>
          <p:cNvSpPr/>
          <p:nvPr/>
        </p:nvSpPr>
        <p:spPr>
          <a:xfrm>
            <a:off x="4807677" y="371250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7EF7A59A-D4CA-434E-9ECD-95A662E4FCDA}"/>
              </a:ext>
            </a:extLst>
          </p:cNvPr>
          <p:cNvSpPr/>
          <p:nvPr/>
        </p:nvSpPr>
        <p:spPr>
          <a:xfrm>
            <a:off x="5170262" y="3717111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0BD34E4E-1C9F-43CD-949C-93A92261894A}"/>
              </a:ext>
            </a:extLst>
          </p:cNvPr>
          <p:cNvSpPr/>
          <p:nvPr/>
        </p:nvSpPr>
        <p:spPr>
          <a:xfrm>
            <a:off x="5530262" y="371503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5D3E96FD-8BEA-4386-B9DA-D02C60DC8298}"/>
              </a:ext>
            </a:extLst>
          </p:cNvPr>
          <p:cNvSpPr/>
          <p:nvPr/>
        </p:nvSpPr>
        <p:spPr>
          <a:xfrm>
            <a:off x="5888312" y="371130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C210D26E-9A95-4325-B240-CD2F5C047323}"/>
              </a:ext>
            </a:extLst>
          </p:cNvPr>
          <p:cNvSpPr/>
          <p:nvPr/>
        </p:nvSpPr>
        <p:spPr>
          <a:xfrm>
            <a:off x="6253482" y="3707564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9331C178-0C38-4C51-9CC2-65D802577601}"/>
              </a:ext>
            </a:extLst>
          </p:cNvPr>
          <p:cNvSpPr/>
          <p:nvPr/>
        </p:nvSpPr>
        <p:spPr>
          <a:xfrm>
            <a:off x="6613482" y="371130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F469204B-C5F4-451C-A9D4-A5C14A39878C}"/>
              </a:ext>
            </a:extLst>
          </p:cNvPr>
          <p:cNvSpPr/>
          <p:nvPr/>
        </p:nvSpPr>
        <p:spPr>
          <a:xfrm>
            <a:off x="6967632" y="3707565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1846B43B-010D-4852-BD49-CBF8BFDC3EDB}"/>
              </a:ext>
            </a:extLst>
          </p:cNvPr>
          <p:cNvSpPr/>
          <p:nvPr/>
        </p:nvSpPr>
        <p:spPr>
          <a:xfrm>
            <a:off x="3705225" y="511152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5FA817A3-79B7-4584-B2A4-84F0A03305A2}"/>
              </a:ext>
            </a:extLst>
          </p:cNvPr>
          <p:cNvSpPr/>
          <p:nvPr/>
        </p:nvSpPr>
        <p:spPr>
          <a:xfrm>
            <a:off x="4070395" y="511152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650EB80-B328-4E35-85C9-6328079D897D}"/>
              </a:ext>
            </a:extLst>
          </p:cNvPr>
          <p:cNvSpPr/>
          <p:nvPr/>
        </p:nvSpPr>
        <p:spPr>
          <a:xfrm>
            <a:off x="4440328" y="512660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BA54E811-47B6-47D3-82DF-53830A4C0AAC}"/>
              </a:ext>
            </a:extLst>
          </p:cNvPr>
          <p:cNvSpPr/>
          <p:nvPr/>
        </p:nvSpPr>
        <p:spPr>
          <a:xfrm>
            <a:off x="4807677" y="510692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48BB32CF-0FD3-4FA2-A961-A295FF6B3AA7}"/>
              </a:ext>
            </a:extLst>
          </p:cNvPr>
          <p:cNvSpPr/>
          <p:nvPr/>
        </p:nvSpPr>
        <p:spPr>
          <a:xfrm>
            <a:off x="5170262" y="5111528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CC5D39F5-B009-42CE-A9F8-A54F4C432575}"/>
              </a:ext>
            </a:extLst>
          </p:cNvPr>
          <p:cNvSpPr/>
          <p:nvPr/>
        </p:nvSpPr>
        <p:spPr>
          <a:xfrm>
            <a:off x="5530262" y="510945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4D6BB972-4AE3-4C3F-A27C-699E34A37E99}"/>
              </a:ext>
            </a:extLst>
          </p:cNvPr>
          <p:cNvSpPr/>
          <p:nvPr/>
        </p:nvSpPr>
        <p:spPr>
          <a:xfrm>
            <a:off x="5888312" y="510571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539BD3CD-14CC-4DA9-9E91-EA6272952BE0}"/>
              </a:ext>
            </a:extLst>
          </p:cNvPr>
          <p:cNvSpPr/>
          <p:nvPr/>
        </p:nvSpPr>
        <p:spPr>
          <a:xfrm>
            <a:off x="6253482" y="5101981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70BCC822-FF75-403C-A099-7C85DA064860}"/>
              </a:ext>
            </a:extLst>
          </p:cNvPr>
          <p:cNvSpPr/>
          <p:nvPr/>
        </p:nvSpPr>
        <p:spPr>
          <a:xfrm>
            <a:off x="6613482" y="510571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F9A23EE1-8BA9-4401-83CE-391D29F84838}"/>
              </a:ext>
            </a:extLst>
          </p:cNvPr>
          <p:cNvSpPr/>
          <p:nvPr/>
        </p:nvSpPr>
        <p:spPr>
          <a:xfrm>
            <a:off x="6967632" y="5101982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79169031-5F55-4C81-8E76-F345F17C0B49}"/>
              </a:ext>
            </a:extLst>
          </p:cNvPr>
          <p:cNvSpPr/>
          <p:nvPr/>
        </p:nvSpPr>
        <p:spPr>
          <a:xfrm>
            <a:off x="3705225" y="419911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CBD14523-7A9B-45FF-9220-2E2367C760F9}"/>
              </a:ext>
            </a:extLst>
          </p:cNvPr>
          <p:cNvSpPr/>
          <p:nvPr/>
        </p:nvSpPr>
        <p:spPr>
          <a:xfrm>
            <a:off x="4070395" y="419911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CFD161A7-0451-4953-8E3B-771C49327723}"/>
              </a:ext>
            </a:extLst>
          </p:cNvPr>
          <p:cNvSpPr/>
          <p:nvPr/>
        </p:nvSpPr>
        <p:spPr>
          <a:xfrm>
            <a:off x="4440328" y="421420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16AB3A78-8613-443F-940C-8441A2690CB1}"/>
              </a:ext>
            </a:extLst>
          </p:cNvPr>
          <p:cNvSpPr/>
          <p:nvPr/>
        </p:nvSpPr>
        <p:spPr>
          <a:xfrm>
            <a:off x="4807677" y="419451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E68EE8AA-9595-42E8-B220-FA39C4522E3F}"/>
              </a:ext>
            </a:extLst>
          </p:cNvPr>
          <p:cNvSpPr/>
          <p:nvPr/>
        </p:nvSpPr>
        <p:spPr>
          <a:xfrm>
            <a:off x="5170262" y="4199119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6E860416-455C-48D0-8CE8-87EB28D5BDF4}"/>
              </a:ext>
            </a:extLst>
          </p:cNvPr>
          <p:cNvSpPr/>
          <p:nvPr/>
        </p:nvSpPr>
        <p:spPr>
          <a:xfrm>
            <a:off x="5530262" y="419704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8D18E50A-AB0F-412B-9DC6-4E0EF4865736}"/>
              </a:ext>
            </a:extLst>
          </p:cNvPr>
          <p:cNvSpPr/>
          <p:nvPr/>
        </p:nvSpPr>
        <p:spPr>
          <a:xfrm>
            <a:off x="5888312" y="419330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64BAB195-4331-4346-8E9B-AEDD0C3D9D32}"/>
              </a:ext>
            </a:extLst>
          </p:cNvPr>
          <p:cNvSpPr/>
          <p:nvPr/>
        </p:nvSpPr>
        <p:spPr>
          <a:xfrm>
            <a:off x="6253482" y="4189572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2C95C015-F789-4A8C-B626-DB2890E5AC1C}"/>
              </a:ext>
            </a:extLst>
          </p:cNvPr>
          <p:cNvSpPr/>
          <p:nvPr/>
        </p:nvSpPr>
        <p:spPr>
          <a:xfrm>
            <a:off x="6613482" y="419330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4151C4C9-E685-4ABD-BA15-2048E1F8E43B}"/>
              </a:ext>
            </a:extLst>
          </p:cNvPr>
          <p:cNvSpPr/>
          <p:nvPr/>
        </p:nvSpPr>
        <p:spPr>
          <a:xfrm>
            <a:off x="6967632" y="4189573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6967F9D1-87DD-4979-85F5-A47EEF4CCECB}"/>
              </a:ext>
            </a:extLst>
          </p:cNvPr>
          <p:cNvSpPr/>
          <p:nvPr/>
        </p:nvSpPr>
        <p:spPr>
          <a:xfrm>
            <a:off x="3706178" y="467618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E54B094B-C23E-4607-8270-D7880B0E83BB}"/>
              </a:ext>
            </a:extLst>
          </p:cNvPr>
          <p:cNvSpPr/>
          <p:nvPr/>
        </p:nvSpPr>
        <p:spPr>
          <a:xfrm>
            <a:off x="4071348" y="467618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55297E61-27A6-4E05-97F0-E9DBB333FECF}"/>
              </a:ext>
            </a:extLst>
          </p:cNvPr>
          <p:cNvSpPr/>
          <p:nvPr/>
        </p:nvSpPr>
        <p:spPr>
          <a:xfrm>
            <a:off x="4441281" y="469126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57FDD80D-84F4-4E40-B5E9-A5CC31C1F346}"/>
              </a:ext>
            </a:extLst>
          </p:cNvPr>
          <p:cNvSpPr/>
          <p:nvPr/>
        </p:nvSpPr>
        <p:spPr>
          <a:xfrm>
            <a:off x="4808630" y="467158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A2D3D2E6-A29A-4A51-828A-404BC415B7DE}"/>
              </a:ext>
            </a:extLst>
          </p:cNvPr>
          <p:cNvSpPr/>
          <p:nvPr/>
        </p:nvSpPr>
        <p:spPr>
          <a:xfrm>
            <a:off x="5171215" y="4676185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4C1CBCF4-BF27-4DA8-AF1E-E2D760038E7F}"/>
              </a:ext>
            </a:extLst>
          </p:cNvPr>
          <p:cNvSpPr/>
          <p:nvPr/>
        </p:nvSpPr>
        <p:spPr>
          <a:xfrm>
            <a:off x="5531215" y="467411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49E5B2F4-B2E9-44DC-8260-B573A98E2520}"/>
              </a:ext>
            </a:extLst>
          </p:cNvPr>
          <p:cNvSpPr/>
          <p:nvPr/>
        </p:nvSpPr>
        <p:spPr>
          <a:xfrm>
            <a:off x="5889265" y="467037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77D5CB5F-E7C7-48C6-AEF4-3C4A2C06A49E}"/>
              </a:ext>
            </a:extLst>
          </p:cNvPr>
          <p:cNvSpPr/>
          <p:nvPr/>
        </p:nvSpPr>
        <p:spPr>
          <a:xfrm>
            <a:off x="6254435" y="4666638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E108CBFE-01E7-47C3-8A97-67C7745B375A}"/>
              </a:ext>
            </a:extLst>
          </p:cNvPr>
          <p:cNvSpPr/>
          <p:nvPr/>
        </p:nvSpPr>
        <p:spPr>
          <a:xfrm>
            <a:off x="6614435" y="467037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69E35E1E-0543-4A00-9FB4-39C8914F0659}"/>
              </a:ext>
            </a:extLst>
          </p:cNvPr>
          <p:cNvSpPr/>
          <p:nvPr/>
        </p:nvSpPr>
        <p:spPr>
          <a:xfrm>
            <a:off x="6968585" y="4666639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A8CD138-16B7-46C2-A21E-F55CFD16BBD2}"/>
              </a:ext>
            </a:extLst>
          </p:cNvPr>
          <p:cNvSpPr/>
          <p:nvPr/>
        </p:nvSpPr>
        <p:spPr>
          <a:xfrm>
            <a:off x="9037140" y="704830"/>
            <a:ext cx="1230058" cy="378883"/>
          </a:xfrm>
          <a:prstGeom prst="roundRect">
            <a:avLst/>
          </a:prstGeom>
          <a:solidFill>
            <a:srgbClr val="FFD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E187C04F-B4F2-4105-869A-DB358E62D782}"/>
              </a:ext>
            </a:extLst>
          </p:cNvPr>
          <p:cNvSpPr/>
          <p:nvPr/>
        </p:nvSpPr>
        <p:spPr>
          <a:xfrm>
            <a:off x="3631886" y="78672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4DDF2763-38D2-4D39-91FE-DA19B172F140}"/>
              </a:ext>
            </a:extLst>
          </p:cNvPr>
          <p:cNvSpPr/>
          <p:nvPr/>
        </p:nvSpPr>
        <p:spPr>
          <a:xfrm>
            <a:off x="3997056" y="78672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D1AD1439-19F9-4FB8-A14D-3059577A30EF}"/>
              </a:ext>
            </a:extLst>
          </p:cNvPr>
          <p:cNvSpPr/>
          <p:nvPr/>
        </p:nvSpPr>
        <p:spPr>
          <a:xfrm>
            <a:off x="4366989" y="801809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6C7E0E67-4D17-4CCD-82C1-10BAB916F003}"/>
              </a:ext>
            </a:extLst>
          </p:cNvPr>
          <p:cNvSpPr/>
          <p:nvPr/>
        </p:nvSpPr>
        <p:spPr>
          <a:xfrm>
            <a:off x="5994369" y="71467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id="{6FEE6D85-BCCC-473A-8443-40FB3F9F16A4}"/>
              </a:ext>
            </a:extLst>
          </p:cNvPr>
          <p:cNvSpPr/>
          <p:nvPr/>
        </p:nvSpPr>
        <p:spPr>
          <a:xfrm>
            <a:off x="6352419" y="728808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id="{F1858EA3-0460-4CE5-9BFE-15585D9485DD}"/>
              </a:ext>
            </a:extLst>
          </p:cNvPr>
          <p:cNvSpPr/>
          <p:nvPr/>
        </p:nvSpPr>
        <p:spPr>
          <a:xfrm>
            <a:off x="6688726" y="73624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8DB9D061-A1B7-4536-A0EE-2786C71E435D}"/>
              </a:ext>
            </a:extLst>
          </p:cNvPr>
          <p:cNvSpPr/>
          <p:nvPr/>
        </p:nvSpPr>
        <p:spPr>
          <a:xfrm>
            <a:off x="7046776" y="73251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FF8B3CE3-455A-46F6-A355-EFDD025728B8}"/>
              </a:ext>
            </a:extLst>
          </p:cNvPr>
          <p:cNvSpPr/>
          <p:nvPr/>
        </p:nvSpPr>
        <p:spPr>
          <a:xfrm>
            <a:off x="7432418" y="74771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EDCA1ED5-45CF-4A89-965A-AB0CE3F69ECE}"/>
              </a:ext>
            </a:extLst>
          </p:cNvPr>
          <p:cNvSpPr/>
          <p:nvPr/>
        </p:nvSpPr>
        <p:spPr>
          <a:xfrm>
            <a:off x="7818060" y="74240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E7955792-5CDC-4093-AA44-7BF37A529079}"/>
              </a:ext>
            </a:extLst>
          </p:cNvPr>
          <p:cNvSpPr/>
          <p:nvPr/>
        </p:nvSpPr>
        <p:spPr>
          <a:xfrm>
            <a:off x="8126775" y="729298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957AAD7E-474A-4CD6-8178-F842EEB90C05}"/>
              </a:ext>
            </a:extLst>
          </p:cNvPr>
          <p:cNvSpPr/>
          <p:nvPr/>
        </p:nvSpPr>
        <p:spPr>
          <a:xfrm>
            <a:off x="3697876" y="129082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17451223-1AF3-404B-977B-A3B05C1335F5}"/>
              </a:ext>
            </a:extLst>
          </p:cNvPr>
          <p:cNvSpPr/>
          <p:nvPr/>
        </p:nvSpPr>
        <p:spPr>
          <a:xfrm>
            <a:off x="4065225" y="129613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1D430075-D772-43BD-BDB0-A7C334B443E2}"/>
              </a:ext>
            </a:extLst>
          </p:cNvPr>
          <p:cNvSpPr/>
          <p:nvPr/>
        </p:nvSpPr>
        <p:spPr>
          <a:xfrm>
            <a:off x="5462773" y="126844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0544A6A3-BC3B-4D52-8A1E-2480756E832D}"/>
              </a:ext>
            </a:extLst>
          </p:cNvPr>
          <p:cNvSpPr/>
          <p:nvPr/>
        </p:nvSpPr>
        <p:spPr>
          <a:xfrm>
            <a:off x="5820823" y="1264704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Ellipse 153">
            <a:extLst>
              <a:ext uri="{FF2B5EF4-FFF2-40B4-BE49-F238E27FC236}">
                <a16:creationId xmlns:a16="http://schemas.microsoft.com/office/drawing/2014/main" id="{5E526D13-F006-4374-8CB4-77ACD86C60CB}"/>
              </a:ext>
            </a:extLst>
          </p:cNvPr>
          <p:cNvSpPr/>
          <p:nvPr/>
        </p:nvSpPr>
        <p:spPr>
          <a:xfrm>
            <a:off x="6185993" y="126096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Ellipse 154">
            <a:extLst>
              <a:ext uri="{FF2B5EF4-FFF2-40B4-BE49-F238E27FC236}">
                <a16:creationId xmlns:a16="http://schemas.microsoft.com/office/drawing/2014/main" id="{F5F67F88-D4EA-404C-A22B-C1A7615F3DE9}"/>
              </a:ext>
            </a:extLst>
          </p:cNvPr>
          <p:cNvSpPr/>
          <p:nvPr/>
        </p:nvSpPr>
        <p:spPr>
          <a:xfrm>
            <a:off x="6545993" y="1264704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Ellipse 155">
            <a:extLst>
              <a:ext uri="{FF2B5EF4-FFF2-40B4-BE49-F238E27FC236}">
                <a16:creationId xmlns:a16="http://schemas.microsoft.com/office/drawing/2014/main" id="{4EC35982-79D7-4778-88FD-F61B65DCFF6D}"/>
              </a:ext>
            </a:extLst>
          </p:cNvPr>
          <p:cNvSpPr/>
          <p:nvPr/>
        </p:nvSpPr>
        <p:spPr>
          <a:xfrm>
            <a:off x="6900143" y="1260969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Ellipse 156">
            <a:extLst>
              <a:ext uri="{FF2B5EF4-FFF2-40B4-BE49-F238E27FC236}">
                <a16:creationId xmlns:a16="http://schemas.microsoft.com/office/drawing/2014/main" id="{5645DA5A-7AAB-469A-8FDD-6D5512FC0CCE}"/>
              </a:ext>
            </a:extLst>
          </p:cNvPr>
          <p:cNvSpPr/>
          <p:nvPr/>
        </p:nvSpPr>
        <p:spPr>
          <a:xfrm>
            <a:off x="4421096" y="1285596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Ellipse 157">
            <a:extLst>
              <a:ext uri="{FF2B5EF4-FFF2-40B4-BE49-F238E27FC236}">
                <a16:creationId xmlns:a16="http://schemas.microsoft.com/office/drawing/2014/main" id="{ABBE4CF8-1DB2-46B7-B628-9F14EA76BD28}"/>
              </a:ext>
            </a:extLst>
          </p:cNvPr>
          <p:cNvSpPr/>
          <p:nvPr/>
        </p:nvSpPr>
        <p:spPr>
          <a:xfrm>
            <a:off x="4788445" y="126591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Ellipse 158">
            <a:extLst>
              <a:ext uri="{FF2B5EF4-FFF2-40B4-BE49-F238E27FC236}">
                <a16:creationId xmlns:a16="http://schemas.microsoft.com/office/drawing/2014/main" id="{EA8DC021-F4A6-4F08-9ACF-FDD37D6554D9}"/>
              </a:ext>
            </a:extLst>
          </p:cNvPr>
          <p:cNvSpPr/>
          <p:nvPr/>
        </p:nvSpPr>
        <p:spPr>
          <a:xfrm>
            <a:off x="5151030" y="1270515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26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3F000F85-656F-4791-BD3F-B0D984E8EA94}"/>
              </a:ext>
            </a:extLst>
          </p:cNvPr>
          <p:cNvGrpSpPr/>
          <p:nvPr/>
        </p:nvGrpSpPr>
        <p:grpSpPr>
          <a:xfrm>
            <a:off x="2927350" y="250825"/>
            <a:ext cx="6337300" cy="6337300"/>
            <a:chOff x="1784350" y="250825"/>
            <a:chExt cx="6337300" cy="6337300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B1D56AA0-1FD3-4583-B5FD-D5814C82DBB8}"/>
                </a:ext>
              </a:extLst>
            </p:cNvPr>
            <p:cNvCxnSpPr/>
            <p:nvPr/>
          </p:nvCxnSpPr>
          <p:spPr>
            <a:xfrm flipV="1">
              <a:off x="2562225" y="8858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A800CDE1-2B20-49F0-9374-C3EBF368A93C}"/>
                </a:ext>
              </a:extLst>
            </p:cNvPr>
            <p:cNvCxnSpPr/>
            <p:nvPr/>
          </p:nvCxnSpPr>
          <p:spPr>
            <a:xfrm flipV="1">
              <a:off x="2562225" y="13716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42653648-E2E8-47B8-9CCD-035705B3F494}"/>
                </a:ext>
              </a:extLst>
            </p:cNvPr>
            <p:cNvCxnSpPr/>
            <p:nvPr/>
          </p:nvCxnSpPr>
          <p:spPr>
            <a:xfrm flipV="1">
              <a:off x="2562225" y="18573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39D36C41-3AA2-4B5B-87E5-21C139DE962E}"/>
                </a:ext>
              </a:extLst>
            </p:cNvPr>
            <p:cNvCxnSpPr/>
            <p:nvPr/>
          </p:nvCxnSpPr>
          <p:spPr>
            <a:xfrm flipV="1">
              <a:off x="2562225" y="23431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E5EA1F35-0A2E-43B3-8AC2-7DC5DB8F4455}"/>
                </a:ext>
              </a:extLst>
            </p:cNvPr>
            <p:cNvCxnSpPr/>
            <p:nvPr/>
          </p:nvCxnSpPr>
          <p:spPr>
            <a:xfrm flipV="1">
              <a:off x="2562225" y="28289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F80AE0E7-E5FD-4502-B819-19511073564A}"/>
                </a:ext>
              </a:extLst>
            </p:cNvPr>
            <p:cNvCxnSpPr/>
            <p:nvPr/>
          </p:nvCxnSpPr>
          <p:spPr>
            <a:xfrm flipV="1">
              <a:off x="2562225" y="33147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D09DD40-3DA0-46F8-A537-FF8B03684995}"/>
                </a:ext>
              </a:extLst>
            </p:cNvPr>
            <p:cNvCxnSpPr/>
            <p:nvPr/>
          </p:nvCxnSpPr>
          <p:spPr>
            <a:xfrm flipV="1">
              <a:off x="2562225" y="38004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F5250244-9BE4-44FD-BC8A-FC8D05D3CF2D}"/>
                </a:ext>
              </a:extLst>
            </p:cNvPr>
            <p:cNvCxnSpPr/>
            <p:nvPr/>
          </p:nvCxnSpPr>
          <p:spPr>
            <a:xfrm flipV="1">
              <a:off x="2562225" y="42862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FFB1C133-1A8E-4246-B445-1222324AFB8A}"/>
                </a:ext>
              </a:extLst>
            </p:cNvPr>
            <p:cNvCxnSpPr/>
            <p:nvPr/>
          </p:nvCxnSpPr>
          <p:spPr>
            <a:xfrm flipV="1">
              <a:off x="2562225" y="47720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2F1EC3F5-C067-457C-90E6-0FD1D7D985FF}"/>
                </a:ext>
              </a:extLst>
            </p:cNvPr>
            <p:cNvCxnSpPr/>
            <p:nvPr/>
          </p:nvCxnSpPr>
          <p:spPr>
            <a:xfrm flipV="1">
              <a:off x="2562225" y="52578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1CA46035-940A-46AD-A378-3405381BFE0C}"/>
                </a:ext>
              </a:extLst>
            </p:cNvPr>
            <p:cNvGrpSpPr/>
            <p:nvPr/>
          </p:nvGrpSpPr>
          <p:grpSpPr>
            <a:xfrm>
              <a:off x="1784350" y="250825"/>
              <a:ext cx="6337300" cy="6337300"/>
              <a:chOff x="1784350" y="250825"/>
              <a:chExt cx="6337300" cy="6337300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70F8B53A-6460-4866-89AB-2A2AAEAB99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25" b="95000" l="1563" r="98594">
                            <a14:foregroundMark x1="7344" y1="4531" x2="10938" y2="81094"/>
                            <a14:foregroundMark x1="11875" y1="8125" x2="14880" y2="8189"/>
                            <a14:foregroundMark x1="89844" y1="3125" x2="88438" y2="92500"/>
                            <a14:foregroundMark x1="94844" y1="91406" x2="7031" y2="95156"/>
                            <a14:foregroundMark x1="1563" y1="95000" x2="1563" y2="95000"/>
                            <a14:foregroundMark x1="98594" y1="90625" x2="98594" y2="90625"/>
                            <a14:backgroundMark x1="15469" y1="24063" x2="66719" y2="24063"/>
                            <a14:backgroundMark x1="66719" y1="24063" x2="82500" y2="22500"/>
                            <a14:backgroundMark x1="82500" y1="22500" x2="84063" y2="23125"/>
                            <a14:backgroundMark x1="85000" y1="37188" x2="15313" y2="38438"/>
                            <a14:backgroundMark x1="15313" y1="31719" x2="15313" y2="31719"/>
                            <a14:backgroundMark x1="15469" y1="47344" x2="73281" y2="44375"/>
                            <a14:backgroundMark x1="73281" y1="44375" x2="83281" y2="44375"/>
                            <a14:backgroundMark x1="15469" y1="60000" x2="72031" y2="60000"/>
                            <a14:backgroundMark x1="72031" y1="60000" x2="74219" y2="59844"/>
                            <a14:backgroundMark x1="14688" y1="75000" x2="63906" y2="71094"/>
                            <a14:backgroundMark x1="63906" y1="71094" x2="78438" y2="72188"/>
                            <a14:backgroundMark x1="79063" y1="80313" x2="15469" y2="81406"/>
                            <a14:backgroundMark x1="15313" y1="7500" x2="22969" y2="7344"/>
                            <a14:backgroundMark x1="22969" y1="7344" x2="40156" y2="7344"/>
                            <a14:backgroundMark x1="40156" y1="7344" x2="76719" y2="5313"/>
                            <a14:backgroundMark x1="76719" y1="5313" x2="81875" y2="5313"/>
                            <a14:backgroundMark x1="84531" y1="5156" x2="85000" y2="8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50825"/>
                <a:ext cx="6337300" cy="633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71B9676-6DAB-4215-AD57-CC080AB516A1}"/>
                  </a:ext>
                </a:extLst>
              </p:cNvPr>
              <p:cNvSpPr/>
              <p:nvPr/>
            </p:nvSpPr>
            <p:spPr>
              <a:xfrm>
                <a:off x="2562225" y="747712"/>
                <a:ext cx="219075" cy="19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5" name="Ellipse 44">
            <a:extLst>
              <a:ext uri="{FF2B5EF4-FFF2-40B4-BE49-F238E27FC236}">
                <a16:creationId xmlns:a16="http://schemas.microsoft.com/office/drawing/2014/main" id="{05BB1E0A-6982-4393-87D1-60D213E6D3F6}"/>
              </a:ext>
            </a:extLst>
          </p:cNvPr>
          <p:cNvSpPr/>
          <p:nvPr/>
        </p:nvSpPr>
        <p:spPr>
          <a:xfrm>
            <a:off x="3697876" y="221599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7F4569E-E57A-442C-B78E-2201A1473BE8}"/>
              </a:ext>
            </a:extLst>
          </p:cNvPr>
          <p:cNvSpPr/>
          <p:nvPr/>
        </p:nvSpPr>
        <p:spPr>
          <a:xfrm>
            <a:off x="4063046" y="221599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8BFEA76B-1DB5-4746-9BF6-9AA8DA6B22DC}"/>
              </a:ext>
            </a:extLst>
          </p:cNvPr>
          <p:cNvSpPr/>
          <p:nvPr/>
        </p:nvSpPr>
        <p:spPr>
          <a:xfrm>
            <a:off x="4432979" y="223107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31B63FE1-5D82-4773-BDFA-3A0223437E92}"/>
              </a:ext>
            </a:extLst>
          </p:cNvPr>
          <p:cNvSpPr/>
          <p:nvPr/>
        </p:nvSpPr>
        <p:spPr>
          <a:xfrm>
            <a:off x="4800328" y="221138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B951FD5-6738-4D06-9A5A-9F999277E15C}"/>
              </a:ext>
            </a:extLst>
          </p:cNvPr>
          <p:cNvSpPr/>
          <p:nvPr/>
        </p:nvSpPr>
        <p:spPr>
          <a:xfrm>
            <a:off x="5162913" y="221599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D7C5F6D4-A38D-4482-B469-82508A8247BA}"/>
              </a:ext>
            </a:extLst>
          </p:cNvPr>
          <p:cNvSpPr/>
          <p:nvPr/>
        </p:nvSpPr>
        <p:spPr>
          <a:xfrm>
            <a:off x="5522913" y="221391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75D356A-4940-48E5-941B-F6CDC1EEC81A}"/>
              </a:ext>
            </a:extLst>
          </p:cNvPr>
          <p:cNvSpPr/>
          <p:nvPr/>
        </p:nvSpPr>
        <p:spPr>
          <a:xfrm>
            <a:off x="5880963" y="221018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BE35A0B3-5337-4D02-8E8C-F83317C3DEDE}"/>
              </a:ext>
            </a:extLst>
          </p:cNvPr>
          <p:cNvSpPr/>
          <p:nvPr/>
        </p:nvSpPr>
        <p:spPr>
          <a:xfrm>
            <a:off x="6246133" y="2206446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4C951C59-DF5F-4B57-8378-B779B782222E}"/>
              </a:ext>
            </a:extLst>
          </p:cNvPr>
          <p:cNvSpPr/>
          <p:nvPr/>
        </p:nvSpPr>
        <p:spPr>
          <a:xfrm>
            <a:off x="6606133" y="221018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2CB22709-30F1-473D-8AC2-A4D869E2584C}"/>
              </a:ext>
            </a:extLst>
          </p:cNvPr>
          <p:cNvSpPr/>
          <p:nvPr/>
        </p:nvSpPr>
        <p:spPr>
          <a:xfrm>
            <a:off x="6960283" y="2206447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5F02BA9-AAD8-430C-ABCD-9AD269A330B7}"/>
              </a:ext>
            </a:extLst>
          </p:cNvPr>
          <p:cNvSpPr/>
          <p:nvPr/>
        </p:nvSpPr>
        <p:spPr>
          <a:xfrm>
            <a:off x="3705225" y="176928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611732BC-EFAB-42E6-879C-05060EFB8811}"/>
              </a:ext>
            </a:extLst>
          </p:cNvPr>
          <p:cNvSpPr/>
          <p:nvPr/>
        </p:nvSpPr>
        <p:spPr>
          <a:xfrm>
            <a:off x="4070395" y="176928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750D0E3-D974-45FA-B03E-FE7E00DBB976}"/>
              </a:ext>
            </a:extLst>
          </p:cNvPr>
          <p:cNvSpPr/>
          <p:nvPr/>
        </p:nvSpPr>
        <p:spPr>
          <a:xfrm>
            <a:off x="4440328" y="178436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FC92E76A-DD39-48E1-895C-FB4352EBE7AD}"/>
              </a:ext>
            </a:extLst>
          </p:cNvPr>
          <p:cNvSpPr/>
          <p:nvPr/>
        </p:nvSpPr>
        <p:spPr>
          <a:xfrm>
            <a:off x="4807677" y="1764676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EC40F568-3386-4EB6-A785-61621239E32D}"/>
              </a:ext>
            </a:extLst>
          </p:cNvPr>
          <p:cNvSpPr/>
          <p:nvPr/>
        </p:nvSpPr>
        <p:spPr>
          <a:xfrm>
            <a:off x="5170262" y="1769281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472B3DDE-BB0D-42E5-B8EC-28D46F0E5C09}"/>
              </a:ext>
            </a:extLst>
          </p:cNvPr>
          <p:cNvSpPr/>
          <p:nvPr/>
        </p:nvSpPr>
        <p:spPr>
          <a:xfrm>
            <a:off x="5530262" y="1767206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15CB31AA-B235-4297-A637-92D3ED4BCB2E}"/>
              </a:ext>
            </a:extLst>
          </p:cNvPr>
          <p:cNvSpPr/>
          <p:nvPr/>
        </p:nvSpPr>
        <p:spPr>
          <a:xfrm>
            <a:off x="5888312" y="176347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8148CB37-E8E8-45CD-8E76-16598591E818}"/>
              </a:ext>
            </a:extLst>
          </p:cNvPr>
          <p:cNvSpPr/>
          <p:nvPr/>
        </p:nvSpPr>
        <p:spPr>
          <a:xfrm>
            <a:off x="6253482" y="1759734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CC4984D-F0CD-4D50-9F8E-FA49C9D0A639}"/>
              </a:ext>
            </a:extLst>
          </p:cNvPr>
          <p:cNvSpPr/>
          <p:nvPr/>
        </p:nvSpPr>
        <p:spPr>
          <a:xfrm>
            <a:off x="6613482" y="176347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225E921E-8278-434B-A6B6-CB1185D96C1E}"/>
              </a:ext>
            </a:extLst>
          </p:cNvPr>
          <p:cNvSpPr/>
          <p:nvPr/>
        </p:nvSpPr>
        <p:spPr>
          <a:xfrm>
            <a:off x="6967632" y="1759735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040780D-683B-4D46-8BF6-4DDFB4AD3223}"/>
              </a:ext>
            </a:extLst>
          </p:cNvPr>
          <p:cNvSpPr/>
          <p:nvPr/>
        </p:nvSpPr>
        <p:spPr>
          <a:xfrm>
            <a:off x="3708628" y="272480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B1316ADB-F46B-4AD2-882B-FCDEC1D1A859}"/>
              </a:ext>
            </a:extLst>
          </p:cNvPr>
          <p:cNvSpPr/>
          <p:nvPr/>
        </p:nvSpPr>
        <p:spPr>
          <a:xfrm>
            <a:off x="4073798" y="272480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63ABEE26-1069-4337-9D06-6ECD4C54FB44}"/>
              </a:ext>
            </a:extLst>
          </p:cNvPr>
          <p:cNvSpPr/>
          <p:nvPr/>
        </p:nvSpPr>
        <p:spPr>
          <a:xfrm>
            <a:off x="4443731" y="273989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87FFE209-696C-4A1A-8C53-4D4C357F7A6C}"/>
              </a:ext>
            </a:extLst>
          </p:cNvPr>
          <p:cNvSpPr/>
          <p:nvPr/>
        </p:nvSpPr>
        <p:spPr>
          <a:xfrm>
            <a:off x="4811080" y="272020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3D86937B-7822-49C2-92BD-1ED03C63E90D}"/>
              </a:ext>
            </a:extLst>
          </p:cNvPr>
          <p:cNvSpPr/>
          <p:nvPr/>
        </p:nvSpPr>
        <p:spPr>
          <a:xfrm>
            <a:off x="5173665" y="2724810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AE379CED-A1C8-43C1-B680-24011E3F1000}"/>
              </a:ext>
            </a:extLst>
          </p:cNvPr>
          <p:cNvSpPr/>
          <p:nvPr/>
        </p:nvSpPr>
        <p:spPr>
          <a:xfrm>
            <a:off x="5533665" y="272273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D781D43E-191A-4E36-ADD6-DB0E0751F541}"/>
              </a:ext>
            </a:extLst>
          </p:cNvPr>
          <p:cNvSpPr/>
          <p:nvPr/>
        </p:nvSpPr>
        <p:spPr>
          <a:xfrm>
            <a:off x="5891715" y="271899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61B0AD98-775E-45E0-9E6C-CE4E0A66AC52}"/>
              </a:ext>
            </a:extLst>
          </p:cNvPr>
          <p:cNvSpPr/>
          <p:nvPr/>
        </p:nvSpPr>
        <p:spPr>
          <a:xfrm>
            <a:off x="6256885" y="2715263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06944BF7-CB1D-424A-9BCC-1D51E6345758}"/>
              </a:ext>
            </a:extLst>
          </p:cNvPr>
          <p:cNvSpPr/>
          <p:nvPr/>
        </p:nvSpPr>
        <p:spPr>
          <a:xfrm>
            <a:off x="6616885" y="271899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673F8C0C-E5C1-4A52-8EFA-EA1775D0A460}"/>
              </a:ext>
            </a:extLst>
          </p:cNvPr>
          <p:cNvSpPr/>
          <p:nvPr/>
        </p:nvSpPr>
        <p:spPr>
          <a:xfrm>
            <a:off x="6971035" y="2715264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8F8545D-61C9-4087-9C60-D00B591E7F7B}"/>
              </a:ext>
            </a:extLst>
          </p:cNvPr>
          <p:cNvSpPr/>
          <p:nvPr/>
        </p:nvSpPr>
        <p:spPr>
          <a:xfrm>
            <a:off x="3705225" y="324376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DBFB6F2-CA67-48C4-99FB-CE33B6737561}"/>
              </a:ext>
            </a:extLst>
          </p:cNvPr>
          <p:cNvSpPr/>
          <p:nvPr/>
        </p:nvSpPr>
        <p:spPr>
          <a:xfrm>
            <a:off x="4070395" y="324376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F35B4422-FA72-4C5E-AD31-BA5FE6583B8A}"/>
              </a:ext>
            </a:extLst>
          </p:cNvPr>
          <p:cNvSpPr/>
          <p:nvPr/>
        </p:nvSpPr>
        <p:spPr>
          <a:xfrm>
            <a:off x="4440328" y="325884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FDFD5A20-A349-468C-B00F-DC45E26F6E81}"/>
              </a:ext>
            </a:extLst>
          </p:cNvPr>
          <p:cNvSpPr/>
          <p:nvPr/>
        </p:nvSpPr>
        <p:spPr>
          <a:xfrm>
            <a:off x="4807677" y="323916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237BA4C8-3F4C-4D4E-A377-294419EACB67}"/>
              </a:ext>
            </a:extLst>
          </p:cNvPr>
          <p:cNvSpPr/>
          <p:nvPr/>
        </p:nvSpPr>
        <p:spPr>
          <a:xfrm>
            <a:off x="5170262" y="3243766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5AB577EF-8711-4F8B-8AD8-DC978B13FA30}"/>
              </a:ext>
            </a:extLst>
          </p:cNvPr>
          <p:cNvSpPr/>
          <p:nvPr/>
        </p:nvSpPr>
        <p:spPr>
          <a:xfrm>
            <a:off x="5530262" y="324169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FD6183FB-28ED-461A-9F7D-5C65FE914B24}"/>
              </a:ext>
            </a:extLst>
          </p:cNvPr>
          <p:cNvSpPr/>
          <p:nvPr/>
        </p:nvSpPr>
        <p:spPr>
          <a:xfrm>
            <a:off x="5888312" y="323795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12C1CBC8-719C-432F-91F9-4D7E9EA94AD9}"/>
              </a:ext>
            </a:extLst>
          </p:cNvPr>
          <p:cNvSpPr/>
          <p:nvPr/>
        </p:nvSpPr>
        <p:spPr>
          <a:xfrm>
            <a:off x="6253482" y="3234219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7CB2962-092C-4D0B-B9D1-9E8AE45E81C4}"/>
              </a:ext>
            </a:extLst>
          </p:cNvPr>
          <p:cNvSpPr/>
          <p:nvPr/>
        </p:nvSpPr>
        <p:spPr>
          <a:xfrm>
            <a:off x="6613482" y="323795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720352CB-C411-461D-A035-F654A5827304}"/>
              </a:ext>
            </a:extLst>
          </p:cNvPr>
          <p:cNvSpPr/>
          <p:nvPr/>
        </p:nvSpPr>
        <p:spPr>
          <a:xfrm>
            <a:off x="6967632" y="3234220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71A63175-629E-406D-BCA5-55A9D753C712}"/>
              </a:ext>
            </a:extLst>
          </p:cNvPr>
          <p:cNvSpPr/>
          <p:nvPr/>
        </p:nvSpPr>
        <p:spPr>
          <a:xfrm>
            <a:off x="3705225" y="371711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CD7522CA-7463-4D1F-A1B5-22DE73D96EA4}"/>
              </a:ext>
            </a:extLst>
          </p:cNvPr>
          <p:cNvSpPr/>
          <p:nvPr/>
        </p:nvSpPr>
        <p:spPr>
          <a:xfrm>
            <a:off x="4070395" y="371711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8245B12C-BFF0-4355-AEA5-BC6862AA0CE5}"/>
              </a:ext>
            </a:extLst>
          </p:cNvPr>
          <p:cNvSpPr/>
          <p:nvPr/>
        </p:nvSpPr>
        <p:spPr>
          <a:xfrm>
            <a:off x="4440328" y="373219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268A635B-8B1D-40BF-AEDA-CBB4A3BB6C43}"/>
              </a:ext>
            </a:extLst>
          </p:cNvPr>
          <p:cNvSpPr/>
          <p:nvPr/>
        </p:nvSpPr>
        <p:spPr>
          <a:xfrm>
            <a:off x="4807677" y="371250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7EF7A59A-D4CA-434E-9ECD-95A662E4FCDA}"/>
              </a:ext>
            </a:extLst>
          </p:cNvPr>
          <p:cNvSpPr/>
          <p:nvPr/>
        </p:nvSpPr>
        <p:spPr>
          <a:xfrm>
            <a:off x="5170262" y="3717111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0BD34E4E-1C9F-43CD-949C-93A92261894A}"/>
              </a:ext>
            </a:extLst>
          </p:cNvPr>
          <p:cNvSpPr/>
          <p:nvPr/>
        </p:nvSpPr>
        <p:spPr>
          <a:xfrm>
            <a:off x="5530262" y="371503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5D3E96FD-8BEA-4386-B9DA-D02C60DC8298}"/>
              </a:ext>
            </a:extLst>
          </p:cNvPr>
          <p:cNvSpPr/>
          <p:nvPr/>
        </p:nvSpPr>
        <p:spPr>
          <a:xfrm>
            <a:off x="5888312" y="371130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C210D26E-9A95-4325-B240-CD2F5C047323}"/>
              </a:ext>
            </a:extLst>
          </p:cNvPr>
          <p:cNvSpPr/>
          <p:nvPr/>
        </p:nvSpPr>
        <p:spPr>
          <a:xfrm>
            <a:off x="6253482" y="3707564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9331C178-0C38-4C51-9CC2-65D802577601}"/>
              </a:ext>
            </a:extLst>
          </p:cNvPr>
          <p:cNvSpPr/>
          <p:nvPr/>
        </p:nvSpPr>
        <p:spPr>
          <a:xfrm>
            <a:off x="6613482" y="371130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F469204B-C5F4-451C-A9D4-A5C14A39878C}"/>
              </a:ext>
            </a:extLst>
          </p:cNvPr>
          <p:cNvSpPr/>
          <p:nvPr/>
        </p:nvSpPr>
        <p:spPr>
          <a:xfrm>
            <a:off x="6967632" y="3707565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1846B43B-010D-4852-BD49-CBF8BFDC3EDB}"/>
              </a:ext>
            </a:extLst>
          </p:cNvPr>
          <p:cNvSpPr/>
          <p:nvPr/>
        </p:nvSpPr>
        <p:spPr>
          <a:xfrm>
            <a:off x="3705225" y="511152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5FA817A3-79B7-4584-B2A4-84F0A03305A2}"/>
              </a:ext>
            </a:extLst>
          </p:cNvPr>
          <p:cNvSpPr/>
          <p:nvPr/>
        </p:nvSpPr>
        <p:spPr>
          <a:xfrm>
            <a:off x="4070395" y="511152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650EB80-B328-4E35-85C9-6328079D897D}"/>
              </a:ext>
            </a:extLst>
          </p:cNvPr>
          <p:cNvSpPr/>
          <p:nvPr/>
        </p:nvSpPr>
        <p:spPr>
          <a:xfrm>
            <a:off x="4440328" y="512660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BA54E811-47B6-47D3-82DF-53830A4C0AAC}"/>
              </a:ext>
            </a:extLst>
          </p:cNvPr>
          <p:cNvSpPr/>
          <p:nvPr/>
        </p:nvSpPr>
        <p:spPr>
          <a:xfrm>
            <a:off x="4807677" y="510692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48BB32CF-0FD3-4FA2-A961-A295FF6B3AA7}"/>
              </a:ext>
            </a:extLst>
          </p:cNvPr>
          <p:cNvSpPr/>
          <p:nvPr/>
        </p:nvSpPr>
        <p:spPr>
          <a:xfrm>
            <a:off x="5170262" y="5111528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CC5D39F5-B009-42CE-A9F8-A54F4C432575}"/>
              </a:ext>
            </a:extLst>
          </p:cNvPr>
          <p:cNvSpPr/>
          <p:nvPr/>
        </p:nvSpPr>
        <p:spPr>
          <a:xfrm>
            <a:off x="5530262" y="510945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4D6BB972-4AE3-4C3F-A27C-699E34A37E99}"/>
              </a:ext>
            </a:extLst>
          </p:cNvPr>
          <p:cNvSpPr/>
          <p:nvPr/>
        </p:nvSpPr>
        <p:spPr>
          <a:xfrm>
            <a:off x="5888312" y="510571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539BD3CD-14CC-4DA9-9E91-EA6272952BE0}"/>
              </a:ext>
            </a:extLst>
          </p:cNvPr>
          <p:cNvSpPr/>
          <p:nvPr/>
        </p:nvSpPr>
        <p:spPr>
          <a:xfrm>
            <a:off x="6253482" y="5101981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70BCC822-FF75-403C-A099-7C85DA064860}"/>
              </a:ext>
            </a:extLst>
          </p:cNvPr>
          <p:cNvSpPr/>
          <p:nvPr/>
        </p:nvSpPr>
        <p:spPr>
          <a:xfrm>
            <a:off x="6613482" y="510571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F9A23EE1-8BA9-4401-83CE-391D29F84838}"/>
              </a:ext>
            </a:extLst>
          </p:cNvPr>
          <p:cNvSpPr/>
          <p:nvPr/>
        </p:nvSpPr>
        <p:spPr>
          <a:xfrm>
            <a:off x="6967632" y="5101982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79169031-5F55-4C81-8E76-F345F17C0B49}"/>
              </a:ext>
            </a:extLst>
          </p:cNvPr>
          <p:cNvSpPr/>
          <p:nvPr/>
        </p:nvSpPr>
        <p:spPr>
          <a:xfrm>
            <a:off x="3705225" y="419911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CBD14523-7A9B-45FF-9220-2E2367C760F9}"/>
              </a:ext>
            </a:extLst>
          </p:cNvPr>
          <p:cNvSpPr/>
          <p:nvPr/>
        </p:nvSpPr>
        <p:spPr>
          <a:xfrm>
            <a:off x="4070395" y="419911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CFD161A7-0451-4953-8E3B-771C49327723}"/>
              </a:ext>
            </a:extLst>
          </p:cNvPr>
          <p:cNvSpPr/>
          <p:nvPr/>
        </p:nvSpPr>
        <p:spPr>
          <a:xfrm>
            <a:off x="4440328" y="421420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16AB3A78-8613-443F-940C-8441A2690CB1}"/>
              </a:ext>
            </a:extLst>
          </p:cNvPr>
          <p:cNvSpPr/>
          <p:nvPr/>
        </p:nvSpPr>
        <p:spPr>
          <a:xfrm>
            <a:off x="4807677" y="419451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E68EE8AA-9595-42E8-B220-FA39C4522E3F}"/>
              </a:ext>
            </a:extLst>
          </p:cNvPr>
          <p:cNvSpPr/>
          <p:nvPr/>
        </p:nvSpPr>
        <p:spPr>
          <a:xfrm>
            <a:off x="5170262" y="4199119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6E860416-455C-48D0-8CE8-87EB28D5BDF4}"/>
              </a:ext>
            </a:extLst>
          </p:cNvPr>
          <p:cNvSpPr/>
          <p:nvPr/>
        </p:nvSpPr>
        <p:spPr>
          <a:xfrm>
            <a:off x="5530262" y="419704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8D18E50A-AB0F-412B-9DC6-4E0EF4865736}"/>
              </a:ext>
            </a:extLst>
          </p:cNvPr>
          <p:cNvSpPr/>
          <p:nvPr/>
        </p:nvSpPr>
        <p:spPr>
          <a:xfrm>
            <a:off x="5888312" y="419330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64BAB195-4331-4346-8E9B-AEDD0C3D9D32}"/>
              </a:ext>
            </a:extLst>
          </p:cNvPr>
          <p:cNvSpPr/>
          <p:nvPr/>
        </p:nvSpPr>
        <p:spPr>
          <a:xfrm>
            <a:off x="6253482" y="4189572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2C95C015-F789-4A8C-B626-DB2890E5AC1C}"/>
              </a:ext>
            </a:extLst>
          </p:cNvPr>
          <p:cNvSpPr/>
          <p:nvPr/>
        </p:nvSpPr>
        <p:spPr>
          <a:xfrm>
            <a:off x="6613482" y="419330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4151C4C9-E685-4ABD-BA15-2048E1F8E43B}"/>
              </a:ext>
            </a:extLst>
          </p:cNvPr>
          <p:cNvSpPr/>
          <p:nvPr/>
        </p:nvSpPr>
        <p:spPr>
          <a:xfrm>
            <a:off x="6967632" y="4189573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6967F9D1-87DD-4979-85F5-A47EEF4CCECB}"/>
              </a:ext>
            </a:extLst>
          </p:cNvPr>
          <p:cNvSpPr/>
          <p:nvPr/>
        </p:nvSpPr>
        <p:spPr>
          <a:xfrm>
            <a:off x="3706178" y="467618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E54B094B-C23E-4607-8270-D7880B0E83BB}"/>
              </a:ext>
            </a:extLst>
          </p:cNvPr>
          <p:cNvSpPr/>
          <p:nvPr/>
        </p:nvSpPr>
        <p:spPr>
          <a:xfrm>
            <a:off x="4071348" y="467618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55297E61-27A6-4E05-97F0-E9DBB333FECF}"/>
              </a:ext>
            </a:extLst>
          </p:cNvPr>
          <p:cNvSpPr/>
          <p:nvPr/>
        </p:nvSpPr>
        <p:spPr>
          <a:xfrm>
            <a:off x="4441281" y="469126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57FDD80D-84F4-4E40-B5E9-A5CC31C1F346}"/>
              </a:ext>
            </a:extLst>
          </p:cNvPr>
          <p:cNvSpPr/>
          <p:nvPr/>
        </p:nvSpPr>
        <p:spPr>
          <a:xfrm>
            <a:off x="4808630" y="467158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A2D3D2E6-A29A-4A51-828A-404BC415B7DE}"/>
              </a:ext>
            </a:extLst>
          </p:cNvPr>
          <p:cNvSpPr/>
          <p:nvPr/>
        </p:nvSpPr>
        <p:spPr>
          <a:xfrm>
            <a:off x="5171215" y="4676185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4C1CBCF4-BF27-4DA8-AF1E-E2D760038E7F}"/>
              </a:ext>
            </a:extLst>
          </p:cNvPr>
          <p:cNvSpPr/>
          <p:nvPr/>
        </p:nvSpPr>
        <p:spPr>
          <a:xfrm>
            <a:off x="5531215" y="467411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49E5B2F4-B2E9-44DC-8260-B573A98E2520}"/>
              </a:ext>
            </a:extLst>
          </p:cNvPr>
          <p:cNvSpPr/>
          <p:nvPr/>
        </p:nvSpPr>
        <p:spPr>
          <a:xfrm>
            <a:off x="5889265" y="467037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77D5CB5F-E7C7-48C6-AEF4-3C4A2C06A49E}"/>
              </a:ext>
            </a:extLst>
          </p:cNvPr>
          <p:cNvSpPr/>
          <p:nvPr/>
        </p:nvSpPr>
        <p:spPr>
          <a:xfrm>
            <a:off x="6254435" y="4666638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E108CBFE-01E7-47C3-8A97-67C7745B375A}"/>
              </a:ext>
            </a:extLst>
          </p:cNvPr>
          <p:cNvSpPr/>
          <p:nvPr/>
        </p:nvSpPr>
        <p:spPr>
          <a:xfrm>
            <a:off x="6614435" y="467037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69E35E1E-0543-4A00-9FB4-39C8914F0659}"/>
              </a:ext>
            </a:extLst>
          </p:cNvPr>
          <p:cNvSpPr/>
          <p:nvPr/>
        </p:nvSpPr>
        <p:spPr>
          <a:xfrm>
            <a:off x="6968585" y="4666639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A8CD138-16B7-46C2-A21E-F55CFD16BBD2}"/>
              </a:ext>
            </a:extLst>
          </p:cNvPr>
          <p:cNvSpPr/>
          <p:nvPr/>
        </p:nvSpPr>
        <p:spPr>
          <a:xfrm>
            <a:off x="9037140" y="704830"/>
            <a:ext cx="1230058" cy="378883"/>
          </a:xfrm>
          <a:prstGeom prst="roundRect">
            <a:avLst/>
          </a:prstGeom>
          <a:solidFill>
            <a:srgbClr val="FFD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E187C04F-B4F2-4105-869A-DB358E62D782}"/>
              </a:ext>
            </a:extLst>
          </p:cNvPr>
          <p:cNvSpPr/>
          <p:nvPr/>
        </p:nvSpPr>
        <p:spPr>
          <a:xfrm>
            <a:off x="3631886" y="78672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4DDF2763-38D2-4D39-91FE-DA19B172F140}"/>
              </a:ext>
            </a:extLst>
          </p:cNvPr>
          <p:cNvSpPr/>
          <p:nvPr/>
        </p:nvSpPr>
        <p:spPr>
          <a:xfrm>
            <a:off x="3997056" y="78672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D1AD1439-19F9-4FB8-A14D-3059577A30EF}"/>
              </a:ext>
            </a:extLst>
          </p:cNvPr>
          <p:cNvSpPr/>
          <p:nvPr/>
        </p:nvSpPr>
        <p:spPr>
          <a:xfrm>
            <a:off x="5608727" y="75331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6C7E0E67-4D17-4CCD-82C1-10BAB916F003}"/>
              </a:ext>
            </a:extLst>
          </p:cNvPr>
          <p:cNvSpPr/>
          <p:nvPr/>
        </p:nvSpPr>
        <p:spPr>
          <a:xfrm>
            <a:off x="5994369" y="71467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id="{6FEE6D85-BCCC-473A-8443-40FB3F9F16A4}"/>
              </a:ext>
            </a:extLst>
          </p:cNvPr>
          <p:cNvSpPr/>
          <p:nvPr/>
        </p:nvSpPr>
        <p:spPr>
          <a:xfrm>
            <a:off x="6352419" y="728808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id="{F1858EA3-0460-4CE5-9BFE-15585D9485DD}"/>
              </a:ext>
            </a:extLst>
          </p:cNvPr>
          <p:cNvSpPr/>
          <p:nvPr/>
        </p:nvSpPr>
        <p:spPr>
          <a:xfrm>
            <a:off x="6688726" y="73624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8DB9D061-A1B7-4536-A0EE-2786C71E435D}"/>
              </a:ext>
            </a:extLst>
          </p:cNvPr>
          <p:cNvSpPr/>
          <p:nvPr/>
        </p:nvSpPr>
        <p:spPr>
          <a:xfrm>
            <a:off x="7046776" y="73251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FF8B3CE3-455A-46F6-A355-EFDD025728B8}"/>
              </a:ext>
            </a:extLst>
          </p:cNvPr>
          <p:cNvSpPr/>
          <p:nvPr/>
        </p:nvSpPr>
        <p:spPr>
          <a:xfrm>
            <a:off x="7432418" y="74771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EDCA1ED5-45CF-4A89-965A-AB0CE3F69ECE}"/>
              </a:ext>
            </a:extLst>
          </p:cNvPr>
          <p:cNvSpPr/>
          <p:nvPr/>
        </p:nvSpPr>
        <p:spPr>
          <a:xfrm>
            <a:off x="7818060" y="74240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E7955792-5CDC-4093-AA44-7BF37A529079}"/>
              </a:ext>
            </a:extLst>
          </p:cNvPr>
          <p:cNvSpPr/>
          <p:nvPr/>
        </p:nvSpPr>
        <p:spPr>
          <a:xfrm>
            <a:off x="8126775" y="729298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957AAD7E-474A-4CD6-8178-F842EEB90C05}"/>
              </a:ext>
            </a:extLst>
          </p:cNvPr>
          <p:cNvSpPr/>
          <p:nvPr/>
        </p:nvSpPr>
        <p:spPr>
          <a:xfrm>
            <a:off x="3697876" y="129082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17451223-1AF3-404B-977B-A3B05C1335F5}"/>
              </a:ext>
            </a:extLst>
          </p:cNvPr>
          <p:cNvSpPr/>
          <p:nvPr/>
        </p:nvSpPr>
        <p:spPr>
          <a:xfrm>
            <a:off x="4065225" y="129613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1D430075-D772-43BD-BDB0-A7C334B443E2}"/>
              </a:ext>
            </a:extLst>
          </p:cNvPr>
          <p:cNvSpPr/>
          <p:nvPr/>
        </p:nvSpPr>
        <p:spPr>
          <a:xfrm>
            <a:off x="5462773" y="126844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0544A6A3-BC3B-4D52-8A1E-2480756E832D}"/>
              </a:ext>
            </a:extLst>
          </p:cNvPr>
          <p:cNvSpPr/>
          <p:nvPr/>
        </p:nvSpPr>
        <p:spPr>
          <a:xfrm>
            <a:off x="5820823" y="1264704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Ellipse 153">
            <a:extLst>
              <a:ext uri="{FF2B5EF4-FFF2-40B4-BE49-F238E27FC236}">
                <a16:creationId xmlns:a16="http://schemas.microsoft.com/office/drawing/2014/main" id="{5E526D13-F006-4374-8CB4-77ACD86C60CB}"/>
              </a:ext>
            </a:extLst>
          </p:cNvPr>
          <p:cNvSpPr/>
          <p:nvPr/>
        </p:nvSpPr>
        <p:spPr>
          <a:xfrm>
            <a:off x="6185993" y="126096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Ellipse 154">
            <a:extLst>
              <a:ext uri="{FF2B5EF4-FFF2-40B4-BE49-F238E27FC236}">
                <a16:creationId xmlns:a16="http://schemas.microsoft.com/office/drawing/2014/main" id="{F5F67F88-D4EA-404C-A22B-C1A7615F3DE9}"/>
              </a:ext>
            </a:extLst>
          </p:cNvPr>
          <p:cNvSpPr/>
          <p:nvPr/>
        </p:nvSpPr>
        <p:spPr>
          <a:xfrm>
            <a:off x="6545993" y="1264704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Ellipse 155">
            <a:extLst>
              <a:ext uri="{FF2B5EF4-FFF2-40B4-BE49-F238E27FC236}">
                <a16:creationId xmlns:a16="http://schemas.microsoft.com/office/drawing/2014/main" id="{4EC35982-79D7-4778-88FD-F61B65DCFF6D}"/>
              </a:ext>
            </a:extLst>
          </p:cNvPr>
          <p:cNvSpPr/>
          <p:nvPr/>
        </p:nvSpPr>
        <p:spPr>
          <a:xfrm>
            <a:off x="6900143" y="1260969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Ellipse 156">
            <a:extLst>
              <a:ext uri="{FF2B5EF4-FFF2-40B4-BE49-F238E27FC236}">
                <a16:creationId xmlns:a16="http://schemas.microsoft.com/office/drawing/2014/main" id="{5645DA5A-7AAB-469A-8FDD-6D5512FC0CCE}"/>
              </a:ext>
            </a:extLst>
          </p:cNvPr>
          <p:cNvSpPr/>
          <p:nvPr/>
        </p:nvSpPr>
        <p:spPr>
          <a:xfrm>
            <a:off x="4421096" y="1285596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Ellipse 157">
            <a:extLst>
              <a:ext uri="{FF2B5EF4-FFF2-40B4-BE49-F238E27FC236}">
                <a16:creationId xmlns:a16="http://schemas.microsoft.com/office/drawing/2014/main" id="{ABBE4CF8-1DB2-46B7-B628-9F14EA76BD28}"/>
              </a:ext>
            </a:extLst>
          </p:cNvPr>
          <p:cNvSpPr/>
          <p:nvPr/>
        </p:nvSpPr>
        <p:spPr>
          <a:xfrm>
            <a:off x="4788445" y="126591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Ellipse 158">
            <a:extLst>
              <a:ext uri="{FF2B5EF4-FFF2-40B4-BE49-F238E27FC236}">
                <a16:creationId xmlns:a16="http://schemas.microsoft.com/office/drawing/2014/main" id="{EA8DC021-F4A6-4F08-9ACF-FDD37D6554D9}"/>
              </a:ext>
            </a:extLst>
          </p:cNvPr>
          <p:cNvSpPr/>
          <p:nvPr/>
        </p:nvSpPr>
        <p:spPr>
          <a:xfrm>
            <a:off x="5151030" y="1270515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62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3F000F85-656F-4791-BD3F-B0D984E8EA94}"/>
              </a:ext>
            </a:extLst>
          </p:cNvPr>
          <p:cNvGrpSpPr/>
          <p:nvPr/>
        </p:nvGrpSpPr>
        <p:grpSpPr>
          <a:xfrm>
            <a:off x="2927350" y="250825"/>
            <a:ext cx="6337300" cy="6337300"/>
            <a:chOff x="1784350" y="250825"/>
            <a:chExt cx="6337300" cy="6337300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B1D56AA0-1FD3-4583-B5FD-D5814C82DBB8}"/>
                </a:ext>
              </a:extLst>
            </p:cNvPr>
            <p:cNvCxnSpPr/>
            <p:nvPr/>
          </p:nvCxnSpPr>
          <p:spPr>
            <a:xfrm flipV="1">
              <a:off x="2562225" y="8858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A800CDE1-2B20-49F0-9374-C3EBF368A93C}"/>
                </a:ext>
              </a:extLst>
            </p:cNvPr>
            <p:cNvCxnSpPr/>
            <p:nvPr/>
          </p:nvCxnSpPr>
          <p:spPr>
            <a:xfrm flipV="1">
              <a:off x="2562225" y="13716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42653648-E2E8-47B8-9CCD-035705B3F494}"/>
                </a:ext>
              </a:extLst>
            </p:cNvPr>
            <p:cNvCxnSpPr/>
            <p:nvPr/>
          </p:nvCxnSpPr>
          <p:spPr>
            <a:xfrm flipV="1">
              <a:off x="2562225" y="18573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39D36C41-3AA2-4B5B-87E5-21C139DE962E}"/>
                </a:ext>
              </a:extLst>
            </p:cNvPr>
            <p:cNvCxnSpPr/>
            <p:nvPr/>
          </p:nvCxnSpPr>
          <p:spPr>
            <a:xfrm flipV="1">
              <a:off x="2562225" y="23431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E5EA1F35-0A2E-43B3-8AC2-7DC5DB8F4455}"/>
                </a:ext>
              </a:extLst>
            </p:cNvPr>
            <p:cNvCxnSpPr/>
            <p:nvPr/>
          </p:nvCxnSpPr>
          <p:spPr>
            <a:xfrm flipV="1">
              <a:off x="2562225" y="28289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F80AE0E7-E5FD-4502-B819-19511073564A}"/>
                </a:ext>
              </a:extLst>
            </p:cNvPr>
            <p:cNvCxnSpPr/>
            <p:nvPr/>
          </p:nvCxnSpPr>
          <p:spPr>
            <a:xfrm flipV="1">
              <a:off x="2562225" y="33147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D09DD40-3DA0-46F8-A537-FF8B03684995}"/>
                </a:ext>
              </a:extLst>
            </p:cNvPr>
            <p:cNvCxnSpPr/>
            <p:nvPr/>
          </p:nvCxnSpPr>
          <p:spPr>
            <a:xfrm flipV="1">
              <a:off x="2562225" y="38004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F5250244-9BE4-44FD-BC8A-FC8D05D3CF2D}"/>
                </a:ext>
              </a:extLst>
            </p:cNvPr>
            <p:cNvCxnSpPr/>
            <p:nvPr/>
          </p:nvCxnSpPr>
          <p:spPr>
            <a:xfrm flipV="1">
              <a:off x="2562225" y="42862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FFB1C133-1A8E-4246-B445-1222324AFB8A}"/>
                </a:ext>
              </a:extLst>
            </p:cNvPr>
            <p:cNvCxnSpPr/>
            <p:nvPr/>
          </p:nvCxnSpPr>
          <p:spPr>
            <a:xfrm flipV="1">
              <a:off x="2562225" y="47720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2F1EC3F5-C067-457C-90E6-0FD1D7D985FF}"/>
                </a:ext>
              </a:extLst>
            </p:cNvPr>
            <p:cNvCxnSpPr/>
            <p:nvPr/>
          </p:nvCxnSpPr>
          <p:spPr>
            <a:xfrm flipV="1">
              <a:off x="2562225" y="52578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1CA46035-940A-46AD-A378-3405381BFE0C}"/>
                </a:ext>
              </a:extLst>
            </p:cNvPr>
            <p:cNvGrpSpPr/>
            <p:nvPr/>
          </p:nvGrpSpPr>
          <p:grpSpPr>
            <a:xfrm>
              <a:off x="1784350" y="250825"/>
              <a:ext cx="6337300" cy="6337300"/>
              <a:chOff x="1784350" y="250825"/>
              <a:chExt cx="6337300" cy="6337300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70F8B53A-6460-4866-89AB-2A2AAEAB99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25" b="95000" l="1563" r="98594">
                            <a14:foregroundMark x1="7344" y1="4531" x2="10938" y2="81094"/>
                            <a14:foregroundMark x1="11875" y1="8125" x2="14880" y2="8189"/>
                            <a14:foregroundMark x1="89844" y1="3125" x2="88438" y2="92500"/>
                            <a14:foregroundMark x1="94844" y1="91406" x2="7031" y2="95156"/>
                            <a14:foregroundMark x1="1563" y1="95000" x2="1563" y2="95000"/>
                            <a14:foregroundMark x1="98594" y1="90625" x2="98594" y2="90625"/>
                            <a14:backgroundMark x1="15469" y1="24063" x2="66719" y2="24063"/>
                            <a14:backgroundMark x1="66719" y1="24063" x2="82500" y2="22500"/>
                            <a14:backgroundMark x1="82500" y1="22500" x2="84063" y2="23125"/>
                            <a14:backgroundMark x1="85000" y1="37188" x2="15313" y2="38438"/>
                            <a14:backgroundMark x1="15313" y1="31719" x2="15313" y2="31719"/>
                            <a14:backgroundMark x1="15469" y1="47344" x2="73281" y2="44375"/>
                            <a14:backgroundMark x1="73281" y1="44375" x2="83281" y2="44375"/>
                            <a14:backgroundMark x1="15469" y1="60000" x2="72031" y2="60000"/>
                            <a14:backgroundMark x1="72031" y1="60000" x2="74219" y2="59844"/>
                            <a14:backgroundMark x1="14688" y1="75000" x2="63906" y2="71094"/>
                            <a14:backgroundMark x1="63906" y1="71094" x2="78438" y2="72188"/>
                            <a14:backgroundMark x1="79063" y1="80313" x2="15469" y2="81406"/>
                            <a14:backgroundMark x1="15313" y1="7500" x2="22969" y2="7344"/>
                            <a14:backgroundMark x1="22969" y1="7344" x2="40156" y2="7344"/>
                            <a14:backgroundMark x1="40156" y1="7344" x2="76719" y2="5313"/>
                            <a14:backgroundMark x1="76719" y1="5313" x2="81875" y2="5313"/>
                            <a14:backgroundMark x1="84531" y1="5156" x2="85000" y2="8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50825"/>
                <a:ext cx="6337300" cy="633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71B9676-6DAB-4215-AD57-CC080AB516A1}"/>
                  </a:ext>
                </a:extLst>
              </p:cNvPr>
              <p:cNvSpPr/>
              <p:nvPr/>
            </p:nvSpPr>
            <p:spPr>
              <a:xfrm>
                <a:off x="2562225" y="747712"/>
                <a:ext cx="219075" cy="19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5" name="Ellipse 44">
            <a:extLst>
              <a:ext uri="{FF2B5EF4-FFF2-40B4-BE49-F238E27FC236}">
                <a16:creationId xmlns:a16="http://schemas.microsoft.com/office/drawing/2014/main" id="{05BB1E0A-6982-4393-87D1-60D213E6D3F6}"/>
              </a:ext>
            </a:extLst>
          </p:cNvPr>
          <p:cNvSpPr/>
          <p:nvPr/>
        </p:nvSpPr>
        <p:spPr>
          <a:xfrm>
            <a:off x="3697876" y="221599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7F4569E-E57A-442C-B78E-2201A1473BE8}"/>
              </a:ext>
            </a:extLst>
          </p:cNvPr>
          <p:cNvSpPr/>
          <p:nvPr/>
        </p:nvSpPr>
        <p:spPr>
          <a:xfrm>
            <a:off x="4063046" y="221599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8BFEA76B-1DB5-4746-9BF6-9AA8DA6B22DC}"/>
              </a:ext>
            </a:extLst>
          </p:cNvPr>
          <p:cNvSpPr/>
          <p:nvPr/>
        </p:nvSpPr>
        <p:spPr>
          <a:xfrm>
            <a:off x="4432979" y="223107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31B63FE1-5D82-4773-BDFA-3A0223437E92}"/>
              </a:ext>
            </a:extLst>
          </p:cNvPr>
          <p:cNvSpPr/>
          <p:nvPr/>
        </p:nvSpPr>
        <p:spPr>
          <a:xfrm>
            <a:off x="4800328" y="221138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B951FD5-6738-4D06-9A5A-9F999277E15C}"/>
              </a:ext>
            </a:extLst>
          </p:cNvPr>
          <p:cNvSpPr/>
          <p:nvPr/>
        </p:nvSpPr>
        <p:spPr>
          <a:xfrm>
            <a:off x="5162913" y="221599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D7C5F6D4-A38D-4482-B469-82508A8247BA}"/>
              </a:ext>
            </a:extLst>
          </p:cNvPr>
          <p:cNvSpPr/>
          <p:nvPr/>
        </p:nvSpPr>
        <p:spPr>
          <a:xfrm>
            <a:off x="5522913" y="221391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75D356A-4940-48E5-941B-F6CDC1EEC81A}"/>
              </a:ext>
            </a:extLst>
          </p:cNvPr>
          <p:cNvSpPr/>
          <p:nvPr/>
        </p:nvSpPr>
        <p:spPr>
          <a:xfrm>
            <a:off x="5880963" y="221018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BE35A0B3-5337-4D02-8E8C-F83317C3DEDE}"/>
              </a:ext>
            </a:extLst>
          </p:cNvPr>
          <p:cNvSpPr/>
          <p:nvPr/>
        </p:nvSpPr>
        <p:spPr>
          <a:xfrm>
            <a:off x="6246133" y="2206446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4C951C59-DF5F-4B57-8378-B779B782222E}"/>
              </a:ext>
            </a:extLst>
          </p:cNvPr>
          <p:cNvSpPr/>
          <p:nvPr/>
        </p:nvSpPr>
        <p:spPr>
          <a:xfrm>
            <a:off x="6606133" y="221018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2CB22709-30F1-473D-8AC2-A4D869E2584C}"/>
              </a:ext>
            </a:extLst>
          </p:cNvPr>
          <p:cNvSpPr/>
          <p:nvPr/>
        </p:nvSpPr>
        <p:spPr>
          <a:xfrm>
            <a:off x="6960283" y="2206447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5F02BA9-AAD8-430C-ABCD-9AD269A330B7}"/>
              </a:ext>
            </a:extLst>
          </p:cNvPr>
          <p:cNvSpPr/>
          <p:nvPr/>
        </p:nvSpPr>
        <p:spPr>
          <a:xfrm>
            <a:off x="3705225" y="176928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611732BC-EFAB-42E6-879C-05060EFB8811}"/>
              </a:ext>
            </a:extLst>
          </p:cNvPr>
          <p:cNvSpPr/>
          <p:nvPr/>
        </p:nvSpPr>
        <p:spPr>
          <a:xfrm>
            <a:off x="4070395" y="176928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750D0E3-D974-45FA-B03E-FE7E00DBB976}"/>
              </a:ext>
            </a:extLst>
          </p:cNvPr>
          <p:cNvSpPr/>
          <p:nvPr/>
        </p:nvSpPr>
        <p:spPr>
          <a:xfrm>
            <a:off x="4440328" y="178436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FC92E76A-DD39-48E1-895C-FB4352EBE7AD}"/>
              </a:ext>
            </a:extLst>
          </p:cNvPr>
          <p:cNvSpPr/>
          <p:nvPr/>
        </p:nvSpPr>
        <p:spPr>
          <a:xfrm>
            <a:off x="4807677" y="1764676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EC40F568-3386-4EB6-A785-61621239E32D}"/>
              </a:ext>
            </a:extLst>
          </p:cNvPr>
          <p:cNvSpPr/>
          <p:nvPr/>
        </p:nvSpPr>
        <p:spPr>
          <a:xfrm>
            <a:off x="5170262" y="1769281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472B3DDE-BB0D-42E5-B8EC-28D46F0E5C09}"/>
              </a:ext>
            </a:extLst>
          </p:cNvPr>
          <p:cNvSpPr/>
          <p:nvPr/>
        </p:nvSpPr>
        <p:spPr>
          <a:xfrm>
            <a:off x="5530262" y="1767206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15CB31AA-B235-4297-A637-92D3ED4BCB2E}"/>
              </a:ext>
            </a:extLst>
          </p:cNvPr>
          <p:cNvSpPr/>
          <p:nvPr/>
        </p:nvSpPr>
        <p:spPr>
          <a:xfrm>
            <a:off x="5888312" y="176347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8148CB37-E8E8-45CD-8E76-16598591E818}"/>
              </a:ext>
            </a:extLst>
          </p:cNvPr>
          <p:cNvSpPr/>
          <p:nvPr/>
        </p:nvSpPr>
        <p:spPr>
          <a:xfrm>
            <a:off x="6253482" y="1759734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CC4984D-F0CD-4D50-9F8E-FA49C9D0A639}"/>
              </a:ext>
            </a:extLst>
          </p:cNvPr>
          <p:cNvSpPr/>
          <p:nvPr/>
        </p:nvSpPr>
        <p:spPr>
          <a:xfrm>
            <a:off x="6613482" y="176347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225E921E-8278-434B-A6B6-CB1185D96C1E}"/>
              </a:ext>
            </a:extLst>
          </p:cNvPr>
          <p:cNvSpPr/>
          <p:nvPr/>
        </p:nvSpPr>
        <p:spPr>
          <a:xfrm>
            <a:off x="6967632" y="1759735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040780D-683B-4D46-8BF6-4DDFB4AD3223}"/>
              </a:ext>
            </a:extLst>
          </p:cNvPr>
          <p:cNvSpPr/>
          <p:nvPr/>
        </p:nvSpPr>
        <p:spPr>
          <a:xfrm>
            <a:off x="3708628" y="272480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B1316ADB-F46B-4AD2-882B-FCDEC1D1A859}"/>
              </a:ext>
            </a:extLst>
          </p:cNvPr>
          <p:cNvSpPr/>
          <p:nvPr/>
        </p:nvSpPr>
        <p:spPr>
          <a:xfrm>
            <a:off x="4073798" y="272480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63ABEE26-1069-4337-9D06-6ECD4C54FB44}"/>
              </a:ext>
            </a:extLst>
          </p:cNvPr>
          <p:cNvSpPr/>
          <p:nvPr/>
        </p:nvSpPr>
        <p:spPr>
          <a:xfrm>
            <a:off x="4443731" y="273989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87FFE209-696C-4A1A-8C53-4D4C357F7A6C}"/>
              </a:ext>
            </a:extLst>
          </p:cNvPr>
          <p:cNvSpPr/>
          <p:nvPr/>
        </p:nvSpPr>
        <p:spPr>
          <a:xfrm>
            <a:off x="4811080" y="272020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3D86937B-7822-49C2-92BD-1ED03C63E90D}"/>
              </a:ext>
            </a:extLst>
          </p:cNvPr>
          <p:cNvSpPr/>
          <p:nvPr/>
        </p:nvSpPr>
        <p:spPr>
          <a:xfrm>
            <a:off x="5173665" y="2724810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AE379CED-A1C8-43C1-B680-24011E3F1000}"/>
              </a:ext>
            </a:extLst>
          </p:cNvPr>
          <p:cNvSpPr/>
          <p:nvPr/>
        </p:nvSpPr>
        <p:spPr>
          <a:xfrm>
            <a:off x="5533665" y="272273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D781D43E-191A-4E36-ADD6-DB0E0751F541}"/>
              </a:ext>
            </a:extLst>
          </p:cNvPr>
          <p:cNvSpPr/>
          <p:nvPr/>
        </p:nvSpPr>
        <p:spPr>
          <a:xfrm>
            <a:off x="5891715" y="271899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61B0AD98-775E-45E0-9E6C-CE4E0A66AC52}"/>
              </a:ext>
            </a:extLst>
          </p:cNvPr>
          <p:cNvSpPr/>
          <p:nvPr/>
        </p:nvSpPr>
        <p:spPr>
          <a:xfrm>
            <a:off x="6256885" y="2715263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06944BF7-CB1D-424A-9BCC-1D51E6345758}"/>
              </a:ext>
            </a:extLst>
          </p:cNvPr>
          <p:cNvSpPr/>
          <p:nvPr/>
        </p:nvSpPr>
        <p:spPr>
          <a:xfrm>
            <a:off x="6616885" y="271899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673F8C0C-E5C1-4A52-8EFA-EA1775D0A460}"/>
              </a:ext>
            </a:extLst>
          </p:cNvPr>
          <p:cNvSpPr/>
          <p:nvPr/>
        </p:nvSpPr>
        <p:spPr>
          <a:xfrm>
            <a:off x="6971035" y="2715264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8F8545D-61C9-4087-9C60-D00B591E7F7B}"/>
              </a:ext>
            </a:extLst>
          </p:cNvPr>
          <p:cNvSpPr/>
          <p:nvPr/>
        </p:nvSpPr>
        <p:spPr>
          <a:xfrm>
            <a:off x="3705225" y="324376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DBFB6F2-CA67-48C4-99FB-CE33B6737561}"/>
              </a:ext>
            </a:extLst>
          </p:cNvPr>
          <p:cNvSpPr/>
          <p:nvPr/>
        </p:nvSpPr>
        <p:spPr>
          <a:xfrm>
            <a:off x="4070395" y="324376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F35B4422-FA72-4C5E-AD31-BA5FE6583B8A}"/>
              </a:ext>
            </a:extLst>
          </p:cNvPr>
          <p:cNvSpPr/>
          <p:nvPr/>
        </p:nvSpPr>
        <p:spPr>
          <a:xfrm>
            <a:off x="4440328" y="325884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FDFD5A20-A349-468C-B00F-DC45E26F6E81}"/>
              </a:ext>
            </a:extLst>
          </p:cNvPr>
          <p:cNvSpPr/>
          <p:nvPr/>
        </p:nvSpPr>
        <p:spPr>
          <a:xfrm>
            <a:off x="4807677" y="323916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237BA4C8-3F4C-4D4E-A377-294419EACB67}"/>
              </a:ext>
            </a:extLst>
          </p:cNvPr>
          <p:cNvSpPr/>
          <p:nvPr/>
        </p:nvSpPr>
        <p:spPr>
          <a:xfrm>
            <a:off x="5170262" y="3243766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5AB577EF-8711-4F8B-8AD8-DC978B13FA30}"/>
              </a:ext>
            </a:extLst>
          </p:cNvPr>
          <p:cNvSpPr/>
          <p:nvPr/>
        </p:nvSpPr>
        <p:spPr>
          <a:xfrm>
            <a:off x="5530262" y="324169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FD6183FB-28ED-461A-9F7D-5C65FE914B24}"/>
              </a:ext>
            </a:extLst>
          </p:cNvPr>
          <p:cNvSpPr/>
          <p:nvPr/>
        </p:nvSpPr>
        <p:spPr>
          <a:xfrm>
            <a:off x="5888312" y="323795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12C1CBC8-719C-432F-91F9-4D7E9EA94AD9}"/>
              </a:ext>
            </a:extLst>
          </p:cNvPr>
          <p:cNvSpPr/>
          <p:nvPr/>
        </p:nvSpPr>
        <p:spPr>
          <a:xfrm>
            <a:off x="6253482" y="3234219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7CB2962-092C-4D0B-B9D1-9E8AE45E81C4}"/>
              </a:ext>
            </a:extLst>
          </p:cNvPr>
          <p:cNvSpPr/>
          <p:nvPr/>
        </p:nvSpPr>
        <p:spPr>
          <a:xfrm>
            <a:off x="6613482" y="323795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720352CB-C411-461D-A035-F654A5827304}"/>
              </a:ext>
            </a:extLst>
          </p:cNvPr>
          <p:cNvSpPr/>
          <p:nvPr/>
        </p:nvSpPr>
        <p:spPr>
          <a:xfrm>
            <a:off x="6967632" y="3234220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71A63175-629E-406D-BCA5-55A9D753C712}"/>
              </a:ext>
            </a:extLst>
          </p:cNvPr>
          <p:cNvSpPr/>
          <p:nvPr/>
        </p:nvSpPr>
        <p:spPr>
          <a:xfrm>
            <a:off x="3705225" y="371711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CD7522CA-7463-4D1F-A1B5-22DE73D96EA4}"/>
              </a:ext>
            </a:extLst>
          </p:cNvPr>
          <p:cNvSpPr/>
          <p:nvPr/>
        </p:nvSpPr>
        <p:spPr>
          <a:xfrm>
            <a:off x="4070395" y="371711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8245B12C-BFF0-4355-AEA5-BC6862AA0CE5}"/>
              </a:ext>
            </a:extLst>
          </p:cNvPr>
          <p:cNvSpPr/>
          <p:nvPr/>
        </p:nvSpPr>
        <p:spPr>
          <a:xfrm>
            <a:off x="4440328" y="373219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268A635B-8B1D-40BF-AEDA-CBB4A3BB6C43}"/>
              </a:ext>
            </a:extLst>
          </p:cNvPr>
          <p:cNvSpPr/>
          <p:nvPr/>
        </p:nvSpPr>
        <p:spPr>
          <a:xfrm>
            <a:off x="4807677" y="371250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7EF7A59A-D4CA-434E-9ECD-95A662E4FCDA}"/>
              </a:ext>
            </a:extLst>
          </p:cNvPr>
          <p:cNvSpPr/>
          <p:nvPr/>
        </p:nvSpPr>
        <p:spPr>
          <a:xfrm>
            <a:off x="5170262" y="3717111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0BD34E4E-1C9F-43CD-949C-93A92261894A}"/>
              </a:ext>
            </a:extLst>
          </p:cNvPr>
          <p:cNvSpPr/>
          <p:nvPr/>
        </p:nvSpPr>
        <p:spPr>
          <a:xfrm>
            <a:off x="5530262" y="371503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5D3E96FD-8BEA-4386-B9DA-D02C60DC8298}"/>
              </a:ext>
            </a:extLst>
          </p:cNvPr>
          <p:cNvSpPr/>
          <p:nvPr/>
        </p:nvSpPr>
        <p:spPr>
          <a:xfrm>
            <a:off x="5888312" y="371130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C210D26E-9A95-4325-B240-CD2F5C047323}"/>
              </a:ext>
            </a:extLst>
          </p:cNvPr>
          <p:cNvSpPr/>
          <p:nvPr/>
        </p:nvSpPr>
        <p:spPr>
          <a:xfrm>
            <a:off x="6253482" y="3707564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9331C178-0C38-4C51-9CC2-65D802577601}"/>
              </a:ext>
            </a:extLst>
          </p:cNvPr>
          <p:cNvSpPr/>
          <p:nvPr/>
        </p:nvSpPr>
        <p:spPr>
          <a:xfrm>
            <a:off x="6613482" y="371130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F469204B-C5F4-451C-A9D4-A5C14A39878C}"/>
              </a:ext>
            </a:extLst>
          </p:cNvPr>
          <p:cNvSpPr/>
          <p:nvPr/>
        </p:nvSpPr>
        <p:spPr>
          <a:xfrm>
            <a:off x="6967632" y="3707565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1846B43B-010D-4852-BD49-CBF8BFDC3EDB}"/>
              </a:ext>
            </a:extLst>
          </p:cNvPr>
          <p:cNvSpPr/>
          <p:nvPr/>
        </p:nvSpPr>
        <p:spPr>
          <a:xfrm>
            <a:off x="3705225" y="511152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5FA817A3-79B7-4584-B2A4-84F0A03305A2}"/>
              </a:ext>
            </a:extLst>
          </p:cNvPr>
          <p:cNvSpPr/>
          <p:nvPr/>
        </p:nvSpPr>
        <p:spPr>
          <a:xfrm>
            <a:off x="4070395" y="511152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650EB80-B328-4E35-85C9-6328079D897D}"/>
              </a:ext>
            </a:extLst>
          </p:cNvPr>
          <p:cNvSpPr/>
          <p:nvPr/>
        </p:nvSpPr>
        <p:spPr>
          <a:xfrm>
            <a:off x="4440328" y="512660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BA54E811-47B6-47D3-82DF-53830A4C0AAC}"/>
              </a:ext>
            </a:extLst>
          </p:cNvPr>
          <p:cNvSpPr/>
          <p:nvPr/>
        </p:nvSpPr>
        <p:spPr>
          <a:xfrm>
            <a:off x="4807677" y="510692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48BB32CF-0FD3-4FA2-A961-A295FF6B3AA7}"/>
              </a:ext>
            </a:extLst>
          </p:cNvPr>
          <p:cNvSpPr/>
          <p:nvPr/>
        </p:nvSpPr>
        <p:spPr>
          <a:xfrm>
            <a:off x="5170262" y="5111528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CC5D39F5-B009-42CE-A9F8-A54F4C432575}"/>
              </a:ext>
            </a:extLst>
          </p:cNvPr>
          <p:cNvSpPr/>
          <p:nvPr/>
        </p:nvSpPr>
        <p:spPr>
          <a:xfrm>
            <a:off x="5530262" y="510945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4D6BB972-4AE3-4C3F-A27C-699E34A37E99}"/>
              </a:ext>
            </a:extLst>
          </p:cNvPr>
          <p:cNvSpPr/>
          <p:nvPr/>
        </p:nvSpPr>
        <p:spPr>
          <a:xfrm>
            <a:off x="5888312" y="510571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539BD3CD-14CC-4DA9-9E91-EA6272952BE0}"/>
              </a:ext>
            </a:extLst>
          </p:cNvPr>
          <p:cNvSpPr/>
          <p:nvPr/>
        </p:nvSpPr>
        <p:spPr>
          <a:xfrm>
            <a:off x="6253482" y="5101981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70BCC822-FF75-403C-A099-7C85DA064860}"/>
              </a:ext>
            </a:extLst>
          </p:cNvPr>
          <p:cNvSpPr/>
          <p:nvPr/>
        </p:nvSpPr>
        <p:spPr>
          <a:xfrm>
            <a:off x="6613482" y="510571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F9A23EE1-8BA9-4401-83CE-391D29F84838}"/>
              </a:ext>
            </a:extLst>
          </p:cNvPr>
          <p:cNvSpPr/>
          <p:nvPr/>
        </p:nvSpPr>
        <p:spPr>
          <a:xfrm>
            <a:off x="6967632" y="5101982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79169031-5F55-4C81-8E76-F345F17C0B49}"/>
              </a:ext>
            </a:extLst>
          </p:cNvPr>
          <p:cNvSpPr/>
          <p:nvPr/>
        </p:nvSpPr>
        <p:spPr>
          <a:xfrm>
            <a:off x="3705225" y="419911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CBD14523-7A9B-45FF-9220-2E2367C760F9}"/>
              </a:ext>
            </a:extLst>
          </p:cNvPr>
          <p:cNvSpPr/>
          <p:nvPr/>
        </p:nvSpPr>
        <p:spPr>
          <a:xfrm>
            <a:off x="4070395" y="419911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CFD161A7-0451-4953-8E3B-771C49327723}"/>
              </a:ext>
            </a:extLst>
          </p:cNvPr>
          <p:cNvSpPr/>
          <p:nvPr/>
        </p:nvSpPr>
        <p:spPr>
          <a:xfrm>
            <a:off x="4440328" y="421420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16AB3A78-8613-443F-940C-8441A2690CB1}"/>
              </a:ext>
            </a:extLst>
          </p:cNvPr>
          <p:cNvSpPr/>
          <p:nvPr/>
        </p:nvSpPr>
        <p:spPr>
          <a:xfrm>
            <a:off x="4807677" y="419451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E68EE8AA-9595-42E8-B220-FA39C4522E3F}"/>
              </a:ext>
            </a:extLst>
          </p:cNvPr>
          <p:cNvSpPr/>
          <p:nvPr/>
        </p:nvSpPr>
        <p:spPr>
          <a:xfrm>
            <a:off x="5170262" y="4199119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6E860416-455C-48D0-8CE8-87EB28D5BDF4}"/>
              </a:ext>
            </a:extLst>
          </p:cNvPr>
          <p:cNvSpPr/>
          <p:nvPr/>
        </p:nvSpPr>
        <p:spPr>
          <a:xfrm>
            <a:off x="5530262" y="419704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8D18E50A-AB0F-412B-9DC6-4E0EF4865736}"/>
              </a:ext>
            </a:extLst>
          </p:cNvPr>
          <p:cNvSpPr/>
          <p:nvPr/>
        </p:nvSpPr>
        <p:spPr>
          <a:xfrm>
            <a:off x="5888312" y="419330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64BAB195-4331-4346-8E9B-AEDD0C3D9D32}"/>
              </a:ext>
            </a:extLst>
          </p:cNvPr>
          <p:cNvSpPr/>
          <p:nvPr/>
        </p:nvSpPr>
        <p:spPr>
          <a:xfrm>
            <a:off x="6253482" y="4189572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2C95C015-F789-4A8C-B626-DB2890E5AC1C}"/>
              </a:ext>
            </a:extLst>
          </p:cNvPr>
          <p:cNvSpPr/>
          <p:nvPr/>
        </p:nvSpPr>
        <p:spPr>
          <a:xfrm>
            <a:off x="6613482" y="419330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4151C4C9-E685-4ABD-BA15-2048E1F8E43B}"/>
              </a:ext>
            </a:extLst>
          </p:cNvPr>
          <p:cNvSpPr/>
          <p:nvPr/>
        </p:nvSpPr>
        <p:spPr>
          <a:xfrm>
            <a:off x="6967632" y="4189573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6967F9D1-87DD-4979-85F5-A47EEF4CCECB}"/>
              </a:ext>
            </a:extLst>
          </p:cNvPr>
          <p:cNvSpPr/>
          <p:nvPr/>
        </p:nvSpPr>
        <p:spPr>
          <a:xfrm>
            <a:off x="3706178" y="467618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E54B094B-C23E-4607-8270-D7880B0E83BB}"/>
              </a:ext>
            </a:extLst>
          </p:cNvPr>
          <p:cNvSpPr/>
          <p:nvPr/>
        </p:nvSpPr>
        <p:spPr>
          <a:xfrm>
            <a:off x="4071348" y="467618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55297E61-27A6-4E05-97F0-E9DBB333FECF}"/>
              </a:ext>
            </a:extLst>
          </p:cNvPr>
          <p:cNvSpPr/>
          <p:nvPr/>
        </p:nvSpPr>
        <p:spPr>
          <a:xfrm>
            <a:off x="4441281" y="469126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57FDD80D-84F4-4E40-B5E9-A5CC31C1F346}"/>
              </a:ext>
            </a:extLst>
          </p:cNvPr>
          <p:cNvSpPr/>
          <p:nvPr/>
        </p:nvSpPr>
        <p:spPr>
          <a:xfrm>
            <a:off x="4808630" y="467158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A2D3D2E6-A29A-4A51-828A-404BC415B7DE}"/>
              </a:ext>
            </a:extLst>
          </p:cNvPr>
          <p:cNvSpPr/>
          <p:nvPr/>
        </p:nvSpPr>
        <p:spPr>
          <a:xfrm>
            <a:off x="5171215" y="4676185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4C1CBCF4-BF27-4DA8-AF1E-E2D760038E7F}"/>
              </a:ext>
            </a:extLst>
          </p:cNvPr>
          <p:cNvSpPr/>
          <p:nvPr/>
        </p:nvSpPr>
        <p:spPr>
          <a:xfrm>
            <a:off x="5531215" y="467411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49E5B2F4-B2E9-44DC-8260-B573A98E2520}"/>
              </a:ext>
            </a:extLst>
          </p:cNvPr>
          <p:cNvSpPr/>
          <p:nvPr/>
        </p:nvSpPr>
        <p:spPr>
          <a:xfrm>
            <a:off x="5889265" y="467037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77D5CB5F-E7C7-48C6-AEF4-3C4A2C06A49E}"/>
              </a:ext>
            </a:extLst>
          </p:cNvPr>
          <p:cNvSpPr/>
          <p:nvPr/>
        </p:nvSpPr>
        <p:spPr>
          <a:xfrm>
            <a:off x="6254435" y="4666638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E108CBFE-01E7-47C3-8A97-67C7745B375A}"/>
              </a:ext>
            </a:extLst>
          </p:cNvPr>
          <p:cNvSpPr/>
          <p:nvPr/>
        </p:nvSpPr>
        <p:spPr>
          <a:xfrm>
            <a:off x="6614435" y="467037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69E35E1E-0543-4A00-9FB4-39C8914F0659}"/>
              </a:ext>
            </a:extLst>
          </p:cNvPr>
          <p:cNvSpPr/>
          <p:nvPr/>
        </p:nvSpPr>
        <p:spPr>
          <a:xfrm>
            <a:off x="6968585" y="4666639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A8CD138-16B7-46C2-A21E-F55CFD16BBD2}"/>
              </a:ext>
            </a:extLst>
          </p:cNvPr>
          <p:cNvSpPr/>
          <p:nvPr/>
        </p:nvSpPr>
        <p:spPr>
          <a:xfrm>
            <a:off x="9037140" y="704830"/>
            <a:ext cx="1230058" cy="378883"/>
          </a:xfrm>
          <a:prstGeom prst="roundRect">
            <a:avLst/>
          </a:prstGeom>
          <a:solidFill>
            <a:srgbClr val="FFD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E187C04F-B4F2-4105-869A-DB358E62D782}"/>
              </a:ext>
            </a:extLst>
          </p:cNvPr>
          <p:cNvSpPr/>
          <p:nvPr/>
        </p:nvSpPr>
        <p:spPr>
          <a:xfrm>
            <a:off x="3631886" y="78672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4DDF2763-38D2-4D39-91FE-DA19B172F140}"/>
              </a:ext>
            </a:extLst>
          </p:cNvPr>
          <p:cNvSpPr/>
          <p:nvPr/>
        </p:nvSpPr>
        <p:spPr>
          <a:xfrm>
            <a:off x="5226242" y="76644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D1AD1439-19F9-4FB8-A14D-3059577A30EF}"/>
              </a:ext>
            </a:extLst>
          </p:cNvPr>
          <p:cNvSpPr/>
          <p:nvPr/>
        </p:nvSpPr>
        <p:spPr>
          <a:xfrm>
            <a:off x="5608727" y="75331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6C7E0E67-4D17-4CCD-82C1-10BAB916F003}"/>
              </a:ext>
            </a:extLst>
          </p:cNvPr>
          <p:cNvSpPr/>
          <p:nvPr/>
        </p:nvSpPr>
        <p:spPr>
          <a:xfrm>
            <a:off x="5994369" y="71467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id="{6FEE6D85-BCCC-473A-8443-40FB3F9F16A4}"/>
              </a:ext>
            </a:extLst>
          </p:cNvPr>
          <p:cNvSpPr/>
          <p:nvPr/>
        </p:nvSpPr>
        <p:spPr>
          <a:xfrm>
            <a:off x="6352419" y="728808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id="{F1858EA3-0460-4CE5-9BFE-15585D9485DD}"/>
              </a:ext>
            </a:extLst>
          </p:cNvPr>
          <p:cNvSpPr/>
          <p:nvPr/>
        </p:nvSpPr>
        <p:spPr>
          <a:xfrm>
            <a:off x="6688726" y="73624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8DB9D061-A1B7-4536-A0EE-2786C71E435D}"/>
              </a:ext>
            </a:extLst>
          </p:cNvPr>
          <p:cNvSpPr/>
          <p:nvPr/>
        </p:nvSpPr>
        <p:spPr>
          <a:xfrm>
            <a:off x="7046776" y="73251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FF8B3CE3-455A-46F6-A355-EFDD025728B8}"/>
              </a:ext>
            </a:extLst>
          </p:cNvPr>
          <p:cNvSpPr/>
          <p:nvPr/>
        </p:nvSpPr>
        <p:spPr>
          <a:xfrm>
            <a:off x="7432418" y="74771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EDCA1ED5-45CF-4A89-965A-AB0CE3F69ECE}"/>
              </a:ext>
            </a:extLst>
          </p:cNvPr>
          <p:cNvSpPr/>
          <p:nvPr/>
        </p:nvSpPr>
        <p:spPr>
          <a:xfrm>
            <a:off x="7818060" y="74240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E7955792-5CDC-4093-AA44-7BF37A529079}"/>
              </a:ext>
            </a:extLst>
          </p:cNvPr>
          <p:cNvSpPr/>
          <p:nvPr/>
        </p:nvSpPr>
        <p:spPr>
          <a:xfrm>
            <a:off x="8126775" y="729298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957AAD7E-474A-4CD6-8178-F842EEB90C05}"/>
              </a:ext>
            </a:extLst>
          </p:cNvPr>
          <p:cNvSpPr/>
          <p:nvPr/>
        </p:nvSpPr>
        <p:spPr>
          <a:xfrm>
            <a:off x="3697876" y="129082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17451223-1AF3-404B-977B-A3B05C1335F5}"/>
              </a:ext>
            </a:extLst>
          </p:cNvPr>
          <p:cNvSpPr/>
          <p:nvPr/>
        </p:nvSpPr>
        <p:spPr>
          <a:xfrm>
            <a:off x="4065225" y="129613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1D430075-D772-43BD-BDB0-A7C334B443E2}"/>
              </a:ext>
            </a:extLst>
          </p:cNvPr>
          <p:cNvSpPr/>
          <p:nvPr/>
        </p:nvSpPr>
        <p:spPr>
          <a:xfrm>
            <a:off x="5462773" y="126844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0544A6A3-BC3B-4D52-8A1E-2480756E832D}"/>
              </a:ext>
            </a:extLst>
          </p:cNvPr>
          <p:cNvSpPr/>
          <p:nvPr/>
        </p:nvSpPr>
        <p:spPr>
          <a:xfrm>
            <a:off x="5820823" y="1264704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Ellipse 153">
            <a:extLst>
              <a:ext uri="{FF2B5EF4-FFF2-40B4-BE49-F238E27FC236}">
                <a16:creationId xmlns:a16="http://schemas.microsoft.com/office/drawing/2014/main" id="{5E526D13-F006-4374-8CB4-77ACD86C60CB}"/>
              </a:ext>
            </a:extLst>
          </p:cNvPr>
          <p:cNvSpPr/>
          <p:nvPr/>
        </p:nvSpPr>
        <p:spPr>
          <a:xfrm>
            <a:off x="6185993" y="126096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Ellipse 154">
            <a:extLst>
              <a:ext uri="{FF2B5EF4-FFF2-40B4-BE49-F238E27FC236}">
                <a16:creationId xmlns:a16="http://schemas.microsoft.com/office/drawing/2014/main" id="{F5F67F88-D4EA-404C-A22B-C1A7615F3DE9}"/>
              </a:ext>
            </a:extLst>
          </p:cNvPr>
          <p:cNvSpPr/>
          <p:nvPr/>
        </p:nvSpPr>
        <p:spPr>
          <a:xfrm>
            <a:off x="6545993" y="1264704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Ellipse 155">
            <a:extLst>
              <a:ext uri="{FF2B5EF4-FFF2-40B4-BE49-F238E27FC236}">
                <a16:creationId xmlns:a16="http://schemas.microsoft.com/office/drawing/2014/main" id="{4EC35982-79D7-4778-88FD-F61B65DCFF6D}"/>
              </a:ext>
            </a:extLst>
          </p:cNvPr>
          <p:cNvSpPr/>
          <p:nvPr/>
        </p:nvSpPr>
        <p:spPr>
          <a:xfrm>
            <a:off x="6900143" y="1260969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Ellipse 156">
            <a:extLst>
              <a:ext uri="{FF2B5EF4-FFF2-40B4-BE49-F238E27FC236}">
                <a16:creationId xmlns:a16="http://schemas.microsoft.com/office/drawing/2014/main" id="{5645DA5A-7AAB-469A-8FDD-6D5512FC0CCE}"/>
              </a:ext>
            </a:extLst>
          </p:cNvPr>
          <p:cNvSpPr/>
          <p:nvPr/>
        </p:nvSpPr>
        <p:spPr>
          <a:xfrm>
            <a:off x="4421096" y="1285596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Ellipse 157">
            <a:extLst>
              <a:ext uri="{FF2B5EF4-FFF2-40B4-BE49-F238E27FC236}">
                <a16:creationId xmlns:a16="http://schemas.microsoft.com/office/drawing/2014/main" id="{ABBE4CF8-1DB2-46B7-B628-9F14EA76BD28}"/>
              </a:ext>
            </a:extLst>
          </p:cNvPr>
          <p:cNvSpPr/>
          <p:nvPr/>
        </p:nvSpPr>
        <p:spPr>
          <a:xfrm>
            <a:off x="4788445" y="126591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Ellipse 158">
            <a:extLst>
              <a:ext uri="{FF2B5EF4-FFF2-40B4-BE49-F238E27FC236}">
                <a16:creationId xmlns:a16="http://schemas.microsoft.com/office/drawing/2014/main" id="{EA8DC021-F4A6-4F08-9ACF-FDD37D6554D9}"/>
              </a:ext>
            </a:extLst>
          </p:cNvPr>
          <p:cNvSpPr/>
          <p:nvPr/>
        </p:nvSpPr>
        <p:spPr>
          <a:xfrm>
            <a:off x="5151030" y="1270515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17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3F000F85-656F-4791-BD3F-B0D984E8EA94}"/>
              </a:ext>
            </a:extLst>
          </p:cNvPr>
          <p:cNvGrpSpPr/>
          <p:nvPr/>
        </p:nvGrpSpPr>
        <p:grpSpPr>
          <a:xfrm>
            <a:off x="2927350" y="250825"/>
            <a:ext cx="6337300" cy="6337300"/>
            <a:chOff x="1784350" y="250825"/>
            <a:chExt cx="6337300" cy="6337300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B1D56AA0-1FD3-4583-B5FD-D5814C82DBB8}"/>
                </a:ext>
              </a:extLst>
            </p:cNvPr>
            <p:cNvCxnSpPr/>
            <p:nvPr/>
          </p:nvCxnSpPr>
          <p:spPr>
            <a:xfrm flipV="1">
              <a:off x="2562225" y="8858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A800CDE1-2B20-49F0-9374-C3EBF368A93C}"/>
                </a:ext>
              </a:extLst>
            </p:cNvPr>
            <p:cNvCxnSpPr/>
            <p:nvPr/>
          </p:nvCxnSpPr>
          <p:spPr>
            <a:xfrm flipV="1">
              <a:off x="2562225" y="13716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42653648-E2E8-47B8-9CCD-035705B3F494}"/>
                </a:ext>
              </a:extLst>
            </p:cNvPr>
            <p:cNvCxnSpPr/>
            <p:nvPr/>
          </p:nvCxnSpPr>
          <p:spPr>
            <a:xfrm flipV="1">
              <a:off x="2562225" y="18573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39D36C41-3AA2-4B5B-87E5-21C139DE962E}"/>
                </a:ext>
              </a:extLst>
            </p:cNvPr>
            <p:cNvCxnSpPr/>
            <p:nvPr/>
          </p:nvCxnSpPr>
          <p:spPr>
            <a:xfrm flipV="1">
              <a:off x="2562225" y="23431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E5EA1F35-0A2E-43B3-8AC2-7DC5DB8F4455}"/>
                </a:ext>
              </a:extLst>
            </p:cNvPr>
            <p:cNvCxnSpPr/>
            <p:nvPr/>
          </p:nvCxnSpPr>
          <p:spPr>
            <a:xfrm flipV="1">
              <a:off x="2562225" y="28289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F80AE0E7-E5FD-4502-B819-19511073564A}"/>
                </a:ext>
              </a:extLst>
            </p:cNvPr>
            <p:cNvCxnSpPr/>
            <p:nvPr/>
          </p:nvCxnSpPr>
          <p:spPr>
            <a:xfrm flipV="1">
              <a:off x="2562225" y="33147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D09DD40-3DA0-46F8-A537-FF8B03684995}"/>
                </a:ext>
              </a:extLst>
            </p:cNvPr>
            <p:cNvCxnSpPr/>
            <p:nvPr/>
          </p:nvCxnSpPr>
          <p:spPr>
            <a:xfrm flipV="1">
              <a:off x="2562225" y="38004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F5250244-9BE4-44FD-BC8A-FC8D05D3CF2D}"/>
                </a:ext>
              </a:extLst>
            </p:cNvPr>
            <p:cNvCxnSpPr/>
            <p:nvPr/>
          </p:nvCxnSpPr>
          <p:spPr>
            <a:xfrm flipV="1">
              <a:off x="2562225" y="42862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FFB1C133-1A8E-4246-B445-1222324AFB8A}"/>
                </a:ext>
              </a:extLst>
            </p:cNvPr>
            <p:cNvCxnSpPr/>
            <p:nvPr/>
          </p:nvCxnSpPr>
          <p:spPr>
            <a:xfrm flipV="1">
              <a:off x="2562225" y="47720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2F1EC3F5-C067-457C-90E6-0FD1D7D985FF}"/>
                </a:ext>
              </a:extLst>
            </p:cNvPr>
            <p:cNvCxnSpPr/>
            <p:nvPr/>
          </p:nvCxnSpPr>
          <p:spPr>
            <a:xfrm flipV="1">
              <a:off x="2562225" y="52578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1CA46035-940A-46AD-A378-3405381BFE0C}"/>
                </a:ext>
              </a:extLst>
            </p:cNvPr>
            <p:cNvGrpSpPr/>
            <p:nvPr/>
          </p:nvGrpSpPr>
          <p:grpSpPr>
            <a:xfrm>
              <a:off x="1784350" y="250825"/>
              <a:ext cx="6337300" cy="6337300"/>
              <a:chOff x="1784350" y="250825"/>
              <a:chExt cx="6337300" cy="6337300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70F8B53A-6460-4866-89AB-2A2AAEAB99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25" b="95000" l="1563" r="98594">
                            <a14:foregroundMark x1="7344" y1="4531" x2="10938" y2="81094"/>
                            <a14:foregroundMark x1="11875" y1="8125" x2="14880" y2="8189"/>
                            <a14:foregroundMark x1="89844" y1="3125" x2="88438" y2="92500"/>
                            <a14:foregroundMark x1="94844" y1="91406" x2="7031" y2="95156"/>
                            <a14:foregroundMark x1="1563" y1="95000" x2="1563" y2="95000"/>
                            <a14:foregroundMark x1="98594" y1="90625" x2="98594" y2="90625"/>
                            <a14:backgroundMark x1="15469" y1="24063" x2="66719" y2="24063"/>
                            <a14:backgroundMark x1="66719" y1="24063" x2="82500" y2="22500"/>
                            <a14:backgroundMark x1="82500" y1="22500" x2="84063" y2="23125"/>
                            <a14:backgroundMark x1="85000" y1="37188" x2="15313" y2="38438"/>
                            <a14:backgroundMark x1="15313" y1="31719" x2="15313" y2="31719"/>
                            <a14:backgroundMark x1="15469" y1="47344" x2="73281" y2="44375"/>
                            <a14:backgroundMark x1="73281" y1="44375" x2="83281" y2="44375"/>
                            <a14:backgroundMark x1="15469" y1="60000" x2="72031" y2="60000"/>
                            <a14:backgroundMark x1="72031" y1="60000" x2="74219" y2="59844"/>
                            <a14:backgroundMark x1="14688" y1="75000" x2="63906" y2="71094"/>
                            <a14:backgroundMark x1="63906" y1="71094" x2="78438" y2="72188"/>
                            <a14:backgroundMark x1="79063" y1="80313" x2="15469" y2="81406"/>
                            <a14:backgroundMark x1="15313" y1="7500" x2="22969" y2="7344"/>
                            <a14:backgroundMark x1="22969" y1="7344" x2="40156" y2="7344"/>
                            <a14:backgroundMark x1="40156" y1="7344" x2="76719" y2="5313"/>
                            <a14:backgroundMark x1="76719" y1="5313" x2="81875" y2="5313"/>
                            <a14:backgroundMark x1="84531" y1="5156" x2="85000" y2="8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50825"/>
                <a:ext cx="6337300" cy="633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71B9676-6DAB-4215-AD57-CC080AB516A1}"/>
                  </a:ext>
                </a:extLst>
              </p:cNvPr>
              <p:cNvSpPr/>
              <p:nvPr/>
            </p:nvSpPr>
            <p:spPr>
              <a:xfrm>
                <a:off x="2562225" y="747712"/>
                <a:ext cx="219075" cy="19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5" name="Ellipse 44">
            <a:extLst>
              <a:ext uri="{FF2B5EF4-FFF2-40B4-BE49-F238E27FC236}">
                <a16:creationId xmlns:a16="http://schemas.microsoft.com/office/drawing/2014/main" id="{05BB1E0A-6982-4393-87D1-60D213E6D3F6}"/>
              </a:ext>
            </a:extLst>
          </p:cNvPr>
          <p:cNvSpPr/>
          <p:nvPr/>
        </p:nvSpPr>
        <p:spPr>
          <a:xfrm>
            <a:off x="3697876" y="221599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7F4569E-E57A-442C-B78E-2201A1473BE8}"/>
              </a:ext>
            </a:extLst>
          </p:cNvPr>
          <p:cNvSpPr/>
          <p:nvPr/>
        </p:nvSpPr>
        <p:spPr>
          <a:xfrm>
            <a:off x="4063046" y="221599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8BFEA76B-1DB5-4746-9BF6-9AA8DA6B22DC}"/>
              </a:ext>
            </a:extLst>
          </p:cNvPr>
          <p:cNvSpPr/>
          <p:nvPr/>
        </p:nvSpPr>
        <p:spPr>
          <a:xfrm>
            <a:off x="4432979" y="223107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31B63FE1-5D82-4773-BDFA-3A0223437E92}"/>
              </a:ext>
            </a:extLst>
          </p:cNvPr>
          <p:cNvSpPr/>
          <p:nvPr/>
        </p:nvSpPr>
        <p:spPr>
          <a:xfrm>
            <a:off x="4800328" y="221138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B951FD5-6738-4D06-9A5A-9F999277E15C}"/>
              </a:ext>
            </a:extLst>
          </p:cNvPr>
          <p:cNvSpPr/>
          <p:nvPr/>
        </p:nvSpPr>
        <p:spPr>
          <a:xfrm>
            <a:off x="5162913" y="221599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D7C5F6D4-A38D-4482-B469-82508A8247BA}"/>
              </a:ext>
            </a:extLst>
          </p:cNvPr>
          <p:cNvSpPr/>
          <p:nvPr/>
        </p:nvSpPr>
        <p:spPr>
          <a:xfrm>
            <a:off x="5522913" y="221391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75D356A-4940-48E5-941B-F6CDC1EEC81A}"/>
              </a:ext>
            </a:extLst>
          </p:cNvPr>
          <p:cNvSpPr/>
          <p:nvPr/>
        </p:nvSpPr>
        <p:spPr>
          <a:xfrm>
            <a:off x="5880963" y="221018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BE35A0B3-5337-4D02-8E8C-F83317C3DEDE}"/>
              </a:ext>
            </a:extLst>
          </p:cNvPr>
          <p:cNvSpPr/>
          <p:nvPr/>
        </p:nvSpPr>
        <p:spPr>
          <a:xfrm>
            <a:off x="6246133" y="2206446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4C951C59-DF5F-4B57-8378-B779B782222E}"/>
              </a:ext>
            </a:extLst>
          </p:cNvPr>
          <p:cNvSpPr/>
          <p:nvPr/>
        </p:nvSpPr>
        <p:spPr>
          <a:xfrm>
            <a:off x="6606133" y="221018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2CB22709-30F1-473D-8AC2-A4D869E2584C}"/>
              </a:ext>
            </a:extLst>
          </p:cNvPr>
          <p:cNvSpPr/>
          <p:nvPr/>
        </p:nvSpPr>
        <p:spPr>
          <a:xfrm>
            <a:off x="6960283" y="2206447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5F02BA9-AAD8-430C-ABCD-9AD269A330B7}"/>
              </a:ext>
            </a:extLst>
          </p:cNvPr>
          <p:cNvSpPr/>
          <p:nvPr/>
        </p:nvSpPr>
        <p:spPr>
          <a:xfrm>
            <a:off x="3705225" y="176928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611732BC-EFAB-42E6-879C-05060EFB8811}"/>
              </a:ext>
            </a:extLst>
          </p:cNvPr>
          <p:cNvSpPr/>
          <p:nvPr/>
        </p:nvSpPr>
        <p:spPr>
          <a:xfrm>
            <a:off x="4070395" y="176928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750D0E3-D974-45FA-B03E-FE7E00DBB976}"/>
              </a:ext>
            </a:extLst>
          </p:cNvPr>
          <p:cNvSpPr/>
          <p:nvPr/>
        </p:nvSpPr>
        <p:spPr>
          <a:xfrm>
            <a:off x="4440328" y="178436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FC92E76A-DD39-48E1-895C-FB4352EBE7AD}"/>
              </a:ext>
            </a:extLst>
          </p:cNvPr>
          <p:cNvSpPr/>
          <p:nvPr/>
        </p:nvSpPr>
        <p:spPr>
          <a:xfrm>
            <a:off x="4807677" y="1764676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EC40F568-3386-4EB6-A785-61621239E32D}"/>
              </a:ext>
            </a:extLst>
          </p:cNvPr>
          <p:cNvSpPr/>
          <p:nvPr/>
        </p:nvSpPr>
        <p:spPr>
          <a:xfrm>
            <a:off x="5170262" y="1769281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472B3DDE-BB0D-42E5-B8EC-28D46F0E5C09}"/>
              </a:ext>
            </a:extLst>
          </p:cNvPr>
          <p:cNvSpPr/>
          <p:nvPr/>
        </p:nvSpPr>
        <p:spPr>
          <a:xfrm>
            <a:off x="5530262" y="1767206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15CB31AA-B235-4297-A637-92D3ED4BCB2E}"/>
              </a:ext>
            </a:extLst>
          </p:cNvPr>
          <p:cNvSpPr/>
          <p:nvPr/>
        </p:nvSpPr>
        <p:spPr>
          <a:xfrm>
            <a:off x="5888312" y="176347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8148CB37-E8E8-45CD-8E76-16598591E818}"/>
              </a:ext>
            </a:extLst>
          </p:cNvPr>
          <p:cNvSpPr/>
          <p:nvPr/>
        </p:nvSpPr>
        <p:spPr>
          <a:xfrm>
            <a:off x="6253482" y="1759734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CC4984D-F0CD-4D50-9F8E-FA49C9D0A639}"/>
              </a:ext>
            </a:extLst>
          </p:cNvPr>
          <p:cNvSpPr/>
          <p:nvPr/>
        </p:nvSpPr>
        <p:spPr>
          <a:xfrm>
            <a:off x="6613482" y="176347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225E921E-8278-434B-A6B6-CB1185D96C1E}"/>
              </a:ext>
            </a:extLst>
          </p:cNvPr>
          <p:cNvSpPr/>
          <p:nvPr/>
        </p:nvSpPr>
        <p:spPr>
          <a:xfrm>
            <a:off x="6967632" y="1759735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040780D-683B-4D46-8BF6-4DDFB4AD3223}"/>
              </a:ext>
            </a:extLst>
          </p:cNvPr>
          <p:cNvSpPr/>
          <p:nvPr/>
        </p:nvSpPr>
        <p:spPr>
          <a:xfrm>
            <a:off x="3708628" y="272480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B1316ADB-F46B-4AD2-882B-FCDEC1D1A859}"/>
              </a:ext>
            </a:extLst>
          </p:cNvPr>
          <p:cNvSpPr/>
          <p:nvPr/>
        </p:nvSpPr>
        <p:spPr>
          <a:xfrm>
            <a:off x="4073798" y="272480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63ABEE26-1069-4337-9D06-6ECD4C54FB44}"/>
              </a:ext>
            </a:extLst>
          </p:cNvPr>
          <p:cNvSpPr/>
          <p:nvPr/>
        </p:nvSpPr>
        <p:spPr>
          <a:xfrm>
            <a:off x="4443731" y="273989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87FFE209-696C-4A1A-8C53-4D4C357F7A6C}"/>
              </a:ext>
            </a:extLst>
          </p:cNvPr>
          <p:cNvSpPr/>
          <p:nvPr/>
        </p:nvSpPr>
        <p:spPr>
          <a:xfrm>
            <a:off x="4811080" y="272020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3D86937B-7822-49C2-92BD-1ED03C63E90D}"/>
              </a:ext>
            </a:extLst>
          </p:cNvPr>
          <p:cNvSpPr/>
          <p:nvPr/>
        </p:nvSpPr>
        <p:spPr>
          <a:xfrm>
            <a:off x="5173665" y="2724810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AE379CED-A1C8-43C1-B680-24011E3F1000}"/>
              </a:ext>
            </a:extLst>
          </p:cNvPr>
          <p:cNvSpPr/>
          <p:nvPr/>
        </p:nvSpPr>
        <p:spPr>
          <a:xfrm>
            <a:off x="5533665" y="272273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D781D43E-191A-4E36-ADD6-DB0E0751F541}"/>
              </a:ext>
            </a:extLst>
          </p:cNvPr>
          <p:cNvSpPr/>
          <p:nvPr/>
        </p:nvSpPr>
        <p:spPr>
          <a:xfrm>
            <a:off x="5891715" y="271899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61B0AD98-775E-45E0-9E6C-CE4E0A66AC52}"/>
              </a:ext>
            </a:extLst>
          </p:cNvPr>
          <p:cNvSpPr/>
          <p:nvPr/>
        </p:nvSpPr>
        <p:spPr>
          <a:xfrm>
            <a:off x="6256885" y="2715263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06944BF7-CB1D-424A-9BCC-1D51E6345758}"/>
              </a:ext>
            </a:extLst>
          </p:cNvPr>
          <p:cNvSpPr/>
          <p:nvPr/>
        </p:nvSpPr>
        <p:spPr>
          <a:xfrm>
            <a:off x="6616885" y="271899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673F8C0C-E5C1-4A52-8EFA-EA1775D0A460}"/>
              </a:ext>
            </a:extLst>
          </p:cNvPr>
          <p:cNvSpPr/>
          <p:nvPr/>
        </p:nvSpPr>
        <p:spPr>
          <a:xfrm>
            <a:off x="6971035" y="2715264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8F8545D-61C9-4087-9C60-D00B591E7F7B}"/>
              </a:ext>
            </a:extLst>
          </p:cNvPr>
          <p:cNvSpPr/>
          <p:nvPr/>
        </p:nvSpPr>
        <p:spPr>
          <a:xfrm>
            <a:off x="3705225" y="324376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DBFB6F2-CA67-48C4-99FB-CE33B6737561}"/>
              </a:ext>
            </a:extLst>
          </p:cNvPr>
          <p:cNvSpPr/>
          <p:nvPr/>
        </p:nvSpPr>
        <p:spPr>
          <a:xfrm>
            <a:off x="4070395" y="324376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F35B4422-FA72-4C5E-AD31-BA5FE6583B8A}"/>
              </a:ext>
            </a:extLst>
          </p:cNvPr>
          <p:cNvSpPr/>
          <p:nvPr/>
        </p:nvSpPr>
        <p:spPr>
          <a:xfrm>
            <a:off x="4440328" y="325884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FDFD5A20-A349-468C-B00F-DC45E26F6E81}"/>
              </a:ext>
            </a:extLst>
          </p:cNvPr>
          <p:cNvSpPr/>
          <p:nvPr/>
        </p:nvSpPr>
        <p:spPr>
          <a:xfrm>
            <a:off x="4807677" y="323916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237BA4C8-3F4C-4D4E-A377-294419EACB67}"/>
              </a:ext>
            </a:extLst>
          </p:cNvPr>
          <p:cNvSpPr/>
          <p:nvPr/>
        </p:nvSpPr>
        <p:spPr>
          <a:xfrm>
            <a:off x="5170262" y="3243766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5AB577EF-8711-4F8B-8AD8-DC978B13FA30}"/>
              </a:ext>
            </a:extLst>
          </p:cNvPr>
          <p:cNvSpPr/>
          <p:nvPr/>
        </p:nvSpPr>
        <p:spPr>
          <a:xfrm>
            <a:off x="5530262" y="324169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FD6183FB-28ED-461A-9F7D-5C65FE914B24}"/>
              </a:ext>
            </a:extLst>
          </p:cNvPr>
          <p:cNvSpPr/>
          <p:nvPr/>
        </p:nvSpPr>
        <p:spPr>
          <a:xfrm>
            <a:off x="5888312" y="323795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12C1CBC8-719C-432F-91F9-4D7E9EA94AD9}"/>
              </a:ext>
            </a:extLst>
          </p:cNvPr>
          <p:cNvSpPr/>
          <p:nvPr/>
        </p:nvSpPr>
        <p:spPr>
          <a:xfrm>
            <a:off x="6253482" y="3234219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7CB2962-092C-4D0B-B9D1-9E8AE45E81C4}"/>
              </a:ext>
            </a:extLst>
          </p:cNvPr>
          <p:cNvSpPr/>
          <p:nvPr/>
        </p:nvSpPr>
        <p:spPr>
          <a:xfrm>
            <a:off x="6613482" y="323795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720352CB-C411-461D-A035-F654A5827304}"/>
              </a:ext>
            </a:extLst>
          </p:cNvPr>
          <p:cNvSpPr/>
          <p:nvPr/>
        </p:nvSpPr>
        <p:spPr>
          <a:xfrm>
            <a:off x="6967632" y="3234220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71A63175-629E-406D-BCA5-55A9D753C712}"/>
              </a:ext>
            </a:extLst>
          </p:cNvPr>
          <p:cNvSpPr/>
          <p:nvPr/>
        </p:nvSpPr>
        <p:spPr>
          <a:xfrm>
            <a:off x="3705225" y="371711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CD7522CA-7463-4D1F-A1B5-22DE73D96EA4}"/>
              </a:ext>
            </a:extLst>
          </p:cNvPr>
          <p:cNvSpPr/>
          <p:nvPr/>
        </p:nvSpPr>
        <p:spPr>
          <a:xfrm>
            <a:off x="4070395" y="371711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8245B12C-BFF0-4355-AEA5-BC6862AA0CE5}"/>
              </a:ext>
            </a:extLst>
          </p:cNvPr>
          <p:cNvSpPr/>
          <p:nvPr/>
        </p:nvSpPr>
        <p:spPr>
          <a:xfrm>
            <a:off x="4440328" y="373219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268A635B-8B1D-40BF-AEDA-CBB4A3BB6C43}"/>
              </a:ext>
            </a:extLst>
          </p:cNvPr>
          <p:cNvSpPr/>
          <p:nvPr/>
        </p:nvSpPr>
        <p:spPr>
          <a:xfrm>
            <a:off x="4807677" y="371250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7EF7A59A-D4CA-434E-9ECD-95A662E4FCDA}"/>
              </a:ext>
            </a:extLst>
          </p:cNvPr>
          <p:cNvSpPr/>
          <p:nvPr/>
        </p:nvSpPr>
        <p:spPr>
          <a:xfrm>
            <a:off x="5170262" y="3717111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0BD34E4E-1C9F-43CD-949C-93A92261894A}"/>
              </a:ext>
            </a:extLst>
          </p:cNvPr>
          <p:cNvSpPr/>
          <p:nvPr/>
        </p:nvSpPr>
        <p:spPr>
          <a:xfrm>
            <a:off x="5530262" y="371503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5D3E96FD-8BEA-4386-B9DA-D02C60DC8298}"/>
              </a:ext>
            </a:extLst>
          </p:cNvPr>
          <p:cNvSpPr/>
          <p:nvPr/>
        </p:nvSpPr>
        <p:spPr>
          <a:xfrm>
            <a:off x="5888312" y="371130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C210D26E-9A95-4325-B240-CD2F5C047323}"/>
              </a:ext>
            </a:extLst>
          </p:cNvPr>
          <p:cNvSpPr/>
          <p:nvPr/>
        </p:nvSpPr>
        <p:spPr>
          <a:xfrm>
            <a:off x="6253482" y="3707564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9331C178-0C38-4C51-9CC2-65D802577601}"/>
              </a:ext>
            </a:extLst>
          </p:cNvPr>
          <p:cNvSpPr/>
          <p:nvPr/>
        </p:nvSpPr>
        <p:spPr>
          <a:xfrm>
            <a:off x="6613482" y="371130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F469204B-C5F4-451C-A9D4-A5C14A39878C}"/>
              </a:ext>
            </a:extLst>
          </p:cNvPr>
          <p:cNvSpPr/>
          <p:nvPr/>
        </p:nvSpPr>
        <p:spPr>
          <a:xfrm>
            <a:off x="6967632" y="3707565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1846B43B-010D-4852-BD49-CBF8BFDC3EDB}"/>
              </a:ext>
            </a:extLst>
          </p:cNvPr>
          <p:cNvSpPr/>
          <p:nvPr/>
        </p:nvSpPr>
        <p:spPr>
          <a:xfrm>
            <a:off x="3705225" y="511152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5FA817A3-79B7-4584-B2A4-84F0A03305A2}"/>
              </a:ext>
            </a:extLst>
          </p:cNvPr>
          <p:cNvSpPr/>
          <p:nvPr/>
        </p:nvSpPr>
        <p:spPr>
          <a:xfrm>
            <a:off x="4070395" y="511152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650EB80-B328-4E35-85C9-6328079D897D}"/>
              </a:ext>
            </a:extLst>
          </p:cNvPr>
          <p:cNvSpPr/>
          <p:nvPr/>
        </p:nvSpPr>
        <p:spPr>
          <a:xfrm>
            <a:off x="4440328" y="512660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BA54E811-47B6-47D3-82DF-53830A4C0AAC}"/>
              </a:ext>
            </a:extLst>
          </p:cNvPr>
          <p:cNvSpPr/>
          <p:nvPr/>
        </p:nvSpPr>
        <p:spPr>
          <a:xfrm>
            <a:off x="4807677" y="510692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48BB32CF-0FD3-4FA2-A961-A295FF6B3AA7}"/>
              </a:ext>
            </a:extLst>
          </p:cNvPr>
          <p:cNvSpPr/>
          <p:nvPr/>
        </p:nvSpPr>
        <p:spPr>
          <a:xfrm>
            <a:off x="5170262" y="5111528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CC5D39F5-B009-42CE-A9F8-A54F4C432575}"/>
              </a:ext>
            </a:extLst>
          </p:cNvPr>
          <p:cNvSpPr/>
          <p:nvPr/>
        </p:nvSpPr>
        <p:spPr>
          <a:xfrm>
            <a:off x="5530262" y="510945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4D6BB972-4AE3-4C3F-A27C-699E34A37E99}"/>
              </a:ext>
            </a:extLst>
          </p:cNvPr>
          <p:cNvSpPr/>
          <p:nvPr/>
        </p:nvSpPr>
        <p:spPr>
          <a:xfrm>
            <a:off x="5888312" y="510571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539BD3CD-14CC-4DA9-9E91-EA6272952BE0}"/>
              </a:ext>
            </a:extLst>
          </p:cNvPr>
          <p:cNvSpPr/>
          <p:nvPr/>
        </p:nvSpPr>
        <p:spPr>
          <a:xfrm>
            <a:off x="6253482" y="5101981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70BCC822-FF75-403C-A099-7C85DA064860}"/>
              </a:ext>
            </a:extLst>
          </p:cNvPr>
          <p:cNvSpPr/>
          <p:nvPr/>
        </p:nvSpPr>
        <p:spPr>
          <a:xfrm>
            <a:off x="6613482" y="510571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F9A23EE1-8BA9-4401-83CE-391D29F84838}"/>
              </a:ext>
            </a:extLst>
          </p:cNvPr>
          <p:cNvSpPr/>
          <p:nvPr/>
        </p:nvSpPr>
        <p:spPr>
          <a:xfrm>
            <a:off x="6967632" y="5101982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79169031-5F55-4C81-8E76-F345F17C0B49}"/>
              </a:ext>
            </a:extLst>
          </p:cNvPr>
          <p:cNvSpPr/>
          <p:nvPr/>
        </p:nvSpPr>
        <p:spPr>
          <a:xfrm>
            <a:off x="3705225" y="419911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CBD14523-7A9B-45FF-9220-2E2367C760F9}"/>
              </a:ext>
            </a:extLst>
          </p:cNvPr>
          <p:cNvSpPr/>
          <p:nvPr/>
        </p:nvSpPr>
        <p:spPr>
          <a:xfrm>
            <a:off x="4070395" y="419911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CFD161A7-0451-4953-8E3B-771C49327723}"/>
              </a:ext>
            </a:extLst>
          </p:cNvPr>
          <p:cNvSpPr/>
          <p:nvPr/>
        </p:nvSpPr>
        <p:spPr>
          <a:xfrm>
            <a:off x="4440328" y="421420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16AB3A78-8613-443F-940C-8441A2690CB1}"/>
              </a:ext>
            </a:extLst>
          </p:cNvPr>
          <p:cNvSpPr/>
          <p:nvPr/>
        </p:nvSpPr>
        <p:spPr>
          <a:xfrm>
            <a:off x="4807677" y="419451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E68EE8AA-9595-42E8-B220-FA39C4522E3F}"/>
              </a:ext>
            </a:extLst>
          </p:cNvPr>
          <p:cNvSpPr/>
          <p:nvPr/>
        </p:nvSpPr>
        <p:spPr>
          <a:xfrm>
            <a:off x="5170262" y="4199119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6E860416-455C-48D0-8CE8-87EB28D5BDF4}"/>
              </a:ext>
            </a:extLst>
          </p:cNvPr>
          <p:cNvSpPr/>
          <p:nvPr/>
        </p:nvSpPr>
        <p:spPr>
          <a:xfrm>
            <a:off x="5530262" y="419704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8D18E50A-AB0F-412B-9DC6-4E0EF4865736}"/>
              </a:ext>
            </a:extLst>
          </p:cNvPr>
          <p:cNvSpPr/>
          <p:nvPr/>
        </p:nvSpPr>
        <p:spPr>
          <a:xfrm>
            <a:off x="5888312" y="419330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64BAB195-4331-4346-8E9B-AEDD0C3D9D32}"/>
              </a:ext>
            </a:extLst>
          </p:cNvPr>
          <p:cNvSpPr/>
          <p:nvPr/>
        </p:nvSpPr>
        <p:spPr>
          <a:xfrm>
            <a:off x="6253482" y="4189572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2C95C015-F789-4A8C-B626-DB2890E5AC1C}"/>
              </a:ext>
            </a:extLst>
          </p:cNvPr>
          <p:cNvSpPr/>
          <p:nvPr/>
        </p:nvSpPr>
        <p:spPr>
          <a:xfrm>
            <a:off x="6613482" y="419330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4151C4C9-E685-4ABD-BA15-2048E1F8E43B}"/>
              </a:ext>
            </a:extLst>
          </p:cNvPr>
          <p:cNvSpPr/>
          <p:nvPr/>
        </p:nvSpPr>
        <p:spPr>
          <a:xfrm>
            <a:off x="6967632" y="4189573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6967F9D1-87DD-4979-85F5-A47EEF4CCECB}"/>
              </a:ext>
            </a:extLst>
          </p:cNvPr>
          <p:cNvSpPr/>
          <p:nvPr/>
        </p:nvSpPr>
        <p:spPr>
          <a:xfrm>
            <a:off x="3706178" y="467618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E54B094B-C23E-4607-8270-D7880B0E83BB}"/>
              </a:ext>
            </a:extLst>
          </p:cNvPr>
          <p:cNvSpPr/>
          <p:nvPr/>
        </p:nvSpPr>
        <p:spPr>
          <a:xfrm>
            <a:off x="4071348" y="467618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55297E61-27A6-4E05-97F0-E9DBB333FECF}"/>
              </a:ext>
            </a:extLst>
          </p:cNvPr>
          <p:cNvSpPr/>
          <p:nvPr/>
        </p:nvSpPr>
        <p:spPr>
          <a:xfrm>
            <a:off x="4441281" y="469126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57FDD80D-84F4-4E40-B5E9-A5CC31C1F346}"/>
              </a:ext>
            </a:extLst>
          </p:cNvPr>
          <p:cNvSpPr/>
          <p:nvPr/>
        </p:nvSpPr>
        <p:spPr>
          <a:xfrm>
            <a:off x="4808630" y="467158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A2D3D2E6-A29A-4A51-828A-404BC415B7DE}"/>
              </a:ext>
            </a:extLst>
          </p:cNvPr>
          <p:cNvSpPr/>
          <p:nvPr/>
        </p:nvSpPr>
        <p:spPr>
          <a:xfrm>
            <a:off x="5171215" y="4676185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4C1CBCF4-BF27-4DA8-AF1E-E2D760038E7F}"/>
              </a:ext>
            </a:extLst>
          </p:cNvPr>
          <p:cNvSpPr/>
          <p:nvPr/>
        </p:nvSpPr>
        <p:spPr>
          <a:xfrm>
            <a:off x="5531215" y="467411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49E5B2F4-B2E9-44DC-8260-B573A98E2520}"/>
              </a:ext>
            </a:extLst>
          </p:cNvPr>
          <p:cNvSpPr/>
          <p:nvPr/>
        </p:nvSpPr>
        <p:spPr>
          <a:xfrm>
            <a:off x="5889265" y="467037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77D5CB5F-E7C7-48C6-AEF4-3C4A2C06A49E}"/>
              </a:ext>
            </a:extLst>
          </p:cNvPr>
          <p:cNvSpPr/>
          <p:nvPr/>
        </p:nvSpPr>
        <p:spPr>
          <a:xfrm>
            <a:off x="6254435" y="4666638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E108CBFE-01E7-47C3-8A97-67C7745B375A}"/>
              </a:ext>
            </a:extLst>
          </p:cNvPr>
          <p:cNvSpPr/>
          <p:nvPr/>
        </p:nvSpPr>
        <p:spPr>
          <a:xfrm>
            <a:off x="6614435" y="467037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69E35E1E-0543-4A00-9FB4-39C8914F0659}"/>
              </a:ext>
            </a:extLst>
          </p:cNvPr>
          <p:cNvSpPr/>
          <p:nvPr/>
        </p:nvSpPr>
        <p:spPr>
          <a:xfrm>
            <a:off x="6968585" y="4666639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A8CD138-16B7-46C2-A21E-F55CFD16BBD2}"/>
              </a:ext>
            </a:extLst>
          </p:cNvPr>
          <p:cNvSpPr/>
          <p:nvPr/>
        </p:nvSpPr>
        <p:spPr>
          <a:xfrm>
            <a:off x="9037140" y="704830"/>
            <a:ext cx="1230058" cy="378883"/>
          </a:xfrm>
          <a:prstGeom prst="roundRect">
            <a:avLst/>
          </a:prstGeom>
          <a:solidFill>
            <a:srgbClr val="FFD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E187C04F-B4F2-4105-869A-DB358E62D782}"/>
              </a:ext>
            </a:extLst>
          </p:cNvPr>
          <p:cNvSpPr/>
          <p:nvPr/>
        </p:nvSpPr>
        <p:spPr>
          <a:xfrm>
            <a:off x="4876881" y="75663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4DDF2763-38D2-4D39-91FE-DA19B172F140}"/>
              </a:ext>
            </a:extLst>
          </p:cNvPr>
          <p:cNvSpPr/>
          <p:nvPr/>
        </p:nvSpPr>
        <p:spPr>
          <a:xfrm>
            <a:off x="5226242" y="76644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D1AD1439-19F9-4FB8-A14D-3059577A30EF}"/>
              </a:ext>
            </a:extLst>
          </p:cNvPr>
          <p:cNvSpPr/>
          <p:nvPr/>
        </p:nvSpPr>
        <p:spPr>
          <a:xfrm>
            <a:off x="5608727" y="75331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6C7E0E67-4D17-4CCD-82C1-10BAB916F003}"/>
              </a:ext>
            </a:extLst>
          </p:cNvPr>
          <p:cNvSpPr/>
          <p:nvPr/>
        </p:nvSpPr>
        <p:spPr>
          <a:xfrm>
            <a:off x="5994369" y="71467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id="{6FEE6D85-BCCC-473A-8443-40FB3F9F16A4}"/>
              </a:ext>
            </a:extLst>
          </p:cNvPr>
          <p:cNvSpPr/>
          <p:nvPr/>
        </p:nvSpPr>
        <p:spPr>
          <a:xfrm>
            <a:off x="6352419" y="728808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id="{F1858EA3-0460-4CE5-9BFE-15585D9485DD}"/>
              </a:ext>
            </a:extLst>
          </p:cNvPr>
          <p:cNvSpPr/>
          <p:nvPr/>
        </p:nvSpPr>
        <p:spPr>
          <a:xfrm>
            <a:off x="6688726" y="73624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8DB9D061-A1B7-4536-A0EE-2786C71E435D}"/>
              </a:ext>
            </a:extLst>
          </p:cNvPr>
          <p:cNvSpPr/>
          <p:nvPr/>
        </p:nvSpPr>
        <p:spPr>
          <a:xfrm>
            <a:off x="7046776" y="73251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FF8B3CE3-455A-46F6-A355-EFDD025728B8}"/>
              </a:ext>
            </a:extLst>
          </p:cNvPr>
          <p:cNvSpPr/>
          <p:nvPr/>
        </p:nvSpPr>
        <p:spPr>
          <a:xfrm>
            <a:off x="7432418" y="74771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EDCA1ED5-45CF-4A89-965A-AB0CE3F69ECE}"/>
              </a:ext>
            </a:extLst>
          </p:cNvPr>
          <p:cNvSpPr/>
          <p:nvPr/>
        </p:nvSpPr>
        <p:spPr>
          <a:xfrm>
            <a:off x="7818060" y="74240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E7955792-5CDC-4093-AA44-7BF37A529079}"/>
              </a:ext>
            </a:extLst>
          </p:cNvPr>
          <p:cNvSpPr/>
          <p:nvPr/>
        </p:nvSpPr>
        <p:spPr>
          <a:xfrm>
            <a:off x="8126775" y="729298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957AAD7E-474A-4CD6-8178-F842EEB90C05}"/>
              </a:ext>
            </a:extLst>
          </p:cNvPr>
          <p:cNvSpPr/>
          <p:nvPr/>
        </p:nvSpPr>
        <p:spPr>
          <a:xfrm>
            <a:off x="3697876" y="129082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17451223-1AF3-404B-977B-A3B05C1335F5}"/>
              </a:ext>
            </a:extLst>
          </p:cNvPr>
          <p:cNvSpPr/>
          <p:nvPr/>
        </p:nvSpPr>
        <p:spPr>
          <a:xfrm>
            <a:off x="4065225" y="129613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1D430075-D772-43BD-BDB0-A7C334B443E2}"/>
              </a:ext>
            </a:extLst>
          </p:cNvPr>
          <p:cNvSpPr/>
          <p:nvPr/>
        </p:nvSpPr>
        <p:spPr>
          <a:xfrm>
            <a:off x="5462773" y="126844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0544A6A3-BC3B-4D52-8A1E-2480756E832D}"/>
              </a:ext>
            </a:extLst>
          </p:cNvPr>
          <p:cNvSpPr/>
          <p:nvPr/>
        </p:nvSpPr>
        <p:spPr>
          <a:xfrm>
            <a:off x="5820823" y="1264704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Ellipse 153">
            <a:extLst>
              <a:ext uri="{FF2B5EF4-FFF2-40B4-BE49-F238E27FC236}">
                <a16:creationId xmlns:a16="http://schemas.microsoft.com/office/drawing/2014/main" id="{5E526D13-F006-4374-8CB4-77ACD86C60CB}"/>
              </a:ext>
            </a:extLst>
          </p:cNvPr>
          <p:cNvSpPr/>
          <p:nvPr/>
        </p:nvSpPr>
        <p:spPr>
          <a:xfrm>
            <a:off x="6185993" y="126096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Ellipse 154">
            <a:extLst>
              <a:ext uri="{FF2B5EF4-FFF2-40B4-BE49-F238E27FC236}">
                <a16:creationId xmlns:a16="http://schemas.microsoft.com/office/drawing/2014/main" id="{F5F67F88-D4EA-404C-A22B-C1A7615F3DE9}"/>
              </a:ext>
            </a:extLst>
          </p:cNvPr>
          <p:cNvSpPr/>
          <p:nvPr/>
        </p:nvSpPr>
        <p:spPr>
          <a:xfrm>
            <a:off x="6545993" y="1264704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Ellipse 155">
            <a:extLst>
              <a:ext uri="{FF2B5EF4-FFF2-40B4-BE49-F238E27FC236}">
                <a16:creationId xmlns:a16="http://schemas.microsoft.com/office/drawing/2014/main" id="{4EC35982-79D7-4778-88FD-F61B65DCFF6D}"/>
              </a:ext>
            </a:extLst>
          </p:cNvPr>
          <p:cNvSpPr/>
          <p:nvPr/>
        </p:nvSpPr>
        <p:spPr>
          <a:xfrm>
            <a:off x="6900143" y="1260969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Ellipse 156">
            <a:extLst>
              <a:ext uri="{FF2B5EF4-FFF2-40B4-BE49-F238E27FC236}">
                <a16:creationId xmlns:a16="http://schemas.microsoft.com/office/drawing/2014/main" id="{5645DA5A-7AAB-469A-8FDD-6D5512FC0CCE}"/>
              </a:ext>
            </a:extLst>
          </p:cNvPr>
          <p:cNvSpPr/>
          <p:nvPr/>
        </p:nvSpPr>
        <p:spPr>
          <a:xfrm>
            <a:off x="4421096" y="1285596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Ellipse 157">
            <a:extLst>
              <a:ext uri="{FF2B5EF4-FFF2-40B4-BE49-F238E27FC236}">
                <a16:creationId xmlns:a16="http://schemas.microsoft.com/office/drawing/2014/main" id="{ABBE4CF8-1DB2-46B7-B628-9F14EA76BD28}"/>
              </a:ext>
            </a:extLst>
          </p:cNvPr>
          <p:cNvSpPr/>
          <p:nvPr/>
        </p:nvSpPr>
        <p:spPr>
          <a:xfrm>
            <a:off x="4788445" y="126591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Ellipse 158">
            <a:extLst>
              <a:ext uri="{FF2B5EF4-FFF2-40B4-BE49-F238E27FC236}">
                <a16:creationId xmlns:a16="http://schemas.microsoft.com/office/drawing/2014/main" id="{EA8DC021-F4A6-4F08-9ACF-FDD37D6554D9}"/>
              </a:ext>
            </a:extLst>
          </p:cNvPr>
          <p:cNvSpPr/>
          <p:nvPr/>
        </p:nvSpPr>
        <p:spPr>
          <a:xfrm>
            <a:off x="5151030" y="1270515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91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3F000F85-656F-4791-BD3F-B0D984E8EA94}"/>
              </a:ext>
            </a:extLst>
          </p:cNvPr>
          <p:cNvGrpSpPr/>
          <p:nvPr/>
        </p:nvGrpSpPr>
        <p:grpSpPr>
          <a:xfrm>
            <a:off x="2927350" y="250825"/>
            <a:ext cx="6337300" cy="6337300"/>
            <a:chOff x="1784350" y="250825"/>
            <a:chExt cx="6337300" cy="6337300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B1D56AA0-1FD3-4583-B5FD-D5814C82DBB8}"/>
                </a:ext>
              </a:extLst>
            </p:cNvPr>
            <p:cNvCxnSpPr/>
            <p:nvPr/>
          </p:nvCxnSpPr>
          <p:spPr>
            <a:xfrm flipV="1">
              <a:off x="2562225" y="8858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A800CDE1-2B20-49F0-9374-C3EBF368A93C}"/>
                </a:ext>
              </a:extLst>
            </p:cNvPr>
            <p:cNvCxnSpPr/>
            <p:nvPr/>
          </p:nvCxnSpPr>
          <p:spPr>
            <a:xfrm flipV="1">
              <a:off x="2562225" y="13716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42653648-E2E8-47B8-9CCD-035705B3F494}"/>
                </a:ext>
              </a:extLst>
            </p:cNvPr>
            <p:cNvCxnSpPr/>
            <p:nvPr/>
          </p:nvCxnSpPr>
          <p:spPr>
            <a:xfrm flipV="1">
              <a:off x="2562225" y="18573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39D36C41-3AA2-4B5B-87E5-21C139DE962E}"/>
                </a:ext>
              </a:extLst>
            </p:cNvPr>
            <p:cNvCxnSpPr/>
            <p:nvPr/>
          </p:nvCxnSpPr>
          <p:spPr>
            <a:xfrm flipV="1">
              <a:off x="2562225" y="23431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E5EA1F35-0A2E-43B3-8AC2-7DC5DB8F4455}"/>
                </a:ext>
              </a:extLst>
            </p:cNvPr>
            <p:cNvCxnSpPr/>
            <p:nvPr/>
          </p:nvCxnSpPr>
          <p:spPr>
            <a:xfrm flipV="1">
              <a:off x="2562225" y="28289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F80AE0E7-E5FD-4502-B819-19511073564A}"/>
                </a:ext>
              </a:extLst>
            </p:cNvPr>
            <p:cNvCxnSpPr/>
            <p:nvPr/>
          </p:nvCxnSpPr>
          <p:spPr>
            <a:xfrm flipV="1">
              <a:off x="2562225" y="33147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D09DD40-3DA0-46F8-A537-FF8B03684995}"/>
                </a:ext>
              </a:extLst>
            </p:cNvPr>
            <p:cNvCxnSpPr/>
            <p:nvPr/>
          </p:nvCxnSpPr>
          <p:spPr>
            <a:xfrm flipV="1">
              <a:off x="2562225" y="38004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F5250244-9BE4-44FD-BC8A-FC8D05D3CF2D}"/>
                </a:ext>
              </a:extLst>
            </p:cNvPr>
            <p:cNvCxnSpPr/>
            <p:nvPr/>
          </p:nvCxnSpPr>
          <p:spPr>
            <a:xfrm flipV="1">
              <a:off x="2562225" y="42862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FFB1C133-1A8E-4246-B445-1222324AFB8A}"/>
                </a:ext>
              </a:extLst>
            </p:cNvPr>
            <p:cNvCxnSpPr/>
            <p:nvPr/>
          </p:nvCxnSpPr>
          <p:spPr>
            <a:xfrm flipV="1">
              <a:off x="2562225" y="47720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2F1EC3F5-C067-457C-90E6-0FD1D7D985FF}"/>
                </a:ext>
              </a:extLst>
            </p:cNvPr>
            <p:cNvCxnSpPr/>
            <p:nvPr/>
          </p:nvCxnSpPr>
          <p:spPr>
            <a:xfrm flipV="1">
              <a:off x="2562225" y="52578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1CA46035-940A-46AD-A378-3405381BFE0C}"/>
                </a:ext>
              </a:extLst>
            </p:cNvPr>
            <p:cNvGrpSpPr/>
            <p:nvPr/>
          </p:nvGrpSpPr>
          <p:grpSpPr>
            <a:xfrm>
              <a:off x="1784350" y="250825"/>
              <a:ext cx="6337300" cy="6337300"/>
              <a:chOff x="1784350" y="250825"/>
              <a:chExt cx="6337300" cy="6337300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70F8B53A-6460-4866-89AB-2A2AAEAB99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25" b="95000" l="1563" r="98594">
                            <a14:foregroundMark x1="7344" y1="4531" x2="10938" y2="81094"/>
                            <a14:foregroundMark x1="11875" y1="8125" x2="14880" y2="8189"/>
                            <a14:foregroundMark x1="89844" y1="3125" x2="88438" y2="92500"/>
                            <a14:foregroundMark x1="94844" y1="91406" x2="7031" y2="95156"/>
                            <a14:foregroundMark x1="1563" y1="95000" x2="1563" y2="95000"/>
                            <a14:foregroundMark x1="98594" y1="90625" x2="98594" y2="90625"/>
                            <a14:backgroundMark x1="15469" y1="24063" x2="66719" y2="24063"/>
                            <a14:backgroundMark x1="66719" y1="24063" x2="82500" y2="22500"/>
                            <a14:backgroundMark x1="82500" y1="22500" x2="84063" y2="23125"/>
                            <a14:backgroundMark x1="85000" y1="37188" x2="15313" y2="38438"/>
                            <a14:backgroundMark x1="15313" y1="31719" x2="15313" y2="31719"/>
                            <a14:backgroundMark x1="15469" y1="47344" x2="73281" y2="44375"/>
                            <a14:backgroundMark x1="73281" y1="44375" x2="83281" y2="44375"/>
                            <a14:backgroundMark x1="15469" y1="60000" x2="72031" y2="60000"/>
                            <a14:backgroundMark x1="72031" y1="60000" x2="74219" y2="59844"/>
                            <a14:backgroundMark x1="14688" y1="75000" x2="63906" y2="71094"/>
                            <a14:backgroundMark x1="63906" y1="71094" x2="78438" y2="72188"/>
                            <a14:backgroundMark x1="79063" y1="80313" x2="15469" y2="81406"/>
                            <a14:backgroundMark x1="15313" y1="7500" x2="22969" y2="7344"/>
                            <a14:backgroundMark x1="22969" y1="7344" x2="40156" y2="7344"/>
                            <a14:backgroundMark x1="40156" y1="7344" x2="76719" y2="5313"/>
                            <a14:backgroundMark x1="76719" y1="5313" x2="81875" y2="5313"/>
                            <a14:backgroundMark x1="84531" y1="5156" x2="85000" y2="8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50825"/>
                <a:ext cx="6337300" cy="633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71B9676-6DAB-4215-AD57-CC080AB516A1}"/>
                  </a:ext>
                </a:extLst>
              </p:cNvPr>
              <p:cNvSpPr/>
              <p:nvPr/>
            </p:nvSpPr>
            <p:spPr>
              <a:xfrm>
                <a:off x="2562225" y="747712"/>
                <a:ext cx="219075" cy="19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8" name="Ellipse 27">
            <a:extLst>
              <a:ext uri="{FF2B5EF4-FFF2-40B4-BE49-F238E27FC236}">
                <a16:creationId xmlns:a16="http://schemas.microsoft.com/office/drawing/2014/main" id="{8F341FA3-A428-4909-93AD-1E343911A6E4}"/>
              </a:ext>
            </a:extLst>
          </p:cNvPr>
          <p:cNvSpPr/>
          <p:nvPr/>
        </p:nvSpPr>
        <p:spPr>
          <a:xfrm>
            <a:off x="5969658" y="74164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A16ED6F-EE57-4EF9-913D-D9DEA8402D5A}"/>
              </a:ext>
            </a:extLst>
          </p:cNvPr>
          <p:cNvSpPr/>
          <p:nvPr/>
        </p:nvSpPr>
        <p:spPr>
          <a:xfrm>
            <a:off x="6332243" y="74624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20E4C06-99D7-44C9-9A45-693647A6D953}"/>
              </a:ext>
            </a:extLst>
          </p:cNvPr>
          <p:cNvSpPr/>
          <p:nvPr/>
        </p:nvSpPr>
        <p:spPr>
          <a:xfrm>
            <a:off x="6692243" y="74417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19167A12-7E6F-493A-9B18-75823C886435}"/>
              </a:ext>
            </a:extLst>
          </p:cNvPr>
          <p:cNvSpPr/>
          <p:nvPr/>
        </p:nvSpPr>
        <p:spPr>
          <a:xfrm>
            <a:off x="7050293" y="740435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80A9D047-9830-4A19-BED7-C4CBDD661EB7}"/>
              </a:ext>
            </a:extLst>
          </p:cNvPr>
          <p:cNvSpPr/>
          <p:nvPr/>
        </p:nvSpPr>
        <p:spPr>
          <a:xfrm>
            <a:off x="7415463" y="736699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E73B8124-EEE0-4862-86ED-364F053847C9}"/>
              </a:ext>
            </a:extLst>
          </p:cNvPr>
          <p:cNvSpPr/>
          <p:nvPr/>
        </p:nvSpPr>
        <p:spPr>
          <a:xfrm>
            <a:off x="7775463" y="740435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3B512111-1496-4FA3-BDA2-A8317E9D14DD}"/>
              </a:ext>
            </a:extLst>
          </p:cNvPr>
          <p:cNvSpPr/>
          <p:nvPr/>
        </p:nvSpPr>
        <p:spPr>
          <a:xfrm>
            <a:off x="8129613" y="73670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05BB1E0A-6982-4393-87D1-60D213E6D3F6}"/>
              </a:ext>
            </a:extLst>
          </p:cNvPr>
          <p:cNvSpPr/>
          <p:nvPr/>
        </p:nvSpPr>
        <p:spPr>
          <a:xfrm>
            <a:off x="3697876" y="221599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7F4569E-E57A-442C-B78E-2201A1473BE8}"/>
              </a:ext>
            </a:extLst>
          </p:cNvPr>
          <p:cNvSpPr/>
          <p:nvPr/>
        </p:nvSpPr>
        <p:spPr>
          <a:xfrm>
            <a:off x="4063046" y="221599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8BFEA76B-1DB5-4746-9BF6-9AA8DA6B22DC}"/>
              </a:ext>
            </a:extLst>
          </p:cNvPr>
          <p:cNvSpPr/>
          <p:nvPr/>
        </p:nvSpPr>
        <p:spPr>
          <a:xfrm>
            <a:off x="4432979" y="223107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31B63FE1-5D82-4773-BDFA-3A0223437E92}"/>
              </a:ext>
            </a:extLst>
          </p:cNvPr>
          <p:cNvSpPr/>
          <p:nvPr/>
        </p:nvSpPr>
        <p:spPr>
          <a:xfrm>
            <a:off x="4800328" y="221138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B951FD5-6738-4D06-9A5A-9F999277E15C}"/>
              </a:ext>
            </a:extLst>
          </p:cNvPr>
          <p:cNvSpPr/>
          <p:nvPr/>
        </p:nvSpPr>
        <p:spPr>
          <a:xfrm>
            <a:off x="5162913" y="221599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D7C5F6D4-A38D-4482-B469-82508A8247BA}"/>
              </a:ext>
            </a:extLst>
          </p:cNvPr>
          <p:cNvSpPr/>
          <p:nvPr/>
        </p:nvSpPr>
        <p:spPr>
          <a:xfrm>
            <a:off x="5522913" y="221391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75D356A-4940-48E5-941B-F6CDC1EEC81A}"/>
              </a:ext>
            </a:extLst>
          </p:cNvPr>
          <p:cNvSpPr/>
          <p:nvPr/>
        </p:nvSpPr>
        <p:spPr>
          <a:xfrm>
            <a:off x="5880963" y="221018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BE35A0B3-5337-4D02-8E8C-F83317C3DEDE}"/>
              </a:ext>
            </a:extLst>
          </p:cNvPr>
          <p:cNvSpPr/>
          <p:nvPr/>
        </p:nvSpPr>
        <p:spPr>
          <a:xfrm>
            <a:off x="6246133" y="2206446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4C951C59-DF5F-4B57-8378-B779B782222E}"/>
              </a:ext>
            </a:extLst>
          </p:cNvPr>
          <p:cNvSpPr/>
          <p:nvPr/>
        </p:nvSpPr>
        <p:spPr>
          <a:xfrm>
            <a:off x="6606133" y="221018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2CB22709-30F1-473D-8AC2-A4D869E2584C}"/>
              </a:ext>
            </a:extLst>
          </p:cNvPr>
          <p:cNvSpPr/>
          <p:nvPr/>
        </p:nvSpPr>
        <p:spPr>
          <a:xfrm>
            <a:off x="6960283" y="2206447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5F02BA9-AAD8-430C-ABCD-9AD269A330B7}"/>
              </a:ext>
            </a:extLst>
          </p:cNvPr>
          <p:cNvSpPr/>
          <p:nvPr/>
        </p:nvSpPr>
        <p:spPr>
          <a:xfrm>
            <a:off x="3705225" y="176928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611732BC-EFAB-42E6-879C-05060EFB8811}"/>
              </a:ext>
            </a:extLst>
          </p:cNvPr>
          <p:cNvSpPr/>
          <p:nvPr/>
        </p:nvSpPr>
        <p:spPr>
          <a:xfrm>
            <a:off x="4070395" y="176928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750D0E3-D974-45FA-B03E-FE7E00DBB976}"/>
              </a:ext>
            </a:extLst>
          </p:cNvPr>
          <p:cNvSpPr/>
          <p:nvPr/>
        </p:nvSpPr>
        <p:spPr>
          <a:xfrm>
            <a:off x="4440328" y="178436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FC92E76A-DD39-48E1-895C-FB4352EBE7AD}"/>
              </a:ext>
            </a:extLst>
          </p:cNvPr>
          <p:cNvSpPr/>
          <p:nvPr/>
        </p:nvSpPr>
        <p:spPr>
          <a:xfrm>
            <a:off x="4807677" y="1764676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EC40F568-3386-4EB6-A785-61621239E32D}"/>
              </a:ext>
            </a:extLst>
          </p:cNvPr>
          <p:cNvSpPr/>
          <p:nvPr/>
        </p:nvSpPr>
        <p:spPr>
          <a:xfrm>
            <a:off x="5170262" y="1769281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472B3DDE-BB0D-42E5-B8EC-28D46F0E5C09}"/>
              </a:ext>
            </a:extLst>
          </p:cNvPr>
          <p:cNvSpPr/>
          <p:nvPr/>
        </p:nvSpPr>
        <p:spPr>
          <a:xfrm>
            <a:off x="5530262" y="1767206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15CB31AA-B235-4297-A637-92D3ED4BCB2E}"/>
              </a:ext>
            </a:extLst>
          </p:cNvPr>
          <p:cNvSpPr/>
          <p:nvPr/>
        </p:nvSpPr>
        <p:spPr>
          <a:xfrm>
            <a:off x="5888312" y="176347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8148CB37-E8E8-45CD-8E76-16598591E818}"/>
              </a:ext>
            </a:extLst>
          </p:cNvPr>
          <p:cNvSpPr/>
          <p:nvPr/>
        </p:nvSpPr>
        <p:spPr>
          <a:xfrm>
            <a:off x="6253482" y="1759734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CC4984D-F0CD-4D50-9F8E-FA49C9D0A639}"/>
              </a:ext>
            </a:extLst>
          </p:cNvPr>
          <p:cNvSpPr/>
          <p:nvPr/>
        </p:nvSpPr>
        <p:spPr>
          <a:xfrm>
            <a:off x="6613482" y="176347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225E921E-8278-434B-A6B6-CB1185D96C1E}"/>
              </a:ext>
            </a:extLst>
          </p:cNvPr>
          <p:cNvSpPr/>
          <p:nvPr/>
        </p:nvSpPr>
        <p:spPr>
          <a:xfrm>
            <a:off x="6967632" y="1759735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040780D-683B-4D46-8BF6-4DDFB4AD3223}"/>
              </a:ext>
            </a:extLst>
          </p:cNvPr>
          <p:cNvSpPr/>
          <p:nvPr/>
        </p:nvSpPr>
        <p:spPr>
          <a:xfrm>
            <a:off x="3708628" y="272480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B1316ADB-F46B-4AD2-882B-FCDEC1D1A859}"/>
              </a:ext>
            </a:extLst>
          </p:cNvPr>
          <p:cNvSpPr/>
          <p:nvPr/>
        </p:nvSpPr>
        <p:spPr>
          <a:xfrm>
            <a:off x="4073798" y="272480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63ABEE26-1069-4337-9D06-6ECD4C54FB44}"/>
              </a:ext>
            </a:extLst>
          </p:cNvPr>
          <p:cNvSpPr/>
          <p:nvPr/>
        </p:nvSpPr>
        <p:spPr>
          <a:xfrm>
            <a:off x="4443731" y="273989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87FFE209-696C-4A1A-8C53-4D4C357F7A6C}"/>
              </a:ext>
            </a:extLst>
          </p:cNvPr>
          <p:cNvSpPr/>
          <p:nvPr/>
        </p:nvSpPr>
        <p:spPr>
          <a:xfrm>
            <a:off x="4811080" y="272020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3D86937B-7822-49C2-92BD-1ED03C63E90D}"/>
              </a:ext>
            </a:extLst>
          </p:cNvPr>
          <p:cNvSpPr/>
          <p:nvPr/>
        </p:nvSpPr>
        <p:spPr>
          <a:xfrm>
            <a:off x="5173665" y="2724810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AE379CED-A1C8-43C1-B680-24011E3F1000}"/>
              </a:ext>
            </a:extLst>
          </p:cNvPr>
          <p:cNvSpPr/>
          <p:nvPr/>
        </p:nvSpPr>
        <p:spPr>
          <a:xfrm>
            <a:off x="5533665" y="272273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D781D43E-191A-4E36-ADD6-DB0E0751F541}"/>
              </a:ext>
            </a:extLst>
          </p:cNvPr>
          <p:cNvSpPr/>
          <p:nvPr/>
        </p:nvSpPr>
        <p:spPr>
          <a:xfrm>
            <a:off x="5891715" y="271899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61B0AD98-775E-45E0-9E6C-CE4E0A66AC52}"/>
              </a:ext>
            </a:extLst>
          </p:cNvPr>
          <p:cNvSpPr/>
          <p:nvPr/>
        </p:nvSpPr>
        <p:spPr>
          <a:xfrm>
            <a:off x="6256885" y="2715263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06944BF7-CB1D-424A-9BCC-1D51E6345758}"/>
              </a:ext>
            </a:extLst>
          </p:cNvPr>
          <p:cNvSpPr/>
          <p:nvPr/>
        </p:nvSpPr>
        <p:spPr>
          <a:xfrm>
            <a:off x="6616885" y="271899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673F8C0C-E5C1-4A52-8EFA-EA1775D0A460}"/>
              </a:ext>
            </a:extLst>
          </p:cNvPr>
          <p:cNvSpPr/>
          <p:nvPr/>
        </p:nvSpPr>
        <p:spPr>
          <a:xfrm>
            <a:off x="6971035" y="2715264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8F8545D-61C9-4087-9C60-D00B591E7F7B}"/>
              </a:ext>
            </a:extLst>
          </p:cNvPr>
          <p:cNvSpPr/>
          <p:nvPr/>
        </p:nvSpPr>
        <p:spPr>
          <a:xfrm>
            <a:off x="3705225" y="324376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DBFB6F2-CA67-48C4-99FB-CE33B6737561}"/>
              </a:ext>
            </a:extLst>
          </p:cNvPr>
          <p:cNvSpPr/>
          <p:nvPr/>
        </p:nvSpPr>
        <p:spPr>
          <a:xfrm>
            <a:off x="4070395" y="324376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F35B4422-FA72-4C5E-AD31-BA5FE6583B8A}"/>
              </a:ext>
            </a:extLst>
          </p:cNvPr>
          <p:cNvSpPr/>
          <p:nvPr/>
        </p:nvSpPr>
        <p:spPr>
          <a:xfrm>
            <a:off x="4440328" y="325884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FDFD5A20-A349-468C-B00F-DC45E26F6E81}"/>
              </a:ext>
            </a:extLst>
          </p:cNvPr>
          <p:cNvSpPr/>
          <p:nvPr/>
        </p:nvSpPr>
        <p:spPr>
          <a:xfrm>
            <a:off x="4807677" y="323916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237BA4C8-3F4C-4D4E-A377-294419EACB67}"/>
              </a:ext>
            </a:extLst>
          </p:cNvPr>
          <p:cNvSpPr/>
          <p:nvPr/>
        </p:nvSpPr>
        <p:spPr>
          <a:xfrm>
            <a:off x="5170262" y="3243766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5AB577EF-8711-4F8B-8AD8-DC978B13FA30}"/>
              </a:ext>
            </a:extLst>
          </p:cNvPr>
          <p:cNvSpPr/>
          <p:nvPr/>
        </p:nvSpPr>
        <p:spPr>
          <a:xfrm>
            <a:off x="5530262" y="324169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FD6183FB-28ED-461A-9F7D-5C65FE914B24}"/>
              </a:ext>
            </a:extLst>
          </p:cNvPr>
          <p:cNvSpPr/>
          <p:nvPr/>
        </p:nvSpPr>
        <p:spPr>
          <a:xfrm>
            <a:off x="5888312" y="323795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12C1CBC8-719C-432F-91F9-4D7E9EA94AD9}"/>
              </a:ext>
            </a:extLst>
          </p:cNvPr>
          <p:cNvSpPr/>
          <p:nvPr/>
        </p:nvSpPr>
        <p:spPr>
          <a:xfrm>
            <a:off x="6253482" y="3234219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7CB2962-092C-4D0B-B9D1-9E8AE45E81C4}"/>
              </a:ext>
            </a:extLst>
          </p:cNvPr>
          <p:cNvSpPr/>
          <p:nvPr/>
        </p:nvSpPr>
        <p:spPr>
          <a:xfrm>
            <a:off x="6613482" y="323795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720352CB-C411-461D-A035-F654A5827304}"/>
              </a:ext>
            </a:extLst>
          </p:cNvPr>
          <p:cNvSpPr/>
          <p:nvPr/>
        </p:nvSpPr>
        <p:spPr>
          <a:xfrm>
            <a:off x="6967632" y="3234220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71A63175-629E-406D-BCA5-55A9D753C712}"/>
              </a:ext>
            </a:extLst>
          </p:cNvPr>
          <p:cNvSpPr/>
          <p:nvPr/>
        </p:nvSpPr>
        <p:spPr>
          <a:xfrm>
            <a:off x="3705225" y="371711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CD7522CA-7463-4D1F-A1B5-22DE73D96EA4}"/>
              </a:ext>
            </a:extLst>
          </p:cNvPr>
          <p:cNvSpPr/>
          <p:nvPr/>
        </p:nvSpPr>
        <p:spPr>
          <a:xfrm>
            <a:off x="4070395" y="371711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8245B12C-BFF0-4355-AEA5-BC6862AA0CE5}"/>
              </a:ext>
            </a:extLst>
          </p:cNvPr>
          <p:cNvSpPr/>
          <p:nvPr/>
        </p:nvSpPr>
        <p:spPr>
          <a:xfrm>
            <a:off x="4440328" y="373219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268A635B-8B1D-40BF-AEDA-CBB4A3BB6C43}"/>
              </a:ext>
            </a:extLst>
          </p:cNvPr>
          <p:cNvSpPr/>
          <p:nvPr/>
        </p:nvSpPr>
        <p:spPr>
          <a:xfrm>
            <a:off x="4807677" y="371250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7EF7A59A-D4CA-434E-9ECD-95A662E4FCDA}"/>
              </a:ext>
            </a:extLst>
          </p:cNvPr>
          <p:cNvSpPr/>
          <p:nvPr/>
        </p:nvSpPr>
        <p:spPr>
          <a:xfrm>
            <a:off x="5170262" y="3717111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0BD34E4E-1C9F-43CD-949C-93A92261894A}"/>
              </a:ext>
            </a:extLst>
          </p:cNvPr>
          <p:cNvSpPr/>
          <p:nvPr/>
        </p:nvSpPr>
        <p:spPr>
          <a:xfrm>
            <a:off x="5530262" y="371503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5D3E96FD-8BEA-4386-B9DA-D02C60DC8298}"/>
              </a:ext>
            </a:extLst>
          </p:cNvPr>
          <p:cNvSpPr/>
          <p:nvPr/>
        </p:nvSpPr>
        <p:spPr>
          <a:xfrm>
            <a:off x="5888312" y="371130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C210D26E-9A95-4325-B240-CD2F5C047323}"/>
              </a:ext>
            </a:extLst>
          </p:cNvPr>
          <p:cNvSpPr/>
          <p:nvPr/>
        </p:nvSpPr>
        <p:spPr>
          <a:xfrm>
            <a:off x="6253482" y="3707564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9331C178-0C38-4C51-9CC2-65D802577601}"/>
              </a:ext>
            </a:extLst>
          </p:cNvPr>
          <p:cNvSpPr/>
          <p:nvPr/>
        </p:nvSpPr>
        <p:spPr>
          <a:xfrm>
            <a:off x="6613482" y="371130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F469204B-C5F4-451C-A9D4-A5C14A39878C}"/>
              </a:ext>
            </a:extLst>
          </p:cNvPr>
          <p:cNvSpPr/>
          <p:nvPr/>
        </p:nvSpPr>
        <p:spPr>
          <a:xfrm>
            <a:off x="6967632" y="3707565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1846B43B-010D-4852-BD49-CBF8BFDC3EDB}"/>
              </a:ext>
            </a:extLst>
          </p:cNvPr>
          <p:cNvSpPr/>
          <p:nvPr/>
        </p:nvSpPr>
        <p:spPr>
          <a:xfrm>
            <a:off x="3705225" y="511152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5FA817A3-79B7-4584-B2A4-84F0A03305A2}"/>
              </a:ext>
            </a:extLst>
          </p:cNvPr>
          <p:cNvSpPr/>
          <p:nvPr/>
        </p:nvSpPr>
        <p:spPr>
          <a:xfrm>
            <a:off x="4070395" y="511152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650EB80-B328-4E35-85C9-6328079D897D}"/>
              </a:ext>
            </a:extLst>
          </p:cNvPr>
          <p:cNvSpPr/>
          <p:nvPr/>
        </p:nvSpPr>
        <p:spPr>
          <a:xfrm>
            <a:off x="4440328" y="512660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BA54E811-47B6-47D3-82DF-53830A4C0AAC}"/>
              </a:ext>
            </a:extLst>
          </p:cNvPr>
          <p:cNvSpPr/>
          <p:nvPr/>
        </p:nvSpPr>
        <p:spPr>
          <a:xfrm>
            <a:off x="4807677" y="510692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48BB32CF-0FD3-4FA2-A961-A295FF6B3AA7}"/>
              </a:ext>
            </a:extLst>
          </p:cNvPr>
          <p:cNvSpPr/>
          <p:nvPr/>
        </p:nvSpPr>
        <p:spPr>
          <a:xfrm>
            <a:off x="5170262" y="5111528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CC5D39F5-B009-42CE-A9F8-A54F4C432575}"/>
              </a:ext>
            </a:extLst>
          </p:cNvPr>
          <p:cNvSpPr/>
          <p:nvPr/>
        </p:nvSpPr>
        <p:spPr>
          <a:xfrm>
            <a:off x="5530262" y="510945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4D6BB972-4AE3-4C3F-A27C-699E34A37E99}"/>
              </a:ext>
            </a:extLst>
          </p:cNvPr>
          <p:cNvSpPr/>
          <p:nvPr/>
        </p:nvSpPr>
        <p:spPr>
          <a:xfrm>
            <a:off x="5888312" y="510571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539BD3CD-14CC-4DA9-9E91-EA6272952BE0}"/>
              </a:ext>
            </a:extLst>
          </p:cNvPr>
          <p:cNvSpPr/>
          <p:nvPr/>
        </p:nvSpPr>
        <p:spPr>
          <a:xfrm>
            <a:off x="6253482" y="5101981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70BCC822-FF75-403C-A099-7C85DA064860}"/>
              </a:ext>
            </a:extLst>
          </p:cNvPr>
          <p:cNvSpPr/>
          <p:nvPr/>
        </p:nvSpPr>
        <p:spPr>
          <a:xfrm>
            <a:off x="6613482" y="510571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F9A23EE1-8BA9-4401-83CE-391D29F84838}"/>
              </a:ext>
            </a:extLst>
          </p:cNvPr>
          <p:cNvSpPr/>
          <p:nvPr/>
        </p:nvSpPr>
        <p:spPr>
          <a:xfrm>
            <a:off x="6967632" y="5101982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79169031-5F55-4C81-8E76-F345F17C0B49}"/>
              </a:ext>
            </a:extLst>
          </p:cNvPr>
          <p:cNvSpPr/>
          <p:nvPr/>
        </p:nvSpPr>
        <p:spPr>
          <a:xfrm>
            <a:off x="3705225" y="419911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CBD14523-7A9B-45FF-9220-2E2367C760F9}"/>
              </a:ext>
            </a:extLst>
          </p:cNvPr>
          <p:cNvSpPr/>
          <p:nvPr/>
        </p:nvSpPr>
        <p:spPr>
          <a:xfrm>
            <a:off x="4070395" y="419911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CFD161A7-0451-4953-8E3B-771C49327723}"/>
              </a:ext>
            </a:extLst>
          </p:cNvPr>
          <p:cNvSpPr/>
          <p:nvPr/>
        </p:nvSpPr>
        <p:spPr>
          <a:xfrm>
            <a:off x="4440328" y="421420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16AB3A78-8613-443F-940C-8441A2690CB1}"/>
              </a:ext>
            </a:extLst>
          </p:cNvPr>
          <p:cNvSpPr/>
          <p:nvPr/>
        </p:nvSpPr>
        <p:spPr>
          <a:xfrm>
            <a:off x="4807677" y="419451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E68EE8AA-9595-42E8-B220-FA39C4522E3F}"/>
              </a:ext>
            </a:extLst>
          </p:cNvPr>
          <p:cNvSpPr/>
          <p:nvPr/>
        </p:nvSpPr>
        <p:spPr>
          <a:xfrm>
            <a:off x="5170262" y="4199119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6E860416-455C-48D0-8CE8-87EB28D5BDF4}"/>
              </a:ext>
            </a:extLst>
          </p:cNvPr>
          <p:cNvSpPr/>
          <p:nvPr/>
        </p:nvSpPr>
        <p:spPr>
          <a:xfrm>
            <a:off x="5530262" y="419704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8D18E50A-AB0F-412B-9DC6-4E0EF4865736}"/>
              </a:ext>
            </a:extLst>
          </p:cNvPr>
          <p:cNvSpPr/>
          <p:nvPr/>
        </p:nvSpPr>
        <p:spPr>
          <a:xfrm>
            <a:off x="5888312" y="419330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64BAB195-4331-4346-8E9B-AEDD0C3D9D32}"/>
              </a:ext>
            </a:extLst>
          </p:cNvPr>
          <p:cNvSpPr/>
          <p:nvPr/>
        </p:nvSpPr>
        <p:spPr>
          <a:xfrm>
            <a:off x="6253482" y="4189572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2C95C015-F789-4A8C-B626-DB2890E5AC1C}"/>
              </a:ext>
            </a:extLst>
          </p:cNvPr>
          <p:cNvSpPr/>
          <p:nvPr/>
        </p:nvSpPr>
        <p:spPr>
          <a:xfrm>
            <a:off x="6613482" y="419330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4151C4C9-E685-4ABD-BA15-2048E1F8E43B}"/>
              </a:ext>
            </a:extLst>
          </p:cNvPr>
          <p:cNvSpPr/>
          <p:nvPr/>
        </p:nvSpPr>
        <p:spPr>
          <a:xfrm>
            <a:off x="6967632" y="4189573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6967F9D1-87DD-4979-85F5-A47EEF4CCECB}"/>
              </a:ext>
            </a:extLst>
          </p:cNvPr>
          <p:cNvSpPr/>
          <p:nvPr/>
        </p:nvSpPr>
        <p:spPr>
          <a:xfrm>
            <a:off x="3706178" y="467618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E54B094B-C23E-4607-8270-D7880B0E83BB}"/>
              </a:ext>
            </a:extLst>
          </p:cNvPr>
          <p:cNvSpPr/>
          <p:nvPr/>
        </p:nvSpPr>
        <p:spPr>
          <a:xfrm>
            <a:off x="4071348" y="467618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55297E61-27A6-4E05-97F0-E9DBB333FECF}"/>
              </a:ext>
            </a:extLst>
          </p:cNvPr>
          <p:cNvSpPr/>
          <p:nvPr/>
        </p:nvSpPr>
        <p:spPr>
          <a:xfrm>
            <a:off x="4441281" y="469126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57FDD80D-84F4-4E40-B5E9-A5CC31C1F346}"/>
              </a:ext>
            </a:extLst>
          </p:cNvPr>
          <p:cNvSpPr/>
          <p:nvPr/>
        </p:nvSpPr>
        <p:spPr>
          <a:xfrm>
            <a:off x="4808630" y="467158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A2D3D2E6-A29A-4A51-828A-404BC415B7DE}"/>
              </a:ext>
            </a:extLst>
          </p:cNvPr>
          <p:cNvSpPr/>
          <p:nvPr/>
        </p:nvSpPr>
        <p:spPr>
          <a:xfrm>
            <a:off x="5171215" y="4676185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4C1CBCF4-BF27-4DA8-AF1E-E2D760038E7F}"/>
              </a:ext>
            </a:extLst>
          </p:cNvPr>
          <p:cNvSpPr/>
          <p:nvPr/>
        </p:nvSpPr>
        <p:spPr>
          <a:xfrm>
            <a:off x="5531215" y="467411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49E5B2F4-B2E9-44DC-8260-B573A98E2520}"/>
              </a:ext>
            </a:extLst>
          </p:cNvPr>
          <p:cNvSpPr/>
          <p:nvPr/>
        </p:nvSpPr>
        <p:spPr>
          <a:xfrm>
            <a:off x="5889265" y="467037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77D5CB5F-E7C7-48C6-AEF4-3C4A2C06A49E}"/>
              </a:ext>
            </a:extLst>
          </p:cNvPr>
          <p:cNvSpPr/>
          <p:nvPr/>
        </p:nvSpPr>
        <p:spPr>
          <a:xfrm>
            <a:off x="6254435" y="4666638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E108CBFE-01E7-47C3-8A97-67C7745B375A}"/>
              </a:ext>
            </a:extLst>
          </p:cNvPr>
          <p:cNvSpPr/>
          <p:nvPr/>
        </p:nvSpPr>
        <p:spPr>
          <a:xfrm>
            <a:off x="6614435" y="467037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69E35E1E-0543-4A00-9FB4-39C8914F0659}"/>
              </a:ext>
            </a:extLst>
          </p:cNvPr>
          <p:cNvSpPr/>
          <p:nvPr/>
        </p:nvSpPr>
        <p:spPr>
          <a:xfrm>
            <a:off x="6968585" y="4666639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8535210F-BEEC-437C-9199-8A3C2591942D}"/>
              </a:ext>
            </a:extLst>
          </p:cNvPr>
          <p:cNvSpPr/>
          <p:nvPr/>
        </p:nvSpPr>
        <p:spPr>
          <a:xfrm>
            <a:off x="4896143" y="73434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1A0794E6-16EF-4726-9ECE-BFEAA8492860}"/>
              </a:ext>
            </a:extLst>
          </p:cNvPr>
          <p:cNvSpPr/>
          <p:nvPr/>
        </p:nvSpPr>
        <p:spPr>
          <a:xfrm>
            <a:off x="5261313" y="73434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05E3BB03-F2AE-4F6D-A6D4-8BFD09BB2386}"/>
              </a:ext>
            </a:extLst>
          </p:cNvPr>
          <p:cNvSpPr/>
          <p:nvPr/>
        </p:nvSpPr>
        <p:spPr>
          <a:xfrm>
            <a:off x="5631246" y="74942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A8CD138-16B7-46C2-A21E-F55CFD16BBD2}"/>
              </a:ext>
            </a:extLst>
          </p:cNvPr>
          <p:cNvSpPr/>
          <p:nvPr/>
        </p:nvSpPr>
        <p:spPr>
          <a:xfrm>
            <a:off x="8982292" y="1229784"/>
            <a:ext cx="1230058" cy="37888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20</a:t>
            </a:r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046EC0AE-B4ED-4170-8F73-03ACCC6FFBC7}"/>
              </a:ext>
            </a:extLst>
          </p:cNvPr>
          <p:cNvSpPr/>
          <p:nvPr/>
        </p:nvSpPr>
        <p:spPr>
          <a:xfrm>
            <a:off x="4862036" y="1278484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438820BE-42B7-40F0-A2FA-374F498B3360}"/>
              </a:ext>
            </a:extLst>
          </p:cNvPr>
          <p:cNvSpPr/>
          <p:nvPr/>
        </p:nvSpPr>
        <p:spPr>
          <a:xfrm>
            <a:off x="5227206" y="1278484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92D7E1FD-DBCB-49F1-B364-85EAB6A806A0}"/>
              </a:ext>
            </a:extLst>
          </p:cNvPr>
          <p:cNvSpPr/>
          <p:nvPr/>
        </p:nvSpPr>
        <p:spPr>
          <a:xfrm>
            <a:off x="5597139" y="1293566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2A7CA634-CCF0-4BB0-944B-B6158CC51F03}"/>
              </a:ext>
            </a:extLst>
          </p:cNvPr>
          <p:cNvSpPr/>
          <p:nvPr/>
        </p:nvSpPr>
        <p:spPr>
          <a:xfrm>
            <a:off x="5964488" y="127388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483E354F-CF20-49DC-9EE2-81F9F9A58B78}"/>
              </a:ext>
            </a:extLst>
          </p:cNvPr>
          <p:cNvSpPr/>
          <p:nvPr/>
        </p:nvSpPr>
        <p:spPr>
          <a:xfrm>
            <a:off x="6327073" y="1278485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5F0AC072-EDC1-4CAF-B3D7-9A5BB53BBFF5}"/>
              </a:ext>
            </a:extLst>
          </p:cNvPr>
          <p:cNvSpPr/>
          <p:nvPr/>
        </p:nvSpPr>
        <p:spPr>
          <a:xfrm>
            <a:off x="6687073" y="127641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8EE1F0FD-853A-4867-A755-A97556BCB333}"/>
              </a:ext>
            </a:extLst>
          </p:cNvPr>
          <p:cNvSpPr/>
          <p:nvPr/>
        </p:nvSpPr>
        <p:spPr>
          <a:xfrm>
            <a:off x="7045123" y="1272674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64755DC9-D330-4C20-B10E-131E265CD322}"/>
              </a:ext>
            </a:extLst>
          </p:cNvPr>
          <p:cNvSpPr/>
          <p:nvPr/>
        </p:nvSpPr>
        <p:spPr>
          <a:xfrm>
            <a:off x="7410293" y="126893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5381C5CB-690A-4891-9135-FF29E29432C2}"/>
              </a:ext>
            </a:extLst>
          </p:cNvPr>
          <p:cNvSpPr/>
          <p:nvPr/>
        </p:nvSpPr>
        <p:spPr>
          <a:xfrm>
            <a:off x="7770293" y="1272674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E836E552-27FF-4E31-A875-D9BA687F79E8}"/>
              </a:ext>
            </a:extLst>
          </p:cNvPr>
          <p:cNvSpPr/>
          <p:nvPr/>
        </p:nvSpPr>
        <p:spPr>
          <a:xfrm>
            <a:off x="8124443" y="1268939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58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3F000F85-656F-4791-BD3F-B0D984E8EA94}"/>
              </a:ext>
            </a:extLst>
          </p:cNvPr>
          <p:cNvGrpSpPr/>
          <p:nvPr/>
        </p:nvGrpSpPr>
        <p:grpSpPr>
          <a:xfrm>
            <a:off x="2927350" y="250825"/>
            <a:ext cx="6337300" cy="6337300"/>
            <a:chOff x="1784350" y="250825"/>
            <a:chExt cx="6337300" cy="6337300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B1D56AA0-1FD3-4583-B5FD-D5814C82DBB8}"/>
                </a:ext>
              </a:extLst>
            </p:cNvPr>
            <p:cNvCxnSpPr/>
            <p:nvPr/>
          </p:nvCxnSpPr>
          <p:spPr>
            <a:xfrm flipV="1">
              <a:off x="2562225" y="8858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A800CDE1-2B20-49F0-9374-C3EBF368A93C}"/>
                </a:ext>
              </a:extLst>
            </p:cNvPr>
            <p:cNvCxnSpPr/>
            <p:nvPr/>
          </p:nvCxnSpPr>
          <p:spPr>
            <a:xfrm flipV="1">
              <a:off x="2562225" y="13716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42653648-E2E8-47B8-9CCD-035705B3F494}"/>
                </a:ext>
              </a:extLst>
            </p:cNvPr>
            <p:cNvCxnSpPr/>
            <p:nvPr/>
          </p:nvCxnSpPr>
          <p:spPr>
            <a:xfrm flipV="1">
              <a:off x="2562225" y="18573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39D36C41-3AA2-4B5B-87E5-21C139DE962E}"/>
                </a:ext>
              </a:extLst>
            </p:cNvPr>
            <p:cNvCxnSpPr/>
            <p:nvPr/>
          </p:nvCxnSpPr>
          <p:spPr>
            <a:xfrm flipV="1">
              <a:off x="2562225" y="23431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E5EA1F35-0A2E-43B3-8AC2-7DC5DB8F4455}"/>
                </a:ext>
              </a:extLst>
            </p:cNvPr>
            <p:cNvCxnSpPr/>
            <p:nvPr/>
          </p:nvCxnSpPr>
          <p:spPr>
            <a:xfrm flipV="1">
              <a:off x="2562225" y="28289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F80AE0E7-E5FD-4502-B819-19511073564A}"/>
                </a:ext>
              </a:extLst>
            </p:cNvPr>
            <p:cNvCxnSpPr/>
            <p:nvPr/>
          </p:nvCxnSpPr>
          <p:spPr>
            <a:xfrm flipV="1">
              <a:off x="2562225" y="33147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D09DD40-3DA0-46F8-A537-FF8B03684995}"/>
                </a:ext>
              </a:extLst>
            </p:cNvPr>
            <p:cNvCxnSpPr/>
            <p:nvPr/>
          </p:nvCxnSpPr>
          <p:spPr>
            <a:xfrm flipV="1">
              <a:off x="2562225" y="38004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F5250244-9BE4-44FD-BC8A-FC8D05D3CF2D}"/>
                </a:ext>
              </a:extLst>
            </p:cNvPr>
            <p:cNvCxnSpPr/>
            <p:nvPr/>
          </p:nvCxnSpPr>
          <p:spPr>
            <a:xfrm flipV="1">
              <a:off x="2562225" y="42862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FFB1C133-1A8E-4246-B445-1222324AFB8A}"/>
                </a:ext>
              </a:extLst>
            </p:cNvPr>
            <p:cNvCxnSpPr/>
            <p:nvPr/>
          </p:nvCxnSpPr>
          <p:spPr>
            <a:xfrm flipV="1">
              <a:off x="2562225" y="47720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2F1EC3F5-C067-457C-90E6-0FD1D7D985FF}"/>
                </a:ext>
              </a:extLst>
            </p:cNvPr>
            <p:cNvCxnSpPr/>
            <p:nvPr/>
          </p:nvCxnSpPr>
          <p:spPr>
            <a:xfrm flipV="1">
              <a:off x="2562225" y="52578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1CA46035-940A-46AD-A378-3405381BFE0C}"/>
                </a:ext>
              </a:extLst>
            </p:cNvPr>
            <p:cNvGrpSpPr/>
            <p:nvPr/>
          </p:nvGrpSpPr>
          <p:grpSpPr>
            <a:xfrm>
              <a:off x="1784350" y="250825"/>
              <a:ext cx="6337300" cy="6337300"/>
              <a:chOff x="1784350" y="250825"/>
              <a:chExt cx="6337300" cy="6337300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70F8B53A-6460-4866-89AB-2A2AAEAB99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25" b="95000" l="1563" r="98594">
                            <a14:foregroundMark x1="7344" y1="4531" x2="10938" y2="81094"/>
                            <a14:foregroundMark x1="11875" y1="8125" x2="14880" y2="8189"/>
                            <a14:foregroundMark x1="89844" y1="3125" x2="88438" y2="92500"/>
                            <a14:foregroundMark x1="94844" y1="91406" x2="7031" y2="95156"/>
                            <a14:foregroundMark x1="1563" y1="95000" x2="1563" y2="95000"/>
                            <a14:foregroundMark x1="98594" y1="90625" x2="98594" y2="90625"/>
                            <a14:backgroundMark x1="15469" y1="24063" x2="66719" y2="24063"/>
                            <a14:backgroundMark x1="66719" y1="24063" x2="82500" y2="22500"/>
                            <a14:backgroundMark x1="82500" y1="22500" x2="84063" y2="23125"/>
                            <a14:backgroundMark x1="85000" y1="37188" x2="15313" y2="38438"/>
                            <a14:backgroundMark x1="15313" y1="31719" x2="15313" y2="31719"/>
                            <a14:backgroundMark x1="15469" y1="47344" x2="73281" y2="44375"/>
                            <a14:backgroundMark x1="73281" y1="44375" x2="83281" y2="44375"/>
                            <a14:backgroundMark x1="15469" y1="60000" x2="72031" y2="60000"/>
                            <a14:backgroundMark x1="72031" y1="60000" x2="74219" y2="59844"/>
                            <a14:backgroundMark x1="14688" y1="75000" x2="63906" y2="71094"/>
                            <a14:backgroundMark x1="63906" y1="71094" x2="78438" y2="72188"/>
                            <a14:backgroundMark x1="79063" y1="80313" x2="15469" y2="81406"/>
                            <a14:backgroundMark x1="15313" y1="7500" x2="22969" y2="7344"/>
                            <a14:backgroundMark x1="22969" y1="7344" x2="40156" y2="7344"/>
                            <a14:backgroundMark x1="40156" y1="7344" x2="76719" y2="5313"/>
                            <a14:backgroundMark x1="76719" y1="5313" x2="81875" y2="5313"/>
                            <a14:backgroundMark x1="84531" y1="5156" x2="85000" y2="8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50825"/>
                <a:ext cx="6337300" cy="633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71B9676-6DAB-4215-AD57-CC080AB516A1}"/>
                  </a:ext>
                </a:extLst>
              </p:cNvPr>
              <p:cNvSpPr/>
              <p:nvPr/>
            </p:nvSpPr>
            <p:spPr>
              <a:xfrm>
                <a:off x="2562225" y="747712"/>
                <a:ext cx="219075" cy="19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8" name="Ellipse 27">
            <a:extLst>
              <a:ext uri="{FF2B5EF4-FFF2-40B4-BE49-F238E27FC236}">
                <a16:creationId xmlns:a16="http://schemas.microsoft.com/office/drawing/2014/main" id="{8F341FA3-A428-4909-93AD-1E343911A6E4}"/>
              </a:ext>
            </a:extLst>
          </p:cNvPr>
          <p:cNvSpPr/>
          <p:nvPr/>
        </p:nvSpPr>
        <p:spPr>
          <a:xfrm>
            <a:off x="5969658" y="74164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A16ED6F-EE57-4EF9-913D-D9DEA8402D5A}"/>
              </a:ext>
            </a:extLst>
          </p:cNvPr>
          <p:cNvSpPr/>
          <p:nvPr/>
        </p:nvSpPr>
        <p:spPr>
          <a:xfrm>
            <a:off x="6332243" y="74624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20E4C06-99D7-44C9-9A45-693647A6D953}"/>
              </a:ext>
            </a:extLst>
          </p:cNvPr>
          <p:cNvSpPr/>
          <p:nvPr/>
        </p:nvSpPr>
        <p:spPr>
          <a:xfrm>
            <a:off x="6692243" y="74417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19167A12-7E6F-493A-9B18-75823C886435}"/>
              </a:ext>
            </a:extLst>
          </p:cNvPr>
          <p:cNvSpPr/>
          <p:nvPr/>
        </p:nvSpPr>
        <p:spPr>
          <a:xfrm>
            <a:off x="7050293" y="740435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80A9D047-9830-4A19-BED7-C4CBDD661EB7}"/>
              </a:ext>
            </a:extLst>
          </p:cNvPr>
          <p:cNvSpPr/>
          <p:nvPr/>
        </p:nvSpPr>
        <p:spPr>
          <a:xfrm>
            <a:off x="7415463" y="736699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E73B8124-EEE0-4862-86ED-364F053847C9}"/>
              </a:ext>
            </a:extLst>
          </p:cNvPr>
          <p:cNvSpPr/>
          <p:nvPr/>
        </p:nvSpPr>
        <p:spPr>
          <a:xfrm>
            <a:off x="7775463" y="740435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3B512111-1496-4FA3-BDA2-A8317E9D14DD}"/>
              </a:ext>
            </a:extLst>
          </p:cNvPr>
          <p:cNvSpPr/>
          <p:nvPr/>
        </p:nvSpPr>
        <p:spPr>
          <a:xfrm>
            <a:off x="8129613" y="73670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5581B556-7240-43E8-9367-083D46B0C995}"/>
              </a:ext>
            </a:extLst>
          </p:cNvPr>
          <p:cNvSpPr/>
          <p:nvPr/>
        </p:nvSpPr>
        <p:spPr>
          <a:xfrm>
            <a:off x="4918660" y="128110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9813783-20DD-402A-9D0A-670FFCFF4AC0}"/>
              </a:ext>
            </a:extLst>
          </p:cNvPr>
          <p:cNvSpPr/>
          <p:nvPr/>
        </p:nvSpPr>
        <p:spPr>
          <a:xfrm>
            <a:off x="5286009" y="128641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B3C9773C-CA83-45CB-877C-627B1374E2BF}"/>
              </a:ext>
            </a:extLst>
          </p:cNvPr>
          <p:cNvSpPr/>
          <p:nvPr/>
        </p:nvSpPr>
        <p:spPr>
          <a:xfrm>
            <a:off x="6683557" y="1258713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C982FD9A-1E87-44A7-9E0B-6B43BBA346F5}"/>
              </a:ext>
            </a:extLst>
          </p:cNvPr>
          <p:cNvSpPr/>
          <p:nvPr/>
        </p:nvSpPr>
        <p:spPr>
          <a:xfrm>
            <a:off x="7041607" y="1254977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D1718137-A6B1-4C31-A55A-6C0758090853}"/>
              </a:ext>
            </a:extLst>
          </p:cNvPr>
          <p:cNvSpPr/>
          <p:nvPr/>
        </p:nvSpPr>
        <p:spPr>
          <a:xfrm>
            <a:off x="7406777" y="125124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9892ECCF-D793-4C19-9950-4739281E9E64}"/>
              </a:ext>
            </a:extLst>
          </p:cNvPr>
          <p:cNvSpPr/>
          <p:nvPr/>
        </p:nvSpPr>
        <p:spPr>
          <a:xfrm>
            <a:off x="7766777" y="1254977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60FBDA87-4DBA-4975-A5A6-CD104D5A4BFF}"/>
              </a:ext>
            </a:extLst>
          </p:cNvPr>
          <p:cNvSpPr/>
          <p:nvPr/>
        </p:nvSpPr>
        <p:spPr>
          <a:xfrm>
            <a:off x="8120927" y="1251242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05BB1E0A-6982-4393-87D1-60D213E6D3F6}"/>
              </a:ext>
            </a:extLst>
          </p:cNvPr>
          <p:cNvSpPr/>
          <p:nvPr/>
        </p:nvSpPr>
        <p:spPr>
          <a:xfrm>
            <a:off x="3697876" y="221599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7F4569E-E57A-442C-B78E-2201A1473BE8}"/>
              </a:ext>
            </a:extLst>
          </p:cNvPr>
          <p:cNvSpPr/>
          <p:nvPr/>
        </p:nvSpPr>
        <p:spPr>
          <a:xfrm>
            <a:off x="4063046" y="221599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8BFEA76B-1DB5-4746-9BF6-9AA8DA6B22DC}"/>
              </a:ext>
            </a:extLst>
          </p:cNvPr>
          <p:cNvSpPr/>
          <p:nvPr/>
        </p:nvSpPr>
        <p:spPr>
          <a:xfrm>
            <a:off x="4432979" y="223107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31B63FE1-5D82-4773-BDFA-3A0223437E92}"/>
              </a:ext>
            </a:extLst>
          </p:cNvPr>
          <p:cNvSpPr/>
          <p:nvPr/>
        </p:nvSpPr>
        <p:spPr>
          <a:xfrm>
            <a:off x="4800328" y="221138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B951FD5-6738-4D06-9A5A-9F999277E15C}"/>
              </a:ext>
            </a:extLst>
          </p:cNvPr>
          <p:cNvSpPr/>
          <p:nvPr/>
        </p:nvSpPr>
        <p:spPr>
          <a:xfrm>
            <a:off x="5162913" y="221599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D7C5F6D4-A38D-4482-B469-82508A8247BA}"/>
              </a:ext>
            </a:extLst>
          </p:cNvPr>
          <p:cNvSpPr/>
          <p:nvPr/>
        </p:nvSpPr>
        <p:spPr>
          <a:xfrm>
            <a:off x="5522913" y="221391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75D356A-4940-48E5-941B-F6CDC1EEC81A}"/>
              </a:ext>
            </a:extLst>
          </p:cNvPr>
          <p:cNvSpPr/>
          <p:nvPr/>
        </p:nvSpPr>
        <p:spPr>
          <a:xfrm>
            <a:off x="5880963" y="221018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BE35A0B3-5337-4D02-8E8C-F83317C3DEDE}"/>
              </a:ext>
            </a:extLst>
          </p:cNvPr>
          <p:cNvSpPr/>
          <p:nvPr/>
        </p:nvSpPr>
        <p:spPr>
          <a:xfrm>
            <a:off x="6246133" y="2206446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4C951C59-DF5F-4B57-8378-B779B782222E}"/>
              </a:ext>
            </a:extLst>
          </p:cNvPr>
          <p:cNvSpPr/>
          <p:nvPr/>
        </p:nvSpPr>
        <p:spPr>
          <a:xfrm>
            <a:off x="6606133" y="221018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2CB22709-30F1-473D-8AC2-A4D869E2584C}"/>
              </a:ext>
            </a:extLst>
          </p:cNvPr>
          <p:cNvSpPr/>
          <p:nvPr/>
        </p:nvSpPr>
        <p:spPr>
          <a:xfrm>
            <a:off x="6960283" y="2206447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5F02BA9-AAD8-430C-ABCD-9AD269A330B7}"/>
              </a:ext>
            </a:extLst>
          </p:cNvPr>
          <p:cNvSpPr/>
          <p:nvPr/>
        </p:nvSpPr>
        <p:spPr>
          <a:xfrm>
            <a:off x="4858520" y="176093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611732BC-EFAB-42E6-879C-05060EFB8811}"/>
              </a:ext>
            </a:extLst>
          </p:cNvPr>
          <p:cNvSpPr/>
          <p:nvPr/>
        </p:nvSpPr>
        <p:spPr>
          <a:xfrm>
            <a:off x="5223690" y="176093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750D0E3-D974-45FA-B03E-FE7E00DBB976}"/>
              </a:ext>
            </a:extLst>
          </p:cNvPr>
          <p:cNvSpPr/>
          <p:nvPr/>
        </p:nvSpPr>
        <p:spPr>
          <a:xfrm>
            <a:off x="5593623" y="1776019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FC92E76A-DD39-48E1-895C-FB4352EBE7AD}"/>
              </a:ext>
            </a:extLst>
          </p:cNvPr>
          <p:cNvSpPr/>
          <p:nvPr/>
        </p:nvSpPr>
        <p:spPr>
          <a:xfrm>
            <a:off x="5960972" y="1756333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EC40F568-3386-4EB6-A785-61621239E32D}"/>
              </a:ext>
            </a:extLst>
          </p:cNvPr>
          <p:cNvSpPr/>
          <p:nvPr/>
        </p:nvSpPr>
        <p:spPr>
          <a:xfrm>
            <a:off x="6323557" y="1760938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472B3DDE-BB0D-42E5-B8EC-28D46F0E5C09}"/>
              </a:ext>
            </a:extLst>
          </p:cNvPr>
          <p:cNvSpPr/>
          <p:nvPr/>
        </p:nvSpPr>
        <p:spPr>
          <a:xfrm>
            <a:off x="6683557" y="1758863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15CB31AA-B235-4297-A637-92D3ED4BCB2E}"/>
              </a:ext>
            </a:extLst>
          </p:cNvPr>
          <p:cNvSpPr/>
          <p:nvPr/>
        </p:nvSpPr>
        <p:spPr>
          <a:xfrm>
            <a:off x="7041607" y="175512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8148CB37-E8E8-45CD-8E76-16598591E818}"/>
              </a:ext>
            </a:extLst>
          </p:cNvPr>
          <p:cNvSpPr/>
          <p:nvPr/>
        </p:nvSpPr>
        <p:spPr>
          <a:xfrm>
            <a:off x="7406777" y="1751391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CC4984D-F0CD-4D50-9F8E-FA49C9D0A639}"/>
              </a:ext>
            </a:extLst>
          </p:cNvPr>
          <p:cNvSpPr/>
          <p:nvPr/>
        </p:nvSpPr>
        <p:spPr>
          <a:xfrm>
            <a:off x="7766777" y="175512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225E921E-8278-434B-A6B6-CB1185D96C1E}"/>
              </a:ext>
            </a:extLst>
          </p:cNvPr>
          <p:cNvSpPr/>
          <p:nvPr/>
        </p:nvSpPr>
        <p:spPr>
          <a:xfrm>
            <a:off x="8120927" y="175139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040780D-683B-4D46-8BF6-4DDFB4AD3223}"/>
              </a:ext>
            </a:extLst>
          </p:cNvPr>
          <p:cNvSpPr/>
          <p:nvPr/>
        </p:nvSpPr>
        <p:spPr>
          <a:xfrm>
            <a:off x="3708628" y="272480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B1316ADB-F46B-4AD2-882B-FCDEC1D1A859}"/>
              </a:ext>
            </a:extLst>
          </p:cNvPr>
          <p:cNvSpPr/>
          <p:nvPr/>
        </p:nvSpPr>
        <p:spPr>
          <a:xfrm>
            <a:off x="4073798" y="272480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63ABEE26-1069-4337-9D06-6ECD4C54FB44}"/>
              </a:ext>
            </a:extLst>
          </p:cNvPr>
          <p:cNvSpPr/>
          <p:nvPr/>
        </p:nvSpPr>
        <p:spPr>
          <a:xfrm>
            <a:off x="4443731" y="273989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87FFE209-696C-4A1A-8C53-4D4C357F7A6C}"/>
              </a:ext>
            </a:extLst>
          </p:cNvPr>
          <p:cNvSpPr/>
          <p:nvPr/>
        </p:nvSpPr>
        <p:spPr>
          <a:xfrm>
            <a:off x="4811080" y="272020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3D86937B-7822-49C2-92BD-1ED03C63E90D}"/>
              </a:ext>
            </a:extLst>
          </p:cNvPr>
          <p:cNvSpPr/>
          <p:nvPr/>
        </p:nvSpPr>
        <p:spPr>
          <a:xfrm>
            <a:off x="5173665" y="2724810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AE379CED-A1C8-43C1-B680-24011E3F1000}"/>
              </a:ext>
            </a:extLst>
          </p:cNvPr>
          <p:cNvSpPr/>
          <p:nvPr/>
        </p:nvSpPr>
        <p:spPr>
          <a:xfrm>
            <a:off x="5533665" y="272273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D781D43E-191A-4E36-ADD6-DB0E0751F541}"/>
              </a:ext>
            </a:extLst>
          </p:cNvPr>
          <p:cNvSpPr/>
          <p:nvPr/>
        </p:nvSpPr>
        <p:spPr>
          <a:xfrm>
            <a:off x="5891715" y="271899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61B0AD98-775E-45E0-9E6C-CE4E0A66AC52}"/>
              </a:ext>
            </a:extLst>
          </p:cNvPr>
          <p:cNvSpPr/>
          <p:nvPr/>
        </p:nvSpPr>
        <p:spPr>
          <a:xfrm>
            <a:off x="6256885" y="2715263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06944BF7-CB1D-424A-9BCC-1D51E6345758}"/>
              </a:ext>
            </a:extLst>
          </p:cNvPr>
          <p:cNvSpPr/>
          <p:nvPr/>
        </p:nvSpPr>
        <p:spPr>
          <a:xfrm>
            <a:off x="6616885" y="271899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673F8C0C-E5C1-4A52-8EFA-EA1775D0A460}"/>
              </a:ext>
            </a:extLst>
          </p:cNvPr>
          <p:cNvSpPr/>
          <p:nvPr/>
        </p:nvSpPr>
        <p:spPr>
          <a:xfrm>
            <a:off x="6971035" y="2715264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8F8545D-61C9-4087-9C60-D00B591E7F7B}"/>
              </a:ext>
            </a:extLst>
          </p:cNvPr>
          <p:cNvSpPr/>
          <p:nvPr/>
        </p:nvSpPr>
        <p:spPr>
          <a:xfrm>
            <a:off x="3705225" y="324376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DBFB6F2-CA67-48C4-99FB-CE33B6737561}"/>
              </a:ext>
            </a:extLst>
          </p:cNvPr>
          <p:cNvSpPr/>
          <p:nvPr/>
        </p:nvSpPr>
        <p:spPr>
          <a:xfrm>
            <a:off x="4070395" y="324376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F35B4422-FA72-4C5E-AD31-BA5FE6583B8A}"/>
              </a:ext>
            </a:extLst>
          </p:cNvPr>
          <p:cNvSpPr/>
          <p:nvPr/>
        </p:nvSpPr>
        <p:spPr>
          <a:xfrm>
            <a:off x="4440328" y="325884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FDFD5A20-A349-468C-B00F-DC45E26F6E81}"/>
              </a:ext>
            </a:extLst>
          </p:cNvPr>
          <p:cNvSpPr/>
          <p:nvPr/>
        </p:nvSpPr>
        <p:spPr>
          <a:xfrm>
            <a:off x="4807677" y="323916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237BA4C8-3F4C-4D4E-A377-294419EACB67}"/>
              </a:ext>
            </a:extLst>
          </p:cNvPr>
          <p:cNvSpPr/>
          <p:nvPr/>
        </p:nvSpPr>
        <p:spPr>
          <a:xfrm>
            <a:off x="5170262" y="3243766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5AB577EF-8711-4F8B-8AD8-DC978B13FA30}"/>
              </a:ext>
            </a:extLst>
          </p:cNvPr>
          <p:cNvSpPr/>
          <p:nvPr/>
        </p:nvSpPr>
        <p:spPr>
          <a:xfrm>
            <a:off x="5530262" y="324169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FD6183FB-28ED-461A-9F7D-5C65FE914B24}"/>
              </a:ext>
            </a:extLst>
          </p:cNvPr>
          <p:cNvSpPr/>
          <p:nvPr/>
        </p:nvSpPr>
        <p:spPr>
          <a:xfrm>
            <a:off x="5888312" y="323795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12C1CBC8-719C-432F-91F9-4D7E9EA94AD9}"/>
              </a:ext>
            </a:extLst>
          </p:cNvPr>
          <p:cNvSpPr/>
          <p:nvPr/>
        </p:nvSpPr>
        <p:spPr>
          <a:xfrm>
            <a:off x="6253482" y="3234219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7CB2962-092C-4D0B-B9D1-9E8AE45E81C4}"/>
              </a:ext>
            </a:extLst>
          </p:cNvPr>
          <p:cNvSpPr/>
          <p:nvPr/>
        </p:nvSpPr>
        <p:spPr>
          <a:xfrm>
            <a:off x="6613482" y="323795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720352CB-C411-461D-A035-F654A5827304}"/>
              </a:ext>
            </a:extLst>
          </p:cNvPr>
          <p:cNvSpPr/>
          <p:nvPr/>
        </p:nvSpPr>
        <p:spPr>
          <a:xfrm>
            <a:off x="6967632" y="3234220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71A63175-629E-406D-BCA5-55A9D753C712}"/>
              </a:ext>
            </a:extLst>
          </p:cNvPr>
          <p:cNvSpPr/>
          <p:nvPr/>
        </p:nvSpPr>
        <p:spPr>
          <a:xfrm>
            <a:off x="3705225" y="371711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CD7522CA-7463-4D1F-A1B5-22DE73D96EA4}"/>
              </a:ext>
            </a:extLst>
          </p:cNvPr>
          <p:cNvSpPr/>
          <p:nvPr/>
        </p:nvSpPr>
        <p:spPr>
          <a:xfrm>
            <a:off x="4070395" y="371711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8245B12C-BFF0-4355-AEA5-BC6862AA0CE5}"/>
              </a:ext>
            </a:extLst>
          </p:cNvPr>
          <p:cNvSpPr/>
          <p:nvPr/>
        </p:nvSpPr>
        <p:spPr>
          <a:xfrm>
            <a:off x="4440328" y="373219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268A635B-8B1D-40BF-AEDA-CBB4A3BB6C43}"/>
              </a:ext>
            </a:extLst>
          </p:cNvPr>
          <p:cNvSpPr/>
          <p:nvPr/>
        </p:nvSpPr>
        <p:spPr>
          <a:xfrm>
            <a:off x="4807677" y="371250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7EF7A59A-D4CA-434E-9ECD-95A662E4FCDA}"/>
              </a:ext>
            </a:extLst>
          </p:cNvPr>
          <p:cNvSpPr/>
          <p:nvPr/>
        </p:nvSpPr>
        <p:spPr>
          <a:xfrm>
            <a:off x="5170262" y="3717111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0BD34E4E-1C9F-43CD-949C-93A92261894A}"/>
              </a:ext>
            </a:extLst>
          </p:cNvPr>
          <p:cNvSpPr/>
          <p:nvPr/>
        </p:nvSpPr>
        <p:spPr>
          <a:xfrm>
            <a:off x="5530262" y="371503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5D3E96FD-8BEA-4386-B9DA-D02C60DC8298}"/>
              </a:ext>
            </a:extLst>
          </p:cNvPr>
          <p:cNvSpPr/>
          <p:nvPr/>
        </p:nvSpPr>
        <p:spPr>
          <a:xfrm>
            <a:off x="5888312" y="371130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C210D26E-9A95-4325-B240-CD2F5C047323}"/>
              </a:ext>
            </a:extLst>
          </p:cNvPr>
          <p:cNvSpPr/>
          <p:nvPr/>
        </p:nvSpPr>
        <p:spPr>
          <a:xfrm>
            <a:off x="6253482" y="3707564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9331C178-0C38-4C51-9CC2-65D802577601}"/>
              </a:ext>
            </a:extLst>
          </p:cNvPr>
          <p:cNvSpPr/>
          <p:nvPr/>
        </p:nvSpPr>
        <p:spPr>
          <a:xfrm>
            <a:off x="6613482" y="371130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F469204B-C5F4-451C-A9D4-A5C14A39878C}"/>
              </a:ext>
            </a:extLst>
          </p:cNvPr>
          <p:cNvSpPr/>
          <p:nvPr/>
        </p:nvSpPr>
        <p:spPr>
          <a:xfrm>
            <a:off x="6967632" y="3707565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1846B43B-010D-4852-BD49-CBF8BFDC3EDB}"/>
              </a:ext>
            </a:extLst>
          </p:cNvPr>
          <p:cNvSpPr/>
          <p:nvPr/>
        </p:nvSpPr>
        <p:spPr>
          <a:xfrm>
            <a:off x="3705225" y="511152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5FA817A3-79B7-4584-B2A4-84F0A03305A2}"/>
              </a:ext>
            </a:extLst>
          </p:cNvPr>
          <p:cNvSpPr/>
          <p:nvPr/>
        </p:nvSpPr>
        <p:spPr>
          <a:xfrm>
            <a:off x="4070395" y="511152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650EB80-B328-4E35-85C9-6328079D897D}"/>
              </a:ext>
            </a:extLst>
          </p:cNvPr>
          <p:cNvSpPr/>
          <p:nvPr/>
        </p:nvSpPr>
        <p:spPr>
          <a:xfrm>
            <a:off x="4440328" y="512660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BA54E811-47B6-47D3-82DF-53830A4C0AAC}"/>
              </a:ext>
            </a:extLst>
          </p:cNvPr>
          <p:cNvSpPr/>
          <p:nvPr/>
        </p:nvSpPr>
        <p:spPr>
          <a:xfrm>
            <a:off x="4807677" y="510692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48BB32CF-0FD3-4FA2-A961-A295FF6B3AA7}"/>
              </a:ext>
            </a:extLst>
          </p:cNvPr>
          <p:cNvSpPr/>
          <p:nvPr/>
        </p:nvSpPr>
        <p:spPr>
          <a:xfrm>
            <a:off x="5170262" y="5111528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CC5D39F5-B009-42CE-A9F8-A54F4C432575}"/>
              </a:ext>
            </a:extLst>
          </p:cNvPr>
          <p:cNvSpPr/>
          <p:nvPr/>
        </p:nvSpPr>
        <p:spPr>
          <a:xfrm>
            <a:off x="5530262" y="510945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4D6BB972-4AE3-4C3F-A27C-699E34A37E99}"/>
              </a:ext>
            </a:extLst>
          </p:cNvPr>
          <p:cNvSpPr/>
          <p:nvPr/>
        </p:nvSpPr>
        <p:spPr>
          <a:xfrm>
            <a:off x="5888312" y="510571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539BD3CD-14CC-4DA9-9E91-EA6272952BE0}"/>
              </a:ext>
            </a:extLst>
          </p:cNvPr>
          <p:cNvSpPr/>
          <p:nvPr/>
        </p:nvSpPr>
        <p:spPr>
          <a:xfrm>
            <a:off x="6253482" y="5101981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70BCC822-FF75-403C-A099-7C85DA064860}"/>
              </a:ext>
            </a:extLst>
          </p:cNvPr>
          <p:cNvSpPr/>
          <p:nvPr/>
        </p:nvSpPr>
        <p:spPr>
          <a:xfrm>
            <a:off x="6613482" y="510571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F9A23EE1-8BA9-4401-83CE-391D29F84838}"/>
              </a:ext>
            </a:extLst>
          </p:cNvPr>
          <p:cNvSpPr/>
          <p:nvPr/>
        </p:nvSpPr>
        <p:spPr>
          <a:xfrm>
            <a:off x="6967632" y="5101982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79169031-5F55-4C81-8E76-F345F17C0B49}"/>
              </a:ext>
            </a:extLst>
          </p:cNvPr>
          <p:cNvSpPr/>
          <p:nvPr/>
        </p:nvSpPr>
        <p:spPr>
          <a:xfrm>
            <a:off x="3705225" y="419911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CBD14523-7A9B-45FF-9220-2E2367C760F9}"/>
              </a:ext>
            </a:extLst>
          </p:cNvPr>
          <p:cNvSpPr/>
          <p:nvPr/>
        </p:nvSpPr>
        <p:spPr>
          <a:xfrm>
            <a:off x="4070395" y="419911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CFD161A7-0451-4953-8E3B-771C49327723}"/>
              </a:ext>
            </a:extLst>
          </p:cNvPr>
          <p:cNvSpPr/>
          <p:nvPr/>
        </p:nvSpPr>
        <p:spPr>
          <a:xfrm>
            <a:off x="4440328" y="421420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16AB3A78-8613-443F-940C-8441A2690CB1}"/>
              </a:ext>
            </a:extLst>
          </p:cNvPr>
          <p:cNvSpPr/>
          <p:nvPr/>
        </p:nvSpPr>
        <p:spPr>
          <a:xfrm>
            <a:off x="4807677" y="419451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E68EE8AA-9595-42E8-B220-FA39C4522E3F}"/>
              </a:ext>
            </a:extLst>
          </p:cNvPr>
          <p:cNvSpPr/>
          <p:nvPr/>
        </p:nvSpPr>
        <p:spPr>
          <a:xfrm>
            <a:off x="5170262" y="4199119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6E860416-455C-48D0-8CE8-87EB28D5BDF4}"/>
              </a:ext>
            </a:extLst>
          </p:cNvPr>
          <p:cNvSpPr/>
          <p:nvPr/>
        </p:nvSpPr>
        <p:spPr>
          <a:xfrm>
            <a:off x="5530262" y="419704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8D18E50A-AB0F-412B-9DC6-4E0EF4865736}"/>
              </a:ext>
            </a:extLst>
          </p:cNvPr>
          <p:cNvSpPr/>
          <p:nvPr/>
        </p:nvSpPr>
        <p:spPr>
          <a:xfrm>
            <a:off x="5888312" y="419330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64BAB195-4331-4346-8E9B-AEDD0C3D9D32}"/>
              </a:ext>
            </a:extLst>
          </p:cNvPr>
          <p:cNvSpPr/>
          <p:nvPr/>
        </p:nvSpPr>
        <p:spPr>
          <a:xfrm>
            <a:off x="6253482" y="4189572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2C95C015-F789-4A8C-B626-DB2890E5AC1C}"/>
              </a:ext>
            </a:extLst>
          </p:cNvPr>
          <p:cNvSpPr/>
          <p:nvPr/>
        </p:nvSpPr>
        <p:spPr>
          <a:xfrm>
            <a:off x="6613482" y="419330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4151C4C9-E685-4ABD-BA15-2048E1F8E43B}"/>
              </a:ext>
            </a:extLst>
          </p:cNvPr>
          <p:cNvSpPr/>
          <p:nvPr/>
        </p:nvSpPr>
        <p:spPr>
          <a:xfrm>
            <a:off x="6967632" y="4189573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6967F9D1-87DD-4979-85F5-A47EEF4CCECB}"/>
              </a:ext>
            </a:extLst>
          </p:cNvPr>
          <p:cNvSpPr/>
          <p:nvPr/>
        </p:nvSpPr>
        <p:spPr>
          <a:xfrm>
            <a:off x="3706178" y="467618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E54B094B-C23E-4607-8270-D7880B0E83BB}"/>
              </a:ext>
            </a:extLst>
          </p:cNvPr>
          <p:cNvSpPr/>
          <p:nvPr/>
        </p:nvSpPr>
        <p:spPr>
          <a:xfrm>
            <a:off x="4071348" y="467618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55297E61-27A6-4E05-97F0-E9DBB333FECF}"/>
              </a:ext>
            </a:extLst>
          </p:cNvPr>
          <p:cNvSpPr/>
          <p:nvPr/>
        </p:nvSpPr>
        <p:spPr>
          <a:xfrm>
            <a:off x="4441281" y="469126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57FDD80D-84F4-4E40-B5E9-A5CC31C1F346}"/>
              </a:ext>
            </a:extLst>
          </p:cNvPr>
          <p:cNvSpPr/>
          <p:nvPr/>
        </p:nvSpPr>
        <p:spPr>
          <a:xfrm>
            <a:off x="4808630" y="467158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A2D3D2E6-A29A-4A51-828A-404BC415B7DE}"/>
              </a:ext>
            </a:extLst>
          </p:cNvPr>
          <p:cNvSpPr/>
          <p:nvPr/>
        </p:nvSpPr>
        <p:spPr>
          <a:xfrm>
            <a:off x="5171215" y="4676185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4C1CBCF4-BF27-4DA8-AF1E-E2D760038E7F}"/>
              </a:ext>
            </a:extLst>
          </p:cNvPr>
          <p:cNvSpPr/>
          <p:nvPr/>
        </p:nvSpPr>
        <p:spPr>
          <a:xfrm>
            <a:off x="5531215" y="467411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49E5B2F4-B2E9-44DC-8260-B573A98E2520}"/>
              </a:ext>
            </a:extLst>
          </p:cNvPr>
          <p:cNvSpPr/>
          <p:nvPr/>
        </p:nvSpPr>
        <p:spPr>
          <a:xfrm>
            <a:off x="5889265" y="467037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77D5CB5F-E7C7-48C6-AEF4-3C4A2C06A49E}"/>
              </a:ext>
            </a:extLst>
          </p:cNvPr>
          <p:cNvSpPr/>
          <p:nvPr/>
        </p:nvSpPr>
        <p:spPr>
          <a:xfrm>
            <a:off x="6254435" y="4666638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E108CBFE-01E7-47C3-8A97-67C7745B375A}"/>
              </a:ext>
            </a:extLst>
          </p:cNvPr>
          <p:cNvSpPr/>
          <p:nvPr/>
        </p:nvSpPr>
        <p:spPr>
          <a:xfrm>
            <a:off x="6614435" y="467037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69E35E1E-0543-4A00-9FB4-39C8914F0659}"/>
              </a:ext>
            </a:extLst>
          </p:cNvPr>
          <p:cNvSpPr/>
          <p:nvPr/>
        </p:nvSpPr>
        <p:spPr>
          <a:xfrm>
            <a:off x="6968585" y="4666639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8535210F-BEEC-437C-9199-8A3C2591942D}"/>
              </a:ext>
            </a:extLst>
          </p:cNvPr>
          <p:cNvSpPr/>
          <p:nvPr/>
        </p:nvSpPr>
        <p:spPr>
          <a:xfrm>
            <a:off x="4896143" y="73434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1A0794E6-16EF-4726-9ECE-BFEAA8492860}"/>
              </a:ext>
            </a:extLst>
          </p:cNvPr>
          <p:cNvSpPr/>
          <p:nvPr/>
        </p:nvSpPr>
        <p:spPr>
          <a:xfrm>
            <a:off x="5261313" y="73434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05E3BB03-F2AE-4F6D-A6D4-8BFD09BB2386}"/>
              </a:ext>
            </a:extLst>
          </p:cNvPr>
          <p:cNvSpPr/>
          <p:nvPr/>
        </p:nvSpPr>
        <p:spPr>
          <a:xfrm>
            <a:off x="5631246" y="74942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A8CD138-16B7-46C2-A21E-F55CFD16BBD2}"/>
              </a:ext>
            </a:extLst>
          </p:cNvPr>
          <p:cNvSpPr/>
          <p:nvPr/>
        </p:nvSpPr>
        <p:spPr>
          <a:xfrm>
            <a:off x="9058876" y="1735807"/>
            <a:ext cx="1230058" cy="378883"/>
          </a:xfrm>
          <a:prstGeom prst="roundRect">
            <a:avLst/>
          </a:prstGeom>
          <a:solidFill>
            <a:srgbClr val="A9D18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30</a:t>
            </a:r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A8A3EE8E-E9BD-438E-B353-7B8C789F9A8C}"/>
              </a:ext>
            </a:extLst>
          </p:cNvPr>
          <p:cNvSpPr/>
          <p:nvPr/>
        </p:nvSpPr>
        <p:spPr>
          <a:xfrm>
            <a:off x="5641880" y="1275869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8A283DF3-6D26-46FE-8901-13F9582900C4}"/>
              </a:ext>
            </a:extLst>
          </p:cNvPr>
          <p:cNvSpPr/>
          <p:nvPr/>
        </p:nvSpPr>
        <p:spPr>
          <a:xfrm>
            <a:off x="6009229" y="1256183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D079A429-84BC-48DC-9209-BA973F82CA6E}"/>
              </a:ext>
            </a:extLst>
          </p:cNvPr>
          <p:cNvSpPr/>
          <p:nvPr/>
        </p:nvSpPr>
        <p:spPr>
          <a:xfrm>
            <a:off x="6371814" y="126078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99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9CA3A0A0-D2D2-1711-AC37-681D10B1CDE0}"/>
              </a:ext>
            </a:extLst>
          </p:cNvPr>
          <p:cNvSpPr/>
          <p:nvPr/>
        </p:nvSpPr>
        <p:spPr>
          <a:xfrm>
            <a:off x="933450" y="609600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5994871-E8AA-3076-5E0B-9386E79750C3}"/>
              </a:ext>
            </a:extLst>
          </p:cNvPr>
          <p:cNvSpPr txBox="1"/>
          <p:nvPr/>
        </p:nvSpPr>
        <p:spPr>
          <a:xfrm>
            <a:off x="2662237" y="51610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2" action="ppaction://hlinksldjump"/>
              </a:rPr>
              <a:t>JOUR 1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5" name="Flèche : pentagone 4">
            <a:extLst>
              <a:ext uri="{FF2B5EF4-FFF2-40B4-BE49-F238E27FC236}">
                <a16:creationId xmlns:a16="http://schemas.microsoft.com/office/drawing/2014/main" id="{707914C4-B151-45A4-1674-32E357238794}"/>
              </a:ext>
            </a:extLst>
          </p:cNvPr>
          <p:cNvSpPr/>
          <p:nvPr/>
        </p:nvSpPr>
        <p:spPr>
          <a:xfrm>
            <a:off x="933450" y="2019300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C870DA-A7A6-19A5-6178-D2962D081104}"/>
              </a:ext>
            </a:extLst>
          </p:cNvPr>
          <p:cNvSpPr txBox="1"/>
          <p:nvPr/>
        </p:nvSpPr>
        <p:spPr>
          <a:xfrm>
            <a:off x="2662237" y="192580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3" action="ppaction://hlinksldjump"/>
              </a:rPr>
              <a:t>JOUR 2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81FE6EDC-902A-E1BC-EDAE-8508C18EFAC3}"/>
              </a:ext>
            </a:extLst>
          </p:cNvPr>
          <p:cNvSpPr/>
          <p:nvPr/>
        </p:nvSpPr>
        <p:spPr>
          <a:xfrm>
            <a:off x="933450" y="3522495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525A83-8E9F-B108-A0E3-D813DDC66E0D}"/>
              </a:ext>
            </a:extLst>
          </p:cNvPr>
          <p:cNvSpPr txBox="1"/>
          <p:nvPr/>
        </p:nvSpPr>
        <p:spPr>
          <a:xfrm>
            <a:off x="2662237" y="3429000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4" action="ppaction://hlinksldjump"/>
              </a:rPr>
              <a:t>JOUR 3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9" name="Flèche : pentagone 8">
            <a:extLst>
              <a:ext uri="{FF2B5EF4-FFF2-40B4-BE49-F238E27FC236}">
                <a16:creationId xmlns:a16="http://schemas.microsoft.com/office/drawing/2014/main" id="{E61D336B-5E91-A79A-50D5-711CA0E6A6D5}"/>
              </a:ext>
            </a:extLst>
          </p:cNvPr>
          <p:cNvSpPr/>
          <p:nvPr/>
        </p:nvSpPr>
        <p:spPr>
          <a:xfrm>
            <a:off x="819150" y="5025690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B912F8B-07E2-FC6F-3403-644377E3E513}"/>
              </a:ext>
            </a:extLst>
          </p:cNvPr>
          <p:cNvSpPr txBox="1"/>
          <p:nvPr/>
        </p:nvSpPr>
        <p:spPr>
          <a:xfrm>
            <a:off x="2547937" y="493219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5" action="ppaction://hlinksldjump"/>
              </a:rPr>
              <a:t>JOUR 4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10DC6278-F722-1699-065B-71905FD28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09F8A17C-242F-1F4E-C8B6-C10F230C732F}"/>
              </a:ext>
            </a:extLst>
          </p:cNvPr>
          <p:cNvSpPr/>
          <p:nvPr/>
        </p:nvSpPr>
        <p:spPr>
          <a:xfrm>
            <a:off x="962025" y="60960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2AD86306-0889-DA67-23DB-B87E2BB2084E}"/>
              </a:ext>
            </a:extLst>
          </p:cNvPr>
          <p:cNvSpPr/>
          <p:nvPr/>
        </p:nvSpPr>
        <p:spPr>
          <a:xfrm>
            <a:off x="962025" y="201930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6E7AEBBE-EC60-79AE-2248-0D04BF48568B}"/>
              </a:ext>
            </a:extLst>
          </p:cNvPr>
          <p:cNvSpPr/>
          <p:nvPr/>
        </p:nvSpPr>
        <p:spPr>
          <a:xfrm>
            <a:off x="962025" y="3522495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pentagone 14">
            <a:extLst>
              <a:ext uri="{FF2B5EF4-FFF2-40B4-BE49-F238E27FC236}">
                <a16:creationId xmlns:a16="http://schemas.microsoft.com/office/drawing/2014/main" id="{B43E039F-9346-47C4-3E0F-DA660D99FF7A}"/>
              </a:ext>
            </a:extLst>
          </p:cNvPr>
          <p:cNvSpPr/>
          <p:nvPr/>
        </p:nvSpPr>
        <p:spPr>
          <a:xfrm>
            <a:off x="847725" y="502569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3CB8751-EAFF-091C-4AC0-10C18D7B6042}"/>
              </a:ext>
            </a:extLst>
          </p:cNvPr>
          <p:cNvSpPr txBox="1"/>
          <p:nvPr/>
        </p:nvSpPr>
        <p:spPr>
          <a:xfrm>
            <a:off x="2576512" y="493219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5" action="ppaction://hlinksldjump"/>
              </a:rPr>
              <a:t>JOUR 4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DB2B901-C99F-4741-71D0-A72CDAF6EF66}"/>
              </a:ext>
            </a:extLst>
          </p:cNvPr>
          <p:cNvSpPr txBox="1"/>
          <p:nvPr/>
        </p:nvSpPr>
        <p:spPr>
          <a:xfrm>
            <a:off x="2576512" y="516104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2" action="ppaction://hlinksldjump"/>
              </a:rPr>
              <a:t>JOUR 1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8" name="ZoneTexte 17">
            <a:hlinkClick r:id="rId3" action="ppaction://hlinksldjump"/>
            <a:extLst>
              <a:ext uri="{FF2B5EF4-FFF2-40B4-BE49-F238E27FC236}">
                <a16:creationId xmlns:a16="http://schemas.microsoft.com/office/drawing/2014/main" id="{AEA72C08-A631-B37F-63CD-188614D687D4}"/>
              </a:ext>
            </a:extLst>
          </p:cNvPr>
          <p:cNvSpPr txBox="1"/>
          <p:nvPr/>
        </p:nvSpPr>
        <p:spPr>
          <a:xfrm>
            <a:off x="2690812" y="1880622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3" action="ppaction://hlinksldjump"/>
              </a:rPr>
              <a:t>JOUR 2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2CF2162-1F95-732D-22E4-723BA7182E4A}"/>
              </a:ext>
            </a:extLst>
          </p:cNvPr>
          <p:cNvSpPr txBox="1"/>
          <p:nvPr/>
        </p:nvSpPr>
        <p:spPr>
          <a:xfrm>
            <a:off x="2662237" y="3408701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4" action="ppaction://hlinksldjump"/>
              </a:rPr>
              <a:t>JOUR 3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47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3F000F85-656F-4791-BD3F-B0D984E8EA94}"/>
              </a:ext>
            </a:extLst>
          </p:cNvPr>
          <p:cNvGrpSpPr/>
          <p:nvPr/>
        </p:nvGrpSpPr>
        <p:grpSpPr>
          <a:xfrm>
            <a:off x="2927350" y="250825"/>
            <a:ext cx="6337300" cy="6337300"/>
            <a:chOff x="1784350" y="250825"/>
            <a:chExt cx="6337300" cy="6337300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B1D56AA0-1FD3-4583-B5FD-D5814C82DBB8}"/>
                </a:ext>
              </a:extLst>
            </p:cNvPr>
            <p:cNvCxnSpPr/>
            <p:nvPr/>
          </p:nvCxnSpPr>
          <p:spPr>
            <a:xfrm flipV="1">
              <a:off x="2562225" y="8858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A800CDE1-2B20-49F0-9374-C3EBF368A93C}"/>
                </a:ext>
              </a:extLst>
            </p:cNvPr>
            <p:cNvCxnSpPr/>
            <p:nvPr/>
          </p:nvCxnSpPr>
          <p:spPr>
            <a:xfrm flipV="1">
              <a:off x="2562225" y="13716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42653648-E2E8-47B8-9CCD-035705B3F494}"/>
                </a:ext>
              </a:extLst>
            </p:cNvPr>
            <p:cNvCxnSpPr/>
            <p:nvPr/>
          </p:nvCxnSpPr>
          <p:spPr>
            <a:xfrm flipV="1">
              <a:off x="2562225" y="18573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39D36C41-3AA2-4B5B-87E5-21C139DE962E}"/>
                </a:ext>
              </a:extLst>
            </p:cNvPr>
            <p:cNvCxnSpPr/>
            <p:nvPr/>
          </p:nvCxnSpPr>
          <p:spPr>
            <a:xfrm flipV="1">
              <a:off x="2562225" y="23431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E5EA1F35-0A2E-43B3-8AC2-7DC5DB8F4455}"/>
                </a:ext>
              </a:extLst>
            </p:cNvPr>
            <p:cNvCxnSpPr/>
            <p:nvPr/>
          </p:nvCxnSpPr>
          <p:spPr>
            <a:xfrm flipV="1">
              <a:off x="2562225" y="28289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F80AE0E7-E5FD-4502-B819-19511073564A}"/>
                </a:ext>
              </a:extLst>
            </p:cNvPr>
            <p:cNvCxnSpPr/>
            <p:nvPr/>
          </p:nvCxnSpPr>
          <p:spPr>
            <a:xfrm flipV="1">
              <a:off x="2562225" y="33147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D09DD40-3DA0-46F8-A537-FF8B03684995}"/>
                </a:ext>
              </a:extLst>
            </p:cNvPr>
            <p:cNvCxnSpPr/>
            <p:nvPr/>
          </p:nvCxnSpPr>
          <p:spPr>
            <a:xfrm flipV="1">
              <a:off x="2562225" y="38004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F5250244-9BE4-44FD-BC8A-FC8D05D3CF2D}"/>
                </a:ext>
              </a:extLst>
            </p:cNvPr>
            <p:cNvCxnSpPr/>
            <p:nvPr/>
          </p:nvCxnSpPr>
          <p:spPr>
            <a:xfrm flipV="1">
              <a:off x="2562225" y="42862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FFB1C133-1A8E-4246-B445-1222324AFB8A}"/>
                </a:ext>
              </a:extLst>
            </p:cNvPr>
            <p:cNvCxnSpPr/>
            <p:nvPr/>
          </p:nvCxnSpPr>
          <p:spPr>
            <a:xfrm flipV="1">
              <a:off x="2562225" y="47720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2F1EC3F5-C067-457C-90E6-0FD1D7D985FF}"/>
                </a:ext>
              </a:extLst>
            </p:cNvPr>
            <p:cNvCxnSpPr/>
            <p:nvPr/>
          </p:nvCxnSpPr>
          <p:spPr>
            <a:xfrm flipV="1">
              <a:off x="2562225" y="52578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1CA46035-940A-46AD-A378-3405381BFE0C}"/>
                </a:ext>
              </a:extLst>
            </p:cNvPr>
            <p:cNvGrpSpPr/>
            <p:nvPr/>
          </p:nvGrpSpPr>
          <p:grpSpPr>
            <a:xfrm>
              <a:off x="1784350" y="250825"/>
              <a:ext cx="6337300" cy="6337300"/>
              <a:chOff x="1784350" y="250825"/>
              <a:chExt cx="6337300" cy="6337300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70F8B53A-6460-4866-89AB-2A2AAEAB99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25" b="95000" l="1563" r="98594">
                            <a14:foregroundMark x1="7344" y1="4531" x2="10938" y2="81094"/>
                            <a14:foregroundMark x1="11875" y1="8125" x2="14880" y2="8189"/>
                            <a14:foregroundMark x1="89844" y1="3125" x2="88438" y2="92500"/>
                            <a14:foregroundMark x1="94844" y1="91406" x2="7031" y2="95156"/>
                            <a14:foregroundMark x1="1563" y1="95000" x2="1563" y2="95000"/>
                            <a14:foregroundMark x1="98594" y1="90625" x2="98594" y2="90625"/>
                            <a14:backgroundMark x1="15469" y1="24063" x2="66719" y2="24063"/>
                            <a14:backgroundMark x1="66719" y1="24063" x2="82500" y2="22500"/>
                            <a14:backgroundMark x1="82500" y1="22500" x2="84063" y2="23125"/>
                            <a14:backgroundMark x1="85000" y1="37188" x2="15313" y2="38438"/>
                            <a14:backgroundMark x1="15313" y1="31719" x2="15313" y2="31719"/>
                            <a14:backgroundMark x1="15469" y1="47344" x2="73281" y2="44375"/>
                            <a14:backgroundMark x1="73281" y1="44375" x2="83281" y2="44375"/>
                            <a14:backgroundMark x1="15469" y1="60000" x2="72031" y2="60000"/>
                            <a14:backgroundMark x1="72031" y1="60000" x2="74219" y2="59844"/>
                            <a14:backgroundMark x1="14688" y1="75000" x2="63906" y2="71094"/>
                            <a14:backgroundMark x1="63906" y1="71094" x2="78438" y2="72188"/>
                            <a14:backgroundMark x1="79063" y1="80313" x2="15469" y2="81406"/>
                            <a14:backgroundMark x1="15313" y1="7500" x2="22969" y2="7344"/>
                            <a14:backgroundMark x1="22969" y1="7344" x2="40156" y2="7344"/>
                            <a14:backgroundMark x1="40156" y1="7344" x2="76719" y2="5313"/>
                            <a14:backgroundMark x1="76719" y1="5313" x2="81875" y2="5313"/>
                            <a14:backgroundMark x1="84531" y1="5156" x2="85000" y2="8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50825"/>
                <a:ext cx="6337300" cy="633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71B9676-6DAB-4215-AD57-CC080AB516A1}"/>
                  </a:ext>
                </a:extLst>
              </p:cNvPr>
              <p:cNvSpPr/>
              <p:nvPr/>
            </p:nvSpPr>
            <p:spPr>
              <a:xfrm>
                <a:off x="2562225" y="747712"/>
                <a:ext cx="219075" cy="19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8" name="Ellipse 27">
            <a:extLst>
              <a:ext uri="{FF2B5EF4-FFF2-40B4-BE49-F238E27FC236}">
                <a16:creationId xmlns:a16="http://schemas.microsoft.com/office/drawing/2014/main" id="{8F341FA3-A428-4909-93AD-1E343911A6E4}"/>
              </a:ext>
            </a:extLst>
          </p:cNvPr>
          <p:cNvSpPr/>
          <p:nvPr/>
        </p:nvSpPr>
        <p:spPr>
          <a:xfrm>
            <a:off x="5969658" y="74164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A16ED6F-EE57-4EF9-913D-D9DEA8402D5A}"/>
              </a:ext>
            </a:extLst>
          </p:cNvPr>
          <p:cNvSpPr/>
          <p:nvPr/>
        </p:nvSpPr>
        <p:spPr>
          <a:xfrm>
            <a:off x="6332243" y="74624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20E4C06-99D7-44C9-9A45-693647A6D953}"/>
              </a:ext>
            </a:extLst>
          </p:cNvPr>
          <p:cNvSpPr/>
          <p:nvPr/>
        </p:nvSpPr>
        <p:spPr>
          <a:xfrm>
            <a:off x="6692243" y="74417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19167A12-7E6F-493A-9B18-75823C886435}"/>
              </a:ext>
            </a:extLst>
          </p:cNvPr>
          <p:cNvSpPr/>
          <p:nvPr/>
        </p:nvSpPr>
        <p:spPr>
          <a:xfrm>
            <a:off x="7050293" y="740435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80A9D047-9830-4A19-BED7-C4CBDD661EB7}"/>
              </a:ext>
            </a:extLst>
          </p:cNvPr>
          <p:cNvSpPr/>
          <p:nvPr/>
        </p:nvSpPr>
        <p:spPr>
          <a:xfrm>
            <a:off x="7415463" y="736699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E73B8124-EEE0-4862-86ED-364F053847C9}"/>
              </a:ext>
            </a:extLst>
          </p:cNvPr>
          <p:cNvSpPr/>
          <p:nvPr/>
        </p:nvSpPr>
        <p:spPr>
          <a:xfrm>
            <a:off x="7775463" y="740435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3B512111-1496-4FA3-BDA2-A8317E9D14DD}"/>
              </a:ext>
            </a:extLst>
          </p:cNvPr>
          <p:cNvSpPr/>
          <p:nvPr/>
        </p:nvSpPr>
        <p:spPr>
          <a:xfrm>
            <a:off x="8129613" y="73670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5581B556-7240-43E8-9367-083D46B0C995}"/>
              </a:ext>
            </a:extLst>
          </p:cNvPr>
          <p:cNvSpPr/>
          <p:nvPr/>
        </p:nvSpPr>
        <p:spPr>
          <a:xfrm>
            <a:off x="4918660" y="128110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9813783-20DD-402A-9D0A-670FFCFF4AC0}"/>
              </a:ext>
            </a:extLst>
          </p:cNvPr>
          <p:cNvSpPr/>
          <p:nvPr/>
        </p:nvSpPr>
        <p:spPr>
          <a:xfrm>
            <a:off x="5286009" y="128641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B3C9773C-CA83-45CB-877C-627B1374E2BF}"/>
              </a:ext>
            </a:extLst>
          </p:cNvPr>
          <p:cNvSpPr/>
          <p:nvPr/>
        </p:nvSpPr>
        <p:spPr>
          <a:xfrm>
            <a:off x="6683557" y="1258713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C982FD9A-1E87-44A7-9E0B-6B43BBA346F5}"/>
              </a:ext>
            </a:extLst>
          </p:cNvPr>
          <p:cNvSpPr/>
          <p:nvPr/>
        </p:nvSpPr>
        <p:spPr>
          <a:xfrm>
            <a:off x="7041607" y="1254977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D1718137-A6B1-4C31-A55A-6C0758090853}"/>
              </a:ext>
            </a:extLst>
          </p:cNvPr>
          <p:cNvSpPr/>
          <p:nvPr/>
        </p:nvSpPr>
        <p:spPr>
          <a:xfrm>
            <a:off x="7406777" y="125124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9892ECCF-D793-4C19-9950-4739281E9E64}"/>
              </a:ext>
            </a:extLst>
          </p:cNvPr>
          <p:cNvSpPr/>
          <p:nvPr/>
        </p:nvSpPr>
        <p:spPr>
          <a:xfrm>
            <a:off x="7766777" y="1254977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60FBDA87-4DBA-4975-A5A6-CD104D5A4BFF}"/>
              </a:ext>
            </a:extLst>
          </p:cNvPr>
          <p:cNvSpPr/>
          <p:nvPr/>
        </p:nvSpPr>
        <p:spPr>
          <a:xfrm>
            <a:off x="8120927" y="1251242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05BB1E0A-6982-4393-87D1-60D213E6D3F6}"/>
              </a:ext>
            </a:extLst>
          </p:cNvPr>
          <p:cNvSpPr/>
          <p:nvPr/>
        </p:nvSpPr>
        <p:spPr>
          <a:xfrm>
            <a:off x="4897908" y="219149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7F4569E-E57A-442C-B78E-2201A1473BE8}"/>
              </a:ext>
            </a:extLst>
          </p:cNvPr>
          <p:cNvSpPr/>
          <p:nvPr/>
        </p:nvSpPr>
        <p:spPr>
          <a:xfrm>
            <a:off x="5263078" y="219149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8BFEA76B-1DB5-4746-9BF6-9AA8DA6B22DC}"/>
              </a:ext>
            </a:extLst>
          </p:cNvPr>
          <p:cNvSpPr/>
          <p:nvPr/>
        </p:nvSpPr>
        <p:spPr>
          <a:xfrm>
            <a:off x="5633011" y="2206575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31B63FE1-5D82-4773-BDFA-3A0223437E92}"/>
              </a:ext>
            </a:extLst>
          </p:cNvPr>
          <p:cNvSpPr/>
          <p:nvPr/>
        </p:nvSpPr>
        <p:spPr>
          <a:xfrm>
            <a:off x="6000360" y="2186889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B951FD5-6738-4D06-9A5A-9F999277E15C}"/>
              </a:ext>
            </a:extLst>
          </p:cNvPr>
          <p:cNvSpPr/>
          <p:nvPr/>
        </p:nvSpPr>
        <p:spPr>
          <a:xfrm>
            <a:off x="6362945" y="219149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D7C5F6D4-A38D-4482-B469-82508A8247BA}"/>
              </a:ext>
            </a:extLst>
          </p:cNvPr>
          <p:cNvSpPr/>
          <p:nvPr/>
        </p:nvSpPr>
        <p:spPr>
          <a:xfrm>
            <a:off x="6722945" y="2189419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75D356A-4940-48E5-941B-F6CDC1EEC81A}"/>
              </a:ext>
            </a:extLst>
          </p:cNvPr>
          <p:cNvSpPr/>
          <p:nvPr/>
        </p:nvSpPr>
        <p:spPr>
          <a:xfrm>
            <a:off x="7080995" y="218568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BE35A0B3-5337-4D02-8E8C-F83317C3DEDE}"/>
              </a:ext>
            </a:extLst>
          </p:cNvPr>
          <p:cNvSpPr/>
          <p:nvPr/>
        </p:nvSpPr>
        <p:spPr>
          <a:xfrm>
            <a:off x="7446165" y="2181947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4C951C59-DF5F-4B57-8378-B779B782222E}"/>
              </a:ext>
            </a:extLst>
          </p:cNvPr>
          <p:cNvSpPr/>
          <p:nvPr/>
        </p:nvSpPr>
        <p:spPr>
          <a:xfrm>
            <a:off x="7806165" y="218568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2CB22709-30F1-473D-8AC2-A4D869E2584C}"/>
              </a:ext>
            </a:extLst>
          </p:cNvPr>
          <p:cNvSpPr/>
          <p:nvPr/>
        </p:nvSpPr>
        <p:spPr>
          <a:xfrm>
            <a:off x="8160315" y="218194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5F02BA9-AAD8-430C-ABCD-9AD269A330B7}"/>
              </a:ext>
            </a:extLst>
          </p:cNvPr>
          <p:cNvSpPr/>
          <p:nvPr/>
        </p:nvSpPr>
        <p:spPr>
          <a:xfrm>
            <a:off x="4858520" y="176093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611732BC-EFAB-42E6-879C-05060EFB8811}"/>
              </a:ext>
            </a:extLst>
          </p:cNvPr>
          <p:cNvSpPr/>
          <p:nvPr/>
        </p:nvSpPr>
        <p:spPr>
          <a:xfrm>
            <a:off x="5223690" y="176093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750D0E3-D974-45FA-B03E-FE7E00DBB976}"/>
              </a:ext>
            </a:extLst>
          </p:cNvPr>
          <p:cNvSpPr/>
          <p:nvPr/>
        </p:nvSpPr>
        <p:spPr>
          <a:xfrm>
            <a:off x="5593623" y="1776019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FC92E76A-DD39-48E1-895C-FB4352EBE7AD}"/>
              </a:ext>
            </a:extLst>
          </p:cNvPr>
          <p:cNvSpPr/>
          <p:nvPr/>
        </p:nvSpPr>
        <p:spPr>
          <a:xfrm>
            <a:off x="5960972" y="1756333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EC40F568-3386-4EB6-A785-61621239E32D}"/>
              </a:ext>
            </a:extLst>
          </p:cNvPr>
          <p:cNvSpPr/>
          <p:nvPr/>
        </p:nvSpPr>
        <p:spPr>
          <a:xfrm>
            <a:off x="6323557" y="1760938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472B3DDE-BB0D-42E5-B8EC-28D46F0E5C09}"/>
              </a:ext>
            </a:extLst>
          </p:cNvPr>
          <p:cNvSpPr/>
          <p:nvPr/>
        </p:nvSpPr>
        <p:spPr>
          <a:xfrm>
            <a:off x="6683557" y="1758863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15CB31AA-B235-4297-A637-92D3ED4BCB2E}"/>
              </a:ext>
            </a:extLst>
          </p:cNvPr>
          <p:cNvSpPr/>
          <p:nvPr/>
        </p:nvSpPr>
        <p:spPr>
          <a:xfrm>
            <a:off x="7041607" y="175512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8148CB37-E8E8-45CD-8E76-16598591E818}"/>
              </a:ext>
            </a:extLst>
          </p:cNvPr>
          <p:cNvSpPr/>
          <p:nvPr/>
        </p:nvSpPr>
        <p:spPr>
          <a:xfrm>
            <a:off x="7406777" y="1751391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CC4984D-F0CD-4D50-9F8E-FA49C9D0A639}"/>
              </a:ext>
            </a:extLst>
          </p:cNvPr>
          <p:cNvSpPr/>
          <p:nvPr/>
        </p:nvSpPr>
        <p:spPr>
          <a:xfrm>
            <a:off x="7766777" y="175512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225E921E-8278-434B-A6B6-CB1185D96C1E}"/>
              </a:ext>
            </a:extLst>
          </p:cNvPr>
          <p:cNvSpPr/>
          <p:nvPr/>
        </p:nvSpPr>
        <p:spPr>
          <a:xfrm>
            <a:off x="8120927" y="175139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040780D-683B-4D46-8BF6-4DDFB4AD3223}"/>
              </a:ext>
            </a:extLst>
          </p:cNvPr>
          <p:cNvSpPr/>
          <p:nvPr/>
        </p:nvSpPr>
        <p:spPr>
          <a:xfrm>
            <a:off x="3708628" y="272480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B1316ADB-F46B-4AD2-882B-FCDEC1D1A859}"/>
              </a:ext>
            </a:extLst>
          </p:cNvPr>
          <p:cNvSpPr/>
          <p:nvPr/>
        </p:nvSpPr>
        <p:spPr>
          <a:xfrm>
            <a:off x="4073798" y="272480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63ABEE26-1069-4337-9D06-6ECD4C54FB44}"/>
              </a:ext>
            </a:extLst>
          </p:cNvPr>
          <p:cNvSpPr/>
          <p:nvPr/>
        </p:nvSpPr>
        <p:spPr>
          <a:xfrm>
            <a:off x="4443731" y="273989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87FFE209-696C-4A1A-8C53-4D4C357F7A6C}"/>
              </a:ext>
            </a:extLst>
          </p:cNvPr>
          <p:cNvSpPr/>
          <p:nvPr/>
        </p:nvSpPr>
        <p:spPr>
          <a:xfrm>
            <a:off x="4811080" y="272020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3D86937B-7822-49C2-92BD-1ED03C63E90D}"/>
              </a:ext>
            </a:extLst>
          </p:cNvPr>
          <p:cNvSpPr/>
          <p:nvPr/>
        </p:nvSpPr>
        <p:spPr>
          <a:xfrm>
            <a:off x="5173665" y="2724810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AE379CED-A1C8-43C1-B680-24011E3F1000}"/>
              </a:ext>
            </a:extLst>
          </p:cNvPr>
          <p:cNvSpPr/>
          <p:nvPr/>
        </p:nvSpPr>
        <p:spPr>
          <a:xfrm>
            <a:off x="5533665" y="272273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D781D43E-191A-4E36-ADD6-DB0E0751F541}"/>
              </a:ext>
            </a:extLst>
          </p:cNvPr>
          <p:cNvSpPr/>
          <p:nvPr/>
        </p:nvSpPr>
        <p:spPr>
          <a:xfrm>
            <a:off x="5891715" y="271899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61B0AD98-775E-45E0-9E6C-CE4E0A66AC52}"/>
              </a:ext>
            </a:extLst>
          </p:cNvPr>
          <p:cNvSpPr/>
          <p:nvPr/>
        </p:nvSpPr>
        <p:spPr>
          <a:xfrm>
            <a:off x="6256885" y="2715263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06944BF7-CB1D-424A-9BCC-1D51E6345758}"/>
              </a:ext>
            </a:extLst>
          </p:cNvPr>
          <p:cNvSpPr/>
          <p:nvPr/>
        </p:nvSpPr>
        <p:spPr>
          <a:xfrm>
            <a:off x="6616885" y="271899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673F8C0C-E5C1-4A52-8EFA-EA1775D0A460}"/>
              </a:ext>
            </a:extLst>
          </p:cNvPr>
          <p:cNvSpPr/>
          <p:nvPr/>
        </p:nvSpPr>
        <p:spPr>
          <a:xfrm>
            <a:off x="6971035" y="2715264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8F8545D-61C9-4087-9C60-D00B591E7F7B}"/>
              </a:ext>
            </a:extLst>
          </p:cNvPr>
          <p:cNvSpPr/>
          <p:nvPr/>
        </p:nvSpPr>
        <p:spPr>
          <a:xfrm>
            <a:off x="3705225" y="324376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DBFB6F2-CA67-48C4-99FB-CE33B6737561}"/>
              </a:ext>
            </a:extLst>
          </p:cNvPr>
          <p:cNvSpPr/>
          <p:nvPr/>
        </p:nvSpPr>
        <p:spPr>
          <a:xfrm>
            <a:off x="4070395" y="324376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F35B4422-FA72-4C5E-AD31-BA5FE6583B8A}"/>
              </a:ext>
            </a:extLst>
          </p:cNvPr>
          <p:cNvSpPr/>
          <p:nvPr/>
        </p:nvSpPr>
        <p:spPr>
          <a:xfrm>
            <a:off x="4440328" y="325884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FDFD5A20-A349-468C-B00F-DC45E26F6E81}"/>
              </a:ext>
            </a:extLst>
          </p:cNvPr>
          <p:cNvSpPr/>
          <p:nvPr/>
        </p:nvSpPr>
        <p:spPr>
          <a:xfrm>
            <a:off x="4807677" y="323916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237BA4C8-3F4C-4D4E-A377-294419EACB67}"/>
              </a:ext>
            </a:extLst>
          </p:cNvPr>
          <p:cNvSpPr/>
          <p:nvPr/>
        </p:nvSpPr>
        <p:spPr>
          <a:xfrm>
            <a:off x="5170262" y="3243766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5AB577EF-8711-4F8B-8AD8-DC978B13FA30}"/>
              </a:ext>
            </a:extLst>
          </p:cNvPr>
          <p:cNvSpPr/>
          <p:nvPr/>
        </p:nvSpPr>
        <p:spPr>
          <a:xfrm>
            <a:off x="5530262" y="324169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FD6183FB-28ED-461A-9F7D-5C65FE914B24}"/>
              </a:ext>
            </a:extLst>
          </p:cNvPr>
          <p:cNvSpPr/>
          <p:nvPr/>
        </p:nvSpPr>
        <p:spPr>
          <a:xfrm>
            <a:off x="5888312" y="323795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12C1CBC8-719C-432F-91F9-4D7E9EA94AD9}"/>
              </a:ext>
            </a:extLst>
          </p:cNvPr>
          <p:cNvSpPr/>
          <p:nvPr/>
        </p:nvSpPr>
        <p:spPr>
          <a:xfrm>
            <a:off x="6253482" y="3234219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7CB2962-092C-4D0B-B9D1-9E8AE45E81C4}"/>
              </a:ext>
            </a:extLst>
          </p:cNvPr>
          <p:cNvSpPr/>
          <p:nvPr/>
        </p:nvSpPr>
        <p:spPr>
          <a:xfrm>
            <a:off x="6613482" y="323795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720352CB-C411-461D-A035-F654A5827304}"/>
              </a:ext>
            </a:extLst>
          </p:cNvPr>
          <p:cNvSpPr/>
          <p:nvPr/>
        </p:nvSpPr>
        <p:spPr>
          <a:xfrm>
            <a:off x="6967632" y="3234220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71A63175-629E-406D-BCA5-55A9D753C712}"/>
              </a:ext>
            </a:extLst>
          </p:cNvPr>
          <p:cNvSpPr/>
          <p:nvPr/>
        </p:nvSpPr>
        <p:spPr>
          <a:xfrm>
            <a:off x="3705225" y="371711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CD7522CA-7463-4D1F-A1B5-22DE73D96EA4}"/>
              </a:ext>
            </a:extLst>
          </p:cNvPr>
          <p:cNvSpPr/>
          <p:nvPr/>
        </p:nvSpPr>
        <p:spPr>
          <a:xfrm>
            <a:off x="4070395" y="371711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8245B12C-BFF0-4355-AEA5-BC6862AA0CE5}"/>
              </a:ext>
            </a:extLst>
          </p:cNvPr>
          <p:cNvSpPr/>
          <p:nvPr/>
        </p:nvSpPr>
        <p:spPr>
          <a:xfrm>
            <a:off x="4440328" y="373219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268A635B-8B1D-40BF-AEDA-CBB4A3BB6C43}"/>
              </a:ext>
            </a:extLst>
          </p:cNvPr>
          <p:cNvSpPr/>
          <p:nvPr/>
        </p:nvSpPr>
        <p:spPr>
          <a:xfrm>
            <a:off x="4807677" y="371250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7EF7A59A-D4CA-434E-9ECD-95A662E4FCDA}"/>
              </a:ext>
            </a:extLst>
          </p:cNvPr>
          <p:cNvSpPr/>
          <p:nvPr/>
        </p:nvSpPr>
        <p:spPr>
          <a:xfrm>
            <a:off x="5170262" y="3717111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0BD34E4E-1C9F-43CD-949C-93A92261894A}"/>
              </a:ext>
            </a:extLst>
          </p:cNvPr>
          <p:cNvSpPr/>
          <p:nvPr/>
        </p:nvSpPr>
        <p:spPr>
          <a:xfrm>
            <a:off x="5530262" y="371503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5D3E96FD-8BEA-4386-B9DA-D02C60DC8298}"/>
              </a:ext>
            </a:extLst>
          </p:cNvPr>
          <p:cNvSpPr/>
          <p:nvPr/>
        </p:nvSpPr>
        <p:spPr>
          <a:xfrm>
            <a:off x="5888312" y="371130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C210D26E-9A95-4325-B240-CD2F5C047323}"/>
              </a:ext>
            </a:extLst>
          </p:cNvPr>
          <p:cNvSpPr/>
          <p:nvPr/>
        </p:nvSpPr>
        <p:spPr>
          <a:xfrm>
            <a:off x="6253482" y="3707564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9331C178-0C38-4C51-9CC2-65D802577601}"/>
              </a:ext>
            </a:extLst>
          </p:cNvPr>
          <p:cNvSpPr/>
          <p:nvPr/>
        </p:nvSpPr>
        <p:spPr>
          <a:xfrm>
            <a:off x="6613482" y="371130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F469204B-C5F4-451C-A9D4-A5C14A39878C}"/>
              </a:ext>
            </a:extLst>
          </p:cNvPr>
          <p:cNvSpPr/>
          <p:nvPr/>
        </p:nvSpPr>
        <p:spPr>
          <a:xfrm>
            <a:off x="6967632" y="3707565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1846B43B-010D-4852-BD49-CBF8BFDC3EDB}"/>
              </a:ext>
            </a:extLst>
          </p:cNvPr>
          <p:cNvSpPr/>
          <p:nvPr/>
        </p:nvSpPr>
        <p:spPr>
          <a:xfrm>
            <a:off x="3705225" y="511152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5FA817A3-79B7-4584-B2A4-84F0A03305A2}"/>
              </a:ext>
            </a:extLst>
          </p:cNvPr>
          <p:cNvSpPr/>
          <p:nvPr/>
        </p:nvSpPr>
        <p:spPr>
          <a:xfrm>
            <a:off x="4070395" y="511152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650EB80-B328-4E35-85C9-6328079D897D}"/>
              </a:ext>
            </a:extLst>
          </p:cNvPr>
          <p:cNvSpPr/>
          <p:nvPr/>
        </p:nvSpPr>
        <p:spPr>
          <a:xfrm>
            <a:off x="4440328" y="512660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BA54E811-47B6-47D3-82DF-53830A4C0AAC}"/>
              </a:ext>
            </a:extLst>
          </p:cNvPr>
          <p:cNvSpPr/>
          <p:nvPr/>
        </p:nvSpPr>
        <p:spPr>
          <a:xfrm>
            <a:off x="4807677" y="510692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48BB32CF-0FD3-4FA2-A961-A295FF6B3AA7}"/>
              </a:ext>
            </a:extLst>
          </p:cNvPr>
          <p:cNvSpPr/>
          <p:nvPr/>
        </p:nvSpPr>
        <p:spPr>
          <a:xfrm>
            <a:off x="5170262" y="5111528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CC5D39F5-B009-42CE-A9F8-A54F4C432575}"/>
              </a:ext>
            </a:extLst>
          </p:cNvPr>
          <p:cNvSpPr/>
          <p:nvPr/>
        </p:nvSpPr>
        <p:spPr>
          <a:xfrm>
            <a:off x="5530262" y="510945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4D6BB972-4AE3-4C3F-A27C-699E34A37E99}"/>
              </a:ext>
            </a:extLst>
          </p:cNvPr>
          <p:cNvSpPr/>
          <p:nvPr/>
        </p:nvSpPr>
        <p:spPr>
          <a:xfrm>
            <a:off x="5888312" y="510571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539BD3CD-14CC-4DA9-9E91-EA6272952BE0}"/>
              </a:ext>
            </a:extLst>
          </p:cNvPr>
          <p:cNvSpPr/>
          <p:nvPr/>
        </p:nvSpPr>
        <p:spPr>
          <a:xfrm>
            <a:off x="6253482" y="5101981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70BCC822-FF75-403C-A099-7C85DA064860}"/>
              </a:ext>
            </a:extLst>
          </p:cNvPr>
          <p:cNvSpPr/>
          <p:nvPr/>
        </p:nvSpPr>
        <p:spPr>
          <a:xfrm>
            <a:off x="6613482" y="510571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F9A23EE1-8BA9-4401-83CE-391D29F84838}"/>
              </a:ext>
            </a:extLst>
          </p:cNvPr>
          <p:cNvSpPr/>
          <p:nvPr/>
        </p:nvSpPr>
        <p:spPr>
          <a:xfrm>
            <a:off x="6967632" y="5101982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79169031-5F55-4C81-8E76-F345F17C0B49}"/>
              </a:ext>
            </a:extLst>
          </p:cNvPr>
          <p:cNvSpPr/>
          <p:nvPr/>
        </p:nvSpPr>
        <p:spPr>
          <a:xfrm>
            <a:off x="3705225" y="419911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CBD14523-7A9B-45FF-9220-2E2367C760F9}"/>
              </a:ext>
            </a:extLst>
          </p:cNvPr>
          <p:cNvSpPr/>
          <p:nvPr/>
        </p:nvSpPr>
        <p:spPr>
          <a:xfrm>
            <a:off x="4070395" y="419911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CFD161A7-0451-4953-8E3B-771C49327723}"/>
              </a:ext>
            </a:extLst>
          </p:cNvPr>
          <p:cNvSpPr/>
          <p:nvPr/>
        </p:nvSpPr>
        <p:spPr>
          <a:xfrm>
            <a:off x="4440328" y="421420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16AB3A78-8613-443F-940C-8441A2690CB1}"/>
              </a:ext>
            </a:extLst>
          </p:cNvPr>
          <p:cNvSpPr/>
          <p:nvPr/>
        </p:nvSpPr>
        <p:spPr>
          <a:xfrm>
            <a:off x="4807677" y="419451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E68EE8AA-9595-42E8-B220-FA39C4522E3F}"/>
              </a:ext>
            </a:extLst>
          </p:cNvPr>
          <p:cNvSpPr/>
          <p:nvPr/>
        </p:nvSpPr>
        <p:spPr>
          <a:xfrm>
            <a:off x="5170262" y="4199119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6E860416-455C-48D0-8CE8-87EB28D5BDF4}"/>
              </a:ext>
            </a:extLst>
          </p:cNvPr>
          <p:cNvSpPr/>
          <p:nvPr/>
        </p:nvSpPr>
        <p:spPr>
          <a:xfrm>
            <a:off x="5530262" y="419704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8D18E50A-AB0F-412B-9DC6-4E0EF4865736}"/>
              </a:ext>
            </a:extLst>
          </p:cNvPr>
          <p:cNvSpPr/>
          <p:nvPr/>
        </p:nvSpPr>
        <p:spPr>
          <a:xfrm>
            <a:off x="5888312" y="419330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64BAB195-4331-4346-8E9B-AEDD0C3D9D32}"/>
              </a:ext>
            </a:extLst>
          </p:cNvPr>
          <p:cNvSpPr/>
          <p:nvPr/>
        </p:nvSpPr>
        <p:spPr>
          <a:xfrm>
            <a:off x="6253482" y="4189572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2C95C015-F789-4A8C-B626-DB2890E5AC1C}"/>
              </a:ext>
            </a:extLst>
          </p:cNvPr>
          <p:cNvSpPr/>
          <p:nvPr/>
        </p:nvSpPr>
        <p:spPr>
          <a:xfrm>
            <a:off x="6613482" y="419330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4151C4C9-E685-4ABD-BA15-2048E1F8E43B}"/>
              </a:ext>
            </a:extLst>
          </p:cNvPr>
          <p:cNvSpPr/>
          <p:nvPr/>
        </p:nvSpPr>
        <p:spPr>
          <a:xfrm>
            <a:off x="6967632" y="4189573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6967F9D1-87DD-4979-85F5-A47EEF4CCECB}"/>
              </a:ext>
            </a:extLst>
          </p:cNvPr>
          <p:cNvSpPr/>
          <p:nvPr/>
        </p:nvSpPr>
        <p:spPr>
          <a:xfrm>
            <a:off x="3706178" y="467618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E54B094B-C23E-4607-8270-D7880B0E83BB}"/>
              </a:ext>
            </a:extLst>
          </p:cNvPr>
          <p:cNvSpPr/>
          <p:nvPr/>
        </p:nvSpPr>
        <p:spPr>
          <a:xfrm>
            <a:off x="4071348" y="467618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55297E61-27A6-4E05-97F0-E9DBB333FECF}"/>
              </a:ext>
            </a:extLst>
          </p:cNvPr>
          <p:cNvSpPr/>
          <p:nvPr/>
        </p:nvSpPr>
        <p:spPr>
          <a:xfrm>
            <a:off x="4441281" y="469126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57FDD80D-84F4-4E40-B5E9-A5CC31C1F346}"/>
              </a:ext>
            </a:extLst>
          </p:cNvPr>
          <p:cNvSpPr/>
          <p:nvPr/>
        </p:nvSpPr>
        <p:spPr>
          <a:xfrm>
            <a:off x="4808630" y="467158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A2D3D2E6-A29A-4A51-828A-404BC415B7DE}"/>
              </a:ext>
            </a:extLst>
          </p:cNvPr>
          <p:cNvSpPr/>
          <p:nvPr/>
        </p:nvSpPr>
        <p:spPr>
          <a:xfrm>
            <a:off x="5171215" y="4676185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4C1CBCF4-BF27-4DA8-AF1E-E2D760038E7F}"/>
              </a:ext>
            </a:extLst>
          </p:cNvPr>
          <p:cNvSpPr/>
          <p:nvPr/>
        </p:nvSpPr>
        <p:spPr>
          <a:xfrm>
            <a:off x="5531215" y="467411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49E5B2F4-B2E9-44DC-8260-B573A98E2520}"/>
              </a:ext>
            </a:extLst>
          </p:cNvPr>
          <p:cNvSpPr/>
          <p:nvPr/>
        </p:nvSpPr>
        <p:spPr>
          <a:xfrm>
            <a:off x="5889265" y="467037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77D5CB5F-E7C7-48C6-AEF4-3C4A2C06A49E}"/>
              </a:ext>
            </a:extLst>
          </p:cNvPr>
          <p:cNvSpPr/>
          <p:nvPr/>
        </p:nvSpPr>
        <p:spPr>
          <a:xfrm>
            <a:off x="6254435" y="4666638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E108CBFE-01E7-47C3-8A97-67C7745B375A}"/>
              </a:ext>
            </a:extLst>
          </p:cNvPr>
          <p:cNvSpPr/>
          <p:nvPr/>
        </p:nvSpPr>
        <p:spPr>
          <a:xfrm>
            <a:off x="6614435" y="467037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69E35E1E-0543-4A00-9FB4-39C8914F0659}"/>
              </a:ext>
            </a:extLst>
          </p:cNvPr>
          <p:cNvSpPr/>
          <p:nvPr/>
        </p:nvSpPr>
        <p:spPr>
          <a:xfrm>
            <a:off x="6968585" y="4666639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8535210F-BEEC-437C-9199-8A3C2591942D}"/>
              </a:ext>
            </a:extLst>
          </p:cNvPr>
          <p:cNvSpPr/>
          <p:nvPr/>
        </p:nvSpPr>
        <p:spPr>
          <a:xfrm>
            <a:off x="4896143" y="73434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1A0794E6-16EF-4726-9ECE-BFEAA8492860}"/>
              </a:ext>
            </a:extLst>
          </p:cNvPr>
          <p:cNvSpPr/>
          <p:nvPr/>
        </p:nvSpPr>
        <p:spPr>
          <a:xfrm>
            <a:off x="5261313" y="73434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05E3BB03-F2AE-4F6D-A6D4-8BFD09BB2386}"/>
              </a:ext>
            </a:extLst>
          </p:cNvPr>
          <p:cNvSpPr/>
          <p:nvPr/>
        </p:nvSpPr>
        <p:spPr>
          <a:xfrm>
            <a:off x="5631246" y="74942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A8CD138-16B7-46C2-A21E-F55CFD16BBD2}"/>
              </a:ext>
            </a:extLst>
          </p:cNvPr>
          <p:cNvSpPr/>
          <p:nvPr/>
        </p:nvSpPr>
        <p:spPr>
          <a:xfrm>
            <a:off x="9118244" y="2153709"/>
            <a:ext cx="1230058" cy="378883"/>
          </a:xfrm>
          <a:prstGeom prst="roundRect">
            <a:avLst/>
          </a:prstGeom>
          <a:solidFill>
            <a:srgbClr val="9DC3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40</a:t>
            </a:r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A8A3EE8E-E9BD-438E-B353-7B8C789F9A8C}"/>
              </a:ext>
            </a:extLst>
          </p:cNvPr>
          <p:cNvSpPr/>
          <p:nvPr/>
        </p:nvSpPr>
        <p:spPr>
          <a:xfrm>
            <a:off x="5641880" y="1275869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8A283DF3-6D26-46FE-8901-13F9582900C4}"/>
              </a:ext>
            </a:extLst>
          </p:cNvPr>
          <p:cNvSpPr/>
          <p:nvPr/>
        </p:nvSpPr>
        <p:spPr>
          <a:xfrm>
            <a:off x="6009229" y="1256183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D079A429-84BC-48DC-9209-BA973F82CA6E}"/>
              </a:ext>
            </a:extLst>
          </p:cNvPr>
          <p:cNvSpPr/>
          <p:nvPr/>
        </p:nvSpPr>
        <p:spPr>
          <a:xfrm>
            <a:off x="6371814" y="126078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81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3F000F85-656F-4791-BD3F-B0D984E8EA94}"/>
              </a:ext>
            </a:extLst>
          </p:cNvPr>
          <p:cNvGrpSpPr/>
          <p:nvPr/>
        </p:nvGrpSpPr>
        <p:grpSpPr>
          <a:xfrm>
            <a:off x="2927350" y="250825"/>
            <a:ext cx="6337300" cy="6337300"/>
            <a:chOff x="1784350" y="250825"/>
            <a:chExt cx="6337300" cy="6337300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B1D56AA0-1FD3-4583-B5FD-D5814C82DBB8}"/>
                </a:ext>
              </a:extLst>
            </p:cNvPr>
            <p:cNvCxnSpPr/>
            <p:nvPr/>
          </p:nvCxnSpPr>
          <p:spPr>
            <a:xfrm flipV="1">
              <a:off x="2562225" y="8858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A800CDE1-2B20-49F0-9374-C3EBF368A93C}"/>
                </a:ext>
              </a:extLst>
            </p:cNvPr>
            <p:cNvCxnSpPr/>
            <p:nvPr/>
          </p:nvCxnSpPr>
          <p:spPr>
            <a:xfrm flipV="1">
              <a:off x="2562225" y="13716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42653648-E2E8-47B8-9CCD-035705B3F494}"/>
                </a:ext>
              </a:extLst>
            </p:cNvPr>
            <p:cNvCxnSpPr/>
            <p:nvPr/>
          </p:nvCxnSpPr>
          <p:spPr>
            <a:xfrm flipV="1">
              <a:off x="2562225" y="18573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39D36C41-3AA2-4B5B-87E5-21C139DE962E}"/>
                </a:ext>
              </a:extLst>
            </p:cNvPr>
            <p:cNvCxnSpPr/>
            <p:nvPr/>
          </p:nvCxnSpPr>
          <p:spPr>
            <a:xfrm flipV="1">
              <a:off x="2562225" y="23431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E5EA1F35-0A2E-43B3-8AC2-7DC5DB8F4455}"/>
                </a:ext>
              </a:extLst>
            </p:cNvPr>
            <p:cNvCxnSpPr/>
            <p:nvPr/>
          </p:nvCxnSpPr>
          <p:spPr>
            <a:xfrm flipV="1">
              <a:off x="2562225" y="28289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F80AE0E7-E5FD-4502-B819-19511073564A}"/>
                </a:ext>
              </a:extLst>
            </p:cNvPr>
            <p:cNvCxnSpPr/>
            <p:nvPr/>
          </p:nvCxnSpPr>
          <p:spPr>
            <a:xfrm flipV="1">
              <a:off x="2562225" y="33147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D09DD40-3DA0-46F8-A537-FF8B03684995}"/>
                </a:ext>
              </a:extLst>
            </p:cNvPr>
            <p:cNvCxnSpPr/>
            <p:nvPr/>
          </p:nvCxnSpPr>
          <p:spPr>
            <a:xfrm flipV="1">
              <a:off x="2562225" y="38004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F5250244-9BE4-44FD-BC8A-FC8D05D3CF2D}"/>
                </a:ext>
              </a:extLst>
            </p:cNvPr>
            <p:cNvCxnSpPr/>
            <p:nvPr/>
          </p:nvCxnSpPr>
          <p:spPr>
            <a:xfrm flipV="1">
              <a:off x="2562225" y="42862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FFB1C133-1A8E-4246-B445-1222324AFB8A}"/>
                </a:ext>
              </a:extLst>
            </p:cNvPr>
            <p:cNvCxnSpPr/>
            <p:nvPr/>
          </p:nvCxnSpPr>
          <p:spPr>
            <a:xfrm flipV="1">
              <a:off x="2562225" y="47720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2F1EC3F5-C067-457C-90E6-0FD1D7D985FF}"/>
                </a:ext>
              </a:extLst>
            </p:cNvPr>
            <p:cNvCxnSpPr/>
            <p:nvPr/>
          </p:nvCxnSpPr>
          <p:spPr>
            <a:xfrm flipV="1">
              <a:off x="2562225" y="52578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1CA46035-940A-46AD-A378-3405381BFE0C}"/>
                </a:ext>
              </a:extLst>
            </p:cNvPr>
            <p:cNvGrpSpPr/>
            <p:nvPr/>
          </p:nvGrpSpPr>
          <p:grpSpPr>
            <a:xfrm>
              <a:off x="1784350" y="250825"/>
              <a:ext cx="6337300" cy="6337300"/>
              <a:chOff x="1784350" y="250825"/>
              <a:chExt cx="6337300" cy="6337300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70F8B53A-6460-4866-89AB-2A2AAEAB99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25" b="95000" l="1563" r="98594">
                            <a14:foregroundMark x1="7344" y1="4531" x2="10938" y2="81094"/>
                            <a14:foregroundMark x1="11875" y1="8125" x2="14880" y2="8189"/>
                            <a14:foregroundMark x1="89844" y1="3125" x2="88438" y2="92500"/>
                            <a14:foregroundMark x1="94844" y1="91406" x2="7031" y2="95156"/>
                            <a14:foregroundMark x1="1563" y1="95000" x2="1563" y2="95000"/>
                            <a14:foregroundMark x1="98594" y1="90625" x2="98594" y2="90625"/>
                            <a14:backgroundMark x1="15469" y1="24063" x2="66719" y2="24063"/>
                            <a14:backgroundMark x1="66719" y1="24063" x2="82500" y2="22500"/>
                            <a14:backgroundMark x1="82500" y1="22500" x2="84063" y2="23125"/>
                            <a14:backgroundMark x1="85000" y1="37188" x2="15313" y2="38438"/>
                            <a14:backgroundMark x1="15313" y1="31719" x2="15313" y2="31719"/>
                            <a14:backgroundMark x1="15469" y1="47344" x2="73281" y2="44375"/>
                            <a14:backgroundMark x1="73281" y1="44375" x2="83281" y2="44375"/>
                            <a14:backgroundMark x1="15469" y1="60000" x2="72031" y2="60000"/>
                            <a14:backgroundMark x1="72031" y1="60000" x2="74219" y2="59844"/>
                            <a14:backgroundMark x1="14688" y1="75000" x2="63906" y2="71094"/>
                            <a14:backgroundMark x1="63906" y1="71094" x2="78438" y2="72188"/>
                            <a14:backgroundMark x1="79063" y1="80313" x2="15469" y2="81406"/>
                            <a14:backgroundMark x1="15313" y1="7500" x2="22969" y2="7344"/>
                            <a14:backgroundMark x1="22969" y1="7344" x2="40156" y2="7344"/>
                            <a14:backgroundMark x1="40156" y1="7344" x2="76719" y2="5313"/>
                            <a14:backgroundMark x1="76719" y1="5313" x2="81875" y2="5313"/>
                            <a14:backgroundMark x1="84531" y1="5156" x2="85000" y2="8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50825"/>
                <a:ext cx="6337300" cy="633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71B9676-6DAB-4215-AD57-CC080AB516A1}"/>
                  </a:ext>
                </a:extLst>
              </p:cNvPr>
              <p:cNvSpPr/>
              <p:nvPr/>
            </p:nvSpPr>
            <p:spPr>
              <a:xfrm>
                <a:off x="2562225" y="747712"/>
                <a:ext cx="219075" cy="19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8" name="Ellipse 27">
            <a:extLst>
              <a:ext uri="{FF2B5EF4-FFF2-40B4-BE49-F238E27FC236}">
                <a16:creationId xmlns:a16="http://schemas.microsoft.com/office/drawing/2014/main" id="{8F341FA3-A428-4909-93AD-1E343911A6E4}"/>
              </a:ext>
            </a:extLst>
          </p:cNvPr>
          <p:cNvSpPr/>
          <p:nvPr/>
        </p:nvSpPr>
        <p:spPr>
          <a:xfrm>
            <a:off x="5969658" y="74164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A16ED6F-EE57-4EF9-913D-D9DEA8402D5A}"/>
              </a:ext>
            </a:extLst>
          </p:cNvPr>
          <p:cNvSpPr/>
          <p:nvPr/>
        </p:nvSpPr>
        <p:spPr>
          <a:xfrm>
            <a:off x="6332243" y="74624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20E4C06-99D7-44C9-9A45-693647A6D953}"/>
              </a:ext>
            </a:extLst>
          </p:cNvPr>
          <p:cNvSpPr/>
          <p:nvPr/>
        </p:nvSpPr>
        <p:spPr>
          <a:xfrm>
            <a:off x="6692243" y="74417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19167A12-7E6F-493A-9B18-75823C886435}"/>
              </a:ext>
            </a:extLst>
          </p:cNvPr>
          <p:cNvSpPr/>
          <p:nvPr/>
        </p:nvSpPr>
        <p:spPr>
          <a:xfrm>
            <a:off x="7050293" y="740435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80A9D047-9830-4A19-BED7-C4CBDD661EB7}"/>
              </a:ext>
            </a:extLst>
          </p:cNvPr>
          <p:cNvSpPr/>
          <p:nvPr/>
        </p:nvSpPr>
        <p:spPr>
          <a:xfrm>
            <a:off x="7415463" y="736699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E73B8124-EEE0-4862-86ED-364F053847C9}"/>
              </a:ext>
            </a:extLst>
          </p:cNvPr>
          <p:cNvSpPr/>
          <p:nvPr/>
        </p:nvSpPr>
        <p:spPr>
          <a:xfrm>
            <a:off x="7775463" y="740435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3B512111-1496-4FA3-BDA2-A8317E9D14DD}"/>
              </a:ext>
            </a:extLst>
          </p:cNvPr>
          <p:cNvSpPr/>
          <p:nvPr/>
        </p:nvSpPr>
        <p:spPr>
          <a:xfrm>
            <a:off x="8129613" y="73670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5581B556-7240-43E8-9367-083D46B0C995}"/>
              </a:ext>
            </a:extLst>
          </p:cNvPr>
          <p:cNvSpPr/>
          <p:nvPr/>
        </p:nvSpPr>
        <p:spPr>
          <a:xfrm>
            <a:off x="4918660" y="128110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9813783-20DD-402A-9D0A-670FFCFF4AC0}"/>
              </a:ext>
            </a:extLst>
          </p:cNvPr>
          <p:cNvSpPr/>
          <p:nvPr/>
        </p:nvSpPr>
        <p:spPr>
          <a:xfrm>
            <a:off x="5286009" y="128641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B3C9773C-CA83-45CB-877C-627B1374E2BF}"/>
              </a:ext>
            </a:extLst>
          </p:cNvPr>
          <p:cNvSpPr/>
          <p:nvPr/>
        </p:nvSpPr>
        <p:spPr>
          <a:xfrm>
            <a:off x="6683557" y="1258713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C982FD9A-1E87-44A7-9E0B-6B43BBA346F5}"/>
              </a:ext>
            </a:extLst>
          </p:cNvPr>
          <p:cNvSpPr/>
          <p:nvPr/>
        </p:nvSpPr>
        <p:spPr>
          <a:xfrm>
            <a:off x="7041607" y="1254977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D1718137-A6B1-4C31-A55A-6C0758090853}"/>
              </a:ext>
            </a:extLst>
          </p:cNvPr>
          <p:cNvSpPr/>
          <p:nvPr/>
        </p:nvSpPr>
        <p:spPr>
          <a:xfrm>
            <a:off x="7406777" y="125124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9892ECCF-D793-4C19-9950-4739281E9E64}"/>
              </a:ext>
            </a:extLst>
          </p:cNvPr>
          <p:cNvSpPr/>
          <p:nvPr/>
        </p:nvSpPr>
        <p:spPr>
          <a:xfrm>
            <a:off x="7766777" y="1254977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60FBDA87-4DBA-4975-A5A6-CD104D5A4BFF}"/>
              </a:ext>
            </a:extLst>
          </p:cNvPr>
          <p:cNvSpPr/>
          <p:nvPr/>
        </p:nvSpPr>
        <p:spPr>
          <a:xfrm>
            <a:off x="8120927" y="1251242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05BB1E0A-6982-4393-87D1-60D213E6D3F6}"/>
              </a:ext>
            </a:extLst>
          </p:cNvPr>
          <p:cNvSpPr/>
          <p:nvPr/>
        </p:nvSpPr>
        <p:spPr>
          <a:xfrm>
            <a:off x="4897908" y="219149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7F4569E-E57A-442C-B78E-2201A1473BE8}"/>
              </a:ext>
            </a:extLst>
          </p:cNvPr>
          <p:cNvSpPr/>
          <p:nvPr/>
        </p:nvSpPr>
        <p:spPr>
          <a:xfrm>
            <a:off x="5263078" y="219149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8BFEA76B-1DB5-4746-9BF6-9AA8DA6B22DC}"/>
              </a:ext>
            </a:extLst>
          </p:cNvPr>
          <p:cNvSpPr/>
          <p:nvPr/>
        </p:nvSpPr>
        <p:spPr>
          <a:xfrm>
            <a:off x="5633011" y="2206575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31B63FE1-5D82-4773-BDFA-3A0223437E92}"/>
              </a:ext>
            </a:extLst>
          </p:cNvPr>
          <p:cNvSpPr/>
          <p:nvPr/>
        </p:nvSpPr>
        <p:spPr>
          <a:xfrm>
            <a:off x="6000360" y="2186889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B951FD5-6738-4D06-9A5A-9F999277E15C}"/>
              </a:ext>
            </a:extLst>
          </p:cNvPr>
          <p:cNvSpPr/>
          <p:nvPr/>
        </p:nvSpPr>
        <p:spPr>
          <a:xfrm>
            <a:off x="6362945" y="219149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D7C5F6D4-A38D-4482-B469-82508A8247BA}"/>
              </a:ext>
            </a:extLst>
          </p:cNvPr>
          <p:cNvSpPr/>
          <p:nvPr/>
        </p:nvSpPr>
        <p:spPr>
          <a:xfrm>
            <a:off x="6722945" y="2189419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75D356A-4940-48E5-941B-F6CDC1EEC81A}"/>
              </a:ext>
            </a:extLst>
          </p:cNvPr>
          <p:cNvSpPr/>
          <p:nvPr/>
        </p:nvSpPr>
        <p:spPr>
          <a:xfrm>
            <a:off x="7080995" y="218568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BE35A0B3-5337-4D02-8E8C-F83317C3DEDE}"/>
              </a:ext>
            </a:extLst>
          </p:cNvPr>
          <p:cNvSpPr/>
          <p:nvPr/>
        </p:nvSpPr>
        <p:spPr>
          <a:xfrm>
            <a:off x="7446165" y="2181947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4C951C59-DF5F-4B57-8378-B779B782222E}"/>
              </a:ext>
            </a:extLst>
          </p:cNvPr>
          <p:cNvSpPr/>
          <p:nvPr/>
        </p:nvSpPr>
        <p:spPr>
          <a:xfrm>
            <a:off x="7806165" y="218568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2CB22709-30F1-473D-8AC2-A4D869E2584C}"/>
              </a:ext>
            </a:extLst>
          </p:cNvPr>
          <p:cNvSpPr/>
          <p:nvPr/>
        </p:nvSpPr>
        <p:spPr>
          <a:xfrm>
            <a:off x="8160315" y="218194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5F02BA9-AAD8-430C-ABCD-9AD269A330B7}"/>
              </a:ext>
            </a:extLst>
          </p:cNvPr>
          <p:cNvSpPr/>
          <p:nvPr/>
        </p:nvSpPr>
        <p:spPr>
          <a:xfrm>
            <a:off x="4858520" y="176093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611732BC-EFAB-42E6-879C-05060EFB8811}"/>
              </a:ext>
            </a:extLst>
          </p:cNvPr>
          <p:cNvSpPr/>
          <p:nvPr/>
        </p:nvSpPr>
        <p:spPr>
          <a:xfrm>
            <a:off x="5223690" y="176093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750D0E3-D974-45FA-B03E-FE7E00DBB976}"/>
              </a:ext>
            </a:extLst>
          </p:cNvPr>
          <p:cNvSpPr/>
          <p:nvPr/>
        </p:nvSpPr>
        <p:spPr>
          <a:xfrm>
            <a:off x="5593623" y="1776019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FC92E76A-DD39-48E1-895C-FB4352EBE7AD}"/>
              </a:ext>
            </a:extLst>
          </p:cNvPr>
          <p:cNvSpPr/>
          <p:nvPr/>
        </p:nvSpPr>
        <p:spPr>
          <a:xfrm>
            <a:off x="5960972" y="1756333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EC40F568-3386-4EB6-A785-61621239E32D}"/>
              </a:ext>
            </a:extLst>
          </p:cNvPr>
          <p:cNvSpPr/>
          <p:nvPr/>
        </p:nvSpPr>
        <p:spPr>
          <a:xfrm>
            <a:off x="6323557" y="1760938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472B3DDE-BB0D-42E5-B8EC-28D46F0E5C09}"/>
              </a:ext>
            </a:extLst>
          </p:cNvPr>
          <p:cNvSpPr/>
          <p:nvPr/>
        </p:nvSpPr>
        <p:spPr>
          <a:xfrm>
            <a:off x="6683557" y="1758863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15CB31AA-B235-4297-A637-92D3ED4BCB2E}"/>
              </a:ext>
            </a:extLst>
          </p:cNvPr>
          <p:cNvSpPr/>
          <p:nvPr/>
        </p:nvSpPr>
        <p:spPr>
          <a:xfrm>
            <a:off x="7041607" y="175512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8148CB37-E8E8-45CD-8E76-16598591E818}"/>
              </a:ext>
            </a:extLst>
          </p:cNvPr>
          <p:cNvSpPr/>
          <p:nvPr/>
        </p:nvSpPr>
        <p:spPr>
          <a:xfrm>
            <a:off x="7406777" y="1751391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CC4984D-F0CD-4D50-9F8E-FA49C9D0A639}"/>
              </a:ext>
            </a:extLst>
          </p:cNvPr>
          <p:cNvSpPr/>
          <p:nvPr/>
        </p:nvSpPr>
        <p:spPr>
          <a:xfrm>
            <a:off x="7766777" y="175512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225E921E-8278-434B-A6B6-CB1185D96C1E}"/>
              </a:ext>
            </a:extLst>
          </p:cNvPr>
          <p:cNvSpPr/>
          <p:nvPr/>
        </p:nvSpPr>
        <p:spPr>
          <a:xfrm>
            <a:off x="8120927" y="175139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040780D-683B-4D46-8BF6-4DDFB4AD3223}"/>
              </a:ext>
            </a:extLst>
          </p:cNvPr>
          <p:cNvSpPr/>
          <p:nvPr/>
        </p:nvSpPr>
        <p:spPr>
          <a:xfrm>
            <a:off x="4844668" y="267286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B1316ADB-F46B-4AD2-882B-FCDEC1D1A859}"/>
              </a:ext>
            </a:extLst>
          </p:cNvPr>
          <p:cNvSpPr/>
          <p:nvPr/>
        </p:nvSpPr>
        <p:spPr>
          <a:xfrm>
            <a:off x="5209838" y="267286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63ABEE26-1069-4337-9D06-6ECD4C54FB44}"/>
              </a:ext>
            </a:extLst>
          </p:cNvPr>
          <p:cNvSpPr/>
          <p:nvPr/>
        </p:nvSpPr>
        <p:spPr>
          <a:xfrm>
            <a:off x="5579771" y="2687947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87FFE209-696C-4A1A-8C53-4D4C357F7A6C}"/>
              </a:ext>
            </a:extLst>
          </p:cNvPr>
          <p:cNvSpPr/>
          <p:nvPr/>
        </p:nvSpPr>
        <p:spPr>
          <a:xfrm>
            <a:off x="5947120" y="266826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3D86937B-7822-49C2-92BD-1ED03C63E90D}"/>
              </a:ext>
            </a:extLst>
          </p:cNvPr>
          <p:cNvSpPr/>
          <p:nvPr/>
        </p:nvSpPr>
        <p:spPr>
          <a:xfrm>
            <a:off x="6309705" y="2672866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AE379CED-A1C8-43C1-B680-24011E3F1000}"/>
              </a:ext>
            </a:extLst>
          </p:cNvPr>
          <p:cNvSpPr/>
          <p:nvPr/>
        </p:nvSpPr>
        <p:spPr>
          <a:xfrm>
            <a:off x="6669705" y="267079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D781D43E-191A-4E36-ADD6-DB0E0751F541}"/>
              </a:ext>
            </a:extLst>
          </p:cNvPr>
          <p:cNvSpPr/>
          <p:nvPr/>
        </p:nvSpPr>
        <p:spPr>
          <a:xfrm>
            <a:off x="7027755" y="266705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61B0AD98-775E-45E0-9E6C-CE4E0A66AC52}"/>
              </a:ext>
            </a:extLst>
          </p:cNvPr>
          <p:cNvSpPr/>
          <p:nvPr/>
        </p:nvSpPr>
        <p:spPr>
          <a:xfrm>
            <a:off x="7392925" y="266331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06944BF7-CB1D-424A-9BCC-1D51E6345758}"/>
              </a:ext>
            </a:extLst>
          </p:cNvPr>
          <p:cNvSpPr/>
          <p:nvPr/>
        </p:nvSpPr>
        <p:spPr>
          <a:xfrm>
            <a:off x="7752925" y="266705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673F8C0C-E5C1-4A52-8EFA-EA1775D0A460}"/>
              </a:ext>
            </a:extLst>
          </p:cNvPr>
          <p:cNvSpPr/>
          <p:nvPr/>
        </p:nvSpPr>
        <p:spPr>
          <a:xfrm>
            <a:off x="8107075" y="2663320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8F8545D-61C9-4087-9C60-D00B591E7F7B}"/>
              </a:ext>
            </a:extLst>
          </p:cNvPr>
          <p:cNvSpPr/>
          <p:nvPr/>
        </p:nvSpPr>
        <p:spPr>
          <a:xfrm>
            <a:off x="3705225" y="324376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DBFB6F2-CA67-48C4-99FB-CE33B6737561}"/>
              </a:ext>
            </a:extLst>
          </p:cNvPr>
          <p:cNvSpPr/>
          <p:nvPr/>
        </p:nvSpPr>
        <p:spPr>
          <a:xfrm>
            <a:off x="4070395" y="324376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F35B4422-FA72-4C5E-AD31-BA5FE6583B8A}"/>
              </a:ext>
            </a:extLst>
          </p:cNvPr>
          <p:cNvSpPr/>
          <p:nvPr/>
        </p:nvSpPr>
        <p:spPr>
          <a:xfrm>
            <a:off x="4440328" y="325884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FDFD5A20-A349-468C-B00F-DC45E26F6E81}"/>
              </a:ext>
            </a:extLst>
          </p:cNvPr>
          <p:cNvSpPr/>
          <p:nvPr/>
        </p:nvSpPr>
        <p:spPr>
          <a:xfrm>
            <a:off x="4807677" y="323916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237BA4C8-3F4C-4D4E-A377-294419EACB67}"/>
              </a:ext>
            </a:extLst>
          </p:cNvPr>
          <p:cNvSpPr/>
          <p:nvPr/>
        </p:nvSpPr>
        <p:spPr>
          <a:xfrm>
            <a:off x="5170262" y="3243766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5AB577EF-8711-4F8B-8AD8-DC978B13FA30}"/>
              </a:ext>
            </a:extLst>
          </p:cNvPr>
          <p:cNvSpPr/>
          <p:nvPr/>
        </p:nvSpPr>
        <p:spPr>
          <a:xfrm>
            <a:off x="5530262" y="324169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FD6183FB-28ED-461A-9F7D-5C65FE914B24}"/>
              </a:ext>
            </a:extLst>
          </p:cNvPr>
          <p:cNvSpPr/>
          <p:nvPr/>
        </p:nvSpPr>
        <p:spPr>
          <a:xfrm>
            <a:off x="5888312" y="323795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12C1CBC8-719C-432F-91F9-4D7E9EA94AD9}"/>
              </a:ext>
            </a:extLst>
          </p:cNvPr>
          <p:cNvSpPr/>
          <p:nvPr/>
        </p:nvSpPr>
        <p:spPr>
          <a:xfrm>
            <a:off x="6253482" y="3234219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7CB2962-092C-4D0B-B9D1-9E8AE45E81C4}"/>
              </a:ext>
            </a:extLst>
          </p:cNvPr>
          <p:cNvSpPr/>
          <p:nvPr/>
        </p:nvSpPr>
        <p:spPr>
          <a:xfrm>
            <a:off x="6613482" y="323795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720352CB-C411-461D-A035-F654A5827304}"/>
              </a:ext>
            </a:extLst>
          </p:cNvPr>
          <p:cNvSpPr/>
          <p:nvPr/>
        </p:nvSpPr>
        <p:spPr>
          <a:xfrm>
            <a:off x="6967632" y="3234220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71A63175-629E-406D-BCA5-55A9D753C712}"/>
              </a:ext>
            </a:extLst>
          </p:cNvPr>
          <p:cNvSpPr/>
          <p:nvPr/>
        </p:nvSpPr>
        <p:spPr>
          <a:xfrm>
            <a:off x="3705225" y="371711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CD7522CA-7463-4D1F-A1B5-22DE73D96EA4}"/>
              </a:ext>
            </a:extLst>
          </p:cNvPr>
          <p:cNvSpPr/>
          <p:nvPr/>
        </p:nvSpPr>
        <p:spPr>
          <a:xfrm>
            <a:off x="4070395" y="371711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8245B12C-BFF0-4355-AEA5-BC6862AA0CE5}"/>
              </a:ext>
            </a:extLst>
          </p:cNvPr>
          <p:cNvSpPr/>
          <p:nvPr/>
        </p:nvSpPr>
        <p:spPr>
          <a:xfrm>
            <a:off x="4440328" y="373219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268A635B-8B1D-40BF-AEDA-CBB4A3BB6C43}"/>
              </a:ext>
            </a:extLst>
          </p:cNvPr>
          <p:cNvSpPr/>
          <p:nvPr/>
        </p:nvSpPr>
        <p:spPr>
          <a:xfrm>
            <a:off x="4807677" y="371250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7EF7A59A-D4CA-434E-9ECD-95A662E4FCDA}"/>
              </a:ext>
            </a:extLst>
          </p:cNvPr>
          <p:cNvSpPr/>
          <p:nvPr/>
        </p:nvSpPr>
        <p:spPr>
          <a:xfrm>
            <a:off x="5170262" y="3717111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0BD34E4E-1C9F-43CD-949C-93A92261894A}"/>
              </a:ext>
            </a:extLst>
          </p:cNvPr>
          <p:cNvSpPr/>
          <p:nvPr/>
        </p:nvSpPr>
        <p:spPr>
          <a:xfrm>
            <a:off x="5530262" y="371503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5D3E96FD-8BEA-4386-B9DA-D02C60DC8298}"/>
              </a:ext>
            </a:extLst>
          </p:cNvPr>
          <p:cNvSpPr/>
          <p:nvPr/>
        </p:nvSpPr>
        <p:spPr>
          <a:xfrm>
            <a:off x="5888312" y="371130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C210D26E-9A95-4325-B240-CD2F5C047323}"/>
              </a:ext>
            </a:extLst>
          </p:cNvPr>
          <p:cNvSpPr/>
          <p:nvPr/>
        </p:nvSpPr>
        <p:spPr>
          <a:xfrm>
            <a:off x="6253482" y="3707564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9331C178-0C38-4C51-9CC2-65D802577601}"/>
              </a:ext>
            </a:extLst>
          </p:cNvPr>
          <p:cNvSpPr/>
          <p:nvPr/>
        </p:nvSpPr>
        <p:spPr>
          <a:xfrm>
            <a:off x="6613482" y="371130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F469204B-C5F4-451C-A9D4-A5C14A39878C}"/>
              </a:ext>
            </a:extLst>
          </p:cNvPr>
          <p:cNvSpPr/>
          <p:nvPr/>
        </p:nvSpPr>
        <p:spPr>
          <a:xfrm>
            <a:off x="6967632" y="3707565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1846B43B-010D-4852-BD49-CBF8BFDC3EDB}"/>
              </a:ext>
            </a:extLst>
          </p:cNvPr>
          <p:cNvSpPr/>
          <p:nvPr/>
        </p:nvSpPr>
        <p:spPr>
          <a:xfrm>
            <a:off x="3705225" y="511152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5FA817A3-79B7-4584-B2A4-84F0A03305A2}"/>
              </a:ext>
            </a:extLst>
          </p:cNvPr>
          <p:cNvSpPr/>
          <p:nvPr/>
        </p:nvSpPr>
        <p:spPr>
          <a:xfrm>
            <a:off x="4070395" y="511152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650EB80-B328-4E35-85C9-6328079D897D}"/>
              </a:ext>
            </a:extLst>
          </p:cNvPr>
          <p:cNvSpPr/>
          <p:nvPr/>
        </p:nvSpPr>
        <p:spPr>
          <a:xfrm>
            <a:off x="4440328" y="512660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BA54E811-47B6-47D3-82DF-53830A4C0AAC}"/>
              </a:ext>
            </a:extLst>
          </p:cNvPr>
          <p:cNvSpPr/>
          <p:nvPr/>
        </p:nvSpPr>
        <p:spPr>
          <a:xfrm>
            <a:off x="4807677" y="510692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48BB32CF-0FD3-4FA2-A961-A295FF6B3AA7}"/>
              </a:ext>
            </a:extLst>
          </p:cNvPr>
          <p:cNvSpPr/>
          <p:nvPr/>
        </p:nvSpPr>
        <p:spPr>
          <a:xfrm>
            <a:off x="5170262" y="5111528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CC5D39F5-B009-42CE-A9F8-A54F4C432575}"/>
              </a:ext>
            </a:extLst>
          </p:cNvPr>
          <p:cNvSpPr/>
          <p:nvPr/>
        </p:nvSpPr>
        <p:spPr>
          <a:xfrm>
            <a:off x="5530262" y="510945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4D6BB972-4AE3-4C3F-A27C-699E34A37E99}"/>
              </a:ext>
            </a:extLst>
          </p:cNvPr>
          <p:cNvSpPr/>
          <p:nvPr/>
        </p:nvSpPr>
        <p:spPr>
          <a:xfrm>
            <a:off x="5888312" y="510571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539BD3CD-14CC-4DA9-9E91-EA6272952BE0}"/>
              </a:ext>
            </a:extLst>
          </p:cNvPr>
          <p:cNvSpPr/>
          <p:nvPr/>
        </p:nvSpPr>
        <p:spPr>
          <a:xfrm>
            <a:off x="6253482" y="5101981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70BCC822-FF75-403C-A099-7C85DA064860}"/>
              </a:ext>
            </a:extLst>
          </p:cNvPr>
          <p:cNvSpPr/>
          <p:nvPr/>
        </p:nvSpPr>
        <p:spPr>
          <a:xfrm>
            <a:off x="6613482" y="510571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F9A23EE1-8BA9-4401-83CE-391D29F84838}"/>
              </a:ext>
            </a:extLst>
          </p:cNvPr>
          <p:cNvSpPr/>
          <p:nvPr/>
        </p:nvSpPr>
        <p:spPr>
          <a:xfrm>
            <a:off x="6967632" y="5101982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79169031-5F55-4C81-8E76-F345F17C0B49}"/>
              </a:ext>
            </a:extLst>
          </p:cNvPr>
          <p:cNvSpPr/>
          <p:nvPr/>
        </p:nvSpPr>
        <p:spPr>
          <a:xfrm>
            <a:off x="3705225" y="419911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CBD14523-7A9B-45FF-9220-2E2367C760F9}"/>
              </a:ext>
            </a:extLst>
          </p:cNvPr>
          <p:cNvSpPr/>
          <p:nvPr/>
        </p:nvSpPr>
        <p:spPr>
          <a:xfrm>
            <a:off x="4070395" y="419911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CFD161A7-0451-4953-8E3B-771C49327723}"/>
              </a:ext>
            </a:extLst>
          </p:cNvPr>
          <p:cNvSpPr/>
          <p:nvPr/>
        </p:nvSpPr>
        <p:spPr>
          <a:xfrm>
            <a:off x="4440328" y="421420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16AB3A78-8613-443F-940C-8441A2690CB1}"/>
              </a:ext>
            </a:extLst>
          </p:cNvPr>
          <p:cNvSpPr/>
          <p:nvPr/>
        </p:nvSpPr>
        <p:spPr>
          <a:xfrm>
            <a:off x="4807677" y="419451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E68EE8AA-9595-42E8-B220-FA39C4522E3F}"/>
              </a:ext>
            </a:extLst>
          </p:cNvPr>
          <p:cNvSpPr/>
          <p:nvPr/>
        </p:nvSpPr>
        <p:spPr>
          <a:xfrm>
            <a:off x="5170262" y="4199119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6E860416-455C-48D0-8CE8-87EB28D5BDF4}"/>
              </a:ext>
            </a:extLst>
          </p:cNvPr>
          <p:cNvSpPr/>
          <p:nvPr/>
        </p:nvSpPr>
        <p:spPr>
          <a:xfrm>
            <a:off x="5530262" y="419704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8D18E50A-AB0F-412B-9DC6-4E0EF4865736}"/>
              </a:ext>
            </a:extLst>
          </p:cNvPr>
          <p:cNvSpPr/>
          <p:nvPr/>
        </p:nvSpPr>
        <p:spPr>
          <a:xfrm>
            <a:off x="5888312" y="419330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64BAB195-4331-4346-8E9B-AEDD0C3D9D32}"/>
              </a:ext>
            </a:extLst>
          </p:cNvPr>
          <p:cNvSpPr/>
          <p:nvPr/>
        </p:nvSpPr>
        <p:spPr>
          <a:xfrm>
            <a:off x="6253482" y="4189572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2C95C015-F789-4A8C-B626-DB2890E5AC1C}"/>
              </a:ext>
            </a:extLst>
          </p:cNvPr>
          <p:cNvSpPr/>
          <p:nvPr/>
        </p:nvSpPr>
        <p:spPr>
          <a:xfrm>
            <a:off x="6613482" y="419330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4151C4C9-E685-4ABD-BA15-2048E1F8E43B}"/>
              </a:ext>
            </a:extLst>
          </p:cNvPr>
          <p:cNvSpPr/>
          <p:nvPr/>
        </p:nvSpPr>
        <p:spPr>
          <a:xfrm>
            <a:off x="6967632" y="4189573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6967F9D1-87DD-4979-85F5-A47EEF4CCECB}"/>
              </a:ext>
            </a:extLst>
          </p:cNvPr>
          <p:cNvSpPr/>
          <p:nvPr/>
        </p:nvSpPr>
        <p:spPr>
          <a:xfrm>
            <a:off x="3706178" y="467618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E54B094B-C23E-4607-8270-D7880B0E83BB}"/>
              </a:ext>
            </a:extLst>
          </p:cNvPr>
          <p:cNvSpPr/>
          <p:nvPr/>
        </p:nvSpPr>
        <p:spPr>
          <a:xfrm>
            <a:off x="4071348" y="467618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55297E61-27A6-4E05-97F0-E9DBB333FECF}"/>
              </a:ext>
            </a:extLst>
          </p:cNvPr>
          <p:cNvSpPr/>
          <p:nvPr/>
        </p:nvSpPr>
        <p:spPr>
          <a:xfrm>
            <a:off x="4441281" y="469126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57FDD80D-84F4-4E40-B5E9-A5CC31C1F346}"/>
              </a:ext>
            </a:extLst>
          </p:cNvPr>
          <p:cNvSpPr/>
          <p:nvPr/>
        </p:nvSpPr>
        <p:spPr>
          <a:xfrm>
            <a:off x="4808630" y="467158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A2D3D2E6-A29A-4A51-828A-404BC415B7DE}"/>
              </a:ext>
            </a:extLst>
          </p:cNvPr>
          <p:cNvSpPr/>
          <p:nvPr/>
        </p:nvSpPr>
        <p:spPr>
          <a:xfrm>
            <a:off x="5171215" y="4676185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4C1CBCF4-BF27-4DA8-AF1E-E2D760038E7F}"/>
              </a:ext>
            </a:extLst>
          </p:cNvPr>
          <p:cNvSpPr/>
          <p:nvPr/>
        </p:nvSpPr>
        <p:spPr>
          <a:xfrm>
            <a:off x="5531215" y="467411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49E5B2F4-B2E9-44DC-8260-B573A98E2520}"/>
              </a:ext>
            </a:extLst>
          </p:cNvPr>
          <p:cNvSpPr/>
          <p:nvPr/>
        </p:nvSpPr>
        <p:spPr>
          <a:xfrm>
            <a:off x="5889265" y="467037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77D5CB5F-E7C7-48C6-AEF4-3C4A2C06A49E}"/>
              </a:ext>
            </a:extLst>
          </p:cNvPr>
          <p:cNvSpPr/>
          <p:nvPr/>
        </p:nvSpPr>
        <p:spPr>
          <a:xfrm>
            <a:off x="6254435" y="4666638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E108CBFE-01E7-47C3-8A97-67C7745B375A}"/>
              </a:ext>
            </a:extLst>
          </p:cNvPr>
          <p:cNvSpPr/>
          <p:nvPr/>
        </p:nvSpPr>
        <p:spPr>
          <a:xfrm>
            <a:off x="6614435" y="467037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69E35E1E-0543-4A00-9FB4-39C8914F0659}"/>
              </a:ext>
            </a:extLst>
          </p:cNvPr>
          <p:cNvSpPr/>
          <p:nvPr/>
        </p:nvSpPr>
        <p:spPr>
          <a:xfrm>
            <a:off x="6968585" y="4666639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8535210F-BEEC-437C-9199-8A3C2591942D}"/>
              </a:ext>
            </a:extLst>
          </p:cNvPr>
          <p:cNvSpPr/>
          <p:nvPr/>
        </p:nvSpPr>
        <p:spPr>
          <a:xfrm>
            <a:off x="4896143" y="73434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1A0794E6-16EF-4726-9ECE-BFEAA8492860}"/>
              </a:ext>
            </a:extLst>
          </p:cNvPr>
          <p:cNvSpPr/>
          <p:nvPr/>
        </p:nvSpPr>
        <p:spPr>
          <a:xfrm>
            <a:off x="5261313" y="73434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05E3BB03-F2AE-4F6D-A6D4-8BFD09BB2386}"/>
              </a:ext>
            </a:extLst>
          </p:cNvPr>
          <p:cNvSpPr/>
          <p:nvPr/>
        </p:nvSpPr>
        <p:spPr>
          <a:xfrm>
            <a:off x="5631246" y="74942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A8CD138-16B7-46C2-A21E-F55CFD16BBD2}"/>
              </a:ext>
            </a:extLst>
          </p:cNvPr>
          <p:cNvSpPr/>
          <p:nvPr/>
        </p:nvSpPr>
        <p:spPr>
          <a:xfrm>
            <a:off x="9100910" y="2661530"/>
            <a:ext cx="1230058" cy="378883"/>
          </a:xfrm>
          <a:prstGeom prst="roundRect">
            <a:avLst/>
          </a:prstGeom>
          <a:solidFill>
            <a:srgbClr val="F4B1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50</a:t>
            </a:r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A8A3EE8E-E9BD-438E-B353-7B8C789F9A8C}"/>
              </a:ext>
            </a:extLst>
          </p:cNvPr>
          <p:cNvSpPr/>
          <p:nvPr/>
        </p:nvSpPr>
        <p:spPr>
          <a:xfrm>
            <a:off x="5641880" y="1275869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8A283DF3-6D26-46FE-8901-13F9582900C4}"/>
              </a:ext>
            </a:extLst>
          </p:cNvPr>
          <p:cNvSpPr/>
          <p:nvPr/>
        </p:nvSpPr>
        <p:spPr>
          <a:xfrm>
            <a:off x="6009229" y="1256183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D079A429-84BC-48DC-9209-BA973F82CA6E}"/>
              </a:ext>
            </a:extLst>
          </p:cNvPr>
          <p:cNvSpPr/>
          <p:nvPr/>
        </p:nvSpPr>
        <p:spPr>
          <a:xfrm>
            <a:off x="6371814" y="126078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98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3F000F85-656F-4791-BD3F-B0D984E8EA94}"/>
              </a:ext>
            </a:extLst>
          </p:cNvPr>
          <p:cNvGrpSpPr/>
          <p:nvPr/>
        </p:nvGrpSpPr>
        <p:grpSpPr>
          <a:xfrm>
            <a:off x="2927350" y="250825"/>
            <a:ext cx="6337300" cy="6337300"/>
            <a:chOff x="1784350" y="250825"/>
            <a:chExt cx="6337300" cy="6337300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B1D56AA0-1FD3-4583-B5FD-D5814C82DBB8}"/>
                </a:ext>
              </a:extLst>
            </p:cNvPr>
            <p:cNvCxnSpPr/>
            <p:nvPr/>
          </p:nvCxnSpPr>
          <p:spPr>
            <a:xfrm flipV="1">
              <a:off x="2562225" y="8858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A800CDE1-2B20-49F0-9374-C3EBF368A93C}"/>
                </a:ext>
              </a:extLst>
            </p:cNvPr>
            <p:cNvCxnSpPr/>
            <p:nvPr/>
          </p:nvCxnSpPr>
          <p:spPr>
            <a:xfrm flipV="1">
              <a:off x="2562225" y="13716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42653648-E2E8-47B8-9CCD-035705B3F494}"/>
                </a:ext>
              </a:extLst>
            </p:cNvPr>
            <p:cNvCxnSpPr/>
            <p:nvPr/>
          </p:nvCxnSpPr>
          <p:spPr>
            <a:xfrm flipV="1">
              <a:off x="2562225" y="18573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39D36C41-3AA2-4B5B-87E5-21C139DE962E}"/>
                </a:ext>
              </a:extLst>
            </p:cNvPr>
            <p:cNvCxnSpPr/>
            <p:nvPr/>
          </p:nvCxnSpPr>
          <p:spPr>
            <a:xfrm flipV="1">
              <a:off x="2562225" y="23431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E5EA1F35-0A2E-43B3-8AC2-7DC5DB8F4455}"/>
                </a:ext>
              </a:extLst>
            </p:cNvPr>
            <p:cNvCxnSpPr/>
            <p:nvPr/>
          </p:nvCxnSpPr>
          <p:spPr>
            <a:xfrm flipV="1">
              <a:off x="2562225" y="28289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F80AE0E7-E5FD-4502-B819-19511073564A}"/>
                </a:ext>
              </a:extLst>
            </p:cNvPr>
            <p:cNvCxnSpPr/>
            <p:nvPr/>
          </p:nvCxnSpPr>
          <p:spPr>
            <a:xfrm flipV="1">
              <a:off x="2562225" y="33147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D09DD40-3DA0-46F8-A537-FF8B03684995}"/>
                </a:ext>
              </a:extLst>
            </p:cNvPr>
            <p:cNvCxnSpPr/>
            <p:nvPr/>
          </p:nvCxnSpPr>
          <p:spPr>
            <a:xfrm flipV="1">
              <a:off x="2562225" y="38004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F5250244-9BE4-44FD-BC8A-FC8D05D3CF2D}"/>
                </a:ext>
              </a:extLst>
            </p:cNvPr>
            <p:cNvCxnSpPr/>
            <p:nvPr/>
          </p:nvCxnSpPr>
          <p:spPr>
            <a:xfrm flipV="1">
              <a:off x="2562225" y="42862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FFB1C133-1A8E-4246-B445-1222324AFB8A}"/>
                </a:ext>
              </a:extLst>
            </p:cNvPr>
            <p:cNvCxnSpPr/>
            <p:nvPr/>
          </p:nvCxnSpPr>
          <p:spPr>
            <a:xfrm flipV="1">
              <a:off x="2562225" y="47720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2F1EC3F5-C067-457C-90E6-0FD1D7D985FF}"/>
                </a:ext>
              </a:extLst>
            </p:cNvPr>
            <p:cNvCxnSpPr/>
            <p:nvPr/>
          </p:nvCxnSpPr>
          <p:spPr>
            <a:xfrm flipV="1">
              <a:off x="2562225" y="52578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1CA46035-940A-46AD-A378-3405381BFE0C}"/>
                </a:ext>
              </a:extLst>
            </p:cNvPr>
            <p:cNvGrpSpPr/>
            <p:nvPr/>
          </p:nvGrpSpPr>
          <p:grpSpPr>
            <a:xfrm>
              <a:off x="1784350" y="250825"/>
              <a:ext cx="6337300" cy="6337300"/>
              <a:chOff x="1784350" y="250825"/>
              <a:chExt cx="6337300" cy="6337300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70F8B53A-6460-4866-89AB-2A2AAEAB99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25" b="95000" l="1563" r="98594">
                            <a14:foregroundMark x1="7344" y1="4531" x2="10938" y2="81094"/>
                            <a14:foregroundMark x1="11875" y1="8125" x2="14880" y2="8189"/>
                            <a14:foregroundMark x1="89844" y1="3125" x2="88438" y2="92500"/>
                            <a14:foregroundMark x1="94844" y1="91406" x2="7031" y2="95156"/>
                            <a14:foregroundMark x1="1563" y1="95000" x2="1563" y2="95000"/>
                            <a14:foregroundMark x1="98594" y1="90625" x2="98594" y2="90625"/>
                            <a14:backgroundMark x1="15469" y1="24063" x2="66719" y2="24063"/>
                            <a14:backgroundMark x1="66719" y1="24063" x2="82500" y2="22500"/>
                            <a14:backgroundMark x1="82500" y1="22500" x2="84063" y2="23125"/>
                            <a14:backgroundMark x1="85000" y1="37188" x2="15313" y2="38438"/>
                            <a14:backgroundMark x1="15313" y1="31719" x2="15313" y2="31719"/>
                            <a14:backgroundMark x1="15469" y1="47344" x2="73281" y2="44375"/>
                            <a14:backgroundMark x1="73281" y1="44375" x2="83281" y2="44375"/>
                            <a14:backgroundMark x1="15469" y1="60000" x2="72031" y2="60000"/>
                            <a14:backgroundMark x1="72031" y1="60000" x2="74219" y2="59844"/>
                            <a14:backgroundMark x1="14688" y1="75000" x2="63906" y2="71094"/>
                            <a14:backgroundMark x1="63906" y1="71094" x2="78438" y2="72188"/>
                            <a14:backgroundMark x1="79063" y1="80313" x2="15469" y2="81406"/>
                            <a14:backgroundMark x1="15313" y1="7500" x2="22969" y2="7344"/>
                            <a14:backgroundMark x1="22969" y1="7344" x2="40156" y2="7344"/>
                            <a14:backgroundMark x1="40156" y1="7344" x2="76719" y2="5313"/>
                            <a14:backgroundMark x1="76719" y1="5313" x2="81875" y2="5313"/>
                            <a14:backgroundMark x1="84531" y1="5156" x2="85000" y2="8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50825"/>
                <a:ext cx="6337300" cy="633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71B9676-6DAB-4215-AD57-CC080AB516A1}"/>
                  </a:ext>
                </a:extLst>
              </p:cNvPr>
              <p:cNvSpPr/>
              <p:nvPr/>
            </p:nvSpPr>
            <p:spPr>
              <a:xfrm>
                <a:off x="2562225" y="747712"/>
                <a:ext cx="219075" cy="19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8" name="Ellipse 27">
            <a:extLst>
              <a:ext uri="{FF2B5EF4-FFF2-40B4-BE49-F238E27FC236}">
                <a16:creationId xmlns:a16="http://schemas.microsoft.com/office/drawing/2014/main" id="{8F341FA3-A428-4909-93AD-1E343911A6E4}"/>
              </a:ext>
            </a:extLst>
          </p:cNvPr>
          <p:cNvSpPr/>
          <p:nvPr/>
        </p:nvSpPr>
        <p:spPr>
          <a:xfrm>
            <a:off x="5969658" y="74164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A16ED6F-EE57-4EF9-913D-D9DEA8402D5A}"/>
              </a:ext>
            </a:extLst>
          </p:cNvPr>
          <p:cNvSpPr/>
          <p:nvPr/>
        </p:nvSpPr>
        <p:spPr>
          <a:xfrm>
            <a:off x="6332243" y="74624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20E4C06-99D7-44C9-9A45-693647A6D953}"/>
              </a:ext>
            </a:extLst>
          </p:cNvPr>
          <p:cNvSpPr/>
          <p:nvPr/>
        </p:nvSpPr>
        <p:spPr>
          <a:xfrm>
            <a:off x="6692243" y="74417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19167A12-7E6F-493A-9B18-75823C886435}"/>
              </a:ext>
            </a:extLst>
          </p:cNvPr>
          <p:cNvSpPr/>
          <p:nvPr/>
        </p:nvSpPr>
        <p:spPr>
          <a:xfrm>
            <a:off x="7050293" y="740435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80A9D047-9830-4A19-BED7-C4CBDD661EB7}"/>
              </a:ext>
            </a:extLst>
          </p:cNvPr>
          <p:cNvSpPr/>
          <p:nvPr/>
        </p:nvSpPr>
        <p:spPr>
          <a:xfrm>
            <a:off x="7415463" y="736699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E73B8124-EEE0-4862-86ED-364F053847C9}"/>
              </a:ext>
            </a:extLst>
          </p:cNvPr>
          <p:cNvSpPr/>
          <p:nvPr/>
        </p:nvSpPr>
        <p:spPr>
          <a:xfrm>
            <a:off x="7775463" y="740435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3B512111-1496-4FA3-BDA2-A8317E9D14DD}"/>
              </a:ext>
            </a:extLst>
          </p:cNvPr>
          <p:cNvSpPr/>
          <p:nvPr/>
        </p:nvSpPr>
        <p:spPr>
          <a:xfrm>
            <a:off x="8129613" y="73670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5581B556-7240-43E8-9367-083D46B0C995}"/>
              </a:ext>
            </a:extLst>
          </p:cNvPr>
          <p:cNvSpPr/>
          <p:nvPr/>
        </p:nvSpPr>
        <p:spPr>
          <a:xfrm>
            <a:off x="4918660" y="128110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9813783-20DD-402A-9D0A-670FFCFF4AC0}"/>
              </a:ext>
            </a:extLst>
          </p:cNvPr>
          <p:cNvSpPr/>
          <p:nvPr/>
        </p:nvSpPr>
        <p:spPr>
          <a:xfrm>
            <a:off x="5286009" y="128641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B3C9773C-CA83-45CB-877C-627B1374E2BF}"/>
              </a:ext>
            </a:extLst>
          </p:cNvPr>
          <p:cNvSpPr/>
          <p:nvPr/>
        </p:nvSpPr>
        <p:spPr>
          <a:xfrm>
            <a:off x="6683557" y="1258713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C982FD9A-1E87-44A7-9E0B-6B43BBA346F5}"/>
              </a:ext>
            </a:extLst>
          </p:cNvPr>
          <p:cNvSpPr/>
          <p:nvPr/>
        </p:nvSpPr>
        <p:spPr>
          <a:xfrm>
            <a:off x="7041607" y="1254977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D1718137-A6B1-4C31-A55A-6C0758090853}"/>
              </a:ext>
            </a:extLst>
          </p:cNvPr>
          <p:cNvSpPr/>
          <p:nvPr/>
        </p:nvSpPr>
        <p:spPr>
          <a:xfrm>
            <a:off x="7406777" y="125124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9892ECCF-D793-4C19-9950-4739281E9E64}"/>
              </a:ext>
            </a:extLst>
          </p:cNvPr>
          <p:cNvSpPr/>
          <p:nvPr/>
        </p:nvSpPr>
        <p:spPr>
          <a:xfrm>
            <a:off x="7766777" y="1254977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60FBDA87-4DBA-4975-A5A6-CD104D5A4BFF}"/>
              </a:ext>
            </a:extLst>
          </p:cNvPr>
          <p:cNvSpPr/>
          <p:nvPr/>
        </p:nvSpPr>
        <p:spPr>
          <a:xfrm>
            <a:off x="8120927" y="1251242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05BB1E0A-6982-4393-87D1-60D213E6D3F6}"/>
              </a:ext>
            </a:extLst>
          </p:cNvPr>
          <p:cNvSpPr/>
          <p:nvPr/>
        </p:nvSpPr>
        <p:spPr>
          <a:xfrm>
            <a:off x="4897908" y="219149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7F4569E-E57A-442C-B78E-2201A1473BE8}"/>
              </a:ext>
            </a:extLst>
          </p:cNvPr>
          <p:cNvSpPr/>
          <p:nvPr/>
        </p:nvSpPr>
        <p:spPr>
          <a:xfrm>
            <a:off x="5263078" y="219149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8BFEA76B-1DB5-4746-9BF6-9AA8DA6B22DC}"/>
              </a:ext>
            </a:extLst>
          </p:cNvPr>
          <p:cNvSpPr/>
          <p:nvPr/>
        </p:nvSpPr>
        <p:spPr>
          <a:xfrm>
            <a:off x="5633011" y="2206575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31B63FE1-5D82-4773-BDFA-3A0223437E92}"/>
              </a:ext>
            </a:extLst>
          </p:cNvPr>
          <p:cNvSpPr/>
          <p:nvPr/>
        </p:nvSpPr>
        <p:spPr>
          <a:xfrm>
            <a:off x="6000360" y="2186889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B951FD5-6738-4D06-9A5A-9F999277E15C}"/>
              </a:ext>
            </a:extLst>
          </p:cNvPr>
          <p:cNvSpPr/>
          <p:nvPr/>
        </p:nvSpPr>
        <p:spPr>
          <a:xfrm>
            <a:off x="6362945" y="219149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D7C5F6D4-A38D-4482-B469-82508A8247BA}"/>
              </a:ext>
            </a:extLst>
          </p:cNvPr>
          <p:cNvSpPr/>
          <p:nvPr/>
        </p:nvSpPr>
        <p:spPr>
          <a:xfrm>
            <a:off x="6722945" y="2189419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75D356A-4940-48E5-941B-F6CDC1EEC81A}"/>
              </a:ext>
            </a:extLst>
          </p:cNvPr>
          <p:cNvSpPr/>
          <p:nvPr/>
        </p:nvSpPr>
        <p:spPr>
          <a:xfrm>
            <a:off x="7080995" y="218568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BE35A0B3-5337-4D02-8E8C-F83317C3DEDE}"/>
              </a:ext>
            </a:extLst>
          </p:cNvPr>
          <p:cNvSpPr/>
          <p:nvPr/>
        </p:nvSpPr>
        <p:spPr>
          <a:xfrm>
            <a:off x="7446165" y="2181947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4C951C59-DF5F-4B57-8378-B779B782222E}"/>
              </a:ext>
            </a:extLst>
          </p:cNvPr>
          <p:cNvSpPr/>
          <p:nvPr/>
        </p:nvSpPr>
        <p:spPr>
          <a:xfrm>
            <a:off x="7806165" y="218568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2CB22709-30F1-473D-8AC2-A4D869E2584C}"/>
              </a:ext>
            </a:extLst>
          </p:cNvPr>
          <p:cNvSpPr/>
          <p:nvPr/>
        </p:nvSpPr>
        <p:spPr>
          <a:xfrm>
            <a:off x="8160315" y="218194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5F02BA9-AAD8-430C-ABCD-9AD269A330B7}"/>
              </a:ext>
            </a:extLst>
          </p:cNvPr>
          <p:cNvSpPr/>
          <p:nvPr/>
        </p:nvSpPr>
        <p:spPr>
          <a:xfrm>
            <a:off x="4858520" y="176093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611732BC-EFAB-42E6-879C-05060EFB8811}"/>
              </a:ext>
            </a:extLst>
          </p:cNvPr>
          <p:cNvSpPr/>
          <p:nvPr/>
        </p:nvSpPr>
        <p:spPr>
          <a:xfrm>
            <a:off x="5223690" y="176093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750D0E3-D974-45FA-B03E-FE7E00DBB976}"/>
              </a:ext>
            </a:extLst>
          </p:cNvPr>
          <p:cNvSpPr/>
          <p:nvPr/>
        </p:nvSpPr>
        <p:spPr>
          <a:xfrm>
            <a:off x="5593623" y="1776019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FC92E76A-DD39-48E1-895C-FB4352EBE7AD}"/>
              </a:ext>
            </a:extLst>
          </p:cNvPr>
          <p:cNvSpPr/>
          <p:nvPr/>
        </p:nvSpPr>
        <p:spPr>
          <a:xfrm>
            <a:off x="5960972" y="1756333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EC40F568-3386-4EB6-A785-61621239E32D}"/>
              </a:ext>
            </a:extLst>
          </p:cNvPr>
          <p:cNvSpPr/>
          <p:nvPr/>
        </p:nvSpPr>
        <p:spPr>
          <a:xfrm>
            <a:off x="6323557" y="1760938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472B3DDE-BB0D-42E5-B8EC-28D46F0E5C09}"/>
              </a:ext>
            </a:extLst>
          </p:cNvPr>
          <p:cNvSpPr/>
          <p:nvPr/>
        </p:nvSpPr>
        <p:spPr>
          <a:xfrm>
            <a:off x="6683557" y="1758863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15CB31AA-B235-4297-A637-92D3ED4BCB2E}"/>
              </a:ext>
            </a:extLst>
          </p:cNvPr>
          <p:cNvSpPr/>
          <p:nvPr/>
        </p:nvSpPr>
        <p:spPr>
          <a:xfrm>
            <a:off x="7041607" y="175512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8148CB37-E8E8-45CD-8E76-16598591E818}"/>
              </a:ext>
            </a:extLst>
          </p:cNvPr>
          <p:cNvSpPr/>
          <p:nvPr/>
        </p:nvSpPr>
        <p:spPr>
          <a:xfrm>
            <a:off x="7406777" y="1751391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CC4984D-F0CD-4D50-9F8E-FA49C9D0A639}"/>
              </a:ext>
            </a:extLst>
          </p:cNvPr>
          <p:cNvSpPr/>
          <p:nvPr/>
        </p:nvSpPr>
        <p:spPr>
          <a:xfrm>
            <a:off x="7766777" y="175512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225E921E-8278-434B-A6B6-CB1185D96C1E}"/>
              </a:ext>
            </a:extLst>
          </p:cNvPr>
          <p:cNvSpPr/>
          <p:nvPr/>
        </p:nvSpPr>
        <p:spPr>
          <a:xfrm>
            <a:off x="8120927" y="175139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040780D-683B-4D46-8BF6-4DDFB4AD3223}"/>
              </a:ext>
            </a:extLst>
          </p:cNvPr>
          <p:cNvSpPr/>
          <p:nvPr/>
        </p:nvSpPr>
        <p:spPr>
          <a:xfrm>
            <a:off x="4844668" y="267286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B1316ADB-F46B-4AD2-882B-FCDEC1D1A859}"/>
              </a:ext>
            </a:extLst>
          </p:cNvPr>
          <p:cNvSpPr/>
          <p:nvPr/>
        </p:nvSpPr>
        <p:spPr>
          <a:xfrm>
            <a:off x="5209838" y="267286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63ABEE26-1069-4337-9D06-6ECD4C54FB44}"/>
              </a:ext>
            </a:extLst>
          </p:cNvPr>
          <p:cNvSpPr/>
          <p:nvPr/>
        </p:nvSpPr>
        <p:spPr>
          <a:xfrm>
            <a:off x="5579771" y="2687947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87FFE209-696C-4A1A-8C53-4D4C357F7A6C}"/>
              </a:ext>
            </a:extLst>
          </p:cNvPr>
          <p:cNvSpPr/>
          <p:nvPr/>
        </p:nvSpPr>
        <p:spPr>
          <a:xfrm>
            <a:off x="5947120" y="266826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3D86937B-7822-49C2-92BD-1ED03C63E90D}"/>
              </a:ext>
            </a:extLst>
          </p:cNvPr>
          <p:cNvSpPr/>
          <p:nvPr/>
        </p:nvSpPr>
        <p:spPr>
          <a:xfrm>
            <a:off x="6309705" y="2672866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AE379CED-A1C8-43C1-B680-24011E3F1000}"/>
              </a:ext>
            </a:extLst>
          </p:cNvPr>
          <p:cNvSpPr/>
          <p:nvPr/>
        </p:nvSpPr>
        <p:spPr>
          <a:xfrm>
            <a:off x="6669705" y="267079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D781D43E-191A-4E36-ADD6-DB0E0751F541}"/>
              </a:ext>
            </a:extLst>
          </p:cNvPr>
          <p:cNvSpPr/>
          <p:nvPr/>
        </p:nvSpPr>
        <p:spPr>
          <a:xfrm>
            <a:off x="7027755" y="266705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61B0AD98-775E-45E0-9E6C-CE4E0A66AC52}"/>
              </a:ext>
            </a:extLst>
          </p:cNvPr>
          <p:cNvSpPr/>
          <p:nvPr/>
        </p:nvSpPr>
        <p:spPr>
          <a:xfrm>
            <a:off x="7392925" y="266331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06944BF7-CB1D-424A-9BCC-1D51E6345758}"/>
              </a:ext>
            </a:extLst>
          </p:cNvPr>
          <p:cNvSpPr/>
          <p:nvPr/>
        </p:nvSpPr>
        <p:spPr>
          <a:xfrm>
            <a:off x="7752925" y="266705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673F8C0C-E5C1-4A52-8EFA-EA1775D0A460}"/>
              </a:ext>
            </a:extLst>
          </p:cNvPr>
          <p:cNvSpPr/>
          <p:nvPr/>
        </p:nvSpPr>
        <p:spPr>
          <a:xfrm>
            <a:off x="8107075" y="2663320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8F8545D-61C9-4087-9C60-D00B591E7F7B}"/>
              </a:ext>
            </a:extLst>
          </p:cNvPr>
          <p:cNvSpPr/>
          <p:nvPr/>
        </p:nvSpPr>
        <p:spPr>
          <a:xfrm>
            <a:off x="4858520" y="3234232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DBFB6F2-CA67-48C4-99FB-CE33B6737561}"/>
              </a:ext>
            </a:extLst>
          </p:cNvPr>
          <p:cNvSpPr/>
          <p:nvPr/>
        </p:nvSpPr>
        <p:spPr>
          <a:xfrm>
            <a:off x="5223690" y="3234232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F35B4422-FA72-4C5E-AD31-BA5FE6583B8A}"/>
              </a:ext>
            </a:extLst>
          </p:cNvPr>
          <p:cNvSpPr/>
          <p:nvPr/>
        </p:nvSpPr>
        <p:spPr>
          <a:xfrm>
            <a:off x="5593623" y="3249314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FDFD5A20-A349-468C-B00F-DC45E26F6E81}"/>
              </a:ext>
            </a:extLst>
          </p:cNvPr>
          <p:cNvSpPr/>
          <p:nvPr/>
        </p:nvSpPr>
        <p:spPr>
          <a:xfrm>
            <a:off x="5960972" y="3229628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237BA4C8-3F4C-4D4E-A377-294419EACB67}"/>
              </a:ext>
            </a:extLst>
          </p:cNvPr>
          <p:cNvSpPr/>
          <p:nvPr/>
        </p:nvSpPr>
        <p:spPr>
          <a:xfrm>
            <a:off x="6323557" y="3234233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5AB577EF-8711-4F8B-8AD8-DC978B13FA30}"/>
              </a:ext>
            </a:extLst>
          </p:cNvPr>
          <p:cNvSpPr/>
          <p:nvPr/>
        </p:nvSpPr>
        <p:spPr>
          <a:xfrm>
            <a:off x="6683557" y="3232158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FD6183FB-28ED-461A-9F7D-5C65FE914B24}"/>
              </a:ext>
            </a:extLst>
          </p:cNvPr>
          <p:cNvSpPr/>
          <p:nvPr/>
        </p:nvSpPr>
        <p:spPr>
          <a:xfrm>
            <a:off x="7041607" y="3228422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12C1CBC8-719C-432F-91F9-4D7E9EA94AD9}"/>
              </a:ext>
            </a:extLst>
          </p:cNvPr>
          <p:cNvSpPr/>
          <p:nvPr/>
        </p:nvSpPr>
        <p:spPr>
          <a:xfrm>
            <a:off x="7406777" y="3224686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7CB2962-092C-4D0B-B9D1-9E8AE45E81C4}"/>
              </a:ext>
            </a:extLst>
          </p:cNvPr>
          <p:cNvSpPr/>
          <p:nvPr/>
        </p:nvSpPr>
        <p:spPr>
          <a:xfrm>
            <a:off x="7766777" y="3228422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720352CB-C411-461D-A035-F654A5827304}"/>
              </a:ext>
            </a:extLst>
          </p:cNvPr>
          <p:cNvSpPr/>
          <p:nvPr/>
        </p:nvSpPr>
        <p:spPr>
          <a:xfrm>
            <a:off x="8120927" y="322468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71A63175-629E-406D-BCA5-55A9D753C712}"/>
              </a:ext>
            </a:extLst>
          </p:cNvPr>
          <p:cNvSpPr/>
          <p:nvPr/>
        </p:nvSpPr>
        <p:spPr>
          <a:xfrm>
            <a:off x="3705225" y="371711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CD7522CA-7463-4D1F-A1B5-22DE73D96EA4}"/>
              </a:ext>
            </a:extLst>
          </p:cNvPr>
          <p:cNvSpPr/>
          <p:nvPr/>
        </p:nvSpPr>
        <p:spPr>
          <a:xfrm>
            <a:off x="4070395" y="371711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8245B12C-BFF0-4355-AEA5-BC6862AA0CE5}"/>
              </a:ext>
            </a:extLst>
          </p:cNvPr>
          <p:cNvSpPr/>
          <p:nvPr/>
        </p:nvSpPr>
        <p:spPr>
          <a:xfrm>
            <a:off x="4440328" y="373219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268A635B-8B1D-40BF-AEDA-CBB4A3BB6C43}"/>
              </a:ext>
            </a:extLst>
          </p:cNvPr>
          <p:cNvSpPr/>
          <p:nvPr/>
        </p:nvSpPr>
        <p:spPr>
          <a:xfrm>
            <a:off x="4807677" y="371250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7EF7A59A-D4CA-434E-9ECD-95A662E4FCDA}"/>
              </a:ext>
            </a:extLst>
          </p:cNvPr>
          <p:cNvSpPr/>
          <p:nvPr/>
        </p:nvSpPr>
        <p:spPr>
          <a:xfrm>
            <a:off x="5170262" y="3717111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0BD34E4E-1C9F-43CD-949C-93A92261894A}"/>
              </a:ext>
            </a:extLst>
          </p:cNvPr>
          <p:cNvSpPr/>
          <p:nvPr/>
        </p:nvSpPr>
        <p:spPr>
          <a:xfrm>
            <a:off x="5530262" y="371503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5D3E96FD-8BEA-4386-B9DA-D02C60DC8298}"/>
              </a:ext>
            </a:extLst>
          </p:cNvPr>
          <p:cNvSpPr/>
          <p:nvPr/>
        </p:nvSpPr>
        <p:spPr>
          <a:xfrm>
            <a:off x="5888312" y="371130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C210D26E-9A95-4325-B240-CD2F5C047323}"/>
              </a:ext>
            </a:extLst>
          </p:cNvPr>
          <p:cNvSpPr/>
          <p:nvPr/>
        </p:nvSpPr>
        <p:spPr>
          <a:xfrm>
            <a:off x="6253482" y="3707564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9331C178-0C38-4C51-9CC2-65D802577601}"/>
              </a:ext>
            </a:extLst>
          </p:cNvPr>
          <p:cNvSpPr/>
          <p:nvPr/>
        </p:nvSpPr>
        <p:spPr>
          <a:xfrm>
            <a:off x="6613482" y="371130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F469204B-C5F4-451C-A9D4-A5C14A39878C}"/>
              </a:ext>
            </a:extLst>
          </p:cNvPr>
          <p:cNvSpPr/>
          <p:nvPr/>
        </p:nvSpPr>
        <p:spPr>
          <a:xfrm>
            <a:off x="6967632" y="3707565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1846B43B-010D-4852-BD49-CBF8BFDC3EDB}"/>
              </a:ext>
            </a:extLst>
          </p:cNvPr>
          <p:cNvSpPr/>
          <p:nvPr/>
        </p:nvSpPr>
        <p:spPr>
          <a:xfrm>
            <a:off x="3705225" y="511152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5FA817A3-79B7-4584-B2A4-84F0A03305A2}"/>
              </a:ext>
            </a:extLst>
          </p:cNvPr>
          <p:cNvSpPr/>
          <p:nvPr/>
        </p:nvSpPr>
        <p:spPr>
          <a:xfrm>
            <a:off x="4070395" y="511152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650EB80-B328-4E35-85C9-6328079D897D}"/>
              </a:ext>
            </a:extLst>
          </p:cNvPr>
          <p:cNvSpPr/>
          <p:nvPr/>
        </p:nvSpPr>
        <p:spPr>
          <a:xfrm>
            <a:off x="4440328" y="512660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BA54E811-47B6-47D3-82DF-53830A4C0AAC}"/>
              </a:ext>
            </a:extLst>
          </p:cNvPr>
          <p:cNvSpPr/>
          <p:nvPr/>
        </p:nvSpPr>
        <p:spPr>
          <a:xfrm>
            <a:off x="4807677" y="510692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48BB32CF-0FD3-4FA2-A961-A295FF6B3AA7}"/>
              </a:ext>
            </a:extLst>
          </p:cNvPr>
          <p:cNvSpPr/>
          <p:nvPr/>
        </p:nvSpPr>
        <p:spPr>
          <a:xfrm>
            <a:off x="5170262" y="5111528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CC5D39F5-B009-42CE-A9F8-A54F4C432575}"/>
              </a:ext>
            </a:extLst>
          </p:cNvPr>
          <p:cNvSpPr/>
          <p:nvPr/>
        </p:nvSpPr>
        <p:spPr>
          <a:xfrm>
            <a:off x="5530262" y="510945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4D6BB972-4AE3-4C3F-A27C-699E34A37E99}"/>
              </a:ext>
            </a:extLst>
          </p:cNvPr>
          <p:cNvSpPr/>
          <p:nvPr/>
        </p:nvSpPr>
        <p:spPr>
          <a:xfrm>
            <a:off x="5888312" y="510571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539BD3CD-14CC-4DA9-9E91-EA6272952BE0}"/>
              </a:ext>
            </a:extLst>
          </p:cNvPr>
          <p:cNvSpPr/>
          <p:nvPr/>
        </p:nvSpPr>
        <p:spPr>
          <a:xfrm>
            <a:off x="6253482" y="5101981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70BCC822-FF75-403C-A099-7C85DA064860}"/>
              </a:ext>
            </a:extLst>
          </p:cNvPr>
          <p:cNvSpPr/>
          <p:nvPr/>
        </p:nvSpPr>
        <p:spPr>
          <a:xfrm>
            <a:off x="6613482" y="510571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F9A23EE1-8BA9-4401-83CE-391D29F84838}"/>
              </a:ext>
            </a:extLst>
          </p:cNvPr>
          <p:cNvSpPr/>
          <p:nvPr/>
        </p:nvSpPr>
        <p:spPr>
          <a:xfrm>
            <a:off x="6967632" y="5101982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79169031-5F55-4C81-8E76-F345F17C0B49}"/>
              </a:ext>
            </a:extLst>
          </p:cNvPr>
          <p:cNvSpPr/>
          <p:nvPr/>
        </p:nvSpPr>
        <p:spPr>
          <a:xfrm>
            <a:off x="3705225" y="419911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CBD14523-7A9B-45FF-9220-2E2367C760F9}"/>
              </a:ext>
            </a:extLst>
          </p:cNvPr>
          <p:cNvSpPr/>
          <p:nvPr/>
        </p:nvSpPr>
        <p:spPr>
          <a:xfrm>
            <a:off x="4070395" y="419911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CFD161A7-0451-4953-8E3B-771C49327723}"/>
              </a:ext>
            </a:extLst>
          </p:cNvPr>
          <p:cNvSpPr/>
          <p:nvPr/>
        </p:nvSpPr>
        <p:spPr>
          <a:xfrm>
            <a:off x="4440328" y="421420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16AB3A78-8613-443F-940C-8441A2690CB1}"/>
              </a:ext>
            </a:extLst>
          </p:cNvPr>
          <p:cNvSpPr/>
          <p:nvPr/>
        </p:nvSpPr>
        <p:spPr>
          <a:xfrm>
            <a:off x="4807677" y="419451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E68EE8AA-9595-42E8-B220-FA39C4522E3F}"/>
              </a:ext>
            </a:extLst>
          </p:cNvPr>
          <p:cNvSpPr/>
          <p:nvPr/>
        </p:nvSpPr>
        <p:spPr>
          <a:xfrm>
            <a:off x="5170262" y="4199119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6E860416-455C-48D0-8CE8-87EB28D5BDF4}"/>
              </a:ext>
            </a:extLst>
          </p:cNvPr>
          <p:cNvSpPr/>
          <p:nvPr/>
        </p:nvSpPr>
        <p:spPr>
          <a:xfrm>
            <a:off x="5530262" y="419704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8D18E50A-AB0F-412B-9DC6-4E0EF4865736}"/>
              </a:ext>
            </a:extLst>
          </p:cNvPr>
          <p:cNvSpPr/>
          <p:nvPr/>
        </p:nvSpPr>
        <p:spPr>
          <a:xfrm>
            <a:off x="5888312" y="419330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64BAB195-4331-4346-8E9B-AEDD0C3D9D32}"/>
              </a:ext>
            </a:extLst>
          </p:cNvPr>
          <p:cNvSpPr/>
          <p:nvPr/>
        </p:nvSpPr>
        <p:spPr>
          <a:xfrm>
            <a:off x="6253482" y="4189572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2C95C015-F789-4A8C-B626-DB2890E5AC1C}"/>
              </a:ext>
            </a:extLst>
          </p:cNvPr>
          <p:cNvSpPr/>
          <p:nvPr/>
        </p:nvSpPr>
        <p:spPr>
          <a:xfrm>
            <a:off x="6613482" y="419330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4151C4C9-E685-4ABD-BA15-2048E1F8E43B}"/>
              </a:ext>
            </a:extLst>
          </p:cNvPr>
          <p:cNvSpPr/>
          <p:nvPr/>
        </p:nvSpPr>
        <p:spPr>
          <a:xfrm>
            <a:off x="6967632" y="4189573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6967F9D1-87DD-4979-85F5-A47EEF4CCECB}"/>
              </a:ext>
            </a:extLst>
          </p:cNvPr>
          <p:cNvSpPr/>
          <p:nvPr/>
        </p:nvSpPr>
        <p:spPr>
          <a:xfrm>
            <a:off x="3706178" y="467618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E54B094B-C23E-4607-8270-D7880B0E83BB}"/>
              </a:ext>
            </a:extLst>
          </p:cNvPr>
          <p:cNvSpPr/>
          <p:nvPr/>
        </p:nvSpPr>
        <p:spPr>
          <a:xfrm>
            <a:off x="4071348" y="467618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55297E61-27A6-4E05-97F0-E9DBB333FECF}"/>
              </a:ext>
            </a:extLst>
          </p:cNvPr>
          <p:cNvSpPr/>
          <p:nvPr/>
        </p:nvSpPr>
        <p:spPr>
          <a:xfrm>
            <a:off x="4441281" y="469126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57FDD80D-84F4-4E40-B5E9-A5CC31C1F346}"/>
              </a:ext>
            </a:extLst>
          </p:cNvPr>
          <p:cNvSpPr/>
          <p:nvPr/>
        </p:nvSpPr>
        <p:spPr>
          <a:xfrm>
            <a:off x="4808630" y="467158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A2D3D2E6-A29A-4A51-828A-404BC415B7DE}"/>
              </a:ext>
            </a:extLst>
          </p:cNvPr>
          <p:cNvSpPr/>
          <p:nvPr/>
        </p:nvSpPr>
        <p:spPr>
          <a:xfrm>
            <a:off x="5171215" y="4676185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4C1CBCF4-BF27-4DA8-AF1E-E2D760038E7F}"/>
              </a:ext>
            </a:extLst>
          </p:cNvPr>
          <p:cNvSpPr/>
          <p:nvPr/>
        </p:nvSpPr>
        <p:spPr>
          <a:xfrm>
            <a:off x="5531215" y="467411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49E5B2F4-B2E9-44DC-8260-B573A98E2520}"/>
              </a:ext>
            </a:extLst>
          </p:cNvPr>
          <p:cNvSpPr/>
          <p:nvPr/>
        </p:nvSpPr>
        <p:spPr>
          <a:xfrm>
            <a:off x="5889265" y="467037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77D5CB5F-E7C7-48C6-AEF4-3C4A2C06A49E}"/>
              </a:ext>
            </a:extLst>
          </p:cNvPr>
          <p:cNvSpPr/>
          <p:nvPr/>
        </p:nvSpPr>
        <p:spPr>
          <a:xfrm>
            <a:off x="6254435" y="4666638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E108CBFE-01E7-47C3-8A97-67C7745B375A}"/>
              </a:ext>
            </a:extLst>
          </p:cNvPr>
          <p:cNvSpPr/>
          <p:nvPr/>
        </p:nvSpPr>
        <p:spPr>
          <a:xfrm>
            <a:off x="6614435" y="467037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69E35E1E-0543-4A00-9FB4-39C8914F0659}"/>
              </a:ext>
            </a:extLst>
          </p:cNvPr>
          <p:cNvSpPr/>
          <p:nvPr/>
        </p:nvSpPr>
        <p:spPr>
          <a:xfrm>
            <a:off x="6968585" y="4666639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8535210F-BEEC-437C-9199-8A3C2591942D}"/>
              </a:ext>
            </a:extLst>
          </p:cNvPr>
          <p:cNvSpPr/>
          <p:nvPr/>
        </p:nvSpPr>
        <p:spPr>
          <a:xfrm>
            <a:off x="4896143" y="73434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1A0794E6-16EF-4726-9ECE-BFEAA8492860}"/>
              </a:ext>
            </a:extLst>
          </p:cNvPr>
          <p:cNvSpPr/>
          <p:nvPr/>
        </p:nvSpPr>
        <p:spPr>
          <a:xfrm>
            <a:off x="5261313" y="73434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05E3BB03-F2AE-4F6D-A6D4-8BFD09BB2386}"/>
              </a:ext>
            </a:extLst>
          </p:cNvPr>
          <p:cNvSpPr/>
          <p:nvPr/>
        </p:nvSpPr>
        <p:spPr>
          <a:xfrm>
            <a:off x="5631246" y="74942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A8CD138-16B7-46C2-A21E-F55CFD16BBD2}"/>
              </a:ext>
            </a:extLst>
          </p:cNvPr>
          <p:cNvSpPr/>
          <p:nvPr/>
        </p:nvSpPr>
        <p:spPr>
          <a:xfrm>
            <a:off x="9137044" y="3125259"/>
            <a:ext cx="1230058" cy="378883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Acceseditionsscript Normal" panose="00000500000000000000" pitchFamily="50" charset="0"/>
              </a:rPr>
              <a:t>60</a:t>
            </a:r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A8A3EE8E-E9BD-438E-B353-7B8C789F9A8C}"/>
              </a:ext>
            </a:extLst>
          </p:cNvPr>
          <p:cNvSpPr/>
          <p:nvPr/>
        </p:nvSpPr>
        <p:spPr>
          <a:xfrm>
            <a:off x="5641880" y="1275869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8A283DF3-6D26-46FE-8901-13F9582900C4}"/>
              </a:ext>
            </a:extLst>
          </p:cNvPr>
          <p:cNvSpPr/>
          <p:nvPr/>
        </p:nvSpPr>
        <p:spPr>
          <a:xfrm>
            <a:off x="6009229" y="1256183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D079A429-84BC-48DC-9209-BA973F82CA6E}"/>
              </a:ext>
            </a:extLst>
          </p:cNvPr>
          <p:cNvSpPr/>
          <p:nvPr/>
        </p:nvSpPr>
        <p:spPr>
          <a:xfrm>
            <a:off x="6371814" y="126078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57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3F000F85-656F-4791-BD3F-B0D984E8EA94}"/>
              </a:ext>
            </a:extLst>
          </p:cNvPr>
          <p:cNvGrpSpPr/>
          <p:nvPr/>
        </p:nvGrpSpPr>
        <p:grpSpPr>
          <a:xfrm>
            <a:off x="2927350" y="250825"/>
            <a:ext cx="6337300" cy="6337300"/>
            <a:chOff x="1784350" y="250825"/>
            <a:chExt cx="6337300" cy="6337300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B1D56AA0-1FD3-4583-B5FD-D5814C82DBB8}"/>
                </a:ext>
              </a:extLst>
            </p:cNvPr>
            <p:cNvCxnSpPr/>
            <p:nvPr/>
          </p:nvCxnSpPr>
          <p:spPr>
            <a:xfrm flipV="1">
              <a:off x="2562225" y="8858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A800CDE1-2B20-49F0-9374-C3EBF368A93C}"/>
                </a:ext>
              </a:extLst>
            </p:cNvPr>
            <p:cNvCxnSpPr/>
            <p:nvPr/>
          </p:nvCxnSpPr>
          <p:spPr>
            <a:xfrm flipV="1">
              <a:off x="2562225" y="13716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42653648-E2E8-47B8-9CCD-035705B3F494}"/>
                </a:ext>
              </a:extLst>
            </p:cNvPr>
            <p:cNvCxnSpPr/>
            <p:nvPr/>
          </p:nvCxnSpPr>
          <p:spPr>
            <a:xfrm flipV="1">
              <a:off x="2562225" y="18573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39D36C41-3AA2-4B5B-87E5-21C139DE962E}"/>
                </a:ext>
              </a:extLst>
            </p:cNvPr>
            <p:cNvCxnSpPr/>
            <p:nvPr/>
          </p:nvCxnSpPr>
          <p:spPr>
            <a:xfrm flipV="1">
              <a:off x="2562225" y="23431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E5EA1F35-0A2E-43B3-8AC2-7DC5DB8F4455}"/>
                </a:ext>
              </a:extLst>
            </p:cNvPr>
            <p:cNvCxnSpPr/>
            <p:nvPr/>
          </p:nvCxnSpPr>
          <p:spPr>
            <a:xfrm flipV="1">
              <a:off x="2562225" y="28289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F80AE0E7-E5FD-4502-B819-19511073564A}"/>
                </a:ext>
              </a:extLst>
            </p:cNvPr>
            <p:cNvCxnSpPr/>
            <p:nvPr/>
          </p:nvCxnSpPr>
          <p:spPr>
            <a:xfrm flipV="1">
              <a:off x="2562225" y="33147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D09DD40-3DA0-46F8-A537-FF8B03684995}"/>
                </a:ext>
              </a:extLst>
            </p:cNvPr>
            <p:cNvCxnSpPr/>
            <p:nvPr/>
          </p:nvCxnSpPr>
          <p:spPr>
            <a:xfrm flipV="1">
              <a:off x="2562225" y="38004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F5250244-9BE4-44FD-BC8A-FC8D05D3CF2D}"/>
                </a:ext>
              </a:extLst>
            </p:cNvPr>
            <p:cNvCxnSpPr/>
            <p:nvPr/>
          </p:nvCxnSpPr>
          <p:spPr>
            <a:xfrm flipV="1">
              <a:off x="2562225" y="42862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FFB1C133-1A8E-4246-B445-1222324AFB8A}"/>
                </a:ext>
              </a:extLst>
            </p:cNvPr>
            <p:cNvCxnSpPr/>
            <p:nvPr/>
          </p:nvCxnSpPr>
          <p:spPr>
            <a:xfrm flipV="1">
              <a:off x="2562225" y="47720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2F1EC3F5-C067-457C-90E6-0FD1D7D985FF}"/>
                </a:ext>
              </a:extLst>
            </p:cNvPr>
            <p:cNvCxnSpPr/>
            <p:nvPr/>
          </p:nvCxnSpPr>
          <p:spPr>
            <a:xfrm flipV="1">
              <a:off x="2562225" y="52578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1CA46035-940A-46AD-A378-3405381BFE0C}"/>
                </a:ext>
              </a:extLst>
            </p:cNvPr>
            <p:cNvGrpSpPr/>
            <p:nvPr/>
          </p:nvGrpSpPr>
          <p:grpSpPr>
            <a:xfrm>
              <a:off x="1784350" y="250825"/>
              <a:ext cx="6337300" cy="6337300"/>
              <a:chOff x="1784350" y="250825"/>
              <a:chExt cx="6337300" cy="6337300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70F8B53A-6460-4866-89AB-2A2AAEAB99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25" b="95000" l="1563" r="98594">
                            <a14:foregroundMark x1="7344" y1="4531" x2="10938" y2="81094"/>
                            <a14:foregroundMark x1="11875" y1="8125" x2="14880" y2="8189"/>
                            <a14:foregroundMark x1="89844" y1="3125" x2="88438" y2="92500"/>
                            <a14:foregroundMark x1="94844" y1="91406" x2="7031" y2="95156"/>
                            <a14:foregroundMark x1="1563" y1="95000" x2="1563" y2="95000"/>
                            <a14:foregroundMark x1="98594" y1="90625" x2="98594" y2="90625"/>
                            <a14:backgroundMark x1="15469" y1="24063" x2="66719" y2="24063"/>
                            <a14:backgroundMark x1="66719" y1="24063" x2="82500" y2="22500"/>
                            <a14:backgroundMark x1="82500" y1="22500" x2="84063" y2="23125"/>
                            <a14:backgroundMark x1="85000" y1="37188" x2="15313" y2="38438"/>
                            <a14:backgroundMark x1="15313" y1="31719" x2="15313" y2="31719"/>
                            <a14:backgroundMark x1="15469" y1="47344" x2="73281" y2="44375"/>
                            <a14:backgroundMark x1="73281" y1="44375" x2="83281" y2="44375"/>
                            <a14:backgroundMark x1="15469" y1="60000" x2="72031" y2="60000"/>
                            <a14:backgroundMark x1="72031" y1="60000" x2="74219" y2="59844"/>
                            <a14:backgroundMark x1="14688" y1="75000" x2="63906" y2="71094"/>
                            <a14:backgroundMark x1="63906" y1="71094" x2="78438" y2="72188"/>
                            <a14:backgroundMark x1="79063" y1="80313" x2="15469" y2="81406"/>
                            <a14:backgroundMark x1="15313" y1="7500" x2="22969" y2="7344"/>
                            <a14:backgroundMark x1="22969" y1="7344" x2="40156" y2="7344"/>
                            <a14:backgroundMark x1="40156" y1="7344" x2="76719" y2="5313"/>
                            <a14:backgroundMark x1="76719" y1="5313" x2="81875" y2="5313"/>
                            <a14:backgroundMark x1="84531" y1="5156" x2="85000" y2="8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50825"/>
                <a:ext cx="6337300" cy="633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71B9676-6DAB-4215-AD57-CC080AB516A1}"/>
                  </a:ext>
                </a:extLst>
              </p:cNvPr>
              <p:cNvSpPr/>
              <p:nvPr/>
            </p:nvSpPr>
            <p:spPr>
              <a:xfrm>
                <a:off x="2562225" y="747712"/>
                <a:ext cx="219075" cy="19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8" name="Ellipse 27">
            <a:extLst>
              <a:ext uri="{FF2B5EF4-FFF2-40B4-BE49-F238E27FC236}">
                <a16:creationId xmlns:a16="http://schemas.microsoft.com/office/drawing/2014/main" id="{8F341FA3-A428-4909-93AD-1E343911A6E4}"/>
              </a:ext>
            </a:extLst>
          </p:cNvPr>
          <p:cNvSpPr/>
          <p:nvPr/>
        </p:nvSpPr>
        <p:spPr>
          <a:xfrm>
            <a:off x="5969658" y="74164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A16ED6F-EE57-4EF9-913D-D9DEA8402D5A}"/>
              </a:ext>
            </a:extLst>
          </p:cNvPr>
          <p:cNvSpPr/>
          <p:nvPr/>
        </p:nvSpPr>
        <p:spPr>
          <a:xfrm>
            <a:off x="6332243" y="74624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20E4C06-99D7-44C9-9A45-693647A6D953}"/>
              </a:ext>
            </a:extLst>
          </p:cNvPr>
          <p:cNvSpPr/>
          <p:nvPr/>
        </p:nvSpPr>
        <p:spPr>
          <a:xfrm>
            <a:off x="6692243" y="74417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19167A12-7E6F-493A-9B18-75823C886435}"/>
              </a:ext>
            </a:extLst>
          </p:cNvPr>
          <p:cNvSpPr/>
          <p:nvPr/>
        </p:nvSpPr>
        <p:spPr>
          <a:xfrm>
            <a:off x="7050293" y="740435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80A9D047-9830-4A19-BED7-C4CBDD661EB7}"/>
              </a:ext>
            </a:extLst>
          </p:cNvPr>
          <p:cNvSpPr/>
          <p:nvPr/>
        </p:nvSpPr>
        <p:spPr>
          <a:xfrm>
            <a:off x="7415463" y="736699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E73B8124-EEE0-4862-86ED-364F053847C9}"/>
              </a:ext>
            </a:extLst>
          </p:cNvPr>
          <p:cNvSpPr/>
          <p:nvPr/>
        </p:nvSpPr>
        <p:spPr>
          <a:xfrm>
            <a:off x="7775463" y="740435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3B512111-1496-4FA3-BDA2-A8317E9D14DD}"/>
              </a:ext>
            </a:extLst>
          </p:cNvPr>
          <p:cNvSpPr/>
          <p:nvPr/>
        </p:nvSpPr>
        <p:spPr>
          <a:xfrm>
            <a:off x="8129613" y="73670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5581B556-7240-43E8-9367-083D46B0C995}"/>
              </a:ext>
            </a:extLst>
          </p:cNvPr>
          <p:cNvSpPr/>
          <p:nvPr/>
        </p:nvSpPr>
        <p:spPr>
          <a:xfrm>
            <a:off x="4918660" y="128110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9813783-20DD-402A-9D0A-670FFCFF4AC0}"/>
              </a:ext>
            </a:extLst>
          </p:cNvPr>
          <p:cNvSpPr/>
          <p:nvPr/>
        </p:nvSpPr>
        <p:spPr>
          <a:xfrm>
            <a:off x="5286009" y="128641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B3C9773C-CA83-45CB-877C-627B1374E2BF}"/>
              </a:ext>
            </a:extLst>
          </p:cNvPr>
          <p:cNvSpPr/>
          <p:nvPr/>
        </p:nvSpPr>
        <p:spPr>
          <a:xfrm>
            <a:off x="6683557" y="1258713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C982FD9A-1E87-44A7-9E0B-6B43BBA346F5}"/>
              </a:ext>
            </a:extLst>
          </p:cNvPr>
          <p:cNvSpPr/>
          <p:nvPr/>
        </p:nvSpPr>
        <p:spPr>
          <a:xfrm>
            <a:off x="7041607" y="1254977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D1718137-A6B1-4C31-A55A-6C0758090853}"/>
              </a:ext>
            </a:extLst>
          </p:cNvPr>
          <p:cNvSpPr/>
          <p:nvPr/>
        </p:nvSpPr>
        <p:spPr>
          <a:xfrm>
            <a:off x="7406777" y="125124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9892ECCF-D793-4C19-9950-4739281E9E64}"/>
              </a:ext>
            </a:extLst>
          </p:cNvPr>
          <p:cNvSpPr/>
          <p:nvPr/>
        </p:nvSpPr>
        <p:spPr>
          <a:xfrm>
            <a:off x="7766777" y="1254977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60FBDA87-4DBA-4975-A5A6-CD104D5A4BFF}"/>
              </a:ext>
            </a:extLst>
          </p:cNvPr>
          <p:cNvSpPr/>
          <p:nvPr/>
        </p:nvSpPr>
        <p:spPr>
          <a:xfrm>
            <a:off x="8120927" y="1251242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05BB1E0A-6982-4393-87D1-60D213E6D3F6}"/>
              </a:ext>
            </a:extLst>
          </p:cNvPr>
          <p:cNvSpPr/>
          <p:nvPr/>
        </p:nvSpPr>
        <p:spPr>
          <a:xfrm>
            <a:off x="4897908" y="219149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7F4569E-E57A-442C-B78E-2201A1473BE8}"/>
              </a:ext>
            </a:extLst>
          </p:cNvPr>
          <p:cNvSpPr/>
          <p:nvPr/>
        </p:nvSpPr>
        <p:spPr>
          <a:xfrm>
            <a:off x="5263078" y="219149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8BFEA76B-1DB5-4746-9BF6-9AA8DA6B22DC}"/>
              </a:ext>
            </a:extLst>
          </p:cNvPr>
          <p:cNvSpPr/>
          <p:nvPr/>
        </p:nvSpPr>
        <p:spPr>
          <a:xfrm>
            <a:off x="5633011" y="2206575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31B63FE1-5D82-4773-BDFA-3A0223437E92}"/>
              </a:ext>
            </a:extLst>
          </p:cNvPr>
          <p:cNvSpPr/>
          <p:nvPr/>
        </p:nvSpPr>
        <p:spPr>
          <a:xfrm>
            <a:off x="6000360" y="2186889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B951FD5-6738-4D06-9A5A-9F999277E15C}"/>
              </a:ext>
            </a:extLst>
          </p:cNvPr>
          <p:cNvSpPr/>
          <p:nvPr/>
        </p:nvSpPr>
        <p:spPr>
          <a:xfrm>
            <a:off x="6362945" y="219149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D7C5F6D4-A38D-4482-B469-82508A8247BA}"/>
              </a:ext>
            </a:extLst>
          </p:cNvPr>
          <p:cNvSpPr/>
          <p:nvPr/>
        </p:nvSpPr>
        <p:spPr>
          <a:xfrm>
            <a:off x="6722945" y="2189419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75D356A-4940-48E5-941B-F6CDC1EEC81A}"/>
              </a:ext>
            </a:extLst>
          </p:cNvPr>
          <p:cNvSpPr/>
          <p:nvPr/>
        </p:nvSpPr>
        <p:spPr>
          <a:xfrm>
            <a:off x="7080995" y="218568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BE35A0B3-5337-4D02-8E8C-F83317C3DEDE}"/>
              </a:ext>
            </a:extLst>
          </p:cNvPr>
          <p:cNvSpPr/>
          <p:nvPr/>
        </p:nvSpPr>
        <p:spPr>
          <a:xfrm>
            <a:off x="7446165" y="2181947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4C951C59-DF5F-4B57-8378-B779B782222E}"/>
              </a:ext>
            </a:extLst>
          </p:cNvPr>
          <p:cNvSpPr/>
          <p:nvPr/>
        </p:nvSpPr>
        <p:spPr>
          <a:xfrm>
            <a:off x="7806165" y="218568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2CB22709-30F1-473D-8AC2-A4D869E2584C}"/>
              </a:ext>
            </a:extLst>
          </p:cNvPr>
          <p:cNvSpPr/>
          <p:nvPr/>
        </p:nvSpPr>
        <p:spPr>
          <a:xfrm>
            <a:off x="8160315" y="218194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5F02BA9-AAD8-430C-ABCD-9AD269A330B7}"/>
              </a:ext>
            </a:extLst>
          </p:cNvPr>
          <p:cNvSpPr/>
          <p:nvPr/>
        </p:nvSpPr>
        <p:spPr>
          <a:xfrm>
            <a:off x="4858520" y="176093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611732BC-EFAB-42E6-879C-05060EFB8811}"/>
              </a:ext>
            </a:extLst>
          </p:cNvPr>
          <p:cNvSpPr/>
          <p:nvPr/>
        </p:nvSpPr>
        <p:spPr>
          <a:xfrm>
            <a:off x="5223690" y="176093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750D0E3-D974-45FA-B03E-FE7E00DBB976}"/>
              </a:ext>
            </a:extLst>
          </p:cNvPr>
          <p:cNvSpPr/>
          <p:nvPr/>
        </p:nvSpPr>
        <p:spPr>
          <a:xfrm>
            <a:off x="5593623" y="1776019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FC92E76A-DD39-48E1-895C-FB4352EBE7AD}"/>
              </a:ext>
            </a:extLst>
          </p:cNvPr>
          <p:cNvSpPr/>
          <p:nvPr/>
        </p:nvSpPr>
        <p:spPr>
          <a:xfrm>
            <a:off x="5960972" y="1756333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EC40F568-3386-4EB6-A785-61621239E32D}"/>
              </a:ext>
            </a:extLst>
          </p:cNvPr>
          <p:cNvSpPr/>
          <p:nvPr/>
        </p:nvSpPr>
        <p:spPr>
          <a:xfrm>
            <a:off x="6323557" y="1760938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472B3DDE-BB0D-42E5-B8EC-28D46F0E5C09}"/>
              </a:ext>
            </a:extLst>
          </p:cNvPr>
          <p:cNvSpPr/>
          <p:nvPr/>
        </p:nvSpPr>
        <p:spPr>
          <a:xfrm>
            <a:off x="6683557" y="1758863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15CB31AA-B235-4297-A637-92D3ED4BCB2E}"/>
              </a:ext>
            </a:extLst>
          </p:cNvPr>
          <p:cNvSpPr/>
          <p:nvPr/>
        </p:nvSpPr>
        <p:spPr>
          <a:xfrm>
            <a:off x="7041607" y="175512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8148CB37-E8E8-45CD-8E76-16598591E818}"/>
              </a:ext>
            </a:extLst>
          </p:cNvPr>
          <p:cNvSpPr/>
          <p:nvPr/>
        </p:nvSpPr>
        <p:spPr>
          <a:xfrm>
            <a:off x="7406777" y="1751391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CC4984D-F0CD-4D50-9F8E-FA49C9D0A639}"/>
              </a:ext>
            </a:extLst>
          </p:cNvPr>
          <p:cNvSpPr/>
          <p:nvPr/>
        </p:nvSpPr>
        <p:spPr>
          <a:xfrm>
            <a:off x="7766777" y="175512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225E921E-8278-434B-A6B6-CB1185D96C1E}"/>
              </a:ext>
            </a:extLst>
          </p:cNvPr>
          <p:cNvSpPr/>
          <p:nvPr/>
        </p:nvSpPr>
        <p:spPr>
          <a:xfrm>
            <a:off x="8120927" y="175139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040780D-683B-4D46-8BF6-4DDFB4AD3223}"/>
              </a:ext>
            </a:extLst>
          </p:cNvPr>
          <p:cNvSpPr/>
          <p:nvPr/>
        </p:nvSpPr>
        <p:spPr>
          <a:xfrm>
            <a:off x="4844668" y="267286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B1316ADB-F46B-4AD2-882B-FCDEC1D1A859}"/>
              </a:ext>
            </a:extLst>
          </p:cNvPr>
          <p:cNvSpPr/>
          <p:nvPr/>
        </p:nvSpPr>
        <p:spPr>
          <a:xfrm>
            <a:off x="5209838" y="267286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63ABEE26-1069-4337-9D06-6ECD4C54FB44}"/>
              </a:ext>
            </a:extLst>
          </p:cNvPr>
          <p:cNvSpPr/>
          <p:nvPr/>
        </p:nvSpPr>
        <p:spPr>
          <a:xfrm>
            <a:off x="5579771" y="2687947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87FFE209-696C-4A1A-8C53-4D4C357F7A6C}"/>
              </a:ext>
            </a:extLst>
          </p:cNvPr>
          <p:cNvSpPr/>
          <p:nvPr/>
        </p:nvSpPr>
        <p:spPr>
          <a:xfrm>
            <a:off x="5947120" y="266826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3D86937B-7822-49C2-92BD-1ED03C63E90D}"/>
              </a:ext>
            </a:extLst>
          </p:cNvPr>
          <p:cNvSpPr/>
          <p:nvPr/>
        </p:nvSpPr>
        <p:spPr>
          <a:xfrm>
            <a:off x="6309705" y="2672866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AE379CED-A1C8-43C1-B680-24011E3F1000}"/>
              </a:ext>
            </a:extLst>
          </p:cNvPr>
          <p:cNvSpPr/>
          <p:nvPr/>
        </p:nvSpPr>
        <p:spPr>
          <a:xfrm>
            <a:off x="6669705" y="267079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D781D43E-191A-4E36-ADD6-DB0E0751F541}"/>
              </a:ext>
            </a:extLst>
          </p:cNvPr>
          <p:cNvSpPr/>
          <p:nvPr/>
        </p:nvSpPr>
        <p:spPr>
          <a:xfrm>
            <a:off x="7027755" y="266705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61B0AD98-775E-45E0-9E6C-CE4E0A66AC52}"/>
              </a:ext>
            </a:extLst>
          </p:cNvPr>
          <p:cNvSpPr/>
          <p:nvPr/>
        </p:nvSpPr>
        <p:spPr>
          <a:xfrm>
            <a:off x="7392925" y="266331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06944BF7-CB1D-424A-9BCC-1D51E6345758}"/>
              </a:ext>
            </a:extLst>
          </p:cNvPr>
          <p:cNvSpPr/>
          <p:nvPr/>
        </p:nvSpPr>
        <p:spPr>
          <a:xfrm>
            <a:off x="7752925" y="266705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673F8C0C-E5C1-4A52-8EFA-EA1775D0A460}"/>
              </a:ext>
            </a:extLst>
          </p:cNvPr>
          <p:cNvSpPr/>
          <p:nvPr/>
        </p:nvSpPr>
        <p:spPr>
          <a:xfrm>
            <a:off x="8107075" y="2663320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8F8545D-61C9-4087-9C60-D00B591E7F7B}"/>
              </a:ext>
            </a:extLst>
          </p:cNvPr>
          <p:cNvSpPr/>
          <p:nvPr/>
        </p:nvSpPr>
        <p:spPr>
          <a:xfrm>
            <a:off x="4858520" y="3234232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DBFB6F2-CA67-48C4-99FB-CE33B6737561}"/>
              </a:ext>
            </a:extLst>
          </p:cNvPr>
          <p:cNvSpPr/>
          <p:nvPr/>
        </p:nvSpPr>
        <p:spPr>
          <a:xfrm>
            <a:off x="5223690" y="3234232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F35B4422-FA72-4C5E-AD31-BA5FE6583B8A}"/>
              </a:ext>
            </a:extLst>
          </p:cNvPr>
          <p:cNvSpPr/>
          <p:nvPr/>
        </p:nvSpPr>
        <p:spPr>
          <a:xfrm>
            <a:off x="5593623" y="3249314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FDFD5A20-A349-468C-B00F-DC45E26F6E81}"/>
              </a:ext>
            </a:extLst>
          </p:cNvPr>
          <p:cNvSpPr/>
          <p:nvPr/>
        </p:nvSpPr>
        <p:spPr>
          <a:xfrm>
            <a:off x="5960972" y="3229628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237BA4C8-3F4C-4D4E-A377-294419EACB67}"/>
              </a:ext>
            </a:extLst>
          </p:cNvPr>
          <p:cNvSpPr/>
          <p:nvPr/>
        </p:nvSpPr>
        <p:spPr>
          <a:xfrm>
            <a:off x="6323557" y="3234233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5AB577EF-8711-4F8B-8AD8-DC978B13FA30}"/>
              </a:ext>
            </a:extLst>
          </p:cNvPr>
          <p:cNvSpPr/>
          <p:nvPr/>
        </p:nvSpPr>
        <p:spPr>
          <a:xfrm>
            <a:off x="6683557" y="3232158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FD6183FB-28ED-461A-9F7D-5C65FE914B24}"/>
              </a:ext>
            </a:extLst>
          </p:cNvPr>
          <p:cNvSpPr/>
          <p:nvPr/>
        </p:nvSpPr>
        <p:spPr>
          <a:xfrm>
            <a:off x="7041607" y="3228422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12C1CBC8-719C-432F-91F9-4D7E9EA94AD9}"/>
              </a:ext>
            </a:extLst>
          </p:cNvPr>
          <p:cNvSpPr/>
          <p:nvPr/>
        </p:nvSpPr>
        <p:spPr>
          <a:xfrm>
            <a:off x="7406777" y="3224686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7CB2962-092C-4D0B-B9D1-9E8AE45E81C4}"/>
              </a:ext>
            </a:extLst>
          </p:cNvPr>
          <p:cNvSpPr/>
          <p:nvPr/>
        </p:nvSpPr>
        <p:spPr>
          <a:xfrm>
            <a:off x="7766777" y="3228422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720352CB-C411-461D-A035-F654A5827304}"/>
              </a:ext>
            </a:extLst>
          </p:cNvPr>
          <p:cNvSpPr/>
          <p:nvPr/>
        </p:nvSpPr>
        <p:spPr>
          <a:xfrm>
            <a:off x="8120927" y="322468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71A63175-629E-406D-BCA5-55A9D753C712}"/>
              </a:ext>
            </a:extLst>
          </p:cNvPr>
          <p:cNvSpPr/>
          <p:nvPr/>
        </p:nvSpPr>
        <p:spPr>
          <a:xfrm>
            <a:off x="4844668" y="3710035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CD7522CA-7463-4D1F-A1B5-22DE73D96EA4}"/>
              </a:ext>
            </a:extLst>
          </p:cNvPr>
          <p:cNvSpPr/>
          <p:nvPr/>
        </p:nvSpPr>
        <p:spPr>
          <a:xfrm>
            <a:off x="5209838" y="3710035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8245B12C-BFF0-4355-AEA5-BC6862AA0CE5}"/>
              </a:ext>
            </a:extLst>
          </p:cNvPr>
          <p:cNvSpPr/>
          <p:nvPr/>
        </p:nvSpPr>
        <p:spPr>
          <a:xfrm>
            <a:off x="5579771" y="3725117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268A635B-8B1D-40BF-AEDA-CBB4A3BB6C43}"/>
              </a:ext>
            </a:extLst>
          </p:cNvPr>
          <p:cNvSpPr/>
          <p:nvPr/>
        </p:nvSpPr>
        <p:spPr>
          <a:xfrm>
            <a:off x="5947120" y="3705431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7EF7A59A-D4CA-434E-9ECD-95A662E4FCDA}"/>
              </a:ext>
            </a:extLst>
          </p:cNvPr>
          <p:cNvSpPr/>
          <p:nvPr/>
        </p:nvSpPr>
        <p:spPr>
          <a:xfrm>
            <a:off x="6309705" y="371003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0BD34E4E-1C9F-43CD-949C-93A92261894A}"/>
              </a:ext>
            </a:extLst>
          </p:cNvPr>
          <p:cNvSpPr/>
          <p:nvPr/>
        </p:nvSpPr>
        <p:spPr>
          <a:xfrm>
            <a:off x="6669705" y="3707961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5D3E96FD-8BEA-4386-B9DA-D02C60DC8298}"/>
              </a:ext>
            </a:extLst>
          </p:cNvPr>
          <p:cNvSpPr/>
          <p:nvPr/>
        </p:nvSpPr>
        <p:spPr>
          <a:xfrm>
            <a:off x="7027755" y="3704225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C210D26E-9A95-4325-B240-CD2F5C047323}"/>
              </a:ext>
            </a:extLst>
          </p:cNvPr>
          <p:cNvSpPr/>
          <p:nvPr/>
        </p:nvSpPr>
        <p:spPr>
          <a:xfrm>
            <a:off x="7392925" y="3700489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9331C178-0C38-4C51-9CC2-65D802577601}"/>
              </a:ext>
            </a:extLst>
          </p:cNvPr>
          <p:cNvSpPr/>
          <p:nvPr/>
        </p:nvSpPr>
        <p:spPr>
          <a:xfrm>
            <a:off x="7752925" y="3704225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F469204B-C5F4-451C-A9D4-A5C14A39878C}"/>
              </a:ext>
            </a:extLst>
          </p:cNvPr>
          <p:cNvSpPr/>
          <p:nvPr/>
        </p:nvSpPr>
        <p:spPr>
          <a:xfrm>
            <a:off x="8107075" y="370049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1846B43B-010D-4852-BD49-CBF8BFDC3EDB}"/>
              </a:ext>
            </a:extLst>
          </p:cNvPr>
          <p:cNvSpPr/>
          <p:nvPr/>
        </p:nvSpPr>
        <p:spPr>
          <a:xfrm>
            <a:off x="3705225" y="511152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5FA817A3-79B7-4584-B2A4-84F0A03305A2}"/>
              </a:ext>
            </a:extLst>
          </p:cNvPr>
          <p:cNvSpPr/>
          <p:nvPr/>
        </p:nvSpPr>
        <p:spPr>
          <a:xfrm>
            <a:off x="4070395" y="511152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650EB80-B328-4E35-85C9-6328079D897D}"/>
              </a:ext>
            </a:extLst>
          </p:cNvPr>
          <p:cNvSpPr/>
          <p:nvPr/>
        </p:nvSpPr>
        <p:spPr>
          <a:xfrm>
            <a:off x="4440328" y="512660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BA54E811-47B6-47D3-82DF-53830A4C0AAC}"/>
              </a:ext>
            </a:extLst>
          </p:cNvPr>
          <p:cNvSpPr/>
          <p:nvPr/>
        </p:nvSpPr>
        <p:spPr>
          <a:xfrm>
            <a:off x="4807677" y="510692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48BB32CF-0FD3-4FA2-A961-A295FF6B3AA7}"/>
              </a:ext>
            </a:extLst>
          </p:cNvPr>
          <p:cNvSpPr/>
          <p:nvPr/>
        </p:nvSpPr>
        <p:spPr>
          <a:xfrm>
            <a:off x="5170262" y="5111528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CC5D39F5-B009-42CE-A9F8-A54F4C432575}"/>
              </a:ext>
            </a:extLst>
          </p:cNvPr>
          <p:cNvSpPr/>
          <p:nvPr/>
        </p:nvSpPr>
        <p:spPr>
          <a:xfrm>
            <a:off x="5530262" y="510945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4D6BB972-4AE3-4C3F-A27C-699E34A37E99}"/>
              </a:ext>
            </a:extLst>
          </p:cNvPr>
          <p:cNvSpPr/>
          <p:nvPr/>
        </p:nvSpPr>
        <p:spPr>
          <a:xfrm>
            <a:off x="5888312" y="510571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539BD3CD-14CC-4DA9-9E91-EA6272952BE0}"/>
              </a:ext>
            </a:extLst>
          </p:cNvPr>
          <p:cNvSpPr/>
          <p:nvPr/>
        </p:nvSpPr>
        <p:spPr>
          <a:xfrm>
            <a:off x="6253482" y="5101981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70BCC822-FF75-403C-A099-7C85DA064860}"/>
              </a:ext>
            </a:extLst>
          </p:cNvPr>
          <p:cNvSpPr/>
          <p:nvPr/>
        </p:nvSpPr>
        <p:spPr>
          <a:xfrm>
            <a:off x="6613482" y="510571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F9A23EE1-8BA9-4401-83CE-391D29F84838}"/>
              </a:ext>
            </a:extLst>
          </p:cNvPr>
          <p:cNvSpPr/>
          <p:nvPr/>
        </p:nvSpPr>
        <p:spPr>
          <a:xfrm>
            <a:off x="6967632" y="5101982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79169031-5F55-4C81-8E76-F345F17C0B49}"/>
              </a:ext>
            </a:extLst>
          </p:cNvPr>
          <p:cNvSpPr/>
          <p:nvPr/>
        </p:nvSpPr>
        <p:spPr>
          <a:xfrm>
            <a:off x="3705225" y="419911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CBD14523-7A9B-45FF-9220-2E2367C760F9}"/>
              </a:ext>
            </a:extLst>
          </p:cNvPr>
          <p:cNvSpPr/>
          <p:nvPr/>
        </p:nvSpPr>
        <p:spPr>
          <a:xfrm>
            <a:off x="4070395" y="419911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CFD161A7-0451-4953-8E3B-771C49327723}"/>
              </a:ext>
            </a:extLst>
          </p:cNvPr>
          <p:cNvSpPr/>
          <p:nvPr/>
        </p:nvSpPr>
        <p:spPr>
          <a:xfrm>
            <a:off x="4440328" y="421420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16AB3A78-8613-443F-940C-8441A2690CB1}"/>
              </a:ext>
            </a:extLst>
          </p:cNvPr>
          <p:cNvSpPr/>
          <p:nvPr/>
        </p:nvSpPr>
        <p:spPr>
          <a:xfrm>
            <a:off x="4807677" y="419451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E68EE8AA-9595-42E8-B220-FA39C4522E3F}"/>
              </a:ext>
            </a:extLst>
          </p:cNvPr>
          <p:cNvSpPr/>
          <p:nvPr/>
        </p:nvSpPr>
        <p:spPr>
          <a:xfrm>
            <a:off x="5170262" y="4199119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6E860416-455C-48D0-8CE8-87EB28D5BDF4}"/>
              </a:ext>
            </a:extLst>
          </p:cNvPr>
          <p:cNvSpPr/>
          <p:nvPr/>
        </p:nvSpPr>
        <p:spPr>
          <a:xfrm>
            <a:off x="5530262" y="419704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8D18E50A-AB0F-412B-9DC6-4E0EF4865736}"/>
              </a:ext>
            </a:extLst>
          </p:cNvPr>
          <p:cNvSpPr/>
          <p:nvPr/>
        </p:nvSpPr>
        <p:spPr>
          <a:xfrm>
            <a:off x="5888312" y="419330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64BAB195-4331-4346-8E9B-AEDD0C3D9D32}"/>
              </a:ext>
            </a:extLst>
          </p:cNvPr>
          <p:cNvSpPr/>
          <p:nvPr/>
        </p:nvSpPr>
        <p:spPr>
          <a:xfrm>
            <a:off x="6253482" y="4189572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2C95C015-F789-4A8C-B626-DB2890E5AC1C}"/>
              </a:ext>
            </a:extLst>
          </p:cNvPr>
          <p:cNvSpPr/>
          <p:nvPr/>
        </p:nvSpPr>
        <p:spPr>
          <a:xfrm>
            <a:off x="6613482" y="419330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4151C4C9-E685-4ABD-BA15-2048E1F8E43B}"/>
              </a:ext>
            </a:extLst>
          </p:cNvPr>
          <p:cNvSpPr/>
          <p:nvPr/>
        </p:nvSpPr>
        <p:spPr>
          <a:xfrm>
            <a:off x="6967632" y="4189573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6967F9D1-87DD-4979-85F5-A47EEF4CCECB}"/>
              </a:ext>
            </a:extLst>
          </p:cNvPr>
          <p:cNvSpPr/>
          <p:nvPr/>
        </p:nvSpPr>
        <p:spPr>
          <a:xfrm>
            <a:off x="3706178" y="467618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E54B094B-C23E-4607-8270-D7880B0E83BB}"/>
              </a:ext>
            </a:extLst>
          </p:cNvPr>
          <p:cNvSpPr/>
          <p:nvPr/>
        </p:nvSpPr>
        <p:spPr>
          <a:xfrm>
            <a:off x="4071348" y="467618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55297E61-27A6-4E05-97F0-E9DBB333FECF}"/>
              </a:ext>
            </a:extLst>
          </p:cNvPr>
          <p:cNvSpPr/>
          <p:nvPr/>
        </p:nvSpPr>
        <p:spPr>
          <a:xfrm>
            <a:off x="4441281" y="469126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57FDD80D-84F4-4E40-B5E9-A5CC31C1F346}"/>
              </a:ext>
            </a:extLst>
          </p:cNvPr>
          <p:cNvSpPr/>
          <p:nvPr/>
        </p:nvSpPr>
        <p:spPr>
          <a:xfrm>
            <a:off x="4808630" y="467158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A2D3D2E6-A29A-4A51-828A-404BC415B7DE}"/>
              </a:ext>
            </a:extLst>
          </p:cNvPr>
          <p:cNvSpPr/>
          <p:nvPr/>
        </p:nvSpPr>
        <p:spPr>
          <a:xfrm>
            <a:off x="5171215" y="4676185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4C1CBCF4-BF27-4DA8-AF1E-E2D760038E7F}"/>
              </a:ext>
            </a:extLst>
          </p:cNvPr>
          <p:cNvSpPr/>
          <p:nvPr/>
        </p:nvSpPr>
        <p:spPr>
          <a:xfrm>
            <a:off x="5531215" y="467411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49E5B2F4-B2E9-44DC-8260-B573A98E2520}"/>
              </a:ext>
            </a:extLst>
          </p:cNvPr>
          <p:cNvSpPr/>
          <p:nvPr/>
        </p:nvSpPr>
        <p:spPr>
          <a:xfrm>
            <a:off x="5889265" y="467037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77D5CB5F-E7C7-48C6-AEF4-3C4A2C06A49E}"/>
              </a:ext>
            </a:extLst>
          </p:cNvPr>
          <p:cNvSpPr/>
          <p:nvPr/>
        </p:nvSpPr>
        <p:spPr>
          <a:xfrm>
            <a:off x="6254435" y="4666638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E108CBFE-01E7-47C3-8A97-67C7745B375A}"/>
              </a:ext>
            </a:extLst>
          </p:cNvPr>
          <p:cNvSpPr/>
          <p:nvPr/>
        </p:nvSpPr>
        <p:spPr>
          <a:xfrm>
            <a:off x="6614435" y="467037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69E35E1E-0543-4A00-9FB4-39C8914F0659}"/>
              </a:ext>
            </a:extLst>
          </p:cNvPr>
          <p:cNvSpPr/>
          <p:nvPr/>
        </p:nvSpPr>
        <p:spPr>
          <a:xfrm>
            <a:off x="6968585" y="4666639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8535210F-BEEC-437C-9199-8A3C2591942D}"/>
              </a:ext>
            </a:extLst>
          </p:cNvPr>
          <p:cNvSpPr/>
          <p:nvPr/>
        </p:nvSpPr>
        <p:spPr>
          <a:xfrm>
            <a:off x="4896143" y="73434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1A0794E6-16EF-4726-9ECE-BFEAA8492860}"/>
              </a:ext>
            </a:extLst>
          </p:cNvPr>
          <p:cNvSpPr/>
          <p:nvPr/>
        </p:nvSpPr>
        <p:spPr>
          <a:xfrm>
            <a:off x="5261313" y="73434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05E3BB03-F2AE-4F6D-A6D4-8BFD09BB2386}"/>
              </a:ext>
            </a:extLst>
          </p:cNvPr>
          <p:cNvSpPr/>
          <p:nvPr/>
        </p:nvSpPr>
        <p:spPr>
          <a:xfrm>
            <a:off x="5631246" y="74942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A8CD138-16B7-46C2-A21E-F55CFD16BBD2}"/>
              </a:ext>
            </a:extLst>
          </p:cNvPr>
          <p:cNvSpPr/>
          <p:nvPr/>
        </p:nvSpPr>
        <p:spPr>
          <a:xfrm>
            <a:off x="9188306" y="3681969"/>
            <a:ext cx="1230058" cy="37888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Acceseditionsscript Normal" panose="00000500000000000000" pitchFamily="50" charset="0"/>
              </a:rPr>
              <a:t>70</a:t>
            </a:r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A8A3EE8E-E9BD-438E-B353-7B8C789F9A8C}"/>
              </a:ext>
            </a:extLst>
          </p:cNvPr>
          <p:cNvSpPr/>
          <p:nvPr/>
        </p:nvSpPr>
        <p:spPr>
          <a:xfrm>
            <a:off x="5641880" y="1275869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8A283DF3-6D26-46FE-8901-13F9582900C4}"/>
              </a:ext>
            </a:extLst>
          </p:cNvPr>
          <p:cNvSpPr/>
          <p:nvPr/>
        </p:nvSpPr>
        <p:spPr>
          <a:xfrm>
            <a:off x="6009229" y="1256183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D079A429-84BC-48DC-9209-BA973F82CA6E}"/>
              </a:ext>
            </a:extLst>
          </p:cNvPr>
          <p:cNvSpPr/>
          <p:nvPr/>
        </p:nvSpPr>
        <p:spPr>
          <a:xfrm>
            <a:off x="6371814" y="126078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64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3F000F85-656F-4791-BD3F-B0D984E8EA94}"/>
              </a:ext>
            </a:extLst>
          </p:cNvPr>
          <p:cNvGrpSpPr/>
          <p:nvPr/>
        </p:nvGrpSpPr>
        <p:grpSpPr>
          <a:xfrm>
            <a:off x="2927350" y="250825"/>
            <a:ext cx="6337300" cy="6337300"/>
            <a:chOff x="1784350" y="250825"/>
            <a:chExt cx="6337300" cy="6337300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B1D56AA0-1FD3-4583-B5FD-D5814C82DBB8}"/>
                </a:ext>
              </a:extLst>
            </p:cNvPr>
            <p:cNvCxnSpPr/>
            <p:nvPr/>
          </p:nvCxnSpPr>
          <p:spPr>
            <a:xfrm flipV="1">
              <a:off x="2562225" y="8858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A800CDE1-2B20-49F0-9374-C3EBF368A93C}"/>
                </a:ext>
              </a:extLst>
            </p:cNvPr>
            <p:cNvCxnSpPr/>
            <p:nvPr/>
          </p:nvCxnSpPr>
          <p:spPr>
            <a:xfrm flipV="1">
              <a:off x="2562225" y="13716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42653648-E2E8-47B8-9CCD-035705B3F494}"/>
                </a:ext>
              </a:extLst>
            </p:cNvPr>
            <p:cNvCxnSpPr/>
            <p:nvPr/>
          </p:nvCxnSpPr>
          <p:spPr>
            <a:xfrm flipV="1">
              <a:off x="2562225" y="18573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39D36C41-3AA2-4B5B-87E5-21C139DE962E}"/>
                </a:ext>
              </a:extLst>
            </p:cNvPr>
            <p:cNvCxnSpPr/>
            <p:nvPr/>
          </p:nvCxnSpPr>
          <p:spPr>
            <a:xfrm flipV="1">
              <a:off x="2562225" y="23431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E5EA1F35-0A2E-43B3-8AC2-7DC5DB8F4455}"/>
                </a:ext>
              </a:extLst>
            </p:cNvPr>
            <p:cNvCxnSpPr/>
            <p:nvPr/>
          </p:nvCxnSpPr>
          <p:spPr>
            <a:xfrm flipV="1">
              <a:off x="2562225" y="28289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F80AE0E7-E5FD-4502-B819-19511073564A}"/>
                </a:ext>
              </a:extLst>
            </p:cNvPr>
            <p:cNvCxnSpPr/>
            <p:nvPr/>
          </p:nvCxnSpPr>
          <p:spPr>
            <a:xfrm flipV="1">
              <a:off x="2562225" y="33147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D09DD40-3DA0-46F8-A537-FF8B03684995}"/>
                </a:ext>
              </a:extLst>
            </p:cNvPr>
            <p:cNvCxnSpPr/>
            <p:nvPr/>
          </p:nvCxnSpPr>
          <p:spPr>
            <a:xfrm flipV="1">
              <a:off x="2562225" y="38004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F5250244-9BE4-44FD-BC8A-FC8D05D3CF2D}"/>
                </a:ext>
              </a:extLst>
            </p:cNvPr>
            <p:cNvCxnSpPr/>
            <p:nvPr/>
          </p:nvCxnSpPr>
          <p:spPr>
            <a:xfrm flipV="1">
              <a:off x="2562225" y="42862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FFB1C133-1A8E-4246-B445-1222324AFB8A}"/>
                </a:ext>
              </a:extLst>
            </p:cNvPr>
            <p:cNvCxnSpPr/>
            <p:nvPr/>
          </p:nvCxnSpPr>
          <p:spPr>
            <a:xfrm flipV="1">
              <a:off x="2562225" y="47720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2F1EC3F5-C067-457C-90E6-0FD1D7D985FF}"/>
                </a:ext>
              </a:extLst>
            </p:cNvPr>
            <p:cNvCxnSpPr/>
            <p:nvPr/>
          </p:nvCxnSpPr>
          <p:spPr>
            <a:xfrm flipV="1">
              <a:off x="2562225" y="52578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1CA46035-940A-46AD-A378-3405381BFE0C}"/>
                </a:ext>
              </a:extLst>
            </p:cNvPr>
            <p:cNvGrpSpPr/>
            <p:nvPr/>
          </p:nvGrpSpPr>
          <p:grpSpPr>
            <a:xfrm>
              <a:off x="1784350" y="250825"/>
              <a:ext cx="6337300" cy="6337300"/>
              <a:chOff x="1784350" y="250825"/>
              <a:chExt cx="6337300" cy="6337300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70F8B53A-6460-4866-89AB-2A2AAEAB99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25" b="95000" l="1563" r="98594">
                            <a14:foregroundMark x1="7344" y1="4531" x2="10938" y2="81094"/>
                            <a14:foregroundMark x1="11875" y1="8125" x2="14880" y2="8189"/>
                            <a14:foregroundMark x1="89844" y1="3125" x2="88438" y2="92500"/>
                            <a14:foregroundMark x1="94844" y1="91406" x2="7031" y2="95156"/>
                            <a14:foregroundMark x1="1563" y1="95000" x2="1563" y2="95000"/>
                            <a14:foregroundMark x1="98594" y1="90625" x2="98594" y2="90625"/>
                            <a14:backgroundMark x1="15469" y1="24063" x2="66719" y2="24063"/>
                            <a14:backgroundMark x1="66719" y1="24063" x2="82500" y2="22500"/>
                            <a14:backgroundMark x1="82500" y1="22500" x2="84063" y2="23125"/>
                            <a14:backgroundMark x1="85000" y1="37188" x2="15313" y2="38438"/>
                            <a14:backgroundMark x1="15313" y1="31719" x2="15313" y2="31719"/>
                            <a14:backgroundMark x1="15469" y1="47344" x2="73281" y2="44375"/>
                            <a14:backgroundMark x1="73281" y1="44375" x2="83281" y2="44375"/>
                            <a14:backgroundMark x1="15469" y1="60000" x2="72031" y2="60000"/>
                            <a14:backgroundMark x1="72031" y1="60000" x2="74219" y2="59844"/>
                            <a14:backgroundMark x1="14688" y1="75000" x2="63906" y2="71094"/>
                            <a14:backgroundMark x1="63906" y1="71094" x2="78438" y2="72188"/>
                            <a14:backgroundMark x1="79063" y1="80313" x2="15469" y2="81406"/>
                            <a14:backgroundMark x1="15313" y1="7500" x2="22969" y2="7344"/>
                            <a14:backgroundMark x1="22969" y1="7344" x2="40156" y2="7344"/>
                            <a14:backgroundMark x1="40156" y1="7344" x2="76719" y2="5313"/>
                            <a14:backgroundMark x1="76719" y1="5313" x2="81875" y2="5313"/>
                            <a14:backgroundMark x1="84531" y1="5156" x2="85000" y2="8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50825"/>
                <a:ext cx="6337300" cy="633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71B9676-6DAB-4215-AD57-CC080AB516A1}"/>
                  </a:ext>
                </a:extLst>
              </p:cNvPr>
              <p:cNvSpPr/>
              <p:nvPr/>
            </p:nvSpPr>
            <p:spPr>
              <a:xfrm>
                <a:off x="2562225" y="747712"/>
                <a:ext cx="219075" cy="19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8" name="Ellipse 27">
            <a:extLst>
              <a:ext uri="{FF2B5EF4-FFF2-40B4-BE49-F238E27FC236}">
                <a16:creationId xmlns:a16="http://schemas.microsoft.com/office/drawing/2014/main" id="{8F341FA3-A428-4909-93AD-1E343911A6E4}"/>
              </a:ext>
            </a:extLst>
          </p:cNvPr>
          <p:cNvSpPr/>
          <p:nvPr/>
        </p:nvSpPr>
        <p:spPr>
          <a:xfrm>
            <a:off x="5969658" y="74164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A16ED6F-EE57-4EF9-913D-D9DEA8402D5A}"/>
              </a:ext>
            </a:extLst>
          </p:cNvPr>
          <p:cNvSpPr/>
          <p:nvPr/>
        </p:nvSpPr>
        <p:spPr>
          <a:xfrm>
            <a:off x="6332243" y="74624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20E4C06-99D7-44C9-9A45-693647A6D953}"/>
              </a:ext>
            </a:extLst>
          </p:cNvPr>
          <p:cNvSpPr/>
          <p:nvPr/>
        </p:nvSpPr>
        <p:spPr>
          <a:xfrm>
            <a:off x="6692243" y="74417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19167A12-7E6F-493A-9B18-75823C886435}"/>
              </a:ext>
            </a:extLst>
          </p:cNvPr>
          <p:cNvSpPr/>
          <p:nvPr/>
        </p:nvSpPr>
        <p:spPr>
          <a:xfrm>
            <a:off x="7050293" y="740435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80A9D047-9830-4A19-BED7-C4CBDD661EB7}"/>
              </a:ext>
            </a:extLst>
          </p:cNvPr>
          <p:cNvSpPr/>
          <p:nvPr/>
        </p:nvSpPr>
        <p:spPr>
          <a:xfrm>
            <a:off x="7415463" y="736699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E73B8124-EEE0-4862-86ED-364F053847C9}"/>
              </a:ext>
            </a:extLst>
          </p:cNvPr>
          <p:cNvSpPr/>
          <p:nvPr/>
        </p:nvSpPr>
        <p:spPr>
          <a:xfrm>
            <a:off x="7775463" y="740435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3B512111-1496-4FA3-BDA2-A8317E9D14DD}"/>
              </a:ext>
            </a:extLst>
          </p:cNvPr>
          <p:cNvSpPr/>
          <p:nvPr/>
        </p:nvSpPr>
        <p:spPr>
          <a:xfrm>
            <a:off x="8129613" y="73670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5581B556-7240-43E8-9367-083D46B0C995}"/>
              </a:ext>
            </a:extLst>
          </p:cNvPr>
          <p:cNvSpPr/>
          <p:nvPr/>
        </p:nvSpPr>
        <p:spPr>
          <a:xfrm>
            <a:off x="4918660" y="128110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9813783-20DD-402A-9D0A-670FFCFF4AC0}"/>
              </a:ext>
            </a:extLst>
          </p:cNvPr>
          <p:cNvSpPr/>
          <p:nvPr/>
        </p:nvSpPr>
        <p:spPr>
          <a:xfrm>
            <a:off x="5286009" y="128641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B3C9773C-CA83-45CB-877C-627B1374E2BF}"/>
              </a:ext>
            </a:extLst>
          </p:cNvPr>
          <p:cNvSpPr/>
          <p:nvPr/>
        </p:nvSpPr>
        <p:spPr>
          <a:xfrm>
            <a:off x="6683557" y="1258713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C982FD9A-1E87-44A7-9E0B-6B43BBA346F5}"/>
              </a:ext>
            </a:extLst>
          </p:cNvPr>
          <p:cNvSpPr/>
          <p:nvPr/>
        </p:nvSpPr>
        <p:spPr>
          <a:xfrm>
            <a:off x="7041607" y="1254977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D1718137-A6B1-4C31-A55A-6C0758090853}"/>
              </a:ext>
            </a:extLst>
          </p:cNvPr>
          <p:cNvSpPr/>
          <p:nvPr/>
        </p:nvSpPr>
        <p:spPr>
          <a:xfrm>
            <a:off x="7406777" y="125124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9892ECCF-D793-4C19-9950-4739281E9E64}"/>
              </a:ext>
            </a:extLst>
          </p:cNvPr>
          <p:cNvSpPr/>
          <p:nvPr/>
        </p:nvSpPr>
        <p:spPr>
          <a:xfrm>
            <a:off x="7766777" y="1254977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60FBDA87-4DBA-4975-A5A6-CD104D5A4BFF}"/>
              </a:ext>
            </a:extLst>
          </p:cNvPr>
          <p:cNvSpPr/>
          <p:nvPr/>
        </p:nvSpPr>
        <p:spPr>
          <a:xfrm>
            <a:off x="8120927" y="1251242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05BB1E0A-6982-4393-87D1-60D213E6D3F6}"/>
              </a:ext>
            </a:extLst>
          </p:cNvPr>
          <p:cNvSpPr/>
          <p:nvPr/>
        </p:nvSpPr>
        <p:spPr>
          <a:xfrm>
            <a:off x="4897908" y="219149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7F4569E-E57A-442C-B78E-2201A1473BE8}"/>
              </a:ext>
            </a:extLst>
          </p:cNvPr>
          <p:cNvSpPr/>
          <p:nvPr/>
        </p:nvSpPr>
        <p:spPr>
          <a:xfrm>
            <a:off x="5263078" y="219149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8BFEA76B-1DB5-4746-9BF6-9AA8DA6B22DC}"/>
              </a:ext>
            </a:extLst>
          </p:cNvPr>
          <p:cNvSpPr/>
          <p:nvPr/>
        </p:nvSpPr>
        <p:spPr>
          <a:xfrm>
            <a:off x="5633011" y="2206575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31B63FE1-5D82-4773-BDFA-3A0223437E92}"/>
              </a:ext>
            </a:extLst>
          </p:cNvPr>
          <p:cNvSpPr/>
          <p:nvPr/>
        </p:nvSpPr>
        <p:spPr>
          <a:xfrm>
            <a:off x="6000360" y="2186889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B951FD5-6738-4D06-9A5A-9F999277E15C}"/>
              </a:ext>
            </a:extLst>
          </p:cNvPr>
          <p:cNvSpPr/>
          <p:nvPr/>
        </p:nvSpPr>
        <p:spPr>
          <a:xfrm>
            <a:off x="6362945" y="219149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D7C5F6D4-A38D-4482-B469-82508A8247BA}"/>
              </a:ext>
            </a:extLst>
          </p:cNvPr>
          <p:cNvSpPr/>
          <p:nvPr/>
        </p:nvSpPr>
        <p:spPr>
          <a:xfrm>
            <a:off x="6722945" y="2189419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75D356A-4940-48E5-941B-F6CDC1EEC81A}"/>
              </a:ext>
            </a:extLst>
          </p:cNvPr>
          <p:cNvSpPr/>
          <p:nvPr/>
        </p:nvSpPr>
        <p:spPr>
          <a:xfrm>
            <a:off x="7080995" y="218568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BE35A0B3-5337-4D02-8E8C-F83317C3DEDE}"/>
              </a:ext>
            </a:extLst>
          </p:cNvPr>
          <p:cNvSpPr/>
          <p:nvPr/>
        </p:nvSpPr>
        <p:spPr>
          <a:xfrm>
            <a:off x="7446165" y="2181947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4C951C59-DF5F-4B57-8378-B779B782222E}"/>
              </a:ext>
            </a:extLst>
          </p:cNvPr>
          <p:cNvSpPr/>
          <p:nvPr/>
        </p:nvSpPr>
        <p:spPr>
          <a:xfrm>
            <a:off x="7806165" y="218568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2CB22709-30F1-473D-8AC2-A4D869E2584C}"/>
              </a:ext>
            </a:extLst>
          </p:cNvPr>
          <p:cNvSpPr/>
          <p:nvPr/>
        </p:nvSpPr>
        <p:spPr>
          <a:xfrm>
            <a:off x="8160315" y="218194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5F02BA9-AAD8-430C-ABCD-9AD269A330B7}"/>
              </a:ext>
            </a:extLst>
          </p:cNvPr>
          <p:cNvSpPr/>
          <p:nvPr/>
        </p:nvSpPr>
        <p:spPr>
          <a:xfrm>
            <a:off x="4858520" y="176093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611732BC-EFAB-42E6-879C-05060EFB8811}"/>
              </a:ext>
            </a:extLst>
          </p:cNvPr>
          <p:cNvSpPr/>
          <p:nvPr/>
        </p:nvSpPr>
        <p:spPr>
          <a:xfrm>
            <a:off x="5223690" y="176093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750D0E3-D974-45FA-B03E-FE7E00DBB976}"/>
              </a:ext>
            </a:extLst>
          </p:cNvPr>
          <p:cNvSpPr/>
          <p:nvPr/>
        </p:nvSpPr>
        <p:spPr>
          <a:xfrm>
            <a:off x="5593623" y="1776019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FC92E76A-DD39-48E1-895C-FB4352EBE7AD}"/>
              </a:ext>
            </a:extLst>
          </p:cNvPr>
          <p:cNvSpPr/>
          <p:nvPr/>
        </p:nvSpPr>
        <p:spPr>
          <a:xfrm>
            <a:off x="5960972" y="1756333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EC40F568-3386-4EB6-A785-61621239E32D}"/>
              </a:ext>
            </a:extLst>
          </p:cNvPr>
          <p:cNvSpPr/>
          <p:nvPr/>
        </p:nvSpPr>
        <p:spPr>
          <a:xfrm>
            <a:off x="6323557" y="1760938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472B3DDE-BB0D-42E5-B8EC-28D46F0E5C09}"/>
              </a:ext>
            </a:extLst>
          </p:cNvPr>
          <p:cNvSpPr/>
          <p:nvPr/>
        </p:nvSpPr>
        <p:spPr>
          <a:xfrm>
            <a:off x="6683557" y="1758863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15CB31AA-B235-4297-A637-92D3ED4BCB2E}"/>
              </a:ext>
            </a:extLst>
          </p:cNvPr>
          <p:cNvSpPr/>
          <p:nvPr/>
        </p:nvSpPr>
        <p:spPr>
          <a:xfrm>
            <a:off x="7041607" y="175512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8148CB37-E8E8-45CD-8E76-16598591E818}"/>
              </a:ext>
            </a:extLst>
          </p:cNvPr>
          <p:cNvSpPr/>
          <p:nvPr/>
        </p:nvSpPr>
        <p:spPr>
          <a:xfrm>
            <a:off x="7406777" y="1751391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CC4984D-F0CD-4D50-9F8E-FA49C9D0A639}"/>
              </a:ext>
            </a:extLst>
          </p:cNvPr>
          <p:cNvSpPr/>
          <p:nvPr/>
        </p:nvSpPr>
        <p:spPr>
          <a:xfrm>
            <a:off x="7766777" y="175512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225E921E-8278-434B-A6B6-CB1185D96C1E}"/>
              </a:ext>
            </a:extLst>
          </p:cNvPr>
          <p:cNvSpPr/>
          <p:nvPr/>
        </p:nvSpPr>
        <p:spPr>
          <a:xfrm>
            <a:off x="8120927" y="175139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040780D-683B-4D46-8BF6-4DDFB4AD3223}"/>
              </a:ext>
            </a:extLst>
          </p:cNvPr>
          <p:cNvSpPr/>
          <p:nvPr/>
        </p:nvSpPr>
        <p:spPr>
          <a:xfrm>
            <a:off x="4844668" y="267286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B1316ADB-F46B-4AD2-882B-FCDEC1D1A859}"/>
              </a:ext>
            </a:extLst>
          </p:cNvPr>
          <p:cNvSpPr/>
          <p:nvPr/>
        </p:nvSpPr>
        <p:spPr>
          <a:xfrm>
            <a:off x="5209838" y="267286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63ABEE26-1069-4337-9D06-6ECD4C54FB44}"/>
              </a:ext>
            </a:extLst>
          </p:cNvPr>
          <p:cNvSpPr/>
          <p:nvPr/>
        </p:nvSpPr>
        <p:spPr>
          <a:xfrm>
            <a:off x="5579771" y="2687947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87FFE209-696C-4A1A-8C53-4D4C357F7A6C}"/>
              </a:ext>
            </a:extLst>
          </p:cNvPr>
          <p:cNvSpPr/>
          <p:nvPr/>
        </p:nvSpPr>
        <p:spPr>
          <a:xfrm>
            <a:off x="5947120" y="266826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3D86937B-7822-49C2-92BD-1ED03C63E90D}"/>
              </a:ext>
            </a:extLst>
          </p:cNvPr>
          <p:cNvSpPr/>
          <p:nvPr/>
        </p:nvSpPr>
        <p:spPr>
          <a:xfrm>
            <a:off x="6309705" y="2672866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AE379CED-A1C8-43C1-B680-24011E3F1000}"/>
              </a:ext>
            </a:extLst>
          </p:cNvPr>
          <p:cNvSpPr/>
          <p:nvPr/>
        </p:nvSpPr>
        <p:spPr>
          <a:xfrm>
            <a:off x="6669705" y="267079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D781D43E-191A-4E36-ADD6-DB0E0751F541}"/>
              </a:ext>
            </a:extLst>
          </p:cNvPr>
          <p:cNvSpPr/>
          <p:nvPr/>
        </p:nvSpPr>
        <p:spPr>
          <a:xfrm>
            <a:off x="7027755" y="266705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61B0AD98-775E-45E0-9E6C-CE4E0A66AC52}"/>
              </a:ext>
            </a:extLst>
          </p:cNvPr>
          <p:cNvSpPr/>
          <p:nvPr/>
        </p:nvSpPr>
        <p:spPr>
          <a:xfrm>
            <a:off x="7392925" y="266331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06944BF7-CB1D-424A-9BCC-1D51E6345758}"/>
              </a:ext>
            </a:extLst>
          </p:cNvPr>
          <p:cNvSpPr/>
          <p:nvPr/>
        </p:nvSpPr>
        <p:spPr>
          <a:xfrm>
            <a:off x="7752925" y="266705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673F8C0C-E5C1-4A52-8EFA-EA1775D0A460}"/>
              </a:ext>
            </a:extLst>
          </p:cNvPr>
          <p:cNvSpPr/>
          <p:nvPr/>
        </p:nvSpPr>
        <p:spPr>
          <a:xfrm>
            <a:off x="8107075" y="2663320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8F8545D-61C9-4087-9C60-D00B591E7F7B}"/>
              </a:ext>
            </a:extLst>
          </p:cNvPr>
          <p:cNvSpPr/>
          <p:nvPr/>
        </p:nvSpPr>
        <p:spPr>
          <a:xfrm>
            <a:off x="4858520" y="3234232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DBFB6F2-CA67-48C4-99FB-CE33B6737561}"/>
              </a:ext>
            </a:extLst>
          </p:cNvPr>
          <p:cNvSpPr/>
          <p:nvPr/>
        </p:nvSpPr>
        <p:spPr>
          <a:xfrm>
            <a:off x="5223690" y="3234232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F35B4422-FA72-4C5E-AD31-BA5FE6583B8A}"/>
              </a:ext>
            </a:extLst>
          </p:cNvPr>
          <p:cNvSpPr/>
          <p:nvPr/>
        </p:nvSpPr>
        <p:spPr>
          <a:xfrm>
            <a:off x="5593623" y="3249314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FDFD5A20-A349-468C-B00F-DC45E26F6E81}"/>
              </a:ext>
            </a:extLst>
          </p:cNvPr>
          <p:cNvSpPr/>
          <p:nvPr/>
        </p:nvSpPr>
        <p:spPr>
          <a:xfrm>
            <a:off x="5960972" y="3229628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237BA4C8-3F4C-4D4E-A377-294419EACB67}"/>
              </a:ext>
            </a:extLst>
          </p:cNvPr>
          <p:cNvSpPr/>
          <p:nvPr/>
        </p:nvSpPr>
        <p:spPr>
          <a:xfrm>
            <a:off x="6323557" y="3234233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5AB577EF-8711-4F8B-8AD8-DC978B13FA30}"/>
              </a:ext>
            </a:extLst>
          </p:cNvPr>
          <p:cNvSpPr/>
          <p:nvPr/>
        </p:nvSpPr>
        <p:spPr>
          <a:xfrm>
            <a:off x="6683557" y="3232158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FD6183FB-28ED-461A-9F7D-5C65FE914B24}"/>
              </a:ext>
            </a:extLst>
          </p:cNvPr>
          <p:cNvSpPr/>
          <p:nvPr/>
        </p:nvSpPr>
        <p:spPr>
          <a:xfrm>
            <a:off x="7041607" y="3228422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12C1CBC8-719C-432F-91F9-4D7E9EA94AD9}"/>
              </a:ext>
            </a:extLst>
          </p:cNvPr>
          <p:cNvSpPr/>
          <p:nvPr/>
        </p:nvSpPr>
        <p:spPr>
          <a:xfrm>
            <a:off x="7406777" y="3224686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7CB2962-092C-4D0B-B9D1-9E8AE45E81C4}"/>
              </a:ext>
            </a:extLst>
          </p:cNvPr>
          <p:cNvSpPr/>
          <p:nvPr/>
        </p:nvSpPr>
        <p:spPr>
          <a:xfrm>
            <a:off x="7766777" y="3228422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720352CB-C411-461D-A035-F654A5827304}"/>
              </a:ext>
            </a:extLst>
          </p:cNvPr>
          <p:cNvSpPr/>
          <p:nvPr/>
        </p:nvSpPr>
        <p:spPr>
          <a:xfrm>
            <a:off x="8120927" y="322468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71A63175-629E-406D-BCA5-55A9D753C712}"/>
              </a:ext>
            </a:extLst>
          </p:cNvPr>
          <p:cNvSpPr/>
          <p:nvPr/>
        </p:nvSpPr>
        <p:spPr>
          <a:xfrm>
            <a:off x="4844668" y="3710035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CD7522CA-7463-4D1F-A1B5-22DE73D96EA4}"/>
              </a:ext>
            </a:extLst>
          </p:cNvPr>
          <p:cNvSpPr/>
          <p:nvPr/>
        </p:nvSpPr>
        <p:spPr>
          <a:xfrm>
            <a:off x="5209838" y="3710035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8245B12C-BFF0-4355-AEA5-BC6862AA0CE5}"/>
              </a:ext>
            </a:extLst>
          </p:cNvPr>
          <p:cNvSpPr/>
          <p:nvPr/>
        </p:nvSpPr>
        <p:spPr>
          <a:xfrm>
            <a:off x="5579771" y="3725117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268A635B-8B1D-40BF-AEDA-CBB4A3BB6C43}"/>
              </a:ext>
            </a:extLst>
          </p:cNvPr>
          <p:cNvSpPr/>
          <p:nvPr/>
        </p:nvSpPr>
        <p:spPr>
          <a:xfrm>
            <a:off x="5947120" y="3705431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7EF7A59A-D4CA-434E-9ECD-95A662E4FCDA}"/>
              </a:ext>
            </a:extLst>
          </p:cNvPr>
          <p:cNvSpPr/>
          <p:nvPr/>
        </p:nvSpPr>
        <p:spPr>
          <a:xfrm>
            <a:off x="6309705" y="371003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0BD34E4E-1C9F-43CD-949C-93A92261894A}"/>
              </a:ext>
            </a:extLst>
          </p:cNvPr>
          <p:cNvSpPr/>
          <p:nvPr/>
        </p:nvSpPr>
        <p:spPr>
          <a:xfrm>
            <a:off x="6669705" y="3707961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5D3E96FD-8BEA-4386-B9DA-D02C60DC8298}"/>
              </a:ext>
            </a:extLst>
          </p:cNvPr>
          <p:cNvSpPr/>
          <p:nvPr/>
        </p:nvSpPr>
        <p:spPr>
          <a:xfrm>
            <a:off x="7027755" y="3704225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C210D26E-9A95-4325-B240-CD2F5C047323}"/>
              </a:ext>
            </a:extLst>
          </p:cNvPr>
          <p:cNvSpPr/>
          <p:nvPr/>
        </p:nvSpPr>
        <p:spPr>
          <a:xfrm>
            <a:off x="7392925" y="3700489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9331C178-0C38-4C51-9CC2-65D802577601}"/>
              </a:ext>
            </a:extLst>
          </p:cNvPr>
          <p:cNvSpPr/>
          <p:nvPr/>
        </p:nvSpPr>
        <p:spPr>
          <a:xfrm>
            <a:off x="7752925" y="3704225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F469204B-C5F4-451C-A9D4-A5C14A39878C}"/>
              </a:ext>
            </a:extLst>
          </p:cNvPr>
          <p:cNvSpPr/>
          <p:nvPr/>
        </p:nvSpPr>
        <p:spPr>
          <a:xfrm>
            <a:off x="8107075" y="370049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1846B43B-010D-4852-BD49-CBF8BFDC3EDB}"/>
              </a:ext>
            </a:extLst>
          </p:cNvPr>
          <p:cNvSpPr/>
          <p:nvPr/>
        </p:nvSpPr>
        <p:spPr>
          <a:xfrm>
            <a:off x="3705225" y="511152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5FA817A3-79B7-4584-B2A4-84F0A03305A2}"/>
              </a:ext>
            </a:extLst>
          </p:cNvPr>
          <p:cNvSpPr/>
          <p:nvPr/>
        </p:nvSpPr>
        <p:spPr>
          <a:xfrm>
            <a:off x="4070395" y="511152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650EB80-B328-4E35-85C9-6328079D897D}"/>
              </a:ext>
            </a:extLst>
          </p:cNvPr>
          <p:cNvSpPr/>
          <p:nvPr/>
        </p:nvSpPr>
        <p:spPr>
          <a:xfrm>
            <a:off x="4440328" y="512660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BA54E811-47B6-47D3-82DF-53830A4C0AAC}"/>
              </a:ext>
            </a:extLst>
          </p:cNvPr>
          <p:cNvSpPr/>
          <p:nvPr/>
        </p:nvSpPr>
        <p:spPr>
          <a:xfrm>
            <a:off x="4807677" y="510692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48BB32CF-0FD3-4FA2-A961-A295FF6B3AA7}"/>
              </a:ext>
            </a:extLst>
          </p:cNvPr>
          <p:cNvSpPr/>
          <p:nvPr/>
        </p:nvSpPr>
        <p:spPr>
          <a:xfrm>
            <a:off x="5170262" y="5111528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CC5D39F5-B009-42CE-A9F8-A54F4C432575}"/>
              </a:ext>
            </a:extLst>
          </p:cNvPr>
          <p:cNvSpPr/>
          <p:nvPr/>
        </p:nvSpPr>
        <p:spPr>
          <a:xfrm>
            <a:off x="5530262" y="510945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4D6BB972-4AE3-4C3F-A27C-699E34A37E99}"/>
              </a:ext>
            </a:extLst>
          </p:cNvPr>
          <p:cNvSpPr/>
          <p:nvPr/>
        </p:nvSpPr>
        <p:spPr>
          <a:xfrm>
            <a:off x="5888312" y="510571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539BD3CD-14CC-4DA9-9E91-EA6272952BE0}"/>
              </a:ext>
            </a:extLst>
          </p:cNvPr>
          <p:cNvSpPr/>
          <p:nvPr/>
        </p:nvSpPr>
        <p:spPr>
          <a:xfrm>
            <a:off x="6253482" y="5101981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70BCC822-FF75-403C-A099-7C85DA064860}"/>
              </a:ext>
            </a:extLst>
          </p:cNvPr>
          <p:cNvSpPr/>
          <p:nvPr/>
        </p:nvSpPr>
        <p:spPr>
          <a:xfrm>
            <a:off x="6613482" y="510571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F9A23EE1-8BA9-4401-83CE-391D29F84838}"/>
              </a:ext>
            </a:extLst>
          </p:cNvPr>
          <p:cNvSpPr/>
          <p:nvPr/>
        </p:nvSpPr>
        <p:spPr>
          <a:xfrm>
            <a:off x="6967632" y="5101982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79169031-5F55-4C81-8E76-F345F17C0B49}"/>
              </a:ext>
            </a:extLst>
          </p:cNvPr>
          <p:cNvSpPr/>
          <p:nvPr/>
        </p:nvSpPr>
        <p:spPr>
          <a:xfrm>
            <a:off x="4844668" y="4157301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CBD14523-7A9B-45FF-9220-2E2367C760F9}"/>
              </a:ext>
            </a:extLst>
          </p:cNvPr>
          <p:cNvSpPr/>
          <p:nvPr/>
        </p:nvSpPr>
        <p:spPr>
          <a:xfrm>
            <a:off x="5209838" y="4157301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CFD161A7-0451-4953-8E3B-771C49327723}"/>
              </a:ext>
            </a:extLst>
          </p:cNvPr>
          <p:cNvSpPr/>
          <p:nvPr/>
        </p:nvSpPr>
        <p:spPr>
          <a:xfrm>
            <a:off x="5579771" y="4172383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16AB3A78-8613-443F-940C-8441A2690CB1}"/>
              </a:ext>
            </a:extLst>
          </p:cNvPr>
          <p:cNvSpPr/>
          <p:nvPr/>
        </p:nvSpPr>
        <p:spPr>
          <a:xfrm>
            <a:off x="5947120" y="4152697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E68EE8AA-9595-42E8-B220-FA39C4522E3F}"/>
              </a:ext>
            </a:extLst>
          </p:cNvPr>
          <p:cNvSpPr/>
          <p:nvPr/>
        </p:nvSpPr>
        <p:spPr>
          <a:xfrm>
            <a:off x="6309705" y="4157302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6E860416-455C-48D0-8CE8-87EB28D5BDF4}"/>
              </a:ext>
            </a:extLst>
          </p:cNvPr>
          <p:cNvSpPr/>
          <p:nvPr/>
        </p:nvSpPr>
        <p:spPr>
          <a:xfrm>
            <a:off x="6669705" y="4155227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8D18E50A-AB0F-412B-9DC6-4E0EF4865736}"/>
              </a:ext>
            </a:extLst>
          </p:cNvPr>
          <p:cNvSpPr/>
          <p:nvPr/>
        </p:nvSpPr>
        <p:spPr>
          <a:xfrm>
            <a:off x="7027755" y="4151491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64BAB195-4331-4346-8E9B-AEDD0C3D9D32}"/>
              </a:ext>
            </a:extLst>
          </p:cNvPr>
          <p:cNvSpPr/>
          <p:nvPr/>
        </p:nvSpPr>
        <p:spPr>
          <a:xfrm>
            <a:off x="7392925" y="4147755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2C95C015-F789-4A8C-B626-DB2890E5AC1C}"/>
              </a:ext>
            </a:extLst>
          </p:cNvPr>
          <p:cNvSpPr/>
          <p:nvPr/>
        </p:nvSpPr>
        <p:spPr>
          <a:xfrm>
            <a:off x="7752925" y="4151491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4151C4C9-E685-4ABD-BA15-2048E1F8E43B}"/>
              </a:ext>
            </a:extLst>
          </p:cNvPr>
          <p:cNvSpPr/>
          <p:nvPr/>
        </p:nvSpPr>
        <p:spPr>
          <a:xfrm>
            <a:off x="8107075" y="4147756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6967F9D1-87DD-4979-85F5-A47EEF4CCECB}"/>
              </a:ext>
            </a:extLst>
          </p:cNvPr>
          <p:cNvSpPr/>
          <p:nvPr/>
        </p:nvSpPr>
        <p:spPr>
          <a:xfrm>
            <a:off x="3706178" y="467618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E54B094B-C23E-4607-8270-D7880B0E83BB}"/>
              </a:ext>
            </a:extLst>
          </p:cNvPr>
          <p:cNvSpPr/>
          <p:nvPr/>
        </p:nvSpPr>
        <p:spPr>
          <a:xfrm>
            <a:off x="4071348" y="467618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55297E61-27A6-4E05-97F0-E9DBB333FECF}"/>
              </a:ext>
            </a:extLst>
          </p:cNvPr>
          <p:cNvSpPr/>
          <p:nvPr/>
        </p:nvSpPr>
        <p:spPr>
          <a:xfrm>
            <a:off x="4441281" y="469126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57FDD80D-84F4-4E40-B5E9-A5CC31C1F346}"/>
              </a:ext>
            </a:extLst>
          </p:cNvPr>
          <p:cNvSpPr/>
          <p:nvPr/>
        </p:nvSpPr>
        <p:spPr>
          <a:xfrm>
            <a:off x="4808630" y="467158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A2D3D2E6-A29A-4A51-828A-404BC415B7DE}"/>
              </a:ext>
            </a:extLst>
          </p:cNvPr>
          <p:cNvSpPr/>
          <p:nvPr/>
        </p:nvSpPr>
        <p:spPr>
          <a:xfrm>
            <a:off x="5171215" y="4676185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4C1CBCF4-BF27-4DA8-AF1E-E2D760038E7F}"/>
              </a:ext>
            </a:extLst>
          </p:cNvPr>
          <p:cNvSpPr/>
          <p:nvPr/>
        </p:nvSpPr>
        <p:spPr>
          <a:xfrm>
            <a:off x="5531215" y="467411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49E5B2F4-B2E9-44DC-8260-B573A98E2520}"/>
              </a:ext>
            </a:extLst>
          </p:cNvPr>
          <p:cNvSpPr/>
          <p:nvPr/>
        </p:nvSpPr>
        <p:spPr>
          <a:xfrm>
            <a:off x="5889265" y="467037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77D5CB5F-E7C7-48C6-AEF4-3C4A2C06A49E}"/>
              </a:ext>
            </a:extLst>
          </p:cNvPr>
          <p:cNvSpPr/>
          <p:nvPr/>
        </p:nvSpPr>
        <p:spPr>
          <a:xfrm>
            <a:off x="6254435" y="4666638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E108CBFE-01E7-47C3-8A97-67C7745B375A}"/>
              </a:ext>
            </a:extLst>
          </p:cNvPr>
          <p:cNvSpPr/>
          <p:nvPr/>
        </p:nvSpPr>
        <p:spPr>
          <a:xfrm>
            <a:off x="6614435" y="467037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69E35E1E-0543-4A00-9FB4-39C8914F0659}"/>
              </a:ext>
            </a:extLst>
          </p:cNvPr>
          <p:cNvSpPr/>
          <p:nvPr/>
        </p:nvSpPr>
        <p:spPr>
          <a:xfrm>
            <a:off x="6968585" y="4666639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8535210F-BEEC-437C-9199-8A3C2591942D}"/>
              </a:ext>
            </a:extLst>
          </p:cNvPr>
          <p:cNvSpPr/>
          <p:nvPr/>
        </p:nvSpPr>
        <p:spPr>
          <a:xfrm>
            <a:off x="4896143" y="73434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1A0794E6-16EF-4726-9ECE-BFEAA8492860}"/>
              </a:ext>
            </a:extLst>
          </p:cNvPr>
          <p:cNvSpPr/>
          <p:nvPr/>
        </p:nvSpPr>
        <p:spPr>
          <a:xfrm>
            <a:off x="5261313" y="73434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05E3BB03-F2AE-4F6D-A6D4-8BFD09BB2386}"/>
              </a:ext>
            </a:extLst>
          </p:cNvPr>
          <p:cNvSpPr/>
          <p:nvPr/>
        </p:nvSpPr>
        <p:spPr>
          <a:xfrm>
            <a:off x="5631246" y="74942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A8CD138-16B7-46C2-A21E-F55CFD16BBD2}"/>
              </a:ext>
            </a:extLst>
          </p:cNvPr>
          <p:cNvSpPr/>
          <p:nvPr/>
        </p:nvSpPr>
        <p:spPr>
          <a:xfrm>
            <a:off x="9169218" y="4129235"/>
            <a:ext cx="1230058" cy="378883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Acceseditionsscript Normal" panose="00000500000000000000" pitchFamily="50" charset="0"/>
              </a:rPr>
              <a:t>80</a:t>
            </a:r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A8A3EE8E-E9BD-438E-B353-7B8C789F9A8C}"/>
              </a:ext>
            </a:extLst>
          </p:cNvPr>
          <p:cNvSpPr/>
          <p:nvPr/>
        </p:nvSpPr>
        <p:spPr>
          <a:xfrm>
            <a:off x="5641880" y="1275869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8A283DF3-6D26-46FE-8901-13F9582900C4}"/>
              </a:ext>
            </a:extLst>
          </p:cNvPr>
          <p:cNvSpPr/>
          <p:nvPr/>
        </p:nvSpPr>
        <p:spPr>
          <a:xfrm>
            <a:off x="6009229" y="1256183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D079A429-84BC-48DC-9209-BA973F82CA6E}"/>
              </a:ext>
            </a:extLst>
          </p:cNvPr>
          <p:cNvSpPr/>
          <p:nvPr/>
        </p:nvSpPr>
        <p:spPr>
          <a:xfrm>
            <a:off x="6371814" y="126078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75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3F000F85-656F-4791-BD3F-B0D984E8EA94}"/>
              </a:ext>
            </a:extLst>
          </p:cNvPr>
          <p:cNvGrpSpPr/>
          <p:nvPr/>
        </p:nvGrpSpPr>
        <p:grpSpPr>
          <a:xfrm>
            <a:off x="2927350" y="250825"/>
            <a:ext cx="6337300" cy="6337300"/>
            <a:chOff x="1784350" y="250825"/>
            <a:chExt cx="6337300" cy="6337300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B1D56AA0-1FD3-4583-B5FD-D5814C82DBB8}"/>
                </a:ext>
              </a:extLst>
            </p:cNvPr>
            <p:cNvCxnSpPr/>
            <p:nvPr/>
          </p:nvCxnSpPr>
          <p:spPr>
            <a:xfrm flipV="1">
              <a:off x="2562225" y="8858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A800CDE1-2B20-49F0-9374-C3EBF368A93C}"/>
                </a:ext>
              </a:extLst>
            </p:cNvPr>
            <p:cNvCxnSpPr/>
            <p:nvPr/>
          </p:nvCxnSpPr>
          <p:spPr>
            <a:xfrm flipV="1">
              <a:off x="2562225" y="13716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42653648-E2E8-47B8-9CCD-035705B3F494}"/>
                </a:ext>
              </a:extLst>
            </p:cNvPr>
            <p:cNvCxnSpPr/>
            <p:nvPr/>
          </p:nvCxnSpPr>
          <p:spPr>
            <a:xfrm flipV="1">
              <a:off x="2562225" y="18573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39D36C41-3AA2-4B5B-87E5-21C139DE962E}"/>
                </a:ext>
              </a:extLst>
            </p:cNvPr>
            <p:cNvCxnSpPr/>
            <p:nvPr/>
          </p:nvCxnSpPr>
          <p:spPr>
            <a:xfrm flipV="1">
              <a:off x="2562225" y="23431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E5EA1F35-0A2E-43B3-8AC2-7DC5DB8F4455}"/>
                </a:ext>
              </a:extLst>
            </p:cNvPr>
            <p:cNvCxnSpPr/>
            <p:nvPr/>
          </p:nvCxnSpPr>
          <p:spPr>
            <a:xfrm flipV="1">
              <a:off x="2562225" y="28289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F80AE0E7-E5FD-4502-B819-19511073564A}"/>
                </a:ext>
              </a:extLst>
            </p:cNvPr>
            <p:cNvCxnSpPr/>
            <p:nvPr/>
          </p:nvCxnSpPr>
          <p:spPr>
            <a:xfrm flipV="1">
              <a:off x="2562225" y="33147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D09DD40-3DA0-46F8-A537-FF8B03684995}"/>
                </a:ext>
              </a:extLst>
            </p:cNvPr>
            <p:cNvCxnSpPr/>
            <p:nvPr/>
          </p:nvCxnSpPr>
          <p:spPr>
            <a:xfrm flipV="1">
              <a:off x="2562225" y="38004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F5250244-9BE4-44FD-BC8A-FC8D05D3CF2D}"/>
                </a:ext>
              </a:extLst>
            </p:cNvPr>
            <p:cNvCxnSpPr/>
            <p:nvPr/>
          </p:nvCxnSpPr>
          <p:spPr>
            <a:xfrm flipV="1">
              <a:off x="2562225" y="42862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FFB1C133-1A8E-4246-B445-1222324AFB8A}"/>
                </a:ext>
              </a:extLst>
            </p:cNvPr>
            <p:cNvCxnSpPr/>
            <p:nvPr/>
          </p:nvCxnSpPr>
          <p:spPr>
            <a:xfrm flipV="1">
              <a:off x="2562225" y="47720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2F1EC3F5-C067-457C-90E6-0FD1D7D985FF}"/>
                </a:ext>
              </a:extLst>
            </p:cNvPr>
            <p:cNvCxnSpPr/>
            <p:nvPr/>
          </p:nvCxnSpPr>
          <p:spPr>
            <a:xfrm flipV="1">
              <a:off x="2562225" y="52578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1CA46035-940A-46AD-A378-3405381BFE0C}"/>
                </a:ext>
              </a:extLst>
            </p:cNvPr>
            <p:cNvGrpSpPr/>
            <p:nvPr/>
          </p:nvGrpSpPr>
          <p:grpSpPr>
            <a:xfrm>
              <a:off x="1784350" y="250825"/>
              <a:ext cx="6337300" cy="6337300"/>
              <a:chOff x="1784350" y="250825"/>
              <a:chExt cx="6337300" cy="6337300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70F8B53A-6460-4866-89AB-2A2AAEAB99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25" b="95000" l="1563" r="98594">
                            <a14:foregroundMark x1="7344" y1="4531" x2="10938" y2="81094"/>
                            <a14:foregroundMark x1="11875" y1="8125" x2="14880" y2="8189"/>
                            <a14:foregroundMark x1="89844" y1="3125" x2="88438" y2="92500"/>
                            <a14:foregroundMark x1="94844" y1="91406" x2="7031" y2="95156"/>
                            <a14:foregroundMark x1="1563" y1="95000" x2="1563" y2="95000"/>
                            <a14:foregroundMark x1="98594" y1="90625" x2="98594" y2="90625"/>
                            <a14:backgroundMark x1="15469" y1="24063" x2="66719" y2="24063"/>
                            <a14:backgroundMark x1="66719" y1="24063" x2="82500" y2="22500"/>
                            <a14:backgroundMark x1="82500" y1="22500" x2="84063" y2="23125"/>
                            <a14:backgroundMark x1="85000" y1="37188" x2="15313" y2="38438"/>
                            <a14:backgroundMark x1="15313" y1="31719" x2="15313" y2="31719"/>
                            <a14:backgroundMark x1="15469" y1="47344" x2="73281" y2="44375"/>
                            <a14:backgroundMark x1="73281" y1="44375" x2="83281" y2="44375"/>
                            <a14:backgroundMark x1="15469" y1="60000" x2="72031" y2="60000"/>
                            <a14:backgroundMark x1="72031" y1="60000" x2="74219" y2="59844"/>
                            <a14:backgroundMark x1="14688" y1="75000" x2="63906" y2="71094"/>
                            <a14:backgroundMark x1="63906" y1="71094" x2="78438" y2="72188"/>
                            <a14:backgroundMark x1="79063" y1="80313" x2="15469" y2="81406"/>
                            <a14:backgroundMark x1="15313" y1="7500" x2="22969" y2="7344"/>
                            <a14:backgroundMark x1="22969" y1="7344" x2="40156" y2="7344"/>
                            <a14:backgroundMark x1="40156" y1="7344" x2="76719" y2="5313"/>
                            <a14:backgroundMark x1="76719" y1="5313" x2="81875" y2="5313"/>
                            <a14:backgroundMark x1="84531" y1="5156" x2="85000" y2="8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50825"/>
                <a:ext cx="6337300" cy="633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71B9676-6DAB-4215-AD57-CC080AB516A1}"/>
                  </a:ext>
                </a:extLst>
              </p:cNvPr>
              <p:cNvSpPr/>
              <p:nvPr/>
            </p:nvSpPr>
            <p:spPr>
              <a:xfrm>
                <a:off x="2562225" y="747712"/>
                <a:ext cx="219075" cy="19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8" name="Ellipse 27">
            <a:extLst>
              <a:ext uri="{FF2B5EF4-FFF2-40B4-BE49-F238E27FC236}">
                <a16:creationId xmlns:a16="http://schemas.microsoft.com/office/drawing/2014/main" id="{8F341FA3-A428-4909-93AD-1E343911A6E4}"/>
              </a:ext>
            </a:extLst>
          </p:cNvPr>
          <p:cNvSpPr/>
          <p:nvPr/>
        </p:nvSpPr>
        <p:spPr>
          <a:xfrm>
            <a:off x="5969658" y="74164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A16ED6F-EE57-4EF9-913D-D9DEA8402D5A}"/>
              </a:ext>
            </a:extLst>
          </p:cNvPr>
          <p:cNvSpPr/>
          <p:nvPr/>
        </p:nvSpPr>
        <p:spPr>
          <a:xfrm>
            <a:off x="6332243" y="74624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20E4C06-99D7-44C9-9A45-693647A6D953}"/>
              </a:ext>
            </a:extLst>
          </p:cNvPr>
          <p:cNvSpPr/>
          <p:nvPr/>
        </p:nvSpPr>
        <p:spPr>
          <a:xfrm>
            <a:off x="6692243" y="74417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19167A12-7E6F-493A-9B18-75823C886435}"/>
              </a:ext>
            </a:extLst>
          </p:cNvPr>
          <p:cNvSpPr/>
          <p:nvPr/>
        </p:nvSpPr>
        <p:spPr>
          <a:xfrm>
            <a:off x="7050293" y="740435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80A9D047-9830-4A19-BED7-C4CBDD661EB7}"/>
              </a:ext>
            </a:extLst>
          </p:cNvPr>
          <p:cNvSpPr/>
          <p:nvPr/>
        </p:nvSpPr>
        <p:spPr>
          <a:xfrm>
            <a:off x="7415463" y="736699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E73B8124-EEE0-4862-86ED-364F053847C9}"/>
              </a:ext>
            </a:extLst>
          </p:cNvPr>
          <p:cNvSpPr/>
          <p:nvPr/>
        </p:nvSpPr>
        <p:spPr>
          <a:xfrm>
            <a:off x="7775463" y="740435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3B512111-1496-4FA3-BDA2-A8317E9D14DD}"/>
              </a:ext>
            </a:extLst>
          </p:cNvPr>
          <p:cNvSpPr/>
          <p:nvPr/>
        </p:nvSpPr>
        <p:spPr>
          <a:xfrm>
            <a:off x="8129613" y="73670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5581B556-7240-43E8-9367-083D46B0C995}"/>
              </a:ext>
            </a:extLst>
          </p:cNvPr>
          <p:cNvSpPr/>
          <p:nvPr/>
        </p:nvSpPr>
        <p:spPr>
          <a:xfrm>
            <a:off x="4918660" y="128110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9813783-20DD-402A-9D0A-670FFCFF4AC0}"/>
              </a:ext>
            </a:extLst>
          </p:cNvPr>
          <p:cNvSpPr/>
          <p:nvPr/>
        </p:nvSpPr>
        <p:spPr>
          <a:xfrm>
            <a:off x="5286009" y="128641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B3C9773C-CA83-45CB-877C-627B1374E2BF}"/>
              </a:ext>
            </a:extLst>
          </p:cNvPr>
          <p:cNvSpPr/>
          <p:nvPr/>
        </p:nvSpPr>
        <p:spPr>
          <a:xfrm>
            <a:off x="6683557" y="1258713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C982FD9A-1E87-44A7-9E0B-6B43BBA346F5}"/>
              </a:ext>
            </a:extLst>
          </p:cNvPr>
          <p:cNvSpPr/>
          <p:nvPr/>
        </p:nvSpPr>
        <p:spPr>
          <a:xfrm>
            <a:off x="7041607" y="1254977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D1718137-A6B1-4C31-A55A-6C0758090853}"/>
              </a:ext>
            </a:extLst>
          </p:cNvPr>
          <p:cNvSpPr/>
          <p:nvPr/>
        </p:nvSpPr>
        <p:spPr>
          <a:xfrm>
            <a:off x="7406777" y="125124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9892ECCF-D793-4C19-9950-4739281E9E64}"/>
              </a:ext>
            </a:extLst>
          </p:cNvPr>
          <p:cNvSpPr/>
          <p:nvPr/>
        </p:nvSpPr>
        <p:spPr>
          <a:xfrm>
            <a:off x="7766777" y="1254977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60FBDA87-4DBA-4975-A5A6-CD104D5A4BFF}"/>
              </a:ext>
            </a:extLst>
          </p:cNvPr>
          <p:cNvSpPr/>
          <p:nvPr/>
        </p:nvSpPr>
        <p:spPr>
          <a:xfrm>
            <a:off x="8120927" y="1251242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05BB1E0A-6982-4393-87D1-60D213E6D3F6}"/>
              </a:ext>
            </a:extLst>
          </p:cNvPr>
          <p:cNvSpPr/>
          <p:nvPr/>
        </p:nvSpPr>
        <p:spPr>
          <a:xfrm>
            <a:off x="4897908" y="219149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7F4569E-E57A-442C-B78E-2201A1473BE8}"/>
              </a:ext>
            </a:extLst>
          </p:cNvPr>
          <p:cNvSpPr/>
          <p:nvPr/>
        </p:nvSpPr>
        <p:spPr>
          <a:xfrm>
            <a:off x="5263078" y="219149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8BFEA76B-1DB5-4746-9BF6-9AA8DA6B22DC}"/>
              </a:ext>
            </a:extLst>
          </p:cNvPr>
          <p:cNvSpPr/>
          <p:nvPr/>
        </p:nvSpPr>
        <p:spPr>
          <a:xfrm>
            <a:off x="5633011" y="2206575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31B63FE1-5D82-4773-BDFA-3A0223437E92}"/>
              </a:ext>
            </a:extLst>
          </p:cNvPr>
          <p:cNvSpPr/>
          <p:nvPr/>
        </p:nvSpPr>
        <p:spPr>
          <a:xfrm>
            <a:off x="6000360" y="2186889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B951FD5-6738-4D06-9A5A-9F999277E15C}"/>
              </a:ext>
            </a:extLst>
          </p:cNvPr>
          <p:cNvSpPr/>
          <p:nvPr/>
        </p:nvSpPr>
        <p:spPr>
          <a:xfrm>
            <a:off x="6362945" y="219149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D7C5F6D4-A38D-4482-B469-82508A8247BA}"/>
              </a:ext>
            </a:extLst>
          </p:cNvPr>
          <p:cNvSpPr/>
          <p:nvPr/>
        </p:nvSpPr>
        <p:spPr>
          <a:xfrm>
            <a:off x="6722945" y="2189419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75D356A-4940-48E5-941B-F6CDC1EEC81A}"/>
              </a:ext>
            </a:extLst>
          </p:cNvPr>
          <p:cNvSpPr/>
          <p:nvPr/>
        </p:nvSpPr>
        <p:spPr>
          <a:xfrm>
            <a:off x="7080995" y="218568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BE35A0B3-5337-4D02-8E8C-F83317C3DEDE}"/>
              </a:ext>
            </a:extLst>
          </p:cNvPr>
          <p:cNvSpPr/>
          <p:nvPr/>
        </p:nvSpPr>
        <p:spPr>
          <a:xfrm>
            <a:off x="7446165" y="2181947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4C951C59-DF5F-4B57-8378-B779B782222E}"/>
              </a:ext>
            </a:extLst>
          </p:cNvPr>
          <p:cNvSpPr/>
          <p:nvPr/>
        </p:nvSpPr>
        <p:spPr>
          <a:xfrm>
            <a:off x="7806165" y="218568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2CB22709-30F1-473D-8AC2-A4D869E2584C}"/>
              </a:ext>
            </a:extLst>
          </p:cNvPr>
          <p:cNvSpPr/>
          <p:nvPr/>
        </p:nvSpPr>
        <p:spPr>
          <a:xfrm>
            <a:off x="8160315" y="218194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5F02BA9-AAD8-430C-ABCD-9AD269A330B7}"/>
              </a:ext>
            </a:extLst>
          </p:cNvPr>
          <p:cNvSpPr/>
          <p:nvPr/>
        </p:nvSpPr>
        <p:spPr>
          <a:xfrm>
            <a:off x="4858520" y="176093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611732BC-EFAB-42E6-879C-05060EFB8811}"/>
              </a:ext>
            </a:extLst>
          </p:cNvPr>
          <p:cNvSpPr/>
          <p:nvPr/>
        </p:nvSpPr>
        <p:spPr>
          <a:xfrm>
            <a:off x="5223690" y="176093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750D0E3-D974-45FA-B03E-FE7E00DBB976}"/>
              </a:ext>
            </a:extLst>
          </p:cNvPr>
          <p:cNvSpPr/>
          <p:nvPr/>
        </p:nvSpPr>
        <p:spPr>
          <a:xfrm>
            <a:off x="5593623" y="1776019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FC92E76A-DD39-48E1-895C-FB4352EBE7AD}"/>
              </a:ext>
            </a:extLst>
          </p:cNvPr>
          <p:cNvSpPr/>
          <p:nvPr/>
        </p:nvSpPr>
        <p:spPr>
          <a:xfrm>
            <a:off x="5960972" y="1756333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EC40F568-3386-4EB6-A785-61621239E32D}"/>
              </a:ext>
            </a:extLst>
          </p:cNvPr>
          <p:cNvSpPr/>
          <p:nvPr/>
        </p:nvSpPr>
        <p:spPr>
          <a:xfrm>
            <a:off x="6323557" y="1760938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472B3DDE-BB0D-42E5-B8EC-28D46F0E5C09}"/>
              </a:ext>
            </a:extLst>
          </p:cNvPr>
          <p:cNvSpPr/>
          <p:nvPr/>
        </p:nvSpPr>
        <p:spPr>
          <a:xfrm>
            <a:off x="6683557" y="1758863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15CB31AA-B235-4297-A637-92D3ED4BCB2E}"/>
              </a:ext>
            </a:extLst>
          </p:cNvPr>
          <p:cNvSpPr/>
          <p:nvPr/>
        </p:nvSpPr>
        <p:spPr>
          <a:xfrm>
            <a:off x="7041607" y="175512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8148CB37-E8E8-45CD-8E76-16598591E818}"/>
              </a:ext>
            </a:extLst>
          </p:cNvPr>
          <p:cNvSpPr/>
          <p:nvPr/>
        </p:nvSpPr>
        <p:spPr>
          <a:xfrm>
            <a:off x="7406777" y="1751391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CC4984D-F0CD-4D50-9F8E-FA49C9D0A639}"/>
              </a:ext>
            </a:extLst>
          </p:cNvPr>
          <p:cNvSpPr/>
          <p:nvPr/>
        </p:nvSpPr>
        <p:spPr>
          <a:xfrm>
            <a:off x="7766777" y="175512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225E921E-8278-434B-A6B6-CB1185D96C1E}"/>
              </a:ext>
            </a:extLst>
          </p:cNvPr>
          <p:cNvSpPr/>
          <p:nvPr/>
        </p:nvSpPr>
        <p:spPr>
          <a:xfrm>
            <a:off x="8120927" y="175139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040780D-683B-4D46-8BF6-4DDFB4AD3223}"/>
              </a:ext>
            </a:extLst>
          </p:cNvPr>
          <p:cNvSpPr/>
          <p:nvPr/>
        </p:nvSpPr>
        <p:spPr>
          <a:xfrm>
            <a:off x="4844668" y="267286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B1316ADB-F46B-4AD2-882B-FCDEC1D1A859}"/>
              </a:ext>
            </a:extLst>
          </p:cNvPr>
          <p:cNvSpPr/>
          <p:nvPr/>
        </p:nvSpPr>
        <p:spPr>
          <a:xfrm>
            <a:off x="5209838" y="267286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63ABEE26-1069-4337-9D06-6ECD4C54FB44}"/>
              </a:ext>
            </a:extLst>
          </p:cNvPr>
          <p:cNvSpPr/>
          <p:nvPr/>
        </p:nvSpPr>
        <p:spPr>
          <a:xfrm>
            <a:off x="5579771" y="2687947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87FFE209-696C-4A1A-8C53-4D4C357F7A6C}"/>
              </a:ext>
            </a:extLst>
          </p:cNvPr>
          <p:cNvSpPr/>
          <p:nvPr/>
        </p:nvSpPr>
        <p:spPr>
          <a:xfrm>
            <a:off x="5947120" y="266826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3D86937B-7822-49C2-92BD-1ED03C63E90D}"/>
              </a:ext>
            </a:extLst>
          </p:cNvPr>
          <p:cNvSpPr/>
          <p:nvPr/>
        </p:nvSpPr>
        <p:spPr>
          <a:xfrm>
            <a:off x="6309705" y="2672866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AE379CED-A1C8-43C1-B680-24011E3F1000}"/>
              </a:ext>
            </a:extLst>
          </p:cNvPr>
          <p:cNvSpPr/>
          <p:nvPr/>
        </p:nvSpPr>
        <p:spPr>
          <a:xfrm>
            <a:off x="6669705" y="267079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D781D43E-191A-4E36-ADD6-DB0E0751F541}"/>
              </a:ext>
            </a:extLst>
          </p:cNvPr>
          <p:cNvSpPr/>
          <p:nvPr/>
        </p:nvSpPr>
        <p:spPr>
          <a:xfrm>
            <a:off x="7027755" y="266705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61B0AD98-775E-45E0-9E6C-CE4E0A66AC52}"/>
              </a:ext>
            </a:extLst>
          </p:cNvPr>
          <p:cNvSpPr/>
          <p:nvPr/>
        </p:nvSpPr>
        <p:spPr>
          <a:xfrm>
            <a:off x="7392925" y="266331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06944BF7-CB1D-424A-9BCC-1D51E6345758}"/>
              </a:ext>
            </a:extLst>
          </p:cNvPr>
          <p:cNvSpPr/>
          <p:nvPr/>
        </p:nvSpPr>
        <p:spPr>
          <a:xfrm>
            <a:off x="7752925" y="266705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673F8C0C-E5C1-4A52-8EFA-EA1775D0A460}"/>
              </a:ext>
            </a:extLst>
          </p:cNvPr>
          <p:cNvSpPr/>
          <p:nvPr/>
        </p:nvSpPr>
        <p:spPr>
          <a:xfrm>
            <a:off x="8107075" y="2663320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8F8545D-61C9-4087-9C60-D00B591E7F7B}"/>
              </a:ext>
            </a:extLst>
          </p:cNvPr>
          <p:cNvSpPr/>
          <p:nvPr/>
        </p:nvSpPr>
        <p:spPr>
          <a:xfrm>
            <a:off x="4858520" y="3234232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DBFB6F2-CA67-48C4-99FB-CE33B6737561}"/>
              </a:ext>
            </a:extLst>
          </p:cNvPr>
          <p:cNvSpPr/>
          <p:nvPr/>
        </p:nvSpPr>
        <p:spPr>
          <a:xfrm>
            <a:off x="5223690" y="3234232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F35B4422-FA72-4C5E-AD31-BA5FE6583B8A}"/>
              </a:ext>
            </a:extLst>
          </p:cNvPr>
          <p:cNvSpPr/>
          <p:nvPr/>
        </p:nvSpPr>
        <p:spPr>
          <a:xfrm>
            <a:off x="5593623" y="3249314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FDFD5A20-A349-468C-B00F-DC45E26F6E81}"/>
              </a:ext>
            </a:extLst>
          </p:cNvPr>
          <p:cNvSpPr/>
          <p:nvPr/>
        </p:nvSpPr>
        <p:spPr>
          <a:xfrm>
            <a:off x="5960972" y="3229628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237BA4C8-3F4C-4D4E-A377-294419EACB67}"/>
              </a:ext>
            </a:extLst>
          </p:cNvPr>
          <p:cNvSpPr/>
          <p:nvPr/>
        </p:nvSpPr>
        <p:spPr>
          <a:xfrm>
            <a:off x="6323557" y="3234233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5AB577EF-8711-4F8B-8AD8-DC978B13FA30}"/>
              </a:ext>
            </a:extLst>
          </p:cNvPr>
          <p:cNvSpPr/>
          <p:nvPr/>
        </p:nvSpPr>
        <p:spPr>
          <a:xfrm>
            <a:off x="6683557" y="3232158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FD6183FB-28ED-461A-9F7D-5C65FE914B24}"/>
              </a:ext>
            </a:extLst>
          </p:cNvPr>
          <p:cNvSpPr/>
          <p:nvPr/>
        </p:nvSpPr>
        <p:spPr>
          <a:xfrm>
            <a:off x="7041607" y="3228422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12C1CBC8-719C-432F-91F9-4D7E9EA94AD9}"/>
              </a:ext>
            </a:extLst>
          </p:cNvPr>
          <p:cNvSpPr/>
          <p:nvPr/>
        </p:nvSpPr>
        <p:spPr>
          <a:xfrm>
            <a:off x="7406777" y="3224686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7CB2962-092C-4D0B-B9D1-9E8AE45E81C4}"/>
              </a:ext>
            </a:extLst>
          </p:cNvPr>
          <p:cNvSpPr/>
          <p:nvPr/>
        </p:nvSpPr>
        <p:spPr>
          <a:xfrm>
            <a:off x="7766777" y="3228422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720352CB-C411-461D-A035-F654A5827304}"/>
              </a:ext>
            </a:extLst>
          </p:cNvPr>
          <p:cNvSpPr/>
          <p:nvPr/>
        </p:nvSpPr>
        <p:spPr>
          <a:xfrm>
            <a:off x="8120927" y="322468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71A63175-629E-406D-BCA5-55A9D753C712}"/>
              </a:ext>
            </a:extLst>
          </p:cNvPr>
          <p:cNvSpPr/>
          <p:nvPr/>
        </p:nvSpPr>
        <p:spPr>
          <a:xfrm>
            <a:off x="4844668" y="3710035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CD7522CA-7463-4D1F-A1B5-22DE73D96EA4}"/>
              </a:ext>
            </a:extLst>
          </p:cNvPr>
          <p:cNvSpPr/>
          <p:nvPr/>
        </p:nvSpPr>
        <p:spPr>
          <a:xfrm>
            <a:off x="5209838" y="3710035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8245B12C-BFF0-4355-AEA5-BC6862AA0CE5}"/>
              </a:ext>
            </a:extLst>
          </p:cNvPr>
          <p:cNvSpPr/>
          <p:nvPr/>
        </p:nvSpPr>
        <p:spPr>
          <a:xfrm>
            <a:off x="5579771" y="3725117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268A635B-8B1D-40BF-AEDA-CBB4A3BB6C43}"/>
              </a:ext>
            </a:extLst>
          </p:cNvPr>
          <p:cNvSpPr/>
          <p:nvPr/>
        </p:nvSpPr>
        <p:spPr>
          <a:xfrm>
            <a:off x="5947120" y="3705431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7EF7A59A-D4CA-434E-9ECD-95A662E4FCDA}"/>
              </a:ext>
            </a:extLst>
          </p:cNvPr>
          <p:cNvSpPr/>
          <p:nvPr/>
        </p:nvSpPr>
        <p:spPr>
          <a:xfrm>
            <a:off x="6309705" y="371003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0BD34E4E-1C9F-43CD-949C-93A92261894A}"/>
              </a:ext>
            </a:extLst>
          </p:cNvPr>
          <p:cNvSpPr/>
          <p:nvPr/>
        </p:nvSpPr>
        <p:spPr>
          <a:xfrm>
            <a:off x="6669705" y="3707961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5D3E96FD-8BEA-4386-B9DA-D02C60DC8298}"/>
              </a:ext>
            </a:extLst>
          </p:cNvPr>
          <p:cNvSpPr/>
          <p:nvPr/>
        </p:nvSpPr>
        <p:spPr>
          <a:xfrm>
            <a:off x="7027755" y="3704225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C210D26E-9A95-4325-B240-CD2F5C047323}"/>
              </a:ext>
            </a:extLst>
          </p:cNvPr>
          <p:cNvSpPr/>
          <p:nvPr/>
        </p:nvSpPr>
        <p:spPr>
          <a:xfrm>
            <a:off x="7392925" y="3700489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9331C178-0C38-4C51-9CC2-65D802577601}"/>
              </a:ext>
            </a:extLst>
          </p:cNvPr>
          <p:cNvSpPr/>
          <p:nvPr/>
        </p:nvSpPr>
        <p:spPr>
          <a:xfrm>
            <a:off x="7752925" y="3704225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F469204B-C5F4-451C-A9D4-A5C14A39878C}"/>
              </a:ext>
            </a:extLst>
          </p:cNvPr>
          <p:cNvSpPr/>
          <p:nvPr/>
        </p:nvSpPr>
        <p:spPr>
          <a:xfrm>
            <a:off x="8107075" y="370049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1846B43B-010D-4852-BD49-CBF8BFDC3EDB}"/>
              </a:ext>
            </a:extLst>
          </p:cNvPr>
          <p:cNvSpPr/>
          <p:nvPr/>
        </p:nvSpPr>
        <p:spPr>
          <a:xfrm>
            <a:off x="3708943" y="514566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5FA817A3-79B7-4584-B2A4-84F0A03305A2}"/>
              </a:ext>
            </a:extLst>
          </p:cNvPr>
          <p:cNvSpPr/>
          <p:nvPr/>
        </p:nvSpPr>
        <p:spPr>
          <a:xfrm>
            <a:off x="4074113" y="514566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650EB80-B328-4E35-85C9-6328079D897D}"/>
              </a:ext>
            </a:extLst>
          </p:cNvPr>
          <p:cNvSpPr/>
          <p:nvPr/>
        </p:nvSpPr>
        <p:spPr>
          <a:xfrm>
            <a:off x="4444046" y="5160751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BA54E811-47B6-47D3-82DF-53830A4C0AAC}"/>
              </a:ext>
            </a:extLst>
          </p:cNvPr>
          <p:cNvSpPr/>
          <p:nvPr/>
        </p:nvSpPr>
        <p:spPr>
          <a:xfrm>
            <a:off x="4811395" y="5141065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48BB32CF-0FD3-4FA2-A961-A295FF6B3AA7}"/>
              </a:ext>
            </a:extLst>
          </p:cNvPr>
          <p:cNvSpPr/>
          <p:nvPr/>
        </p:nvSpPr>
        <p:spPr>
          <a:xfrm>
            <a:off x="5173980" y="5145670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CC5D39F5-B009-42CE-A9F8-A54F4C432575}"/>
              </a:ext>
            </a:extLst>
          </p:cNvPr>
          <p:cNvSpPr/>
          <p:nvPr/>
        </p:nvSpPr>
        <p:spPr>
          <a:xfrm>
            <a:off x="5533980" y="5143595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4D6BB972-4AE3-4C3F-A27C-699E34A37E99}"/>
              </a:ext>
            </a:extLst>
          </p:cNvPr>
          <p:cNvSpPr/>
          <p:nvPr/>
        </p:nvSpPr>
        <p:spPr>
          <a:xfrm>
            <a:off x="5892030" y="513985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539BD3CD-14CC-4DA9-9E91-EA6272952BE0}"/>
              </a:ext>
            </a:extLst>
          </p:cNvPr>
          <p:cNvSpPr/>
          <p:nvPr/>
        </p:nvSpPr>
        <p:spPr>
          <a:xfrm>
            <a:off x="6257200" y="513612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70BCC822-FF75-403C-A099-7C85DA064860}"/>
              </a:ext>
            </a:extLst>
          </p:cNvPr>
          <p:cNvSpPr/>
          <p:nvPr/>
        </p:nvSpPr>
        <p:spPr>
          <a:xfrm>
            <a:off x="6617200" y="513985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F9A23EE1-8BA9-4401-83CE-391D29F84838}"/>
              </a:ext>
            </a:extLst>
          </p:cNvPr>
          <p:cNvSpPr/>
          <p:nvPr/>
        </p:nvSpPr>
        <p:spPr>
          <a:xfrm>
            <a:off x="6971350" y="5136124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79169031-5F55-4C81-8E76-F345F17C0B49}"/>
              </a:ext>
            </a:extLst>
          </p:cNvPr>
          <p:cNvSpPr/>
          <p:nvPr/>
        </p:nvSpPr>
        <p:spPr>
          <a:xfrm>
            <a:off x="4844668" y="4157301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CBD14523-7A9B-45FF-9220-2E2367C760F9}"/>
              </a:ext>
            </a:extLst>
          </p:cNvPr>
          <p:cNvSpPr/>
          <p:nvPr/>
        </p:nvSpPr>
        <p:spPr>
          <a:xfrm>
            <a:off x="5209838" y="4157301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CFD161A7-0451-4953-8E3B-771C49327723}"/>
              </a:ext>
            </a:extLst>
          </p:cNvPr>
          <p:cNvSpPr/>
          <p:nvPr/>
        </p:nvSpPr>
        <p:spPr>
          <a:xfrm>
            <a:off x="5579771" y="4172383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16AB3A78-8613-443F-940C-8441A2690CB1}"/>
              </a:ext>
            </a:extLst>
          </p:cNvPr>
          <p:cNvSpPr/>
          <p:nvPr/>
        </p:nvSpPr>
        <p:spPr>
          <a:xfrm>
            <a:off x="5947120" y="4152697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E68EE8AA-9595-42E8-B220-FA39C4522E3F}"/>
              </a:ext>
            </a:extLst>
          </p:cNvPr>
          <p:cNvSpPr/>
          <p:nvPr/>
        </p:nvSpPr>
        <p:spPr>
          <a:xfrm>
            <a:off x="6309705" y="4157302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6E860416-455C-48D0-8CE8-87EB28D5BDF4}"/>
              </a:ext>
            </a:extLst>
          </p:cNvPr>
          <p:cNvSpPr/>
          <p:nvPr/>
        </p:nvSpPr>
        <p:spPr>
          <a:xfrm>
            <a:off x="6669705" y="4155227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8D18E50A-AB0F-412B-9DC6-4E0EF4865736}"/>
              </a:ext>
            </a:extLst>
          </p:cNvPr>
          <p:cNvSpPr/>
          <p:nvPr/>
        </p:nvSpPr>
        <p:spPr>
          <a:xfrm>
            <a:off x="7027755" y="4151491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64BAB195-4331-4346-8E9B-AEDD0C3D9D32}"/>
              </a:ext>
            </a:extLst>
          </p:cNvPr>
          <p:cNvSpPr/>
          <p:nvPr/>
        </p:nvSpPr>
        <p:spPr>
          <a:xfrm>
            <a:off x="7392925" y="4147755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2C95C015-F789-4A8C-B626-DB2890E5AC1C}"/>
              </a:ext>
            </a:extLst>
          </p:cNvPr>
          <p:cNvSpPr/>
          <p:nvPr/>
        </p:nvSpPr>
        <p:spPr>
          <a:xfrm>
            <a:off x="7752925" y="4151491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4151C4C9-E685-4ABD-BA15-2048E1F8E43B}"/>
              </a:ext>
            </a:extLst>
          </p:cNvPr>
          <p:cNvSpPr/>
          <p:nvPr/>
        </p:nvSpPr>
        <p:spPr>
          <a:xfrm>
            <a:off x="8107075" y="4147756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6967F9D1-87DD-4979-85F5-A47EEF4CCECB}"/>
              </a:ext>
            </a:extLst>
          </p:cNvPr>
          <p:cNvSpPr/>
          <p:nvPr/>
        </p:nvSpPr>
        <p:spPr>
          <a:xfrm>
            <a:off x="4844668" y="4678087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E54B094B-C23E-4607-8270-D7880B0E83BB}"/>
              </a:ext>
            </a:extLst>
          </p:cNvPr>
          <p:cNvSpPr/>
          <p:nvPr/>
        </p:nvSpPr>
        <p:spPr>
          <a:xfrm>
            <a:off x="5209838" y="4678087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55297E61-27A6-4E05-97F0-E9DBB333FECF}"/>
              </a:ext>
            </a:extLst>
          </p:cNvPr>
          <p:cNvSpPr/>
          <p:nvPr/>
        </p:nvSpPr>
        <p:spPr>
          <a:xfrm>
            <a:off x="5579771" y="4693169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57FDD80D-84F4-4E40-B5E9-A5CC31C1F346}"/>
              </a:ext>
            </a:extLst>
          </p:cNvPr>
          <p:cNvSpPr/>
          <p:nvPr/>
        </p:nvSpPr>
        <p:spPr>
          <a:xfrm>
            <a:off x="5947120" y="4673483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A2D3D2E6-A29A-4A51-828A-404BC415B7DE}"/>
              </a:ext>
            </a:extLst>
          </p:cNvPr>
          <p:cNvSpPr/>
          <p:nvPr/>
        </p:nvSpPr>
        <p:spPr>
          <a:xfrm>
            <a:off x="6309705" y="4678088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4C1CBCF4-BF27-4DA8-AF1E-E2D760038E7F}"/>
              </a:ext>
            </a:extLst>
          </p:cNvPr>
          <p:cNvSpPr/>
          <p:nvPr/>
        </p:nvSpPr>
        <p:spPr>
          <a:xfrm>
            <a:off x="6669705" y="4676013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49E5B2F4-B2E9-44DC-8260-B573A98E2520}"/>
              </a:ext>
            </a:extLst>
          </p:cNvPr>
          <p:cNvSpPr/>
          <p:nvPr/>
        </p:nvSpPr>
        <p:spPr>
          <a:xfrm>
            <a:off x="7027755" y="4672277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77D5CB5F-E7C7-48C6-AEF4-3C4A2C06A49E}"/>
              </a:ext>
            </a:extLst>
          </p:cNvPr>
          <p:cNvSpPr/>
          <p:nvPr/>
        </p:nvSpPr>
        <p:spPr>
          <a:xfrm>
            <a:off x="7392925" y="4668541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E108CBFE-01E7-47C3-8A97-67C7745B375A}"/>
              </a:ext>
            </a:extLst>
          </p:cNvPr>
          <p:cNvSpPr/>
          <p:nvPr/>
        </p:nvSpPr>
        <p:spPr>
          <a:xfrm>
            <a:off x="7752925" y="4672277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69E35E1E-0543-4A00-9FB4-39C8914F0659}"/>
              </a:ext>
            </a:extLst>
          </p:cNvPr>
          <p:cNvSpPr/>
          <p:nvPr/>
        </p:nvSpPr>
        <p:spPr>
          <a:xfrm>
            <a:off x="8107075" y="4668542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8535210F-BEEC-437C-9199-8A3C2591942D}"/>
              </a:ext>
            </a:extLst>
          </p:cNvPr>
          <p:cNvSpPr/>
          <p:nvPr/>
        </p:nvSpPr>
        <p:spPr>
          <a:xfrm>
            <a:off x="4896143" y="73434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1A0794E6-16EF-4726-9ECE-BFEAA8492860}"/>
              </a:ext>
            </a:extLst>
          </p:cNvPr>
          <p:cNvSpPr/>
          <p:nvPr/>
        </p:nvSpPr>
        <p:spPr>
          <a:xfrm>
            <a:off x="5261313" y="73434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05E3BB03-F2AE-4F6D-A6D4-8BFD09BB2386}"/>
              </a:ext>
            </a:extLst>
          </p:cNvPr>
          <p:cNvSpPr/>
          <p:nvPr/>
        </p:nvSpPr>
        <p:spPr>
          <a:xfrm>
            <a:off x="5631246" y="74942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A8CD138-16B7-46C2-A21E-F55CFD16BBD2}"/>
              </a:ext>
            </a:extLst>
          </p:cNvPr>
          <p:cNvSpPr/>
          <p:nvPr/>
        </p:nvSpPr>
        <p:spPr>
          <a:xfrm>
            <a:off x="9139623" y="4670577"/>
            <a:ext cx="1230058" cy="378883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Acceseditionsscript Normal" panose="00000500000000000000" pitchFamily="50" charset="0"/>
              </a:rPr>
              <a:t>90</a:t>
            </a:r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A8A3EE8E-E9BD-438E-B353-7B8C789F9A8C}"/>
              </a:ext>
            </a:extLst>
          </p:cNvPr>
          <p:cNvSpPr/>
          <p:nvPr/>
        </p:nvSpPr>
        <p:spPr>
          <a:xfrm>
            <a:off x="5641880" y="1275869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8A283DF3-6D26-46FE-8901-13F9582900C4}"/>
              </a:ext>
            </a:extLst>
          </p:cNvPr>
          <p:cNvSpPr/>
          <p:nvPr/>
        </p:nvSpPr>
        <p:spPr>
          <a:xfrm>
            <a:off x="6009229" y="1256183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D079A429-84BC-48DC-9209-BA973F82CA6E}"/>
              </a:ext>
            </a:extLst>
          </p:cNvPr>
          <p:cNvSpPr/>
          <p:nvPr/>
        </p:nvSpPr>
        <p:spPr>
          <a:xfrm>
            <a:off x="6371814" y="126078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60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3F000F85-656F-4791-BD3F-B0D984E8EA94}"/>
              </a:ext>
            </a:extLst>
          </p:cNvPr>
          <p:cNvGrpSpPr/>
          <p:nvPr/>
        </p:nvGrpSpPr>
        <p:grpSpPr>
          <a:xfrm>
            <a:off x="2927350" y="250825"/>
            <a:ext cx="6337300" cy="6337300"/>
            <a:chOff x="1784350" y="250825"/>
            <a:chExt cx="6337300" cy="6337300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B1D56AA0-1FD3-4583-B5FD-D5814C82DBB8}"/>
                </a:ext>
              </a:extLst>
            </p:cNvPr>
            <p:cNvCxnSpPr/>
            <p:nvPr/>
          </p:nvCxnSpPr>
          <p:spPr>
            <a:xfrm flipV="1">
              <a:off x="2562225" y="8858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A800CDE1-2B20-49F0-9374-C3EBF368A93C}"/>
                </a:ext>
              </a:extLst>
            </p:cNvPr>
            <p:cNvCxnSpPr/>
            <p:nvPr/>
          </p:nvCxnSpPr>
          <p:spPr>
            <a:xfrm flipV="1">
              <a:off x="2562225" y="13716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42653648-E2E8-47B8-9CCD-035705B3F494}"/>
                </a:ext>
              </a:extLst>
            </p:cNvPr>
            <p:cNvCxnSpPr/>
            <p:nvPr/>
          </p:nvCxnSpPr>
          <p:spPr>
            <a:xfrm flipV="1">
              <a:off x="2562225" y="18573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39D36C41-3AA2-4B5B-87E5-21C139DE962E}"/>
                </a:ext>
              </a:extLst>
            </p:cNvPr>
            <p:cNvCxnSpPr/>
            <p:nvPr/>
          </p:nvCxnSpPr>
          <p:spPr>
            <a:xfrm flipV="1">
              <a:off x="2562225" y="23431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E5EA1F35-0A2E-43B3-8AC2-7DC5DB8F4455}"/>
                </a:ext>
              </a:extLst>
            </p:cNvPr>
            <p:cNvCxnSpPr/>
            <p:nvPr/>
          </p:nvCxnSpPr>
          <p:spPr>
            <a:xfrm flipV="1">
              <a:off x="2562225" y="28289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F80AE0E7-E5FD-4502-B819-19511073564A}"/>
                </a:ext>
              </a:extLst>
            </p:cNvPr>
            <p:cNvCxnSpPr/>
            <p:nvPr/>
          </p:nvCxnSpPr>
          <p:spPr>
            <a:xfrm flipV="1">
              <a:off x="2562225" y="33147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D09DD40-3DA0-46F8-A537-FF8B03684995}"/>
                </a:ext>
              </a:extLst>
            </p:cNvPr>
            <p:cNvCxnSpPr/>
            <p:nvPr/>
          </p:nvCxnSpPr>
          <p:spPr>
            <a:xfrm flipV="1">
              <a:off x="2562225" y="38004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F5250244-9BE4-44FD-BC8A-FC8D05D3CF2D}"/>
                </a:ext>
              </a:extLst>
            </p:cNvPr>
            <p:cNvCxnSpPr/>
            <p:nvPr/>
          </p:nvCxnSpPr>
          <p:spPr>
            <a:xfrm flipV="1">
              <a:off x="2562225" y="42862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FFB1C133-1A8E-4246-B445-1222324AFB8A}"/>
                </a:ext>
              </a:extLst>
            </p:cNvPr>
            <p:cNvCxnSpPr/>
            <p:nvPr/>
          </p:nvCxnSpPr>
          <p:spPr>
            <a:xfrm flipV="1">
              <a:off x="2562225" y="47720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2F1EC3F5-C067-457C-90E6-0FD1D7D985FF}"/>
                </a:ext>
              </a:extLst>
            </p:cNvPr>
            <p:cNvCxnSpPr/>
            <p:nvPr/>
          </p:nvCxnSpPr>
          <p:spPr>
            <a:xfrm flipV="1">
              <a:off x="2562225" y="52578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1CA46035-940A-46AD-A378-3405381BFE0C}"/>
                </a:ext>
              </a:extLst>
            </p:cNvPr>
            <p:cNvGrpSpPr/>
            <p:nvPr/>
          </p:nvGrpSpPr>
          <p:grpSpPr>
            <a:xfrm>
              <a:off x="1784350" y="250825"/>
              <a:ext cx="6337300" cy="6337300"/>
              <a:chOff x="1784350" y="250825"/>
              <a:chExt cx="6337300" cy="6337300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70F8B53A-6460-4866-89AB-2A2AAEAB99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25" b="95000" l="1563" r="98594">
                            <a14:foregroundMark x1="7344" y1="4531" x2="10938" y2="81094"/>
                            <a14:foregroundMark x1="11875" y1="8125" x2="14880" y2="8189"/>
                            <a14:foregroundMark x1="89844" y1="3125" x2="88438" y2="92500"/>
                            <a14:foregroundMark x1="94844" y1="91406" x2="7031" y2="95156"/>
                            <a14:foregroundMark x1="1563" y1="95000" x2="1563" y2="95000"/>
                            <a14:foregroundMark x1="98594" y1="90625" x2="98594" y2="90625"/>
                            <a14:backgroundMark x1="15469" y1="24063" x2="66719" y2="24063"/>
                            <a14:backgroundMark x1="66719" y1="24063" x2="82500" y2="22500"/>
                            <a14:backgroundMark x1="82500" y1="22500" x2="84063" y2="23125"/>
                            <a14:backgroundMark x1="85000" y1="37188" x2="15313" y2="38438"/>
                            <a14:backgroundMark x1="15313" y1="31719" x2="15313" y2="31719"/>
                            <a14:backgroundMark x1="15469" y1="47344" x2="73281" y2="44375"/>
                            <a14:backgroundMark x1="73281" y1="44375" x2="83281" y2="44375"/>
                            <a14:backgroundMark x1="15469" y1="60000" x2="72031" y2="60000"/>
                            <a14:backgroundMark x1="72031" y1="60000" x2="74219" y2="59844"/>
                            <a14:backgroundMark x1="14688" y1="75000" x2="63906" y2="71094"/>
                            <a14:backgroundMark x1="63906" y1="71094" x2="78438" y2="72188"/>
                            <a14:backgroundMark x1="79063" y1="80313" x2="15469" y2="81406"/>
                            <a14:backgroundMark x1="15313" y1="7500" x2="22969" y2="7344"/>
                            <a14:backgroundMark x1="22969" y1="7344" x2="40156" y2="7344"/>
                            <a14:backgroundMark x1="40156" y1="7344" x2="76719" y2="5313"/>
                            <a14:backgroundMark x1="76719" y1="5313" x2="81875" y2="5313"/>
                            <a14:backgroundMark x1="84531" y1="5156" x2="85000" y2="8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50825"/>
                <a:ext cx="6337300" cy="633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71B9676-6DAB-4215-AD57-CC080AB516A1}"/>
                  </a:ext>
                </a:extLst>
              </p:cNvPr>
              <p:cNvSpPr/>
              <p:nvPr/>
            </p:nvSpPr>
            <p:spPr>
              <a:xfrm>
                <a:off x="2562225" y="747712"/>
                <a:ext cx="219075" cy="19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8" name="Ellipse 27">
            <a:extLst>
              <a:ext uri="{FF2B5EF4-FFF2-40B4-BE49-F238E27FC236}">
                <a16:creationId xmlns:a16="http://schemas.microsoft.com/office/drawing/2014/main" id="{8F341FA3-A428-4909-93AD-1E343911A6E4}"/>
              </a:ext>
            </a:extLst>
          </p:cNvPr>
          <p:cNvSpPr/>
          <p:nvPr/>
        </p:nvSpPr>
        <p:spPr>
          <a:xfrm>
            <a:off x="5969658" y="74164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A16ED6F-EE57-4EF9-913D-D9DEA8402D5A}"/>
              </a:ext>
            </a:extLst>
          </p:cNvPr>
          <p:cNvSpPr/>
          <p:nvPr/>
        </p:nvSpPr>
        <p:spPr>
          <a:xfrm>
            <a:off x="6332243" y="74624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20E4C06-99D7-44C9-9A45-693647A6D953}"/>
              </a:ext>
            </a:extLst>
          </p:cNvPr>
          <p:cNvSpPr/>
          <p:nvPr/>
        </p:nvSpPr>
        <p:spPr>
          <a:xfrm>
            <a:off x="6692243" y="74417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19167A12-7E6F-493A-9B18-75823C886435}"/>
              </a:ext>
            </a:extLst>
          </p:cNvPr>
          <p:cNvSpPr/>
          <p:nvPr/>
        </p:nvSpPr>
        <p:spPr>
          <a:xfrm>
            <a:off x="7050293" y="740435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80A9D047-9830-4A19-BED7-C4CBDD661EB7}"/>
              </a:ext>
            </a:extLst>
          </p:cNvPr>
          <p:cNvSpPr/>
          <p:nvPr/>
        </p:nvSpPr>
        <p:spPr>
          <a:xfrm>
            <a:off x="7415463" y="736699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E73B8124-EEE0-4862-86ED-364F053847C9}"/>
              </a:ext>
            </a:extLst>
          </p:cNvPr>
          <p:cNvSpPr/>
          <p:nvPr/>
        </p:nvSpPr>
        <p:spPr>
          <a:xfrm>
            <a:off x="7775463" y="740435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3B512111-1496-4FA3-BDA2-A8317E9D14DD}"/>
              </a:ext>
            </a:extLst>
          </p:cNvPr>
          <p:cNvSpPr/>
          <p:nvPr/>
        </p:nvSpPr>
        <p:spPr>
          <a:xfrm>
            <a:off x="8129613" y="73670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5581B556-7240-43E8-9367-083D46B0C995}"/>
              </a:ext>
            </a:extLst>
          </p:cNvPr>
          <p:cNvSpPr/>
          <p:nvPr/>
        </p:nvSpPr>
        <p:spPr>
          <a:xfrm>
            <a:off x="4918660" y="128110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9813783-20DD-402A-9D0A-670FFCFF4AC0}"/>
              </a:ext>
            </a:extLst>
          </p:cNvPr>
          <p:cNvSpPr/>
          <p:nvPr/>
        </p:nvSpPr>
        <p:spPr>
          <a:xfrm>
            <a:off x="5286009" y="128641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B3C9773C-CA83-45CB-877C-627B1374E2BF}"/>
              </a:ext>
            </a:extLst>
          </p:cNvPr>
          <p:cNvSpPr/>
          <p:nvPr/>
        </p:nvSpPr>
        <p:spPr>
          <a:xfrm>
            <a:off x="6683557" y="1258713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C982FD9A-1E87-44A7-9E0B-6B43BBA346F5}"/>
              </a:ext>
            </a:extLst>
          </p:cNvPr>
          <p:cNvSpPr/>
          <p:nvPr/>
        </p:nvSpPr>
        <p:spPr>
          <a:xfrm>
            <a:off x="7041607" y="1254977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D1718137-A6B1-4C31-A55A-6C0758090853}"/>
              </a:ext>
            </a:extLst>
          </p:cNvPr>
          <p:cNvSpPr/>
          <p:nvPr/>
        </p:nvSpPr>
        <p:spPr>
          <a:xfrm>
            <a:off x="7406777" y="125124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9892ECCF-D793-4C19-9950-4739281E9E64}"/>
              </a:ext>
            </a:extLst>
          </p:cNvPr>
          <p:cNvSpPr/>
          <p:nvPr/>
        </p:nvSpPr>
        <p:spPr>
          <a:xfrm>
            <a:off x="7766777" y="1254977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60FBDA87-4DBA-4975-A5A6-CD104D5A4BFF}"/>
              </a:ext>
            </a:extLst>
          </p:cNvPr>
          <p:cNvSpPr/>
          <p:nvPr/>
        </p:nvSpPr>
        <p:spPr>
          <a:xfrm>
            <a:off x="8120927" y="1251242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05BB1E0A-6982-4393-87D1-60D213E6D3F6}"/>
              </a:ext>
            </a:extLst>
          </p:cNvPr>
          <p:cNvSpPr/>
          <p:nvPr/>
        </p:nvSpPr>
        <p:spPr>
          <a:xfrm>
            <a:off x="4897908" y="219149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7F4569E-E57A-442C-B78E-2201A1473BE8}"/>
              </a:ext>
            </a:extLst>
          </p:cNvPr>
          <p:cNvSpPr/>
          <p:nvPr/>
        </p:nvSpPr>
        <p:spPr>
          <a:xfrm>
            <a:off x="5263078" y="219149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8BFEA76B-1DB5-4746-9BF6-9AA8DA6B22DC}"/>
              </a:ext>
            </a:extLst>
          </p:cNvPr>
          <p:cNvSpPr/>
          <p:nvPr/>
        </p:nvSpPr>
        <p:spPr>
          <a:xfrm>
            <a:off x="5633011" y="2206575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31B63FE1-5D82-4773-BDFA-3A0223437E92}"/>
              </a:ext>
            </a:extLst>
          </p:cNvPr>
          <p:cNvSpPr/>
          <p:nvPr/>
        </p:nvSpPr>
        <p:spPr>
          <a:xfrm>
            <a:off x="6000360" y="2186889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B951FD5-6738-4D06-9A5A-9F999277E15C}"/>
              </a:ext>
            </a:extLst>
          </p:cNvPr>
          <p:cNvSpPr/>
          <p:nvPr/>
        </p:nvSpPr>
        <p:spPr>
          <a:xfrm>
            <a:off x="6362945" y="219149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D7C5F6D4-A38D-4482-B469-82508A8247BA}"/>
              </a:ext>
            </a:extLst>
          </p:cNvPr>
          <p:cNvSpPr/>
          <p:nvPr/>
        </p:nvSpPr>
        <p:spPr>
          <a:xfrm>
            <a:off x="6722945" y="2189419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75D356A-4940-48E5-941B-F6CDC1EEC81A}"/>
              </a:ext>
            </a:extLst>
          </p:cNvPr>
          <p:cNvSpPr/>
          <p:nvPr/>
        </p:nvSpPr>
        <p:spPr>
          <a:xfrm>
            <a:off x="7080995" y="218568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BE35A0B3-5337-4D02-8E8C-F83317C3DEDE}"/>
              </a:ext>
            </a:extLst>
          </p:cNvPr>
          <p:cNvSpPr/>
          <p:nvPr/>
        </p:nvSpPr>
        <p:spPr>
          <a:xfrm>
            <a:off x="7446165" y="2181947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4C951C59-DF5F-4B57-8378-B779B782222E}"/>
              </a:ext>
            </a:extLst>
          </p:cNvPr>
          <p:cNvSpPr/>
          <p:nvPr/>
        </p:nvSpPr>
        <p:spPr>
          <a:xfrm>
            <a:off x="7806165" y="218568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2CB22709-30F1-473D-8AC2-A4D869E2584C}"/>
              </a:ext>
            </a:extLst>
          </p:cNvPr>
          <p:cNvSpPr/>
          <p:nvPr/>
        </p:nvSpPr>
        <p:spPr>
          <a:xfrm>
            <a:off x="8160315" y="218194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5F02BA9-AAD8-430C-ABCD-9AD269A330B7}"/>
              </a:ext>
            </a:extLst>
          </p:cNvPr>
          <p:cNvSpPr/>
          <p:nvPr/>
        </p:nvSpPr>
        <p:spPr>
          <a:xfrm>
            <a:off x="4858520" y="176093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611732BC-EFAB-42E6-879C-05060EFB8811}"/>
              </a:ext>
            </a:extLst>
          </p:cNvPr>
          <p:cNvSpPr/>
          <p:nvPr/>
        </p:nvSpPr>
        <p:spPr>
          <a:xfrm>
            <a:off x="5223690" y="176093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750D0E3-D974-45FA-B03E-FE7E00DBB976}"/>
              </a:ext>
            </a:extLst>
          </p:cNvPr>
          <p:cNvSpPr/>
          <p:nvPr/>
        </p:nvSpPr>
        <p:spPr>
          <a:xfrm>
            <a:off x="5593623" y="1776019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FC92E76A-DD39-48E1-895C-FB4352EBE7AD}"/>
              </a:ext>
            </a:extLst>
          </p:cNvPr>
          <p:cNvSpPr/>
          <p:nvPr/>
        </p:nvSpPr>
        <p:spPr>
          <a:xfrm>
            <a:off x="5960972" y="1756333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EC40F568-3386-4EB6-A785-61621239E32D}"/>
              </a:ext>
            </a:extLst>
          </p:cNvPr>
          <p:cNvSpPr/>
          <p:nvPr/>
        </p:nvSpPr>
        <p:spPr>
          <a:xfrm>
            <a:off x="6323557" y="1760938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472B3DDE-BB0D-42E5-B8EC-28D46F0E5C09}"/>
              </a:ext>
            </a:extLst>
          </p:cNvPr>
          <p:cNvSpPr/>
          <p:nvPr/>
        </p:nvSpPr>
        <p:spPr>
          <a:xfrm>
            <a:off x="6683557" y="1758863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15CB31AA-B235-4297-A637-92D3ED4BCB2E}"/>
              </a:ext>
            </a:extLst>
          </p:cNvPr>
          <p:cNvSpPr/>
          <p:nvPr/>
        </p:nvSpPr>
        <p:spPr>
          <a:xfrm>
            <a:off x="7041607" y="175512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8148CB37-E8E8-45CD-8E76-16598591E818}"/>
              </a:ext>
            </a:extLst>
          </p:cNvPr>
          <p:cNvSpPr/>
          <p:nvPr/>
        </p:nvSpPr>
        <p:spPr>
          <a:xfrm>
            <a:off x="7406777" y="1751391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CC4984D-F0CD-4D50-9F8E-FA49C9D0A639}"/>
              </a:ext>
            </a:extLst>
          </p:cNvPr>
          <p:cNvSpPr/>
          <p:nvPr/>
        </p:nvSpPr>
        <p:spPr>
          <a:xfrm>
            <a:off x="7766777" y="175512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225E921E-8278-434B-A6B6-CB1185D96C1E}"/>
              </a:ext>
            </a:extLst>
          </p:cNvPr>
          <p:cNvSpPr/>
          <p:nvPr/>
        </p:nvSpPr>
        <p:spPr>
          <a:xfrm>
            <a:off x="8120927" y="175139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040780D-683B-4D46-8BF6-4DDFB4AD3223}"/>
              </a:ext>
            </a:extLst>
          </p:cNvPr>
          <p:cNvSpPr/>
          <p:nvPr/>
        </p:nvSpPr>
        <p:spPr>
          <a:xfrm>
            <a:off x="4844668" y="267286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B1316ADB-F46B-4AD2-882B-FCDEC1D1A859}"/>
              </a:ext>
            </a:extLst>
          </p:cNvPr>
          <p:cNvSpPr/>
          <p:nvPr/>
        </p:nvSpPr>
        <p:spPr>
          <a:xfrm>
            <a:off x="5209838" y="267286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63ABEE26-1069-4337-9D06-6ECD4C54FB44}"/>
              </a:ext>
            </a:extLst>
          </p:cNvPr>
          <p:cNvSpPr/>
          <p:nvPr/>
        </p:nvSpPr>
        <p:spPr>
          <a:xfrm>
            <a:off x="5579771" y="2687947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87FFE209-696C-4A1A-8C53-4D4C357F7A6C}"/>
              </a:ext>
            </a:extLst>
          </p:cNvPr>
          <p:cNvSpPr/>
          <p:nvPr/>
        </p:nvSpPr>
        <p:spPr>
          <a:xfrm>
            <a:off x="5947120" y="266826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3D86937B-7822-49C2-92BD-1ED03C63E90D}"/>
              </a:ext>
            </a:extLst>
          </p:cNvPr>
          <p:cNvSpPr/>
          <p:nvPr/>
        </p:nvSpPr>
        <p:spPr>
          <a:xfrm>
            <a:off x="6309705" y="2672866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AE379CED-A1C8-43C1-B680-24011E3F1000}"/>
              </a:ext>
            </a:extLst>
          </p:cNvPr>
          <p:cNvSpPr/>
          <p:nvPr/>
        </p:nvSpPr>
        <p:spPr>
          <a:xfrm>
            <a:off x="6669705" y="267079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D781D43E-191A-4E36-ADD6-DB0E0751F541}"/>
              </a:ext>
            </a:extLst>
          </p:cNvPr>
          <p:cNvSpPr/>
          <p:nvPr/>
        </p:nvSpPr>
        <p:spPr>
          <a:xfrm>
            <a:off x="7027755" y="266705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61B0AD98-775E-45E0-9E6C-CE4E0A66AC52}"/>
              </a:ext>
            </a:extLst>
          </p:cNvPr>
          <p:cNvSpPr/>
          <p:nvPr/>
        </p:nvSpPr>
        <p:spPr>
          <a:xfrm>
            <a:off x="7392925" y="266331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06944BF7-CB1D-424A-9BCC-1D51E6345758}"/>
              </a:ext>
            </a:extLst>
          </p:cNvPr>
          <p:cNvSpPr/>
          <p:nvPr/>
        </p:nvSpPr>
        <p:spPr>
          <a:xfrm>
            <a:off x="7752925" y="266705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673F8C0C-E5C1-4A52-8EFA-EA1775D0A460}"/>
              </a:ext>
            </a:extLst>
          </p:cNvPr>
          <p:cNvSpPr/>
          <p:nvPr/>
        </p:nvSpPr>
        <p:spPr>
          <a:xfrm>
            <a:off x="8107075" y="2663320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8F8545D-61C9-4087-9C60-D00B591E7F7B}"/>
              </a:ext>
            </a:extLst>
          </p:cNvPr>
          <p:cNvSpPr/>
          <p:nvPr/>
        </p:nvSpPr>
        <p:spPr>
          <a:xfrm>
            <a:off x="4858520" y="3234232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DBFB6F2-CA67-48C4-99FB-CE33B6737561}"/>
              </a:ext>
            </a:extLst>
          </p:cNvPr>
          <p:cNvSpPr/>
          <p:nvPr/>
        </p:nvSpPr>
        <p:spPr>
          <a:xfrm>
            <a:off x="5223690" y="3234232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F35B4422-FA72-4C5E-AD31-BA5FE6583B8A}"/>
              </a:ext>
            </a:extLst>
          </p:cNvPr>
          <p:cNvSpPr/>
          <p:nvPr/>
        </p:nvSpPr>
        <p:spPr>
          <a:xfrm>
            <a:off x="5593623" y="3249314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FDFD5A20-A349-468C-B00F-DC45E26F6E81}"/>
              </a:ext>
            </a:extLst>
          </p:cNvPr>
          <p:cNvSpPr/>
          <p:nvPr/>
        </p:nvSpPr>
        <p:spPr>
          <a:xfrm>
            <a:off x="5960972" y="3229628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237BA4C8-3F4C-4D4E-A377-294419EACB67}"/>
              </a:ext>
            </a:extLst>
          </p:cNvPr>
          <p:cNvSpPr/>
          <p:nvPr/>
        </p:nvSpPr>
        <p:spPr>
          <a:xfrm>
            <a:off x="6323557" y="3234233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5AB577EF-8711-4F8B-8AD8-DC978B13FA30}"/>
              </a:ext>
            </a:extLst>
          </p:cNvPr>
          <p:cNvSpPr/>
          <p:nvPr/>
        </p:nvSpPr>
        <p:spPr>
          <a:xfrm>
            <a:off x="6683557" y="3232158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FD6183FB-28ED-461A-9F7D-5C65FE914B24}"/>
              </a:ext>
            </a:extLst>
          </p:cNvPr>
          <p:cNvSpPr/>
          <p:nvPr/>
        </p:nvSpPr>
        <p:spPr>
          <a:xfrm>
            <a:off x="7041607" y="3228422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12C1CBC8-719C-432F-91F9-4D7E9EA94AD9}"/>
              </a:ext>
            </a:extLst>
          </p:cNvPr>
          <p:cNvSpPr/>
          <p:nvPr/>
        </p:nvSpPr>
        <p:spPr>
          <a:xfrm>
            <a:off x="7406777" y="3224686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7CB2962-092C-4D0B-B9D1-9E8AE45E81C4}"/>
              </a:ext>
            </a:extLst>
          </p:cNvPr>
          <p:cNvSpPr/>
          <p:nvPr/>
        </p:nvSpPr>
        <p:spPr>
          <a:xfrm>
            <a:off x="7766777" y="3228422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720352CB-C411-461D-A035-F654A5827304}"/>
              </a:ext>
            </a:extLst>
          </p:cNvPr>
          <p:cNvSpPr/>
          <p:nvPr/>
        </p:nvSpPr>
        <p:spPr>
          <a:xfrm>
            <a:off x="8120927" y="322468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71A63175-629E-406D-BCA5-55A9D753C712}"/>
              </a:ext>
            </a:extLst>
          </p:cNvPr>
          <p:cNvSpPr/>
          <p:nvPr/>
        </p:nvSpPr>
        <p:spPr>
          <a:xfrm>
            <a:off x="4844668" y="3710035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CD7522CA-7463-4D1F-A1B5-22DE73D96EA4}"/>
              </a:ext>
            </a:extLst>
          </p:cNvPr>
          <p:cNvSpPr/>
          <p:nvPr/>
        </p:nvSpPr>
        <p:spPr>
          <a:xfrm>
            <a:off x="5209838" y="3710035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8245B12C-BFF0-4355-AEA5-BC6862AA0CE5}"/>
              </a:ext>
            </a:extLst>
          </p:cNvPr>
          <p:cNvSpPr/>
          <p:nvPr/>
        </p:nvSpPr>
        <p:spPr>
          <a:xfrm>
            <a:off x="5579771" y="3725117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268A635B-8B1D-40BF-AEDA-CBB4A3BB6C43}"/>
              </a:ext>
            </a:extLst>
          </p:cNvPr>
          <p:cNvSpPr/>
          <p:nvPr/>
        </p:nvSpPr>
        <p:spPr>
          <a:xfrm>
            <a:off x="5947120" y="3705431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7EF7A59A-D4CA-434E-9ECD-95A662E4FCDA}"/>
              </a:ext>
            </a:extLst>
          </p:cNvPr>
          <p:cNvSpPr/>
          <p:nvPr/>
        </p:nvSpPr>
        <p:spPr>
          <a:xfrm>
            <a:off x="6309705" y="371003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0BD34E4E-1C9F-43CD-949C-93A92261894A}"/>
              </a:ext>
            </a:extLst>
          </p:cNvPr>
          <p:cNvSpPr/>
          <p:nvPr/>
        </p:nvSpPr>
        <p:spPr>
          <a:xfrm>
            <a:off x="6669705" y="3707961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5D3E96FD-8BEA-4386-B9DA-D02C60DC8298}"/>
              </a:ext>
            </a:extLst>
          </p:cNvPr>
          <p:cNvSpPr/>
          <p:nvPr/>
        </p:nvSpPr>
        <p:spPr>
          <a:xfrm>
            <a:off x="7027755" y="3704225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C210D26E-9A95-4325-B240-CD2F5C047323}"/>
              </a:ext>
            </a:extLst>
          </p:cNvPr>
          <p:cNvSpPr/>
          <p:nvPr/>
        </p:nvSpPr>
        <p:spPr>
          <a:xfrm>
            <a:off x="7392925" y="3700489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9331C178-0C38-4C51-9CC2-65D802577601}"/>
              </a:ext>
            </a:extLst>
          </p:cNvPr>
          <p:cNvSpPr/>
          <p:nvPr/>
        </p:nvSpPr>
        <p:spPr>
          <a:xfrm>
            <a:off x="7752925" y="3704225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F469204B-C5F4-451C-A9D4-A5C14A39878C}"/>
              </a:ext>
            </a:extLst>
          </p:cNvPr>
          <p:cNvSpPr/>
          <p:nvPr/>
        </p:nvSpPr>
        <p:spPr>
          <a:xfrm>
            <a:off x="8107075" y="370049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1846B43B-010D-4852-BD49-CBF8BFDC3EDB}"/>
              </a:ext>
            </a:extLst>
          </p:cNvPr>
          <p:cNvSpPr/>
          <p:nvPr/>
        </p:nvSpPr>
        <p:spPr>
          <a:xfrm>
            <a:off x="4743555" y="516759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5FA817A3-79B7-4584-B2A4-84F0A03305A2}"/>
              </a:ext>
            </a:extLst>
          </p:cNvPr>
          <p:cNvSpPr/>
          <p:nvPr/>
        </p:nvSpPr>
        <p:spPr>
          <a:xfrm>
            <a:off x="5108725" y="516759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650EB80-B328-4E35-85C9-6328079D897D}"/>
              </a:ext>
            </a:extLst>
          </p:cNvPr>
          <p:cNvSpPr/>
          <p:nvPr/>
        </p:nvSpPr>
        <p:spPr>
          <a:xfrm>
            <a:off x="5478658" y="5182681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BA54E811-47B6-47D3-82DF-53830A4C0AAC}"/>
              </a:ext>
            </a:extLst>
          </p:cNvPr>
          <p:cNvSpPr/>
          <p:nvPr/>
        </p:nvSpPr>
        <p:spPr>
          <a:xfrm>
            <a:off x="5846007" y="5162995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48BB32CF-0FD3-4FA2-A961-A295FF6B3AA7}"/>
              </a:ext>
            </a:extLst>
          </p:cNvPr>
          <p:cNvSpPr/>
          <p:nvPr/>
        </p:nvSpPr>
        <p:spPr>
          <a:xfrm>
            <a:off x="6208592" y="5167600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CC5D39F5-B009-42CE-A9F8-A54F4C432575}"/>
              </a:ext>
            </a:extLst>
          </p:cNvPr>
          <p:cNvSpPr/>
          <p:nvPr/>
        </p:nvSpPr>
        <p:spPr>
          <a:xfrm>
            <a:off x="6568592" y="5165525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4D6BB972-4AE3-4C3F-A27C-699E34A37E99}"/>
              </a:ext>
            </a:extLst>
          </p:cNvPr>
          <p:cNvSpPr/>
          <p:nvPr/>
        </p:nvSpPr>
        <p:spPr>
          <a:xfrm>
            <a:off x="6926642" y="516178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539BD3CD-14CC-4DA9-9E91-EA6272952BE0}"/>
              </a:ext>
            </a:extLst>
          </p:cNvPr>
          <p:cNvSpPr/>
          <p:nvPr/>
        </p:nvSpPr>
        <p:spPr>
          <a:xfrm>
            <a:off x="7291812" y="515805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70BCC822-FF75-403C-A099-7C85DA064860}"/>
              </a:ext>
            </a:extLst>
          </p:cNvPr>
          <p:cNvSpPr/>
          <p:nvPr/>
        </p:nvSpPr>
        <p:spPr>
          <a:xfrm>
            <a:off x="7651812" y="516178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F9A23EE1-8BA9-4401-83CE-391D29F84838}"/>
              </a:ext>
            </a:extLst>
          </p:cNvPr>
          <p:cNvSpPr/>
          <p:nvPr/>
        </p:nvSpPr>
        <p:spPr>
          <a:xfrm>
            <a:off x="8005962" y="5158054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79169031-5F55-4C81-8E76-F345F17C0B49}"/>
              </a:ext>
            </a:extLst>
          </p:cNvPr>
          <p:cNvSpPr/>
          <p:nvPr/>
        </p:nvSpPr>
        <p:spPr>
          <a:xfrm>
            <a:off x="4844668" y="4157301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CBD14523-7A9B-45FF-9220-2E2367C760F9}"/>
              </a:ext>
            </a:extLst>
          </p:cNvPr>
          <p:cNvSpPr/>
          <p:nvPr/>
        </p:nvSpPr>
        <p:spPr>
          <a:xfrm>
            <a:off x="5209838" y="4157301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CFD161A7-0451-4953-8E3B-771C49327723}"/>
              </a:ext>
            </a:extLst>
          </p:cNvPr>
          <p:cNvSpPr/>
          <p:nvPr/>
        </p:nvSpPr>
        <p:spPr>
          <a:xfrm>
            <a:off x="5579771" y="4172383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16AB3A78-8613-443F-940C-8441A2690CB1}"/>
              </a:ext>
            </a:extLst>
          </p:cNvPr>
          <p:cNvSpPr/>
          <p:nvPr/>
        </p:nvSpPr>
        <p:spPr>
          <a:xfrm>
            <a:off x="5947120" y="4152697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E68EE8AA-9595-42E8-B220-FA39C4522E3F}"/>
              </a:ext>
            </a:extLst>
          </p:cNvPr>
          <p:cNvSpPr/>
          <p:nvPr/>
        </p:nvSpPr>
        <p:spPr>
          <a:xfrm>
            <a:off x="6309705" y="4157302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6E860416-455C-48D0-8CE8-87EB28D5BDF4}"/>
              </a:ext>
            </a:extLst>
          </p:cNvPr>
          <p:cNvSpPr/>
          <p:nvPr/>
        </p:nvSpPr>
        <p:spPr>
          <a:xfrm>
            <a:off x="6669705" y="4155227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8D18E50A-AB0F-412B-9DC6-4E0EF4865736}"/>
              </a:ext>
            </a:extLst>
          </p:cNvPr>
          <p:cNvSpPr/>
          <p:nvPr/>
        </p:nvSpPr>
        <p:spPr>
          <a:xfrm>
            <a:off x="7027755" y="4151491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64BAB195-4331-4346-8E9B-AEDD0C3D9D32}"/>
              </a:ext>
            </a:extLst>
          </p:cNvPr>
          <p:cNvSpPr/>
          <p:nvPr/>
        </p:nvSpPr>
        <p:spPr>
          <a:xfrm>
            <a:off x="7392925" y="4147755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2C95C015-F789-4A8C-B626-DB2890E5AC1C}"/>
              </a:ext>
            </a:extLst>
          </p:cNvPr>
          <p:cNvSpPr/>
          <p:nvPr/>
        </p:nvSpPr>
        <p:spPr>
          <a:xfrm>
            <a:off x="7752925" y="4151491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4151C4C9-E685-4ABD-BA15-2048E1F8E43B}"/>
              </a:ext>
            </a:extLst>
          </p:cNvPr>
          <p:cNvSpPr/>
          <p:nvPr/>
        </p:nvSpPr>
        <p:spPr>
          <a:xfrm>
            <a:off x="8107075" y="4147756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6967F9D1-87DD-4979-85F5-A47EEF4CCECB}"/>
              </a:ext>
            </a:extLst>
          </p:cNvPr>
          <p:cNvSpPr/>
          <p:nvPr/>
        </p:nvSpPr>
        <p:spPr>
          <a:xfrm>
            <a:off x="4844668" y="4678087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E54B094B-C23E-4607-8270-D7880B0E83BB}"/>
              </a:ext>
            </a:extLst>
          </p:cNvPr>
          <p:cNvSpPr/>
          <p:nvPr/>
        </p:nvSpPr>
        <p:spPr>
          <a:xfrm>
            <a:off x="5209838" y="4678087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55297E61-27A6-4E05-97F0-E9DBB333FECF}"/>
              </a:ext>
            </a:extLst>
          </p:cNvPr>
          <p:cNvSpPr/>
          <p:nvPr/>
        </p:nvSpPr>
        <p:spPr>
          <a:xfrm>
            <a:off x="5579771" y="4693169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57FDD80D-84F4-4E40-B5E9-A5CC31C1F346}"/>
              </a:ext>
            </a:extLst>
          </p:cNvPr>
          <p:cNvSpPr/>
          <p:nvPr/>
        </p:nvSpPr>
        <p:spPr>
          <a:xfrm>
            <a:off x="5947120" y="4673483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A2D3D2E6-A29A-4A51-828A-404BC415B7DE}"/>
              </a:ext>
            </a:extLst>
          </p:cNvPr>
          <p:cNvSpPr/>
          <p:nvPr/>
        </p:nvSpPr>
        <p:spPr>
          <a:xfrm>
            <a:off x="6309705" y="4678088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4C1CBCF4-BF27-4DA8-AF1E-E2D760038E7F}"/>
              </a:ext>
            </a:extLst>
          </p:cNvPr>
          <p:cNvSpPr/>
          <p:nvPr/>
        </p:nvSpPr>
        <p:spPr>
          <a:xfrm>
            <a:off x="6669705" y="4676013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49E5B2F4-B2E9-44DC-8260-B573A98E2520}"/>
              </a:ext>
            </a:extLst>
          </p:cNvPr>
          <p:cNvSpPr/>
          <p:nvPr/>
        </p:nvSpPr>
        <p:spPr>
          <a:xfrm>
            <a:off x="7027755" y="4672277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77D5CB5F-E7C7-48C6-AEF4-3C4A2C06A49E}"/>
              </a:ext>
            </a:extLst>
          </p:cNvPr>
          <p:cNvSpPr/>
          <p:nvPr/>
        </p:nvSpPr>
        <p:spPr>
          <a:xfrm>
            <a:off x="7392925" y="4668541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E108CBFE-01E7-47C3-8A97-67C7745B375A}"/>
              </a:ext>
            </a:extLst>
          </p:cNvPr>
          <p:cNvSpPr/>
          <p:nvPr/>
        </p:nvSpPr>
        <p:spPr>
          <a:xfrm>
            <a:off x="7752925" y="4672277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69E35E1E-0543-4A00-9FB4-39C8914F0659}"/>
              </a:ext>
            </a:extLst>
          </p:cNvPr>
          <p:cNvSpPr/>
          <p:nvPr/>
        </p:nvSpPr>
        <p:spPr>
          <a:xfrm>
            <a:off x="8107075" y="4668542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8535210F-BEEC-437C-9199-8A3C2591942D}"/>
              </a:ext>
            </a:extLst>
          </p:cNvPr>
          <p:cNvSpPr/>
          <p:nvPr/>
        </p:nvSpPr>
        <p:spPr>
          <a:xfrm>
            <a:off x="4896143" y="73434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1A0794E6-16EF-4726-9ECE-BFEAA8492860}"/>
              </a:ext>
            </a:extLst>
          </p:cNvPr>
          <p:cNvSpPr/>
          <p:nvPr/>
        </p:nvSpPr>
        <p:spPr>
          <a:xfrm>
            <a:off x="5261313" y="73434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05E3BB03-F2AE-4F6D-A6D4-8BFD09BB2386}"/>
              </a:ext>
            </a:extLst>
          </p:cNvPr>
          <p:cNvSpPr/>
          <p:nvPr/>
        </p:nvSpPr>
        <p:spPr>
          <a:xfrm>
            <a:off x="5631246" y="74942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A8CD138-16B7-46C2-A21E-F55CFD16BBD2}"/>
              </a:ext>
            </a:extLst>
          </p:cNvPr>
          <p:cNvSpPr/>
          <p:nvPr/>
        </p:nvSpPr>
        <p:spPr>
          <a:xfrm>
            <a:off x="9132559" y="5182681"/>
            <a:ext cx="1230058" cy="37888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Acceseditionsscript Normal" panose="00000500000000000000" pitchFamily="50" charset="0"/>
              </a:rPr>
              <a:t>100</a:t>
            </a:r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A8A3EE8E-E9BD-438E-B353-7B8C789F9A8C}"/>
              </a:ext>
            </a:extLst>
          </p:cNvPr>
          <p:cNvSpPr/>
          <p:nvPr/>
        </p:nvSpPr>
        <p:spPr>
          <a:xfrm>
            <a:off x="5641880" y="1275869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8A283DF3-6D26-46FE-8901-13F9582900C4}"/>
              </a:ext>
            </a:extLst>
          </p:cNvPr>
          <p:cNvSpPr/>
          <p:nvPr/>
        </p:nvSpPr>
        <p:spPr>
          <a:xfrm>
            <a:off x="6009229" y="1256183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D079A429-84BC-48DC-9209-BA973F82CA6E}"/>
              </a:ext>
            </a:extLst>
          </p:cNvPr>
          <p:cNvSpPr/>
          <p:nvPr/>
        </p:nvSpPr>
        <p:spPr>
          <a:xfrm>
            <a:off x="6371814" y="126078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42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3F000F85-656F-4791-BD3F-B0D984E8EA94}"/>
              </a:ext>
            </a:extLst>
          </p:cNvPr>
          <p:cNvGrpSpPr/>
          <p:nvPr/>
        </p:nvGrpSpPr>
        <p:grpSpPr>
          <a:xfrm>
            <a:off x="3116338" y="254406"/>
            <a:ext cx="5959325" cy="6349189"/>
            <a:chOff x="1784350" y="250825"/>
            <a:chExt cx="6337300" cy="6337300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B1D56AA0-1FD3-4583-B5FD-D5814C82DBB8}"/>
                </a:ext>
              </a:extLst>
            </p:cNvPr>
            <p:cNvCxnSpPr/>
            <p:nvPr/>
          </p:nvCxnSpPr>
          <p:spPr>
            <a:xfrm flipV="1">
              <a:off x="2562225" y="8858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A800CDE1-2B20-49F0-9374-C3EBF368A93C}"/>
                </a:ext>
              </a:extLst>
            </p:cNvPr>
            <p:cNvCxnSpPr/>
            <p:nvPr/>
          </p:nvCxnSpPr>
          <p:spPr>
            <a:xfrm flipV="1">
              <a:off x="2562225" y="13716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42653648-E2E8-47B8-9CCD-035705B3F494}"/>
                </a:ext>
              </a:extLst>
            </p:cNvPr>
            <p:cNvCxnSpPr/>
            <p:nvPr/>
          </p:nvCxnSpPr>
          <p:spPr>
            <a:xfrm flipV="1">
              <a:off x="2562225" y="18573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39D36C41-3AA2-4B5B-87E5-21C139DE962E}"/>
                </a:ext>
              </a:extLst>
            </p:cNvPr>
            <p:cNvCxnSpPr/>
            <p:nvPr/>
          </p:nvCxnSpPr>
          <p:spPr>
            <a:xfrm flipV="1">
              <a:off x="2562225" y="23431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E5EA1F35-0A2E-43B3-8AC2-7DC5DB8F4455}"/>
                </a:ext>
              </a:extLst>
            </p:cNvPr>
            <p:cNvCxnSpPr/>
            <p:nvPr/>
          </p:nvCxnSpPr>
          <p:spPr>
            <a:xfrm flipV="1">
              <a:off x="2562225" y="28289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F80AE0E7-E5FD-4502-B819-19511073564A}"/>
                </a:ext>
              </a:extLst>
            </p:cNvPr>
            <p:cNvCxnSpPr/>
            <p:nvPr/>
          </p:nvCxnSpPr>
          <p:spPr>
            <a:xfrm flipV="1">
              <a:off x="2562225" y="33147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D09DD40-3DA0-46F8-A537-FF8B03684995}"/>
                </a:ext>
              </a:extLst>
            </p:cNvPr>
            <p:cNvCxnSpPr/>
            <p:nvPr/>
          </p:nvCxnSpPr>
          <p:spPr>
            <a:xfrm flipV="1">
              <a:off x="2562225" y="38004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F5250244-9BE4-44FD-BC8A-FC8D05D3CF2D}"/>
                </a:ext>
              </a:extLst>
            </p:cNvPr>
            <p:cNvCxnSpPr/>
            <p:nvPr/>
          </p:nvCxnSpPr>
          <p:spPr>
            <a:xfrm flipV="1">
              <a:off x="2562225" y="42862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FFB1C133-1A8E-4246-B445-1222324AFB8A}"/>
                </a:ext>
              </a:extLst>
            </p:cNvPr>
            <p:cNvCxnSpPr/>
            <p:nvPr/>
          </p:nvCxnSpPr>
          <p:spPr>
            <a:xfrm flipV="1">
              <a:off x="2562225" y="47720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2F1EC3F5-C067-457C-90E6-0FD1D7D985FF}"/>
                </a:ext>
              </a:extLst>
            </p:cNvPr>
            <p:cNvCxnSpPr/>
            <p:nvPr/>
          </p:nvCxnSpPr>
          <p:spPr>
            <a:xfrm flipV="1">
              <a:off x="2562225" y="52578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1CA46035-940A-46AD-A378-3405381BFE0C}"/>
                </a:ext>
              </a:extLst>
            </p:cNvPr>
            <p:cNvGrpSpPr/>
            <p:nvPr/>
          </p:nvGrpSpPr>
          <p:grpSpPr>
            <a:xfrm>
              <a:off x="1784350" y="250825"/>
              <a:ext cx="6337300" cy="6337300"/>
              <a:chOff x="1784350" y="250825"/>
              <a:chExt cx="6337300" cy="6337300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70F8B53A-6460-4866-89AB-2A2AAEAB99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25" b="95000" l="1563" r="98594">
                            <a14:foregroundMark x1="7344" y1="4531" x2="10938" y2="81094"/>
                            <a14:foregroundMark x1="11875" y1="8125" x2="14880" y2="8189"/>
                            <a14:foregroundMark x1="89844" y1="3125" x2="88438" y2="92500"/>
                            <a14:foregroundMark x1="94844" y1="91406" x2="7031" y2="95156"/>
                            <a14:foregroundMark x1="1563" y1="95000" x2="1563" y2="95000"/>
                            <a14:foregroundMark x1="98594" y1="90625" x2="98594" y2="90625"/>
                            <a14:backgroundMark x1="15469" y1="24063" x2="66719" y2="24063"/>
                            <a14:backgroundMark x1="66719" y1="24063" x2="82500" y2="22500"/>
                            <a14:backgroundMark x1="82500" y1="22500" x2="84063" y2="23125"/>
                            <a14:backgroundMark x1="85000" y1="37188" x2="15313" y2="38438"/>
                            <a14:backgroundMark x1="15313" y1="31719" x2="15313" y2="31719"/>
                            <a14:backgroundMark x1="15469" y1="47344" x2="73281" y2="44375"/>
                            <a14:backgroundMark x1="73281" y1="44375" x2="83281" y2="44375"/>
                            <a14:backgroundMark x1="15469" y1="60000" x2="72031" y2="60000"/>
                            <a14:backgroundMark x1="72031" y1="60000" x2="74219" y2="59844"/>
                            <a14:backgroundMark x1="14688" y1="75000" x2="63906" y2="71094"/>
                            <a14:backgroundMark x1="63906" y1="71094" x2="78438" y2="72188"/>
                            <a14:backgroundMark x1="79063" y1="80313" x2="15469" y2="81406"/>
                            <a14:backgroundMark x1="15313" y1="7500" x2="22969" y2="7344"/>
                            <a14:backgroundMark x1="22969" y1="7344" x2="40156" y2="7344"/>
                            <a14:backgroundMark x1="40156" y1="7344" x2="76719" y2="5313"/>
                            <a14:backgroundMark x1="76719" y1="5313" x2="81875" y2="5313"/>
                            <a14:backgroundMark x1="84531" y1="5156" x2="85000" y2="8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50825"/>
                <a:ext cx="6337300" cy="633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71B9676-6DAB-4215-AD57-CC080AB516A1}"/>
                  </a:ext>
                </a:extLst>
              </p:cNvPr>
              <p:cNvSpPr/>
              <p:nvPr/>
            </p:nvSpPr>
            <p:spPr>
              <a:xfrm>
                <a:off x="2562225" y="747712"/>
                <a:ext cx="219075" cy="19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4" name="Ellipse 23">
            <a:extLst>
              <a:ext uri="{FF2B5EF4-FFF2-40B4-BE49-F238E27FC236}">
                <a16:creationId xmlns:a16="http://schemas.microsoft.com/office/drawing/2014/main" id="{EABBE822-FA86-43EB-9875-6A10282BBED1}"/>
              </a:ext>
            </a:extLst>
          </p:cNvPr>
          <p:cNvSpPr/>
          <p:nvPr/>
        </p:nvSpPr>
        <p:spPr>
          <a:xfrm>
            <a:off x="3820607" y="802322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9E4B5878-0F3A-4846-A482-620B64E4A392}"/>
              </a:ext>
            </a:extLst>
          </p:cNvPr>
          <p:cNvSpPr/>
          <p:nvPr/>
        </p:nvSpPr>
        <p:spPr>
          <a:xfrm>
            <a:off x="4163997" y="802322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AF9B357F-2BE9-4FBB-88BB-4D5B65A3829F}"/>
              </a:ext>
            </a:extLst>
          </p:cNvPr>
          <p:cNvSpPr/>
          <p:nvPr/>
        </p:nvSpPr>
        <p:spPr>
          <a:xfrm>
            <a:off x="4511866" y="817432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8F341FA3-A428-4909-93AD-1E343911A6E4}"/>
              </a:ext>
            </a:extLst>
          </p:cNvPr>
          <p:cNvSpPr/>
          <p:nvPr/>
        </p:nvSpPr>
        <p:spPr>
          <a:xfrm>
            <a:off x="4857306" y="797709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A16ED6F-EE57-4EF9-913D-D9DEA8402D5A}"/>
              </a:ext>
            </a:extLst>
          </p:cNvPr>
          <p:cNvSpPr/>
          <p:nvPr/>
        </p:nvSpPr>
        <p:spPr>
          <a:xfrm>
            <a:off x="5198265" y="802323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20E4C06-99D7-44C9-9A45-693647A6D953}"/>
              </a:ext>
            </a:extLst>
          </p:cNvPr>
          <p:cNvSpPr/>
          <p:nvPr/>
        </p:nvSpPr>
        <p:spPr>
          <a:xfrm>
            <a:off x="5536794" y="800244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19167A12-7E6F-493A-9B18-75823C886435}"/>
              </a:ext>
            </a:extLst>
          </p:cNvPr>
          <p:cNvSpPr/>
          <p:nvPr/>
        </p:nvSpPr>
        <p:spPr>
          <a:xfrm>
            <a:off x="5873489" y="796501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80A9D047-9830-4A19-BED7-C4CBDD661EB7}"/>
              </a:ext>
            </a:extLst>
          </p:cNvPr>
          <p:cNvSpPr/>
          <p:nvPr/>
        </p:nvSpPr>
        <p:spPr>
          <a:xfrm>
            <a:off x="6216879" y="792758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E73B8124-EEE0-4862-86ED-364F053847C9}"/>
              </a:ext>
            </a:extLst>
          </p:cNvPr>
          <p:cNvSpPr/>
          <p:nvPr/>
        </p:nvSpPr>
        <p:spPr>
          <a:xfrm>
            <a:off x="6555407" y="796501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3B512111-1496-4FA3-BDA2-A8317E9D14DD}"/>
              </a:ext>
            </a:extLst>
          </p:cNvPr>
          <p:cNvSpPr/>
          <p:nvPr/>
        </p:nvSpPr>
        <p:spPr>
          <a:xfrm>
            <a:off x="8020958" y="792758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23E085D8-66CA-42C4-AC85-05F32AD8D21B}"/>
              </a:ext>
            </a:extLst>
          </p:cNvPr>
          <p:cNvSpPr/>
          <p:nvPr/>
        </p:nvSpPr>
        <p:spPr>
          <a:xfrm>
            <a:off x="3847818" y="1292191"/>
            <a:ext cx="338529" cy="361039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6A5BB34E-AC67-4B97-92BF-762552841972}"/>
              </a:ext>
            </a:extLst>
          </p:cNvPr>
          <p:cNvSpPr/>
          <p:nvPr/>
        </p:nvSpPr>
        <p:spPr>
          <a:xfrm>
            <a:off x="4191208" y="1292191"/>
            <a:ext cx="338529" cy="361039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343862DE-ADC4-4F95-84C8-050563074D1B}"/>
              </a:ext>
            </a:extLst>
          </p:cNvPr>
          <p:cNvSpPr/>
          <p:nvPr/>
        </p:nvSpPr>
        <p:spPr>
          <a:xfrm>
            <a:off x="4539078" y="1307302"/>
            <a:ext cx="338529" cy="361039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5581B556-7240-43E8-9367-083D46B0C995}"/>
              </a:ext>
            </a:extLst>
          </p:cNvPr>
          <p:cNvSpPr/>
          <p:nvPr/>
        </p:nvSpPr>
        <p:spPr>
          <a:xfrm>
            <a:off x="4884517" y="1287579"/>
            <a:ext cx="338529" cy="361039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9813783-20DD-402A-9D0A-670FFCFF4AC0}"/>
              </a:ext>
            </a:extLst>
          </p:cNvPr>
          <p:cNvSpPr/>
          <p:nvPr/>
        </p:nvSpPr>
        <p:spPr>
          <a:xfrm>
            <a:off x="5225476" y="1292192"/>
            <a:ext cx="338529" cy="361039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B3C9773C-CA83-45CB-877C-627B1374E2BF}"/>
              </a:ext>
            </a:extLst>
          </p:cNvPr>
          <p:cNvSpPr/>
          <p:nvPr/>
        </p:nvSpPr>
        <p:spPr>
          <a:xfrm>
            <a:off x="5564005" y="1290113"/>
            <a:ext cx="338529" cy="361039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C982FD9A-1E87-44A7-9E0B-6B43BBA346F5}"/>
              </a:ext>
            </a:extLst>
          </p:cNvPr>
          <p:cNvSpPr/>
          <p:nvPr/>
        </p:nvSpPr>
        <p:spPr>
          <a:xfrm>
            <a:off x="5900700" y="1286370"/>
            <a:ext cx="338529" cy="361039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D1718137-A6B1-4C31-A55A-6C0758090853}"/>
              </a:ext>
            </a:extLst>
          </p:cNvPr>
          <p:cNvSpPr/>
          <p:nvPr/>
        </p:nvSpPr>
        <p:spPr>
          <a:xfrm>
            <a:off x="6244090" y="1282627"/>
            <a:ext cx="338529" cy="361039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9892ECCF-D793-4C19-9950-4739281E9E64}"/>
              </a:ext>
            </a:extLst>
          </p:cNvPr>
          <p:cNvSpPr/>
          <p:nvPr/>
        </p:nvSpPr>
        <p:spPr>
          <a:xfrm>
            <a:off x="6582618" y="1286370"/>
            <a:ext cx="338529" cy="361039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60FBDA87-4DBA-4975-A5A6-CD104D5A4BFF}"/>
              </a:ext>
            </a:extLst>
          </p:cNvPr>
          <p:cNvSpPr/>
          <p:nvPr/>
        </p:nvSpPr>
        <p:spPr>
          <a:xfrm>
            <a:off x="6915646" y="1282628"/>
            <a:ext cx="338529" cy="361039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05BB1E0A-6982-4393-87D1-60D213E6D3F6}"/>
              </a:ext>
            </a:extLst>
          </p:cNvPr>
          <p:cNvSpPr/>
          <p:nvPr/>
        </p:nvSpPr>
        <p:spPr>
          <a:xfrm>
            <a:off x="3840908" y="2223259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7F4569E-E57A-442C-B78E-2201A1473BE8}"/>
              </a:ext>
            </a:extLst>
          </p:cNvPr>
          <p:cNvSpPr/>
          <p:nvPr/>
        </p:nvSpPr>
        <p:spPr>
          <a:xfrm>
            <a:off x="4184298" y="2223259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8BFEA76B-1DB5-4746-9BF6-9AA8DA6B22DC}"/>
              </a:ext>
            </a:extLst>
          </p:cNvPr>
          <p:cNvSpPr/>
          <p:nvPr/>
        </p:nvSpPr>
        <p:spPr>
          <a:xfrm>
            <a:off x="4532167" y="2238369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31B63FE1-5D82-4773-BDFA-3A0223437E92}"/>
              </a:ext>
            </a:extLst>
          </p:cNvPr>
          <p:cNvSpPr/>
          <p:nvPr/>
        </p:nvSpPr>
        <p:spPr>
          <a:xfrm>
            <a:off x="4877606" y="2218646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B951FD5-6738-4D06-9A5A-9F999277E15C}"/>
              </a:ext>
            </a:extLst>
          </p:cNvPr>
          <p:cNvSpPr/>
          <p:nvPr/>
        </p:nvSpPr>
        <p:spPr>
          <a:xfrm>
            <a:off x="5218566" y="2223260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D7C5F6D4-A38D-4482-B469-82508A8247BA}"/>
              </a:ext>
            </a:extLst>
          </p:cNvPr>
          <p:cNvSpPr/>
          <p:nvPr/>
        </p:nvSpPr>
        <p:spPr>
          <a:xfrm>
            <a:off x="5557094" y="2221181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75D356A-4940-48E5-941B-F6CDC1EEC81A}"/>
              </a:ext>
            </a:extLst>
          </p:cNvPr>
          <p:cNvSpPr/>
          <p:nvPr/>
        </p:nvSpPr>
        <p:spPr>
          <a:xfrm>
            <a:off x="5893789" y="2217438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BE35A0B3-5337-4D02-8E8C-F83317C3DEDE}"/>
              </a:ext>
            </a:extLst>
          </p:cNvPr>
          <p:cNvSpPr/>
          <p:nvPr/>
        </p:nvSpPr>
        <p:spPr>
          <a:xfrm>
            <a:off x="6237179" y="2213695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4C951C59-DF5F-4B57-8378-B779B782222E}"/>
              </a:ext>
            </a:extLst>
          </p:cNvPr>
          <p:cNvSpPr/>
          <p:nvPr/>
        </p:nvSpPr>
        <p:spPr>
          <a:xfrm>
            <a:off x="6575708" y="2217438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2CB22709-30F1-473D-8AC2-A4D869E2584C}"/>
              </a:ext>
            </a:extLst>
          </p:cNvPr>
          <p:cNvSpPr/>
          <p:nvPr/>
        </p:nvSpPr>
        <p:spPr>
          <a:xfrm>
            <a:off x="6908735" y="2213696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5F02BA9-AAD8-430C-ABCD-9AD269A330B7}"/>
              </a:ext>
            </a:extLst>
          </p:cNvPr>
          <p:cNvSpPr/>
          <p:nvPr/>
        </p:nvSpPr>
        <p:spPr>
          <a:xfrm>
            <a:off x="3847818" y="1775709"/>
            <a:ext cx="338529" cy="361039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611732BC-EFAB-42E6-879C-05060EFB8811}"/>
              </a:ext>
            </a:extLst>
          </p:cNvPr>
          <p:cNvSpPr/>
          <p:nvPr/>
        </p:nvSpPr>
        <p:spPr>
          <a:xfrm>
            <a:off x="4191208" y="1775709"/>
            <a:ext cx="338529" cy="361039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750D0E3-D974-45FA-B03E-FE7E00DBB976}"/>
              </a:ext>
            </a:extLst>
          </p:cNvPr>
          <p:cNvSpPr/>
          <p:nvPr/>
        </p:nvSpPr>
        <p:spPr>
          <a:xfrm>
            <a:off x="4539078" y="1790819"/>
            <a:ext cx="338529" cy="361039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FC92E76A-DD39-48E1-895C-FB4352EBE7AD}"/>
              </a:ext>
            </a:extLst>
          </p:cNvPr>
          <p:cNvSpPr/>
          <p:nvPr/>
        </p:nvSpPr>
        <p:spPr>
          <a:xfrm>
            <a:off x="4884517" y="1771096"/>
            <a:ext cx="338529" cy="361039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EC40F568-3386-4EB6-A785-61621239E32D}"/>
              </a:ext>
            </a:extLst>
          </p:cNvPr>
          <p:cNvSpPr/>
          <p:nvPr/>
        </p:nvSpPr>
        <p:spPr>
          <a:xfrm>
            <a:off x="5225476" y="1775710"/>
            <a:ext cx="338529" cy="361039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472B3DDE-BB0D-42E5-B8EC-28D46F0E5C09}"/>
              </a:ext>
            </a:extLst>
          </p:cNvPr>
          <p:cNvSpPr/>
          <p:nvPr/>
        </p:nvSpPr>
        <p:spPr>
          <a:xfrm>
            <a:off x="5564005" y="1773631"/>
            <a:ext cx="338529" cy="361039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15CB31AA-B235-4297-A637-92D3ED4BCB2E}"/>
              </a:ext>
            </a:extLst>
          </p:cNvPr>
          <p:cNvSpPr/>
          <p:nvPr/>
        </p:nvSpPr>
        <p:spPr>
          <a:xfrm>
            <a:off x="5900700" y="1769888"/>
            <a:ext cx="338529" cy="361039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8148CB37-E8E8-45CD-8E76-16598591E818}"/>
              </a:ext>
            </a:extLst>
          </p:cNvPr>
          <p:cNvSpPr/>
          <p:nvPr/>
        </p:nvSpPr>
        <p:spPr>
          <a:xfrm>
            <a:off x="6244090" y="1766145"/>
            <a:ext cx="338529" cy="361039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CC4984D-F0CD-4D50-9F8E-FA49C9D0A639}"/>
              </a:ext>
            </a:extLst>
          </p:cNvPr>
          <p:cNvSpPr/>
          <p:nvPr/>
        </p:nvSpPr>
        <p:spPr>
          <a:xfrm>
            <a:off x="6582618" y="1769888"/>
            <a:ext cx="338529" cy="361039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225E921E-8278-434B-A6B6-CB1185D96C1E}"/>
              </a:ext>
            </a:extLst>
          </p:cNvPr>
          <p:cNvSpPr/>
          <p:nvPr/>
        </p:nvSpPr>
        <p:spPr>
          <a:xfrm>
            <a:off x="6915646" y="1766146"/>
            <a:ext cx="338529" cy="361039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040780D-683B-4D46-8BF6-4DDFB4AD3223}"/>
              </a:ext>
            </a:extLst>
          </p:cNvPr>
          <p:cNvSpPr/>
          <p:nvPr/>
        </p:nvSpPr>
        <p:spPr>
          <a:xfrm>
            <a:off x="3851018" y="2733030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B1316ADB-F46B-4AD2-882B-FCDEC1D1A859}"/>
              </a:ext>
            </a:extLst>
          </p:cNvPr>
          <p:cNvSpPr/>
          <p:nvPr/>
        </p:nvSpPr>
        <p:spPr>
          <a:xfrm>
            <a:off x="4194409" y="2733030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63ABEE26-1069-4337-9D06-6ECD4C54FB44}"/>
              </a:ext>
            </a:extLst>
          </p:cNvPr>
          <p:cNvSpPr/>
          <p:nvPr/>
        </p:nvSpPr>
        <p:spPr>
          <a:xfrm>
            <a:off x="4542278" y="2748141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87FFE209-696C-4A1A-8C53-4D4C357F7A6C}"/>
              </a:ext>
            </a:extLst>
          </p:cNvPr>
          <p:cNvSpPr/>
          <p:nvPr/>
        </p:nvSpPr>
        <p:spPr>
          <a:xfrm>
            <a:off x="4887717" y="2728418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3D86937B-7822-49C2-92BD-1ED03C63E90D}"/>
              </a:ext>
            </a:extLst>
          </p:cNvPr>
          <p:cNvSpPr/>
          <p:nvPr/>
        </p:nvSpPr>
        <p:spPr>
          <a:xfrm>
            <a:off x="5228676" y="2733031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AE379CED-A1C8-43C1-B680-24011E3F1000}"/>
              </a:ext>
            </a:extLst>
          </p:cNvPr>
          <p:cNvSpPr/>
          <p:nvPr/>
        </p:nvSpPr>
        <p:spPr>
          <a:xfrm>
            <a:off x="5567205" y="2730952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D781D43E-191A-4E36-ADD6-DB0E0751F541}"/>
              </a:ext>
            </a:extLst>
          </p:cNvPr>
          <p:cNvSpPr/>
          <p:nvPr/>
        </p:nvSpPr>
        <p:spPr>
          <a:xfrm>
            <a:off x="5903900" y="2727209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61B0AD98-775E-45E0-9E6C-CE4E0A66AC52}"/>
              </a:ext>
            </a:extLst>
          </p:cNvPr>
          <p:cNvSpPr/>
          <p:nvPr/>
        </p:nvSpPr>
        <p:spPr>
          <a:xfrm>
            <a:off x="6247290" y="2723466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06944BF7-CB1D-424A-9BCC-1D51E6345758}"/>
              </a:ext>
            </a:extLst>
          </p:cNvPr>
          <p:cNvSpPr/>
          <p:nvPr/>
        </p:nvSpPr>
        <p:spPr>
          <a:xfrm>
            <a:off x="6585818" y="2727209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673F8C0C-E5C1-4A52-8EFA-EA1775D0A460}"/>
              </a:ext>
            </a:extLst>
          </p:cNvPr>
          <p:cNvSpPr/>
          <p:nvPr/>
        </p:nvSpPr>
        <p:spPr>
          <a:xfrm>
            <a:off x="6918846" y="2723467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8F8545D-61C9-4087-9C60-D00B591E7F7B}"/>
              </a:ext>
            </a:extLst>
          </p:cNvPr>
          <p:cNvSpPr/>
          <p:nvPr/>
        </p:nvSpPr>
        <p:spPr>
          <a:xfrm>
            <a:off x="3847818" y="3252960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DBFB6F2-CA67-48C4-99FB-CE33B6737561}"/>
              </a:ext>
            </a:extLst>
          </p:cNvPr>
          <p:cNvSpPr/>
          <p:nvPr/>
        </p:nvSpPr>
        <p:spPr>
          <a:xfrm>
            <a:off x="4191208" y="3252960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F35B4422-FA72-4C5E-AD31-BA5FE6583B8A}"/>
              </a:ext>
            </a:extLst>
          </p:cNvPr>
          <p:cNvSpPr/>
          <p:nvPr/>
        </p:nvSpPr>
        <p:spPr>
          <a:xfrm>
            <a:off x="4539078" y="3268070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FDFD5A20-A349-468C-B00F-DC45E26F6E81}"/>
              </a:ext>
            </a:extLst>
          </p:cNvPr>
          <p:cNvSpPr/>
          <p:nvPr/>
        </p:nvSpPr>
        <p:spPr>
          <a:xfrm>
            <a:off x="4884517" y="3248347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237BA4C8-3F4C-4D4E-A377-294419EACB67}"/>
              </a:ext>
            </a:extLst>
          </p:cNvPr>
          <p:cNvSpPr/>
          <p:nvPr/>
        </p:nvSpPr>
        <p:spPr>
          <a:xfrm>
            <a:off x="5225476" y="3252961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5AB577EF-8711-4F8B-8AD8-DC978B13FA30}"/>
              </a:ext>
            </a:extLst>
          </p:cNvPr>
          <p:cNvSpPr/>
          <p:nvPr/>
        </p:nvSpPr>
        <p:spPr>
          <a:xfrm>
            <a:off x="5564005" y="3250882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FD6183FB-28ED-461A-9F7D-5C65FE914B24}"/>
              </a:ext>
            </a:extLst>
          </p:cNvPr>
          <p:cNvSpPr/>
          <p:nvPr/>
        </p:nvSpPr>
        <p:spPr>
          <a:xfrm>
            <a:off x="5900700" y="3247139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12C1CBC8-719C-432F-91F9-4D7E9EA94AD9}"/>
              </a:ext>
            </a:extLst>
          </p:cNvPr>
          <p:cNvSpPr/>
          <p:nvPr/>
        </p:nvSpPr>
        <p:spPr>
          <a:xfrm>
            <a:off x="6244090" y="3243396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7CB2962-092C-4D0B-B9D1-9E8AE45E81C4}"/>
              </a:ext>
            </a:extLst>
          </p:cNvPr>
          <p:cNvSpPr/>
          <p:nvPr/>
        </p:nvSpPr>
        <p:spPr>
          <a:xfrm>
            <a:off x="6582618" y="3247139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720352CB-C411-461D-A035-F654A5827304}"/>
              </a:ext>
            </a:extLst>
          </p:cNvPr>
          <p:cNvSpPr/>
          <p:nvPr/>
        </p:nvSpPr>
        <p:spPr>
          <a:xfrm>
            <a:off x="6915646" y="3243397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71A63175-629E-406D-BCA5-55A9D753C712}"/>
              </a:ext>
            </a:extLst>
          </p:cNvPr>
          <p:cNvSpPr/>
          <p:nvPr/>
        </p:nvSpPr>
        <p:spPr>
          <a:xfrm>
            <a:off x="3847818" y="3727193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CD7522CA-7463-4D1F-A1B5-22DE73D96EA4}"/>
              </a:ext>
            </a:extLst>
          </p:cNvPr>
          <p:cNvSpPr/>
          <p:nvPr/>
        </p:nvSpPr>
        <p:spPr>
          <a:xfrm>
            <a:off x="4191208" y="3727193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8245B12C-BFF0-4355-AEA5-BC6862AA0CE5}"/>
              </a:ext>
            </a:extLst>
          </p:cNvPr>
          <p:cNvSpPr/>
          <p:nvPr/>
        </p:nvSpPr>
        <p:spPr>
          <a:xfrm>
            <a:off x="4539078" y="3742303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268A635B-8B1D-40BF-AEDA-CBB4A3BB6C43}"/>
              </a:ext>
            </a:extLst>
          </p:cNvPr>
          <p:cNvSpPr/>
          <p:nvPr/>
        </p:nvSpPr>
        <p:spPr>
          <a:xfrm>
            <a:off x="4884517" y="3722580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7EF7A59A-D4CA-434E-9ECD-95A662E4FCDA}"/>
              </a:ext>
            </a:extLst>
          </p:cNvPr>
          <p:cNvSpPr/>
          <p:nvPr/>
        </p:nvSpPr>
        <p:spPr>
          <a:xfrm>
            <a:off x="5225476" y="3727194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0BD34E4E-1C9F-43CD-949C-93A92261894A}"/>
              </a:ext>
            </a:extLst>
          </p:cNvPr>
          <p:cNvSpPr/>
          <p:nvPr/>
        </p:nvSpPr>
        <p:spPr>
          <a:xfrm>
            <a:off x="5564005" y="3725115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5D3E96FD-8BEA-4386-B9DA-D02C60DC8298}"/>
              </a:ext>
            </a:extLst>
          </p:cNvPr>
          <p:cNvSpPr/>
          <p:nvPr/>
        </p:nvSpPr>
        <p:spPr>
          <a:xfrm>
            <a:off x="5900700" y="3721372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C210D26E-9A95-4325-B240-CD2F5C047323}"/>
              </a:ext>
            </a:extLst>
          </p:cNvPr>
          <p:cNvSpPr/>
          <p:nvPr/>
        </p:nvSpPr>
        <p:spPr>
          <a:xfrm>
            <a:off x="6244090" y="3717629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9331C178-0C38-4C51-9CC2-65D802577601}"/>
              </a:ext>
            </a:extLst>
          </p:cNvPr>
          <p:cNvSpPr/>
          <p:nvPr/>
        </p:nvSpPr>
        <p:spPr>
          <a:xfrm>
            <a:off x="6582618" y="3721372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F469204B-C5F4-451C-A9D4-A5C14A39878C}"/>
              </a:ext>
            </a:extLst>
          </p:cNvPr>
          <p:cNvSpPr/>
          <p:nvPr/>
        </p:nvSpPr>
        <p:spPr>
          <a:xfrm>
            <a:off x="6915646" y="3717630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1846B43B-010D-4852-BD49-CBF8BFDC3EDB}"/>
              </a:ext>
            </a:extLst>
          </p:cNvPr>
          <p:cNvSpPr/>
          <p:nvPr/>
        </p:nvSpPr>
        <p:spPr>
          <a:xfrm>
            <a:off x="3847818" y="5124226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5FA817A3-79B7-4584-B2A4-84F0A03305A2}"/>
              </a:ext>
            </a:extLst>
          </p:cNvPr>
          <p:cNvSpPr/>
          <p:nvPr/>
        </p:nvSpPr>
        <p:spPr>
          <a:xfrm>
            <a:off x="4191208" y="5124226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650EB80-B328-4E35-85C9-6328079D897D}"/>
              </a:ext>
            </a:extLst>
          </p:cNvPr>
          <p:cNvSpPr/>
          <p:nvPr/>
        </p:nvSpPr>
        <p:spPr>
          <a:xfrm>
            <a:off x="4539078" y="5139336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BA54E811-47B6-47D3-82DF-53830A4C0AAC}"/>
              </a:ext>
            </a:extLst>
          </p:cNvPr>
          <p:cNvSpPr/>
          <p:nvPr/>
        </p:nvSpPr>
        <p:spPr>
          <a:xfrm>
            <a:off x="4884517" y="5119613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48BB32CF-0FD3-4FA2-A961-A295FF6B3AA7}"/>
              </a:ext>
            </a:extLst>
          </p:cNvPr>
          <p:cNvSpPr/>
          <p:nvPr/>
        </p:nvSpPr>
        <p:spPr>
          <a:xfrm>
            <a:off x="5225476" y="5124227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CC5D39F5-B009-42CE-A9F8-A54F4C432575}"/>
              </a:ext>
            </a:extLst>
          </p:cNvPr>
          <p:cNvSpPr/>
          <p:nvPr/>
        </p:nvSpPr>
        <p:spPr>
          <a:xfrm>
            <a:off x="5564005" y="5122148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4D6BB972-4AE3-4C3F-A27C-699E34A37E99}"/>
              </a:ext>
            </a:extLst>
          </p:cNvPr>
          <p:cNvSpPr/>
          <p:nvPr/>
        </p:nvSpPr>
        <p:spPr>
          <a:xfrm>
            <a:off x="5900700" y="5118405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539BD3CD-14CC-4DA9-9E91-EA6272952BE0}"/>
              </a:ext>
            </a:extLst>
          </p:cNvPr>
          <p:cNvSpPr/>
          <p:nvPr/>
        </p:nvSpPr>
        <p:spPr>
          <a:xfrm>
            <a:off x="6244090" y="5114662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70BCC822-FF75-403C-A099-7C85DA064860}"/>
              </a:ext>
            </a:extLst>
          </p:cNvPr>
          <p:cNvSpPr/>
          <p:nvPr/>
        </p:nvSpPr>
        <p:spPr>
          <a:xfrm>
            <a:off x="6582618" y="5118405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F9A23EE1-8BA9-4401-83CE-391D29F84838}"/>
              </a:ext>
            </a:extLst>
          </p:cNvPr>
          <p:cNvSpPr/>
          <p:nvPr/>
        </p:nvSpPr>
        <p:spPr>
          <a:xfrm>
            <a:off x="6915646" y="5114663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79169031-5F55-4C81-8E76-F345F17C0B49}"/>
              </a:ext>
            </a:extLst>
          </p:cNvPr>
          <p:cNvSpPr/>
          <p:nvPr/>
        </p:nvSpPr>
        <p:spPr>
          <a:xfrm>
            <a:off x="3847818" y="4210105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CBD14523-7A9B-45FF-9220-2E2367C760F9}"/>
              </a:ext>
            </a:extLst>
          </p:cNvPr>
          <p:cNvSpPr/>
          <p:nvPr/>
        </p:nvSpPr>
        <p:spPr>
          <a:xfrm>
            <a:off x="4191208" y="4210105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CFD161A7-0451-4953-8E3B-771C49327723}"/>
              </a:ext>
            </a:extLst>
          </p:cNvPr>
          <p:cNvSpPr/>
          <p:nvPr/>
        </p:nvSpPr>
        <p:spPr>
          <a:xfrm>
            <a:off x="4539078" y="4225215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16AB3A78-8613-443F-940C-8441A2690CB1}"/>
              </a:ext>
            </a:extLst>
          </p:cNvPr>
          <p:cNvSpPr/>
          <p:nvPr/>
        </p:nvSpPr>
        <p:spPr>
          <a:xfrm>
            <a:off x="4884517" y="4205492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E68EE8AA-9595-42E8-B220-FA39C4522E3F}"/>
              </a:ext>
            </a:extLst>
          </p:cNvPr>
          <p:cNvSpPr/>
          <p:nvPr/>
        </p:nvSpPr>
        <p:spPr>
          <a:xfrm>
            <a:off x="5225476" y="4210106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6E860416-455C-48D0-8CE8-87EB28D5BDF4}"/>
              </a:ext>
            </a:extLst>
          </p:cNvPr>
          <p:cNvSpPr/>
          <p:nvPr/>
        </p:nvSpPr>
        <p:spPr>
          <a:xfrm>
            <a:off x="5564005" y="4208027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8D18E50A-AB0F-412B-9DC6-4E0EF4865736}"/>
              </a:ext>
            </a:extLst>
          </p:cNvPr>
          <p:cNvSpPr/>
          <p:nvPr/>
        </p:nvSpPr>
        <p:spPr>
          <a:xfrm>
            <a:off x="5900700" y="4204284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64BAB195-4331-4346-8E9B-AEDD0C3D9D32}"/>
              </a:ext>
            </a:extLst>
          </p:cNvPr>
          <p:cNvSpPr/>
          <p:nvPr/>
        </p:nvSpPr>
        <p:spPr>
          <a:xfrm>
            <a:off x="6244090" y="4200541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2C95C015-F789-4A8C-B626-DB2890E5AC1C}"/>
              </a:ext>
            </a:extLst>
          </p:cNvPr>
          <p:cNvSpPr/>
          <p:nvPr/>
        </p:nvSpPr>
        <p:spPr>
          <a:xfrm>
            <a:off x="6582618" y="4204284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4151C4C9-E685-4ABD-BA15-2048E1F8E43B}"/>
              </a:ext>
            </a:extLst>
          </p:cNvPr>
          <p:cNvSpPr/>
          <p:nvPr/>
        </p:nvSpPr>
        <p:spPr>
          <a:xfrm>
            <a:off x="6915646" y="4200542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6967F9D1-87DD-4979-85F5-A47EEF4CCECB}"/>
              </a:ext>
            </a:extLst>
          </p:cNvPr>
          <p:cNvSpPr/>
          <p:nvPr/>
        </p:nvSpPr>
        <p:spPr>
          <a:xfrm>
            <a:off x="3848714" y="4688066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E54B094B-C23E-4607-8270-D7880B0E83BB}"/>
              </a:ext>
            </a:extLst>
          </p:cNvPr>
          <p:cNvSpPr/>
          <p:nvPr/>
        </p:nvSpPr>
        <p:spPr>
          <a:xfrm>
            <a:off x="4192105" y="4688066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55297E61-27A6-4E05-97F0-E9DBB333FECF}"/>
              </a:ext>
            </a:extLst>
          </p:cNvPr>
          <p:cNvSpPr/>
          <p:nvPr/>
        </p:nvSpPr>
        <p:spPr>
          <a:xfrm>
            <a:off x="4539974" y="4703176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57FDD80D-84F4-4E40-B5E9-A5CC31C1F346}"/>
              </a:ext>
            </a:extLst>
          </p:cNvPr>
          <p:cNvSpPr/>
          <p:nvPr/>
        </p:nvSpPr>
        <p:spPr>
          <a:xfrm>
            <a:off x="4885413" y="4683453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A2D3D2E6-A29A-4A51-828A-404BC415B7DE}"/>
              </a:ext>
            </a:extLst>
          </p:cNvPr>
          <p:cNvSpPr/>
          <p:nvPr/>
        </p:nvSpPr>
        <p:spPr>
          <a:xfrm>
            <a:off x="5226372" y="4688067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4C1CBCF4-BF27-4DA8-AF1E-E2D760038E7F}"/>
              </a:ext>
            </a:extLst>
          </p:cNvPr>
          <p:cNvSpPr/>
          <p:nvPr/>
        </p:nvSpPr>
        <p:spPr>
          <a:xfrm>
            <a:off x="5564901" y="4685988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49E5B2F4-B2E9-44DC-8260-B573A98E2520}"/>
              </a:ext>
            </a:extLst>
          </p:cNvPr>
          <p:cNvSpPr/>
          <p:nvPr/>
        </p:nvSpPr>
        <p:spPr>
          <a:xfrm>
            <a:off x="5901596" y="4682245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77D5CB5F-E7C7-48C6-AEF4-3C4A2C06A49E}"/>
              </a:ext>
            </a:extLst>
          </p:cNvPr>
          <p:cNvSpPr/>
          <p:nvPr/>
        </p:nvSpPr>
        <p:spPr>
          <a:xfrm>
            <a:off x="6244986" y="4678502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E108CBFE-01E7-47C3-8A97-67C7745B375A}"/>
              </a:ext>
            </a:extLst>
          </p:cNvPr>
          <p:cNvSpPr/>
          <p:nvPr/>
        </p:nvSpPr>
        <p:spPr>
          <a:xfrm>
            <a:off x="6583515" y="4682245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69E35E1E-0543-4A00-9FB4-39C8914F0659}"/>
              </a:ext>
            </a:extLst>
          </p:cNvPr>
          <p:cNvSpPr/>
          <p:nvPr/>
        </p:nvSpPr>
        <p:spPr>
          <a:xfrm>
            <a:off x="6916542" y="4678503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Rectangle : coins arrondis 126">
            <a:extLst>
              <a:ext uri="{FF2B5EF4-FFF2-40B4-BE49-F238E27FC236}">
                <a16:creationId xmlns:a16="http://schemas.microsoft.com/office/drawing/2014/main" id="{91D8CD4D-891D-482C-987F-C6537C0BE1AF}"/>
              </a:ext>
            </a:extLst>
          </p:cNvPr>
          <p:cNvSpPr/>
          <p:nvPr/>
        </p:nvSpPr>
        <p:spPr>
          <a:xfrm>
            <a:off x="9037141" y="704830"/>
            <a:ext cx="1230058" cy="378883"/>
          </a:xfrm>
          <a:prstGeom prst="roundRect">
            <a:avLst/>
          </a:prstGeom>
          <a:solidFill>
            <a:srgbClr val="FFD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128" name="Rectangle : coins arrondis 127">
            <a:extLst>
              <a:ext uri="{FF2B5EF4-FFF2-40B4-BE49-F238E27FC236}">
                <a16:creationId xmlns:a16="http://schemas.microsoft.com/office/drawing/2014/main" id="{FED85B0F-CED9-4173-997A-D887555C5C37}"/>
              </a:ext>
            </a:extLst>
          </p:cNvPr>
          <p:cNvSpPr/>
          <p:nvPr/>
        </p:nvSpPr>
        <p:spPr>
          <a:xfrm>
            <a:off x="1760544" y="782400"/>
            <a:ext cx="1230058" cy="378883"/>
          </a:xfrm>
          <a:prstGeom prst="roundRect">
            <a:avLst/>
          </a:prstGeom>
          <a:solidFill>
            <a:srgbClr val="FFD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25" name="Rectangle : coins arrondis 124">
            <a:extLst>
              <a:ext uri="{FF2B5EF4-FFF2-40B4-BE49-F238E27FC236}">
                <a16:creationId xmlns:a16="http://schemas.microsoft.com/office/drawing/2014/main" id="{3BE0F003-49B7-4AF8-A9D2-26485F2599C8}"/>
              </a:ext>
            </a:extLst>
          </p:cNvPr>
          <p:cNvSpPr/>
          <p:nvPr/>
        </p:nvSpPr>
        <p:spPr>
          <a:xfrm>
            <a:off x="6921146" y="696940"/>
            <a:ext cx="1450246" cy="56720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6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  <p:bldP spid="1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solidFill>
              <a:srgbClr val="EDED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5030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1D56AA0-1FD3-4583-B5FD-D5814C82DBB8}"/>
              </a:ext>
            </a:extLst>
          </p:cNvPr>
          <p:cNvCxnSpPr/>
          <p:nvPr/>
        </p:nvCxnSpPr>
        <p:spPr>
          <a:xfrm flipV="1">
            <a:off x="3847817" y="890597"/>
            <a:ext cx="4496364" cy="954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800CDE1-2B20-49F0-9374-C3EBF368A93C}"/>
              </a:ext>
            </a:extLst>
          </p:cNvPr>
          <p:cNvCxnSpPr/>
          <p:nvPr/>
        </p:nvCxnSpPr>
        <p:spPr>
          <a:xfrm flipV="1">
            <a:off x="3847817" y="1377284"/>
            <a:ext cx="4496364" cy="954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2653648-E2E8-47B8-9CCD-035705B3F494}"/>
              </a:ext>
            </a:extLst>
          </p:cNvPr>
          <p:cNvCxnSpPr/>
          <p:nvPr/>
        </p:nvCxnSpPr>
        <p:spPr>
          <a:xfrm flipV="1">
            <a:off x="3847817" y="1863970"/>
            <a:ext cx="4496364" cy="954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9D36C41-3AA2-4B5B-87E5-21C139DE962E}"/>
              </a:ext>
            </a:extLst>
          </p:cNvPr>
          <p:cNvCxnSpPr/>
          <p:nvPr/>
        </p:nvCxnSpPr>
        <p:spPr>
          <a:xfrm flipV="1">
            <a:off x="3847817" y="2350656"/>
            <a:ext cx="4496364" cy="954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5EA1F35-0A2E-43B3-8AC2-7DC5DB8F4455}"/>
              </a:ext>
            </a:extLst>
          </p:cNvPr>
          <p:cNvCxnSpPr/>
          <p:nvPr/>
        </p:nvCxnSpPr>
        <p:spPr>
          <a:xfrm flipV="1">
            <a:off x="3847817" y="2837343"/>
            <a:ext cx="4496364" cy="954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F80AE0E7-E5FD-4502-B819-19511073564A}"/>
              </a:ext>
            </a:extLst>
          </p:cNvPr>
          <p:cNvCxnSpPr/>
          <p:nvPr/>
        </p:nvCxnSpPr>
        <p:spPr>
          <a:xfrm flipV="1">
            <a:off x="3847817" y="3324029"/>
            <a:ext cx="4496364" cy="954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D09DD40-3DA0-46F8-A537-FF8B03684995}"/>
              </a:ext>
            </a:extLst>
          </p:cNvPr>
          <p:cNvCxnSpPr/>
          <p:nvPr/>
        </p:nvCxnSpPr>
        <p:spPr>
          <a:xfrm flipV="1">
            <a:off x="3847817" y="3810715"/>
            <a:ext cx="4496364" cy="954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F5250244-9BE4-44FD-BC8A-FC8D05D3CF2D}"/>
              </a:ext>
            </a:extLst>
          </p:cNvPr>
          <p:cNvCxnSpPr/>
          <p:nvPr/>
        </p:nvCxnSpPr>
        <p:spPr>
          <a:xfrm flipV="1">
            <a:off x="3847817" y="4297402"/>
            <a:ext cx="4496364" cy="954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FB1C133-1A8E-4246-B445-1222324AFB8A}"/>
              </a:ext>
            </a:extLst>
          </p:cNvPr>
          <p:cNvCxnSpPr/>
          <p:nvPr/>
        </p:nvCxnSpPr>
        <p:spPr>
          <a:xfrm flipV="1">
            <a:off x="3847817" y="4784088"/>
            <a:ext cx="4496364" cy="954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F1EC3F5-C067-457C-90E6-0FD1D7D985FF}"/>
              </a:ext>
            </a:extLst>
          </p:cNvPr>
          <p:cNvCxnSpPr/>
          <p:nvPr/>
        </p:nvCxnSpPr>
        <p:spPr>
          <a:xfrm flipV="1">
            <a:off x="3847817" y="5270774"/>
            <a:ext cx="4496364" cy="954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F8B53A-6460-4866-89AB-2A2AAEAB9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5000" l="1563" r="98594">
                        <a14:foregroundMark x1="7344" y1="4531" x2="10938" y2="81094"/>
                        <a14:foregroundMark x1="11875" y1="8125" x2="14880" y2="8189"/>
                        <a14:foregroundMark x1="89844" y1="3125" x2="88438" y2="92500"/>
                        <a14:foregroundMark x1="94844" y1="91406" x2="7031" y2="95156"/>
                        <a14:foregroundMark x1="1563" y1="95000" x2="1563" y2="95000"/>
                        <a14:foregroundMark x1="98594" y1="90625" x2="98594" y2="90625"/>
                        <a14:backgroundMark x1="15469" y1="24063" x2="66719" y2="24063"/>
                        <a14:backgroundMark x1="66719" y1="24063" x2="82500" y2="22500"/>
                        <a14:backgroundMark x1="82500" y1="22500" x2="84063" y2="23125"/>
                        <a14:backgroundMark x1="85000" y1="37188" x2="15313" y2="38438"/>
                        <a14:backgroundMark x1="15313" y1="31719" x2="15313" y2="31719"/>
                        <a14:backgroundMark x1="15469" y1="47344" x2="73281" y2="44375"/>
                        <a14:backgroundMark x1="73281" y1="44375" x2="83281" y2="44375"/>
                        <a14:backgroundMark x1="15469" y1="60000" x2="72031" y2="60000"/>
                        <a14:backgroundMark x1="72031" y1="60000" x2="74219" y2="59844"/>
                        <a14:backgroundMark x1="14688" y1="75000" x2="63906" y2="71094"/>
                        <a14:backgroundMark x1="63906" y1="71094" x2="78438" y2="72188"/>
                        <a14:backgroundMark x1="79063" y1="80313" x2="15469" y2="81406"/>
                        <a14:backgroundMark x1="15313" y1="7500" x2="22969" y2="7344"/>
                        <a14:backgroundMark x1="22969" y1="7344" x2="40156" y2="7344"/>
                        <a14:backgroundMark x1="40156" y1="7344" x2="76719" y2="5313"/>
                        <a14:backgroundMark x1="76719" y1="5313" x2="81875" y2="5313"/>
                        <a14:backgroundMark x1="84531" y1="5156" x2="85000" y2="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338" y="254406"/>
            <a:ext cx="5959325" cy="634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71B9676-6DAB-4215-AD57-CC080AB516A1}"/>
              </a:ext>
            </a:extLst>
          </p:cNvPr>
          <p:cNvSpPr/>
          <p:nvPr/>
        </p:nvSpPr>
        <p:spPr>
          <a:xfrm>
            <a:off x="3847818" y="752225"/>
            <a:ext cx="206009" cy="192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ABBE822-FA86-43EB-9875-6A10282BBED1}"/>
              </a:ext>
            </a:extLst>
          </p:cNvPr>
          <p:cNvSpPr/>
          <p:nvPr/>
        </p:nvSpPr>
        <p:spPr>
          <a:xfrm>
            <a:off x="3820607" y="802322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9E4B5878-0F3A-4846-A482-620B64E4A392}"/>
              </a:ext>
            </a:extLst>
          </p:cNvPr>
          <p:cNvSpPr/>
          <p:nvPr/>
        </p:nvSpPr>
        <p:spPr>
          <a:xfrm>
            <a:off x="4163997" y="802322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AF9B357F-2BE9-4FBB-88BB-4D5B65A3829F}"/>
              </a:ext>
            </a:extLst>
          </p:cNvPr>
          <p:cNvSpPr/>
          <p:nvPr/>
        </p:nvSpPr>
        <p:spPr>
          <a:xfrm>
            <a:off x="4511866" y="817432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8F341FA3-A428-4909-93AD-1E343911A6E4}"/>
              </a:ext>
            </a:extLst>
          </p:cNvPr>
          <p:cNvSpPr/>
          <p:nvPr/>
        </p:nvSpPr>
        <p:spPr>
          <a:xfrm>
            <a:off x="4857306" y="797709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A16ED6F-EE57-4EF9-913D-D9DEA8402D5A}"/>
              </a:ext>
            </a:extLst>
          </p:cNvPr>
          <p:cNvSpPr/>
          <p:nvPr/>
        </p:nvSpPr>
        <p:spPr>
          <a:xfrm>
            <a:off x="5198265" y="802323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20E4C06-99D7-44C9-9A45-693647A6D953}"/>
              </a:ext>
            </a:extLst>
          </p:cNvPr>
          <p:cNvSpPr/>
          <p:nvPr/>
        </p:nvSpPr>
        <p:spPr>
          <a:xfrm>
            <a:off x="5536794" y="800244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19167A12-7E6F-493A-9B18-75823C886435}"/>
              </a:ext>
            </a:extLst>
          </p:cNvPr>
          <p:cNvSpPr/>
          <p:nvPr/>
        </p:nvSpPr>
        <p:spPr>
          <a:xfrm>
            <a:off x="5873489" y="796501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80A9D047-9830-4A19-BED7-C4CBDD661EB7}"/>
              </a:ext>
            </a:extLst>
          </p:cNvPr>
          <p:cNvSpPr/>
          <p:nvPr/>
        </p:nvSpPr>
        <p:spPr>
          <a:xfrm>
            <a:off x="6216879" y="792758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E73B8124-EEE0-4862-86ED-364F053847C9}"/>
              </a:ext>
            </a:extLst>
          </p:cNvPr>
          <p:cNvSpPr/>
          <p:nvPr/>
        </p:nvSpPr>
        <p:spPr>
          <a:xfrm>
            <a:off x="6555407" y="796501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3B512111-1496-4FA3-BDA2-A8317E9D14DD}"/>
              </a:ext>
            </a:extLst>
          </p:cNvPr>
          <p:cNvSpPr/>
          <p:nvPr/>
        </p:nvSpPr>
        <p:spPr>
          <a:xfrm>
            <a:off x="8020958" y="792758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23E085D8-66CA-42C4-AC85-05F32AD8D21B}"/>
              </a:ext>
            </a:extLst>
          </p:cNvPr>
          <p:cNvSpPr/>
          <p:nvPr/>
        </p:nvSpPr>
        <p:spPr>
          <a:xfrm>
            <a:off x="3847818" y="1292191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6A5BB34E-AC67-4B97-92BF-762552841972}"/>
              </a:ext>
            </a:extLst>
          </p:cNvPr>
          <p:cNvSpPr/>
          <p:nvPr/>
        </p:nvSpPr>
        <p:spPr>
          <a:xfrm>
            <a:off x="4191208" y="1292191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343862DE-ADC4-4F95-84C8-050563074D1B}"/>
              </a:ext>
            </a:extLst>
          </p:cNvPr>
          <p:cNvSpPr/>
          <p:nvPr/>
        </p:nvSpPr>
        <p:spPr>
          <a:xfrm>
            <a:off x="4539078" y="1307302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5581B556-7240-43E8-9367-083D46B0C995}"/>
              </a:ext>
            </a:extLst>
          </p:cNvPr>
          <p:cNvSpPr/>
          <p:nvPr/>
        </p:nvSpPr>
        <p:spPr>
          <a:xfrm>
            <a:off x="4884517" y="1287579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9813783-20DD-402A-9D0A-670FFCFF4AC0}"/>
              </a:ext>
            </a:extLst>
          </p:cNvPr>
          <p:cNvSpPr/>
          <p:nvPr/>
        </p:nvSpPr>
        <p:spPr>
          <a:xfrm>
            <a:off x="5225476" y="1292192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B3C9773C-CA83-45CB-877C-627B1374E2BF}"/>
              </a:ext>
            </a:extLst>
          </p:cNvPr>
          <p:cNvSpPr/>
          <p:nvPr/>
        </p:nvSpPr>
        <p:spPr>
          <a:xfrm>
            <a:off x="5564005" y="1290113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C982FD9A-1E87-44A7-9E0B-6B43BBA346F5}"/>
              </a:ext>
            </a:extLst>
          </p:cNvPr>
          <p:cNvSpPr/>
          <p:nvPr/>
        </p:nvSpPr>
        <p:spPr>
          <a:xfrm>
            <a:off x="5900700" y="1286370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D1718137-A6B1-4C31-A55A-6C0758090853}"/>
              </a:ext>
            </a:extLst>
          </p:cNvPr>
          <p:cNvSpPr/>
          <p:nvPr/>
        </p:nvSpPr>
        <p:spPr>
          <a:xfrm>
            <a:off x="6244090" y="1282627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9892ECCF-D793-4C19-9950-4739281E9E64}"/>
              </a:ext>
            </a:extLst>
          </p:cNvPr>
          <p:cNvSpPr/>
          <p:nvPr/>
        </p:nvSpPr>
        <p:spPr>
          <a:xfrm>
            <a:off x="7682429" y="1244013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60FBDA87-4DBA-4975-A5A6-CD104D5A4BFF}"/>
              </a:ext>
            </a:extLst>
          </p:cNvPr>
          <p:cNvSpPr/>
          <p:nvPr/>
        </p:nvSpPr>
        <p:spPr>
          <a:xfrm>
            <a:off x="8015457" y="1240271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05BB1E0A-6982-4393-87D1-60D213E6D3F6}"/>
              </a:ext>
            </a:extLst>
          </p:cNvPr>
          <p:cNvSpPr/>
          <p:nvPr/>
        </p:nvSpPr>
        <p:spPr>
          <a:xfrm>
            <a:off x="3840908" y="2223259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7F4569E-E57A-442C-B78E-2201A1473BE8}"/>
              </a:ext>
            </a:extLst>
          </p:cNvPr>
          <p:cNvSpPr/>
          <p:nvPr/>
        </p:nvSpPr>
        <p:spPr>
          <a:xfrm>
            <a:off x="4184298" y="2223259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8BFEA76B-1DB5-4746-9BF6-9AA8DA6B22DC}"/>
              </a:ext>
            </a:extLst>
          </p:cNvPr>
          <p:cNvSpPr/>
          <p:nvPr/>
        </p:nvSpPr>
        <p:spPr>
          <a:xfrm>
            <a:off x="4532167" y="2238369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31B63FE1-5D82-4773-BDFA-3A0223437E92}"/>
              </a:ext>
            </a:extLst>
          </p:cNvPr>
          <p:cNvSpPr/>
          <p:nvPr/>
        </p:nvSpPr>
        <p:spPr>
          <a:xfrm>
            <a:off x="4877606" y="2218646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B951FD5-6738-4D06-9A5A-9F999277E15C}"/>
              </a:ext>
            </a:extLst>
          </p:cNvPr>
          <p:cNvSpPr/>
          <p:nvPr/>
        </p:nvSpPr>
        <p:spPr>
          <a:xfrm>
            <a:off x="5218566" y="2223260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D7C5F6D4-A38D-4482-B469-82508A8247BA}"/>
              </a:ext>
            </a:extLst>
          </p:cNvPr>
          <p:cNvSpPr/>
          <p:nvPr/>
        </p:nvSpPr>
        <p:spPr>
          <a:xfrm>
            <a:off x="5557094" y="2221181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75D356A-4940-48E5-941B-F6CDC1EEC81A}"/>
              </a:ext>
            </a:extLst>
          </p:cNvPr>
          <p:cNvSpPr/>
          <p:nvPr/>
        </p:nvSpPr>
        <p:spPr>
          <a:xfrm>
            <a:off x="5893789" y="2217438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BE35A0B3-5337-4D02-8E8C-F83317C3DEDE}"/>
              </a:ext>
            </a:extLst>
          </p:cNvPr>
          <p:cNvSpPr/>
          <p:nvPr/>
        </p:nvSpPr>
        <p:spPr>
          <a:xfrm>
            <a:off x="6237179" y="2213695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4C951C59-DF5F-4B57-8378-B779B782222E}"/>
              </a:ext>
            </a:extLst>
          </p:cNvPr>
          <p:cNvSpPr/>
          <p:nvPr/>
        </p:nvSpPr>
        <p:spPr>
          <a:xfrm>
            <a:off x="6575708" y="2217438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2CB22709-30F1-473D-8AC2-A4D869E2584C}"/>
              </a:ext>
            </a:extLst>
          </p:cNvPr>
          <p:cNvSpPr/>
          <p:nvPr/>
        </p:nvSpPr>
        <p:spPr>
          <a:xfrm>
            <a:off x="6908735" y="2213696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5F02BA9-AAD8-430C-ABCD-9AD269A330B7}"/>
              </a:ext>
            </a:extLst>
          </p:cNvPr>
          <p:cNvSpPr/>
          <p:nvPr/>
        </p:nvSpPr>
        <p:spPr>
          <a:xfrm>
            <a:off x="3847818" y="1775709"/>
            <a:ext cx="338529" cy="361039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611732BC-EFAB-42E6-879C-05060EFB8811}"/>
              </a:ext>
            </a:extLst>
          </p:cNvPr>
          <p:cNvSpPr/>
          <p:nvPr/>
        </p:nvSpPr>
        <p:spPr>
          <a:xfrm>
            <a:off x="4191208" y="1775709"/>
            <a:ext cx="338529" cy="361039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750D0E3-D974-45FA-B03E-FE7E00DBB976}"/>
              </a:ext>
            </a:extLst>
          </p:cNvPr>
          <p:cNvSpPr/>
          <p:nvPr/>
        </p:nvSpPr>
        <p:spPr>
          <a:xfrm>
            <a:off x="4539078" y="1790819"/>
            <a:ext cx="338529" cy="361039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FC92E76A-DD39-48E1-895C-FB4352EBE7AD}"/>
              </a:ext>
            </a:extLst>
          </p:cNvPr>
          <p:cNvSpPr/>
          <p:nvPr/>
        </p:nvSpPr>
        <p:spPr>
          <a:xfrm>
            <a:off x="4884517" y="1771096"/>
            <a:ext cx="338529" cy="361039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EC40F568-3386-4EB6-A785-61621239E32D}"/>
              </a:ext>
            </a:extLst>
          </p:cNvPr>
          <p:cNvSpPr/>
          <p:nvPr/>
        </p:nvSpPr>
        <p:spPr>
          <a:xfrm>
            <a:off x="5225476" y="1775710"/>
            <a:ext cx="338529" cy="361039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472B3DDE-BB0D-42E5-B8EC-28D46F0E5C09}"/>
              </a:ext>
            </a:extLst>
          </p:cNvPr>
          <p:cNvSpPr/>
          <p:nvPr/>
        </p:nvSpPr>
        <p:spPr>
          <a:xfrm>
            <a:off x="5564005" y="1773631"/>
            <a:ext cx="338529" cy="361039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15CB31AA-B235-4297-A637-92D3ED4BCB2E}"/>
              </a:ext>
            </a:extLst>
          </p:cNvPr>
          <p:cNvSpPr/>
          <p:nvPr/>
        </p:nvSpPr>
        <p:spPr>
          <a:xfrm>
            <a:off x="5900700" y="1769888"/>
            <a:ext cx="338529" cy="361039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8148CB37-E8E8-45CD-8E76-16598591E818}"/>
              </a:ext>
            </a:extLst>
          </p:cNvPr>
          <p:cNvSpPr/>
          <p:nvPr/>
        </p:nvSpPr>
        <p:spPr>
          <a:xfrm>
            <a:off x="6244090" y="1766145"/>
            <a:ext cx="338529" cy="361039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CC4984D-F0CD-4D50-9F8E-FA49C9D0A639}"/>
              </a:ext>
            </a:extLst>
          </p:cNvPr>
          <p:cNvSpPr/>
          <p:nvPr/>
        </p:nvSpPr>
        <p:spPr>
          <a:xfrm>
            <a:off x="6582618" y="1769888"/>
            <a:ext cx="338529" cy="361039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225E921E-8278-434B-A6B6-CB1185D96C1E}"/>
              </a:ext>
            </a:extLst>
          </p:cNvPr>
          <p:cNvSpPr/>
          <p:nvPr/>
        </p:nvSpPr>
        <p:spPr>
          <a:xfrm>
            <a:off x="6915646" y="1766146"/>
            <a:ext cx="338529" cy="361039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040780D-683B-4D46-8BF6-4DDFB4AD3223}"/>
              </a:ext>
            </a:extLst>
          </p:cNvPr>
          <p:cNvSpPr/>
          <p:nvPr/>
        </p:nvSpPr>
        <p:spPr>
          <a:xfrm>
            <a:off x="3851018" y="2733030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B1316ADB-F46B-4AD2-882B-FCDEC1D1A859}"/>
              </a:ext>
            </a:extLst>
          </p:cNvPr>
          <p:cNvSpPr/>
          <p:nvPr/>
        </p:nvSpPr>
        <p:spPr>
          <a:xfrm>
            <a:off x="4194409" y="2733030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63ABEE26-1069-4337-9D06-6ECD4C54FB44}"/>
              </a:ext>
            </a:extLst>
          </p:cNvPr>
          <p:cNvSpPr/>
          <p:nvPr/>
        </p:nvSpPr>
        <p:spPr>
          <a:xfrm>
            <a:off x="4542278" y="2748141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87FFE209-696C-4A1A-8C53-4D4C357F7A6C}"/>
              </a:ext>
            </a:extLst>
          </p:cNvPr>
          <p:cNvSpPr/>
          <p:nvPr/>
        </p:nvSpPr>
        <p:spPr>
          <a:xfrm>
            <a:off x="4887717" y="2728418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3D86937B-7822-49C2-92BD-1ED03C63E90D}"/>
              </a:ext>
            </a:extLst>
          </p:cNvPr>
          <p:cNvSpPr/>
          <p:nvPr/>
        </p:nvSpPr>
        <p:spPr>
          <a:xfrm>
            <a:off x="5228676" y="2733031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AE379CED-A1C8-43C1-B680-24011E3F1000}"/>
              </a:ext>
            </a:extLst>
          </p:cNvPr>
          <p:cNvSpPr/>
          <p:nvPr/>
        </p:nvSpPr>
        <p:spPr>
          <a:xfrm>
            <a:off x="5567205" y="2730952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D781D43E-191A-4E36-ADD6-DB0E0751F541}"/>
              </a:ext>
            </a:extLst>
          </p:cNvPr>
          <p:cNvSpPr/>
          <p:nvPr/>
        </p:nvSpPr>
        <p:spPr>
          <a:xfrm>
            <a:off x="5903900" y="2727209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61B0AD98-775E-45E0-9E6C-CE4E0A66AC52}"/>
              </a:ext>
            </a:extLst>
          </p:cNvPr>
          <p:cNvSpPr/>
          <p:nvPr/>
        </p:nvSpPr>
        <p:spPr>
          <a:xfrm>
            <a:off x="6247290" y="2723466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06944BF7-CB1D-424A-9BCC-1D51E6345758}"/>
              </a:ext>
            </a:extLst>
          </p:cNvPr>
          <p:cNvSpPr/>
          <p:nvPr/>
        </p:nvSpPr>
        <p:spPr>
          <a:xfrm>
            <a:off x="6585818" y="2727209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673F8C0C-E5C1-4A52-8EFA-EA1775D0A460}"/>
              </a:ext>
            </a:extLst>
          </p:cNvPr>
          <p:cNvSpPr/>
          <p:nvPr/>
        </p:nvSpPr>
        <p:spPr>
          <a:xfrm>
            <a:off x="6918846" y="2723467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8F8545D-61C9-4087-9C60-D00B591E7F7B}"/>
              </a:ext>
            </a:extLst>
          </p:cNvPr>
          <p:cNvSpPr/>
          <p:nvPr/>
        </p:nvSpPr>
        <p:spPr>
          <a:xfrm>
            <a:off x="3847818" y="3252960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DBFB6F2-CA67-48C4-99FB-CE33B6737561}"/>
              </a:ext>
            </a:extLst>
          </p:cNvPr>
          <p:cNvSpPr/>
          <p:nvPr/>
        </p:nvSpPr>
        <p:spPr>
          <a:xfrm>
            <a:off x="4191208" y="3252960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F35B4422-FA72-4C5E-AD31-BA5FE6583B8A}"/>
              </a:ext>
            </a:extLst>
          </p:cNvPr>
          <p:cNvSpPr/>
          <p:nvPr/>
        </p:nvSpPr>
        <p:spPr>
          <a:xfrm>
            <a:off x="4539078" y="3268070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FDFD5A20-A349-468C-B00F-DC45E26F6E81}"/>
              </a:ext>
            </a:extLst>
          </p:cNvPr>
          <p:cNvSpPr/>
          <p:nvPr/>
        </p:nvSpPr>
        <p:spPr>
          <a:xfrm>
            <a:off x="4884517" y="3248347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237BA4C8-3F4C-4D4E-A377-294419EACB67}"/>
              </a:ext>
            </a:extLst>
          </p:cNvPr>
          <p:cNvSpPr/>
          <p:nvPr/>
        </p:nvSpPr>
        <p:spPr>
          <a:xfrm>
            <a:off x="5225476" y="3252961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5AB577EF-8711-4F8B-8AD8-DC978B13FA30}"/>
              </a:ext>
            </a:extLst>
          </p:cNvPr>
          <p:cNvSpPr/>
          <p:nvPr/>
        </p:nvSpPr>
        <p:spPr>
          <a:xfrm>
            <a:off x="5564005" y="3250882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FD6183FB-28ED-461A-9F7D-5C65FE914B24}"/>
              </a:ext>
            </a:extLst>
          </p:cNvPr>
          <p:cNvSpPr/>
          <p:nvPr/>
        </p:nvSpPr>
        <p:spPr>
          <a:xfrm>
            <a:off x="5900700" y="3247139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12C1CBC8-719C-432F-91F9-4D7E9EA94AD9}"/>
              </a:ext>
            </a:extLst>
          </p:cNvPr>
          <p:cNvSpPr/>
          <p:nvPr/>
        </p:nvSpPr>
        <p:spPr>
          <a:xfrm>
            <a:off x="6244090" y="3243396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7CB2962-092C-4D0B-B9D1-9E8AE45E81C4}"/>
              </a:ext>
            </a:extLst>
          </p:cNvPr>
          <p:cNvSpPr/>
          <p:nvPr/>
        </p:nvSpPr>
        <p:spPr>
          <a:xfrm>
            <a:off x="6582618" y="3247139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720352CB-C411-461D-A035-F654A5827304}"/>
              </a:ext>
            </a:extLst>
          </p:cNvPr>
          <p:cNvSpPr/>
          <p:nvPr/>
        </p:nvSpPr>
        <p:spPr>
          <a:xfrm>
            <a:off x="6915646" y="3243397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71A63175-629E-406D-BCA5-55A9D753C712}"/>
              </a:ext>
            </a:extLst>
          </p:cNvPr>
          <p:cNvSpPr/>
          <p:nvPr/>
        </p:nvSpPr>
        <p:spPr>
          <a:xfrm>
            <a:off x="3847818" y="3727193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CD7522CA-7463-4D1F-A1B5-22DE73D96EA4}"/>
              </a:ext>
            </a:extLst>
          </p:cNvPr>
          <p:cNvSpPr/>
          <p:nvPr/>
        </p:nvSpPr>
        <p:spPr>
          <a:xfrm>
            <a:off x="4191208" y="3727193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8245B12C-BFF0-4355-AEA5-BC6862AA0CE5}"/>
              </a:ext>
            </a:extLst>
          </p:cNvPr>
          <p:cNvSpPr/>
          <p:nvPr/>
        </p:nvSpPr>
        <p:spPr>
          <a:xfrm>
            <a:off x="4539078" y="3742303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268A635B-8B1D-40BF-AEDA-CBB4A3BB6C43}"/>
              </a:ext>
            </a:extLst>
          </p:cNvPr>
          <p:cNvSpPr/>
          <p:nvPr/>
        </p:nvSpPr>
        <p:spPr>
          <a:xfrm>
            <a:off x="4884517" y="3722580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7EF7A59A-D4CA-434E-9ECD-95A662E4FCDA}"/>
              </a:ext>
            </a:extLst>
          </p:cNvPr>
          <p:cNvSpPr/>
          <p:nvPr/>
        </p:nvSpPr>
        <p:spPr>
          <a:xfrm>
            <a:off x="5225476" y="3727194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0BD34E4E-1C9F-43CD-949C-93A92261894A}"/>
              </a:ext>
            </a:extLst>
          </p:cNvPr>
          <p:cNvSpPr/>
          <p:nvPr/>
        </p:nvSpPr>
        <p:spPr>
          <a:xfrm>
            <a:off x="5564005" y="3725115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5D3E96FD-8BEA-4386-B9DA-D02C60DC8298}"/>
              </a:ext>
            </a:extLst>
          </p:cNvPr>
          <p:cNvSpPr/>
          <p:nvPr/>
        </p:nvSpPr>
        <p:spPr>
          <a:xfrm>
            <a:off x="5900700" y="3721372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C210D26E-9A95-4325-B240-CD2F5C047323}"/>
              </a:ext>
            </a:extLst>
          </p:cNvPr>
          <p:cNvSpPr/>
          <p:nvPr/>
        </p:nvSpPr>
        <p:spPr>
          <a:xfrm>
            <a:off x="6244090" y="3717629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9331C178-0C38-4C51-9CC2-65D802577601}"/>
              </a:ext>
            </a:extLst>
          </p:cNvPr>
          <p:cNvSpPr/>
          <p:nvPr/>
        </p:nvSpPr>
        <p:spPr>
          <a:xfrm>
            <a:off x="6582618" y="3721372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F469204B-C5F4-451C-A9D4-A5C14A39878C}"/>
              </a:ext>
            </a:extLst>
          </p:cNvPr>
          <p:cNvSpPr/>
          <p:nvPr/>
        </p:nvSpPr>
        <p:spPr>
          <a:xfrm>
            <a:off x="6915646" y="3717630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1846B43B-010D-4852-BD49-CBF8BFDC3EDB}"/>
              </a:ext>
            </a:extLst>
          </p:cNvPr>
          <p:cNvSpPr/>
          <p:nvPr/>
        </p:nvSpPr>
        <p:spPr>
          <a:xfrm>
            <a:off x="3847818" y="5124226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5FA817A3-79B7-4584-B2A4-84F0A03305A2}"/>
              </a:ext>
            </a:extLst>
          </p:cNvPr>
          <p:cNvSpPr/>
          <p:nvPr/>
        </p:nvSpPr>
        <p:spPr>
          <a:xfrm>
            <a:off x="4191208" y="5124226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650EB80-B328-4E35-85C9-6328079D897D}"/>
              </a:ext>
            </a:extLst>
          </p:cNvPr>
          <p:cNvSpPr/>
          <p:nvPr/>
        </p:nvSpPr>
        <p:spPr>
          <a:xfrm>
            <a:off x="4539078" y="5139336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BA54E811-47B6-47D3-82DF-53830A4C0AAC}"/>
              </a:ext>
            </a:extLst>
          </p:cNvPr>
          <p:cNvSpPr/>
          <p:nvPr/>
        </p:nvSpPr>
        <p:spPr>
          <a:xfrm>
            <a:off x="4884517" y="5119613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48BB32CF-0FD3-4FA2-A961-A295FF6B3AA7}"/>
              </a:ext>
            </a:extLst>
          </p:cNvPr>
          <p:cNvSpPr/>
          <p:nvPr/>
        </p:nvSpPr>
        <p:spPr>
          <a:xfrm>
            <a:off x="5225476" y="5124227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CC5D39F5-B009-42CE-A9F8-A54F4C432575}"/>
              </a:ext>
            </a:extLst>
          </p:cNvPr>
          <p:cNvSpPr/>
          <p:nvPr/>
        </p:nvSpPr>
        <p:spPr>
          <a:xfrm>
            <a:off x="5564005" y="5122148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4D6BB972-4AE3-4C3F-A27C-699E34A37E99}"/>
              </a:ext>
            </a:extLst>
          </p:cNvPr>
          <p:cNvSpPr/>
          <p:nvPr/>
        </p:nvSpPr>
        <p:spPr>
          <a:xfrm>
            <a:off x="5900700" y="5118405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539BD3CD-14CC-4DA9-9E91-EA6272952BE0}"/>
              </a:ext>
            </a:extLst>
          </p:cNvPr>
          <p:cNvSpPr/>
          <p:nvPr/>
        </p:nvSpPr>
        <p:spPr>
          <a:xfrm>
            <a:off x="6244090" y="5114662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70BCC822-FF75-403C-A099-7C85DA064860}"/>
              </a:ext>
            </a:extLst>
          </p:cNvPr>
          <p:cNvSpPr/>
          <p:nvPr/>
        </p:nvSpPr>
        <p:spPr>
          <a:xfrm>
            <a:off x="6582618" y="5118405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F9A23EE1-8BA9-4401-83CE-391D29F84838}"/>
              </a:ext>
            </a:extLst>
          </p:cNvPr>
          <p:cNvSpPr/>
          <p:nvPr/>
        </p:nvSpPr>
        <p:spPr>
          <a:xfrm>
            <a:off x="6915646" y="5114663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79169031-5F55-4C81-8E76-F345F17C0B49}"/>
              </a:ext>
            </a:extLst>
          </p:cNvPr>
          <p:cNvSpPr/>
          <p:nvPr/>
        </p:nvSpPr>
        <p:spPr>
          <a:xfrm>
            <a:off x="3847818" y="4210105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CBD14523-7A9B-45FF-9220-2E2367C760F9}"/>
              </a:ext>
            </a:extLst>
          </p:cNvPr>
          <p:cNvSpPr/>
          <p:nvPr/>
        </p:nvSpPr>
        <p:spPr>
          <a:xfrm>
            <a:off x="4191208" y="4210105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CFD161A7-0451-4953-8E3B-771C49327723}"/>
              </a:ext>
            </a:extLst>
          </p:cNvPr>
          <p:cNvSpPr/>
          <p:nvPr/>
        </p:nvSpPr>
        <p:spPr>
          <a:xfrm>
            <a:off x="4539078" y="4225215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16AB3A78-8613-443F-940C-8441A2690CB1}"/>
              </a:ext>
            </a:extLst>
          </p:cNvPr>
          <p:cNvSpPr/>
          <p:nvPr/>
        </p:nvSpPr>
        <p:spPr>
          <a:xfrm>
            <a:off x="4884517" y="4205492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E68EE8AA-9595-42E8-B220-FA39C4522E3F}"/>
              </a:ext>
            </a:extLst>
          </p:cNvPr>
          <p:cNvSpPr/>
          <p:nvPr/>
        </p:nvSpPr>
        <p:spPr>
          <a:xfrm>
            <a:off x="5225476" y="4210106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6E860416-455C-48D0-8CE8-87EB28D5BDF4}"/>
              </a:ext>
            </a:extLst>
          </p:cNvPr>
          <p:cNvSpPr/>
          <p:nvPr/>
        </p:nvSpPr>
        <p:spPr>
          <a:xfrm>
            <a:off x="5564005" y="4208027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8D18E50A-AB0F-412B-9DC6-4E0EF4865736}"/>
              </a:ext>
            </a:extLst>
          </p:cNvPr>
          <p:cNvSpPr/>
          <p:nvPr/>
        </p:nvSpPr>
        <p:spPr>
          <a:xfrm>
            <a:off x="5900700" y="4204284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64BAB195-4331-4346-8E9B-AEDD0C3D9D32}"/>
              </a:ext>
            </a:extLst>
          </p:cNvPr>
          <p:cNvSpPr/>
          <p:nvPr/>
        </p:nvSpPr>
        <p:spPr>
          <a:xfrm>
            <a:off x="6244090" y="4200541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2C95C015-F789-4A8C-B626-DB2890E5AC1C}"/>
              </a:ext>
            </a:extLst>
          </p:cNvPr>
          <p:cNvSpPr/>
          <p:nvPr/>
        </p:nvSpPr>
        <p:spPr>
          <a:xfrm>
            <a:off x="6582618" y="4204284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4151C4C9-E685-4ABD-BA15-2048E1F8E43B}"/>
              </a:ext>
            </a:extLst>
          </p:cNvPr>
          <p:cNvSpPr/>
          <p:nvPr/>
        </p:nvSpPr>
        <p:spPr>
          <a:xfrm>
            <a:off x="6915646" y="4200542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6967F9D1-87DD-4979-85F5-A47EEF4CCECB}"/>
              </a:ext>
            </a:extLst>
          </p:cNvPr>
          <p:cNvSpPr/>
          <p:nvPr/>
        </p:nvSpPr>
        <p:spPr>
          <a:xfrm>
            <a:off x="3848714" y="4688066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E54B094B-C23E-4607-8270-D7880B0E83BB}"/>
              </a:ext>
            </a:extLst>
          </p:cNvPr>
          <p:cNvSpPr/>
          <p:nvPr/>
        </p:nvSpPr>
        <p:spPr>
          <a:xfrm>
            <a:off x="4192105" y="4688066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55297E61-27A6-4E05-97F0-E9DBB333FECF}"/>
              </a:ext>
            </a:extLst>
          </p:cNvPr>
          <p:cNvSpPr/>
          <p:nvPr/>
        </p:nvSpPr>
        <p:spPr>
          <a:xfrm>
            <a:off x="4539974" y="4703176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57FDD80D-84F4-4E40-B5E9-A5CC31C1F346}"/>
              </a:ext>
            </a:extLst>
          </p:cNvPr>
          <p:cNvSpPr/>
          <p:nvPr/>
        </p:nvSpPr>
        <p:spPr>
          <a:xfrm>
            <a:off x="4885413" y="4683453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A2D3D2E6-A29A-4A51-828A-404BC415B7DE}"/>
              </a:ext>
            </a:extLst>
          </p:cNvPr>
          <p:cNvSpPr/>
          <p:nvPr/>
        </p:nvSpPr>
        <p:spPr>
          <a:xfrm>
            <a:off x="5226372" y="4688067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4C1CBCF4-BF27-4DA8-AF1E-E2D760038E7F}"/>
              </a:ext>
            </a:extLst>
          </p:cNvPr>
          <p:cNvSpPr/>
          <p:nvPr/>
        </p:nvSpPr>
        <p:spPr>
          <a:xfrm>
            <a:off x="5564901" y="4685988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49E5B2F4-B2E9-44DC-8260-B573A98E2520}"/>
              </a:ext>
            </a:extLst>
          </p:cNvPr>
          <p:cNvSpPr/>
          <p:nvPr/>
        </p:nvSpPr>
        <p:spPr>
          <a:xfrm>
            <a:off x="5901596" y="4682245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77D5CB5F-E7C7-48C6-AEF4-3C4A2C06A49E}"/>
              </a:ext>
            </a:extLst>
          </p:cNvPr>
          <p:cNvSpPr/>
          <p:nvPr/>
        </p:nvSpPr>
        <p:spPr>
          <a:xfrm>
            <a:off x="6244986" y="4678502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E108CBFE-01E7-47C3-8A97-67C7745B375A}"/>
              </a:ext>
            </a:extLst>
          </p:cNvPr>
          <p:cNvSpPr/>
          <p:nvPr/>
        </p:nvSpPr>
        <p:spPr>
          <a:xfrm>
            <a:off x="6583515" y="4682245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69E35E1E-0543-4A00-9FB4-39C8914F0659}"/>
              </a:ext>
            </a:extLst>
          </p:cNvPr>
          <p:cNvSpPr/>
          <p:nvPr/>
        </p:nvSpPr>
        <p:spPr>
          <a:xfrm>
            <a:off x="6916542" y="4678503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Rectangle : coins arrondis 127">
            <a:extLst>
              <a:ext uri="{FF2B5EF4-FFF2-40B4-BE49-F238E27FC236}">
                <a16:creationId xmlns:a16="http://schemas.microsoft.com/office/drawing/2014/main" id="{FED85B0F-CED9-4173-997A-D887555C5C37}"/>
              </a:ext>
            </a:extLst>
          </p:cNvPr>
          <p:cNvSpPr/>
          <p:nvPr/>
        </p:nvSpPr>
        <p:spPr>
          <a:xfrm>
            <a:off x="1816636" y="1272523"/>
            <a:ext cx="1230058" cy="37888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27" name="Rectangle : coins arrondis 126">
            <a:extLst>
              <a:ext uri="{FF2B5EF4-FFF2-40B4-BE49-F238E27FC236}">
                <a16:creationId xmlns:a16="http://schemas.microsoft.com/office/drawing/2014/main" id="{91D8CD4D-891D-482C-987F-C6537C0BE1AF}"/>
              </a:ext>
            </a:extLst>
          </p:cNvPr>
          <p:cNvSpPr/>
          <p:nvPr/>
        </p:nvSpPr>
        <p:spPr>
          <a:xfrm>
            <a:off x="9093233" y="1194953"/>
            <a:ext cx="1230058" cy="37888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125" name="Rectangle : coins arrondis 124">
            <a:extLst>
              <a:ext uri="{FF2B5EF4-FFF2-40B4-BE49-F238E27FC236}">
                <a16:creationId xmlns:a16="http://schemas.microsoft.com/office/drawing/2014/main" id="{3BE0F003-49B7-4AF8-A9D2-26485F2599C8}"/>
              </a:ext>
            </a:extLst>
          </p:cNvPr>
          <p:cNvSpPr/>
          <p:nvPr/>
        </p:nvSpPr>
        <p:spPr>
          <a:xfrm>
            <a:off x="6582618" y="1143381"/>
            <a:ext cx="1781865" cy="56606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01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7" grpId="0" animBg="1"/>
      <p:bldP spid="1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3262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3F000F85-656F-4791-BD3F-B0D984E8EA94}"/>
              </a:ext>
            </a:extLst>
          </p:cNvPr>
          <p:cNvGrpSpPr/>
          <p:nvPr/>
        </p:nvGrpSpPr>
        <p:grpSpPr>
          <a:xfrm>
            <a:off x="3116338" y="254406"/>
            <a:ext cx="5959325" cy="6349189"/>
            <a:chOff x="1784350" y="250825"/>
            <a:chExt cx="6337300" cy="6337300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B1D56AA0-1FD3-4583-B5FD-D5814C82DBB8}"/>
                </a:ext>
              </a:extLst>
            </p:cNvPr>
            <p:cNvCxnSpPr/>
            <p:nvPr/>
          </p:nvCxnSpPr>
          <p:spPr>
            <a:xfrm flipV="1">
              <a:off x="2562225" y="8858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A800CDE1-2B20-49F0-9374-C3EBF368A93C}"/>
                </a:ext>
              </a:extLst>
            </p:cNvPr>
            <p:cNvCxnSpPr/>
            <p:nvPr/>
          </p:nvCxnSpPr>
          <p:spPr>
            <a:xfrm flipV="1">
              <a:off x="2562225" y="13716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42653648-E2E8-47B8-9CCD-035705B3F494}"/>
                </a:ext>
              </a:extLst>
            </p:cNvPr>
            <p:cNvCxnSpPr/>
            <p:nvPr/>
          </p:nvCxnSpPr>
          <p:spPr>
            <a:xfrm flipV="1">
              <a:off x="2562225" y="18573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39D36C41-3AA2-4B5B-87E5-21C139DE962E}"/>
                </a:ext>
              </a:extLst>
            </p:cNvPr>
            <p:cNvCxnSpPr/>
            <p:nvPr/>
          </p:nvCxnSpPr>
          <p:spPr>
            <a:xfrm flipV="1">
              <a:off x="2562225" y="23431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E5EA1F35-0A2E-43B3-8AC2-7DC5DB8F4455}"/>
                </a:ext>
              </a:extLst>
            </p:cNvPr>
            <p:cNvCxnSpPr/>
            <p:nvPr/>
          </p:nvCxnSpPr>
          <p:spPr>
            <a:xfrm flipV="1">
              <a:off x="2562225" y="28289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F80AE0E7-E5FD-4502-B819-19511073564A}"/>
                </a:ext>
              </a:extLst>
            </p:cNvPr>
            <p:cNvCxnSpPr/>
            <p:nvPr/>
          </p:nvCxnSpPr>
          <p:spPr>
            <a:xfrm flipV="1">
              <a:off x="2562225" y="33147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D09DD40-3DA0-46F8-A537-FF8B03684995}"/>
                </a:ext>
              </a:extLst>
            </p:cNvPr>
            <p:cNvCxnSpPr/>
            <p:nvPr/>
          </p:nvCxnSpPr>
          <p:spPr>
            <a:xfrm flipV="1">
              <a:off x="2562225" y="38004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F5250244-9BE4-44FD-BC8A-FC8D05D3CF2D}"/>
                </a:ext>
              </a:extLst>
            </p:cNvPr>
            <p:cNvCxnSpPr/>
            <p:nvPr/>
          </p:nvCxnSpPr>
          <p:spPr>
            <a:xfrm flipV="1">
              <a:off x="2562225" y="42862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FFB1C133-1A8E-4246-B445-1222324AFB8A}"/>
                </a:ext>
              </a:extLst>
            </p:cNvPr>
            <p:cNvCxnSpPr/>
            <p:nvPr/>
          </p:nvCxnSpPr>
          <p:spPr>
            <a:xfrm flipV="1">
              <a:off x="2562225" y="47720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2F1EC3F5-C067-457C-90E6-0FD1D7D985FF}"/>
                </a:ext>
              </a:extLst>
            </p:cNvPr>
            <p:cNvCxnSpPr/>
            <p:nvPr/>
          </p:nvCxnSpPr>
          <p:spPr>
            <a:xfrm flipV="1">
              <a:off x="2562225" y="52578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1CA46035-940A-46AD-A378-3405381BFE0C}"/>
                </a:ext>
              </a:extLst>
            </p:cNvPr>
            <p:cNvGrpSpPr/>
            <p:nvPr/>
          </p:nvGrpSpPr>
          <p:grpSpPr>
            <a:xfrm>
              <a:off x="1784350" y="250825"/>
              <a:ext cx="6337300" cy="6337300"/>
              <a:chOff x="1784350" y="250825"/>
              <a:chExt cx="6337300" cy="6337300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70F8B53A-6460-4866-89AB-2A2AAEAB99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25" b="95000" l="1563" r="98594">
                            <a14:foregroundMark x1="7344" y1="4531" x2="10938" y2="81094"/>
                            <a14:foregroundMark x1="11875" y1="8125" x2="14880" y2="8189"/>
                            <a14:foregroundMark x1="89844" y1="3125" x2="88438" y2="92500"/>
                            <a14:foregroundMark x1="94844" y1="91406" x2="7031" y2="95156"/>
                            <a14:foregroundMark x1="1563" y1="95000" x2="1563" y2="95000"/>
                            <a14:foregroundMark x1="98594" y1="90625" x2="98594" y2="90625"/>
                            <a14:backgroundMark x1="15469" y1="24063" x2="66719" y2="24063"/>
                            <a14:backgroundMark x1="66719" y1="24063" x2="82500" y2="22500"/>
                            <a14:backgroundMark x1="82500" y1="22500" x2="84063" y2="23125"/>
                            <a14:backgroundMark x1="85000" y1="37188" x2="15313" y2="38438"/>
                            <a14:backgroundMark x1="15313" y1="31719" x2="15313" y2="31719"/>
                            <a14:backgroundMark x1="15469" y1="47344" x2="73281" y2="44375"/>
                            <a14:backgroundMark x1="73281" y1="44375" x2="83281" y2="44375"/>
                            <a14:backgroundMark x1="15469" y1="60000" x2="72031" y2="60000"/>
                            <a14:backgroundMark x1="72031" y1="60000" x2="74219" y2="59844"/>
                            <a14:backgroundMark x1="14688" y1="75000" x2="63906" y2="71094"/>
                            <a14:backgroundMark x1="63906" y1="71094" x2="78438" y2="72188"/>
                            <a14:backgroundMark x1="79063" y1="80313" x2="15469" y2="81406"/>
                            <a14:backgroundMark x1="15313" y1="7500" x2="22969" y2="7344"/>
                            <a14:backgroundMark x1="22969" y1="7344" x2="40156" y2="7344"/>
                            <a14:backgroundMark x1="40156" y1="7344" x2="76719" y2="5313"/>
                            <a14:backgroundMark x1="76719" y1="5313" x2="81875" y2="5313"/>
                            <a14:backgroundMark x1="84531" y1="5156" x2="85000" y2="8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50825"/>
                <a:ext cx="6337300" cy="633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71B9676-6DAB-4215-AD57-CC080AB516A1}"/>
                  </a:ext>
                </a:extLst>
              </p:cNvPr>
              <p:cNvSpPr/>
              <p:nvPr/>
            </p:nvSpPr>
            <p:spPr>
              <a:xfrm>
                <a:off x="2562225" y="747712"/>
                <a:ext cx="219075" cy="19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4" name="Ellipse 23">
            <a:extLst>
              <a:ext uri="{FF2B5EF4-FFF2-40B4-BE49-F238E27FC236}">
                <a16:creationId xmlns:a16="http://schemas.microsoft.com/office/drawing/2014/main" id="{EABBE822-FA86-43EB-9875-6A10282BBED1}"/>
              </a:ext>
            </a:extLst>
          </p:cNvPr>
          <p:cNvSpPr/>
          <p:nvPr/>
        </p:nvSpPr>
        <p:spPr>
          <a:xfrm>
            <a:off x="3820607" y="802322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9E4B5878-0F3A-4846-A482-620B64E4A392}"/>
              </a:ext>
            </a:extLst>
          </p:cNvPr>
          <p:cNvSpPr/>
          <p:nvPr/>
        </p:nvSpPr>
        <p:spPr>
          <a:xfrm>
            <a:off x="4163997" y="802322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AF9B357F-2BE9-4FBB-88BB-4D5B65A3829F}"/>
              </a:ext>
            </a:extLst>
          </p:cNvPr>
          <p:cNvSpPr/>
          <p:nvPr/>
        </p:nvSpPr>
        <p:spPr>
          <a:xfrm>
            <a:off x="4511866" y="817432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8F341FA3-A428-4909-93AD-1E343911A6E4}"/>
              </a:ext>
            </a:extLst>
          </p:cNvPr>
          <p:cNvSpPr/>
          <p:nvPr/>
        </p:nvSpPr>
        <p:spPr>
          <a:xfrm>
            <a:off x="4857306" y="797709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A16ED6F-EE57-4EF9-913D-D9DEA8402D5A}"/>
              </a:ext>
            </a:extLst>
          </p:cNvPr>
          <p:cNvSpPr/>
          <p:nvPr/>
        </p:nvSpPr>
        <p:spPr>
          <a:xfrm>
            <a:off x="5198265" y="802323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20E4C06-99D7-44C9-9A45-693647A6D953}"/>
              </a:ext>
            </a:extLst>
          </p:cNvPr>
          <p:cNvSpPr/>
          <p:nvPr/>
        </p:nvSpPr>
        <p:spPr>
          <a:xfrm>
            <a:off x="5536794" y="800244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19167A12-7E6F-493A-9B18-75823C886435}"/>
              </a:ext>
            </a:extLst>
          </p:cNvPr>
          <p:cNvSpPr/>
          <p:nvPr/>
        </p:nvSpPr>
        <p:spPr>
          <a:xfrm>
            <a:off x="5873489" y="796501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80A9D047-9830-4A19-BED7-C4CBDD661EB7}"/>
              </a:ext>
            </a:extLst>
          </p:cNvPr>
          <p:cNvSpPr/>
          <p:nvPr/>
        </p:nvSpPr>
        <p:spPr>
          <a:xfrm>
            <a:off x="6216879" y="792758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E73B8124-EEE0-4862-86ED-364F053847C9}"/>
              </a:ext>
            </a:extLst>
          </p:cNvPr>
          <p:cNvSpPr/>
          <p:nvPr/>
        </p:nvSpPr>
        <p:spPr>
          <a:xfrm>
            <a:off x="6555407" y="796501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3B512111-1496-4FA3-BDA2-A8317E9D14DD}"/>
              </a:ext>
            </a:extLst>
          </p:cNvPr>
          <p:cNvSpPr/>
          <p:nvPr/>
        </p:nvSpPr>
        <p:spPr>
          <a:xfrm>
            <a:off x="8020958" y="792758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23E085D8-66CA-42C4-AC85-05F32AD8D21B}"/>
              </a:ext>
            </a:extLst>
          </p:cNvPr>
          <p:cNvSpPr/>
          <p:nvPr/>
        </p:nvSpPr>
        <p:spPr>
          <a:xfrm>
            <a:off x="3847818" y="1292191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6A5BB34E-AC67-4B97-92BF-762552841972}"/>
              </a:ext>
            </a:extLst>
          </p:cNvPr>
          <p:cNvSpPr/>
          <p:nvPr/>
        </p:nvSpPr>
        <p:spPr>
          <a:xfrm>
            <a:off x="4191208" y="1292191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343862DE-ADC4-4F95-84C8-050563074D1B}"/>
              </a:ext>
            </a:extLst>
          </p:cNvPr>
          <p:cNvSpPr/>
          <p:nvPr/>
        </p:nvSpPr>
        <p:spPr>
          <a:xfrm>
            <a:off x="4539078" y="1307302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5581B556-7240-43E8-9367-083D46B0C995}"/>
              </a:ext>
            </a:extLst>
          </p:cNvPr>
          <p:cNvSpPr/>
          <p:nvPr/>
        </p:nvSpPr>
        <p:spPr>
          <a:xfrm>
            <a:off x="4884517" y="1287579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9813783-20DD-402A-9D0A-670FFCFF4AC0}"/>
              </a:ext>
            </a:extLst>
          </p:cNvPr>
          <p:cNvSpPr/>
          <p:nvPr/>
        </p:nvSpPr>
        <p:spPr>
          <a:xfrm>
            <a:off x="5225476" y="1292192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B3C9773C-CA83-45CB-877C-627B1374E2BF}"/>
              </a:ext>
            </a:extLst>
          </p:cNvPr>
          <p:cNvSpPr/>
          <p:nvPr/>
        </p:nvSpPr>
        <p:spPr>
          <a:xfrm>
            <a:off x="5564005" y="1290113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C982FD9A-1E87-44A7-9E0B-6B43BBA346F5}"/>
              </a:ext>
            </a:extLst>
          </p:cNvPr>
          <p:cNvSpPr/>
          <p:nvPr/>
        </p:nvSpPr>
        <p:spPr>
          <a:xfrm>
            <a:off x="5900700" y="1286370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D1718137-A6B1-4C31-A55A-6C0758090853}"/>
              </a:ext>
            </a:extLst>
          </p:cNvPr>
          <p:cNvSpPr/>
          <p:nvPr/>
        </p:nvSpPr>
        <p:spPr>
          <a:xfrm>
            <a:off x="6244090" y="1282627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9892ECCF-D793-4C19-9950-4739281E9E64}"/>
              </a:ext>
            </a:extLst>
          </p:cNvPr>
          <p:cNvSpPr/>
          <p:nvPr/>
        </p:nvSpPr>
        <p:spPr>
          <a:xfrm>
            <a:off x="7682429" y="1244013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60FBDA87-4DBA-4975-A5A6-CD104D5A4BFF}"/>
              </a:ext>
            </a:extLst>
          </p:cNvPr>
          <p:cNvSpPr/>
          <p:nvPr/>
        </p:nvSpPr>
        <p:spPr>
          <a:xfrm>
            <a:off x="8015457" y="1240271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05BB1E0A-6982-4393-87D1-60D213E6D3F6}"/>
              </a:ext>
            </a:extLst>
          </p:cNvPr>
          <p:cNvSpPr/>
          <p:nvPr/>
        </p:nvSpPr>
        <p:spPr>
          <a:xfrm>
            <a:off x="3840908" y="2223259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7F4569E-E57A-442C-B78E-2201A1473BE8}"/>
              </a:ext>
            </a:extLst>
          </p:cNvPr>
          <p:cNvSpPr/>
          <p:nvPr/>
        </p:nvSpPr>
        <p:spPr>
          <a:xfrm>
            <a:off x="4184298" y="2223259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8BFEA76B-1DB5-4746-9BF6-9AA8DA6B22DC}"/>
              </a:ext>
            </a:extLst>
          </p:cNvPr>
          <p:cNvSpPr/>
          <p:nvPr/>
        </p:nvSpPr>
        <p:spPr>
          <a:xfrm>
            <a:off x="4532167" y="2238369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31B63FE1-5D82-4773-BDFA-3A0223437E92}"/>
              </a:ext>
            </a:extLst>
          </p:cNvPr>
          <p:cNvSpPr/>
          <p:nvPr/>
        </p:nvSpPr>
        <p:spPr>
          <a:xfrm>
            <a:off x="4877606" y="2218646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B951FD5-6738-4D06-9A5A-9F999277E15C}"/>
              </a:ext>
            </a:extLst>
          </p:cNvPr>
          <p:cNvSpPr/>
          <p:nvPr/>
        </p:nvSpPr>
        <p:spPr>
          <a:xfrm>
            <a:off x="5218566" y="2223260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D7C5F6D4-A38D-4482-B469-82508A8247BA}"/>
              </a:ext>
            </a:extLst>
          </p:cNvPr>
          <p:cNvSpPr/>
          <p:nvPr/>
        </p:nvSpPr>
        <p:spPr>
          <a:xfrm>
            <a:off x="5557094" y="2221181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75D356A-4940-48E5-941B-F6CDC1EEC81A}"/>
              </a:ext>
            </a:extLst>
          </p:cNvPr>
          <p:cNvSpPr/>
          <p:nvPr/>
        </p:nvSpPr>
        <p:spPr>
          <a:xfrm>
            <a:off x="5893789" y="2217438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BE35A0B3-5337-4D02-8E8C-F83317C3DEDE}"/>
              </a:ext>
            </a:extLst>
          </p:cNvPr>
          <p:cNvSpPr/>
          <p:nvPr/>
        </p:nvSpPr>
        <p:spPr>
          <a:xfrm>
            <a:off x="6237179" y="2213695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4C951C59-DF5F-4B57-8378-B779B782222E}"/>
              </a:ext>
            </a:extLst>
          </p:cNvPr>
          <p:cNvSpPr/>
          <p:nvPr/>
        </p:nvSpPr>
        <p:spPr>
          <a:xfrm>
            <a:off x="6575708" y="2217438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2CB22709-30F1-473D-8AC2-A4D869E2584C}"/>
              </a:ext>
            </a:extLst>
          </p:cNvPr>
          <p:cNvSpPr/>
          <p:nvPr/>
        </p:nvSpPr>
        <p:spPr>
          <a:xfrm>
            <a:off x="6908735" y="2213696"/>
            <a:ext cx="338529" cy="36103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5F02BA9-AAD8-430C-ABCD-9AD269A330B7}"/>
              </a:ext>
            </a:extLst>
          </p:cNvPr>
          <p:cNvSpPr/>
          <p:nvPr/>
        </p:nvSpPr>
        <p:spPr>
          <a:xfrm>
            <a:off x="3847818" y="1775709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611732BC-EFAB-42E6-879C-05060EFB8811}"/>
              </a:ext>
            </a:extLst>
          </p:cNvPr>
          <p:cNvSpPr/>
          <p:nvPr/>
        </p:nvSpPr>
        <p:spPr>
          <a:xfrm>
            <a:off x="4191208" y="1775709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750D0E3-D974-45FA-B03E-FE7E00DBB976}"/>
              </a:ext>
            </a:extLst>
          </p:cNvPr>
          <p:cNvSpPr/>
          <p:nvPr/>
        </p:nvSpPr>
        <p:spPr>
          <a:xfrm>
            <a:off x="4539078" y="1790819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FC92E76A-DD39-48E1-895C-FB4352EBE7AD}"/>
              </a:ext>
            </a:extLst>
          </p:cNvPr>
          <p:cNvSpPr/>
          <p:nvPr/>
        </p:nvSpPr>
        <p:spPr>
          <a:xfrm>
            <a:off x="4884517" y="1771096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EC40F568-3386-4EB6-A785-61621239E32D}"/>
              </a:ext>
            </a:extLst>
          </p:cNvPr>
          <p:cNvSpPr/>
          <p:nvPr/>
        </p:nvSpPr>
        <p:spPr>
          <a:xfrm>
            <a:off x="5225476" y="1775710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472B3DDE-BB0D-42E5-B8EC-28D46F0E5C09}"/>
              </a:ext>
            </a:extLst>
          </p:cNvPr>
          <p:cNvSpPr/>
          <p:nvPr/>
        </p:nvSpPr>
        <p:spPr>
          <a:xfrm>
            <a:off x="5564005" y="1773631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15CB31AA-B235-4297-A637-92D3ED4BCB2E}"/>
              </a:ext>
            </a:extLst>
          </p:cNvPr>
          <p:cNvSpPr/>
          <p:nvPr/>
        </p:nvSpPr>
        <p:spPr>
          <a:xfrm>
            <a:off x="5900700" y="1769888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8148CB37-E8E8-45CD-8E76-16598591E818}"/>
              </a:ext>
            </a:extLst>
          </p:cNvPr>
          <p:cNvSpPr/>
          <p:nvPr/>
        </p:nvSpPr>
        <p:spPr>
          <a:xfrm>
            <a:off x="7349402" y="1782845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CC4984D-F0CD-4D50-9F8E-FA49C9D0A639}"/>
              </a:ext>
            </a:extLst>
          </p:cNvPr>
          <p:cNvSpPr/>
          <p:nvPr/>
        </p:nvSpPr>
        <p:spPr>
          <a:xfrm>
            <a:off x="7687930" y="1786588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225E921E-8278-434B-A6B6-CB1185D96C1E}"/>
              </a:ext>
            </a:extLst>
          </p:cNvPr>
          <p:cNvSpPr/>
          <p:nvPr/>
        </p:nvSpPr>
        <p:spPr>
          <a:xfrm>
            <a:off x="8020958" y="1782846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040780D-683B-4D46-8BF6-4DDFB4AD3223}"/>
              </a:ext>
            </a:extLst>
          </p:cNvPr>
          <p:cNvSpPr/>
          <p:nvPr/>
        </p:nvSpPr>
        <p:spPr>
          <a:xfrm>
            <a:off x="3851018" y="2733030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B1316ADB-F46B-4AD2-882B-FCDEC1D1A859}"/>
              </a:ext>
            </a:extLst>
          </p:cNvPr>
          <p:cNvSpPr/>
          <p:nvPr/>
        </p:nvSpPr>
        <p:spPr>
          <a:xfrm>
            <a:off x="4194409" y="2733030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63ABEE26-1069-4337-9D06-6ECD4C54FB44}"/>
              </a:ext>
            </a:extLst>
          </p:cNvPr>
          <p:cNvSpPr/>
          <p:nvPr/>
        </p:nvSpPr>
        <p:spPr>
          <a:xfrm>
            <a:off x="4542278" y="2748141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87FFE209-696C-4A1A-8C53-4D4C357F7A6C}"/>
              </a:ext>
            </a:extLst>
          </p:cNvPr>
          <p:cNvSpPr/>
          <p:nvPr/>
        </p:nvSpPr>
        <p:spPr>
          <a:xfrm>
            <a:off x="4887717" y="2728418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3D86937B-7822-49C2-92BD-1ED03C63E90D}"/>
              </a:ext>
            </a:extLst>
          </p:cNvPr>
          <p:cNvSpPr/>
          <p:nvPr/>
        </p:nvSpPr>
        <p:spPr>
          <a:xfrm>
            <a:off x="5228676" y="2733031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AE379CED-A1C8-43C1-B680-24011E3F1000}"/>
              </a:ext>
            </a:extLst>
          </p:cNvPr>
          <p:cNvSpPr/>
          <p:nvPr/>
        </p:nvSpPr>
        <p:spPr>
          <a:xfrm>
            <a:off x="5567205" y="2730952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D781D43E-191A-4E36-ADD6-DB0E0751F541}"/>
              </a:ext>
            </a:extLst>
          </p:cNvPr>
          <p:cNvSpPr/>
          <p:nvPr/>
        </p:nvSpPr>
        <p:spPr>
          <a:xfrm>
            <a:off x="5903900" y="2727209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61B0AD98-775E-45E0-9E6C-CE4E0A66AC52}"/>
              </a:ext>
            </a:extLst>
          </p:cNvPr>
          <p:cNvSpPr/>
          <p:nvPr/>
        </p:nvSpPr>
        <p:spPr>
          <a:xfrm>
            <a:off x="6247290" y="2723466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06944BF7-CB1D-424A-9BCC-1D51E6345758}"/>
              </a:ext>
            </a:extLst>
          </p:cNvPr>
          <p:cNvSpPr/>
          <p:nvPr/>
        </p:nvSpPr>
        <p:spPr>
          <a:xfrm>
            <a:off x="6585818" y="2727209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673F8C0C-E5C1-4A52-8EFA-EA1775D0A460}"/>
              </a:ext>
            </a:extLst>
          </p:cNvPr>
          <p:cNvSpPr/>
          <p:nvPr/>
        </p:nvSpPr>
        <p:spPr>
          <a:xfrm>
            <a:off x="6918846" y="2723467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8F8545D-61C9-4087-9C60-D00B591E7F7B}"/>
              </a:ext>
            </a:extLst>
          </p:cNvPr>
          <p:cNvSpPr/>
          <p:nvPr/>
        </p:nvSpPr>
        <p:spPr>
          <a:xfrm>
            <a:off x="3847818" y="3252960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DBFB6F2-CA67-48C4-99FB-CE33B6737561}"/>
              </a:ext>
            </a:extLst>
          </p:cNvPr>
          <p:cNvSpPr/>
          <p:nvPr/>
        </p:nvSpPr>
        <p:spPr>
          <a:xfrm>
            <a:off x="4191208" y="3252960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F35B4422-FA72-4C5E-AD31-BA5FE6583B8A}"/>
              </a:ext>
            </a:extLst>
          </p:cNvPr>
          <p:cNvSpPr/>
          <p:nvPr/>
        </p:nvSpPr>
        <p:spPr>
          <a:xfrm>
            <a:off x="4539078" y="3268070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FDFD5A20-A349-468C-B00F-DC45E26F6E81}"/>
              </a:ext>
            </a:extLst>
          </p:cNvPr>
          <p:cNvSpPr/>
          <p:nvPr/>
        </p:nvSpPr>
        <p:spPr>
          <a:xfrm>
            <a:off x="4884517" y="3248347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237BA4C8-3F4C-4D4E-A377-294419EACB67}"/>
              </a:ext>
            </a:extLst>
          </p:cNvPr>
          <p:cNvSpPr/>
          <p:nvPr/>
        </p:nvSpPr>
        <p:spPr>
          <a:xfrm>
            <a:off x="5225476" y="3252961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5AB577EF-8711-4F8B-8AD8-DC978B13FA30}"/>
              </a:ext>
            </a:extLst>
          </p:cNvPr>
          <p:cNvSpPr/>
          <p:nvPr/>
        </p:nvSpPr>
        <p:spPr>
          <a:xfrm>
            <a:off x="5564005" y="3250882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FD6183FB-28ED-461A-9F7D-5C65FE914B24}"/>
              </a:ext>
            </a:extLst>
          </p:cNvPr>
          <p:cNvSpPr/>
          <p:nvPr/>
        </p:nvSpPr>
        <p:spPr>
          <a:xfrm>
            <a:off x="5900700" y="3247139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12C1CBC8-719C-432F-91F9-4D7E9EA94AD9}"/>
              </a:ext>
            </a:extLst>
          </p:cNvPr>
          <p:cNvSpPr/>
          <p:nvPr/>
        </p:nvSpPr>
        <p:spPr>
          <a:xfrm>
            <a:off x="6244090" y="3243396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7CB2962-092C-4D0B-B9D1-9E8AE45E81C4}"/>
              </a:ext>
            </a:extLst>
          </p:cNvPr>
          <p:cNvSpPr/>
          <p:nvPr/>
        </p:nvSpPr>
        <p:spPr>
          <a:xfrm>
            <a:off x="6582618" y="3247139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720352CB-C411-461D-A035-F654A5827304}"/>
              </a:ext>
            </a:extLst>
          </p:cNvPr>
          <p:cNvSpPr/>
          <p:nvPr/>
        </p:nvSpPr>
        <p:spPr>
          <a:xfrm>
            <a:off x="6915646" y="3243397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71A63175-629E-406D-BCA5-55A9D753C712}"/>
              </a:ext>
            </a:extLst>
          </p:cNvPr>
          <p:cNvSpPr/>
          <p:nvPr/>
        </p:nvSpPr>
        <p:spPr>
          <a:xfrm>
            <a:off x="3847818" y="3727193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CD7522CA-7463-4D1F-A1B5-22DE73D96EA4}"/>
              </a:ext>
            </a:extLst>
          </p:cNvPr>
          <p:cNvSpPr/>
          <p:nvPr/>
        </p:nvSpPr>
        <p:spPr>
          <a:xfrm>
            <a:off x="4191208" y="3727193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8245B12C-BFF0-4355-AEA5-BC6862AA0CE5}"/>
              </a:ext>
            </a:extLst>
          </p:cNvPr>
          <p:cNvSpPr/>
          <p:nvPr/>
        </p:nvSpPr>
        <p:spPr>
          <a:xfrm>
            <a:off x="4539078" y="3742303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268A635B-8B1D-40BF-AEDA-CBB4A3BB6C43}"/>
              </a:ext>
            </a:extLst>
          </p:cNvPr>
          <p:cNvSpPr/>
          <p:nvPr/>
        </p:nvSpPr>
        <p:spPr>
          <a:xfrm>
            <a:off x="4884517" y="3722580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7EF7A59A-D4CA-434E-9ECD-95A662E4FCDA}"/>
              </a:ext>
            </a:extLst>
          </p:cNvPr>
          <p:cNvSpPr/>
          <p:nvPr/>
        </p:nvSpPr>
        <p:spPr>
          <a:xfrm>
            <a:off x="5225476" y="3727194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0BD34E4E-1C9F-43CD-949C-93A92261894A}"/>
              </a:ext>
            </a:extLst>
          </p:cNvPr>
          <p:cNvSpPr/>
          <p:nvPr/>
        </p:nvSpPr>
        <p:spPr>
          <a:xfrm>
            <a:off x="5564005" y="3725115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5D3E96FD-8BEA-4386-B9DA-D02C60DC8298}"/>
              </a:ext>
            </a:extLst>
          </p:cNvPr>
          <p:cNvSpPr/>
          <p:nvPr/>
        </p:nvSpPr>
        <p:spPr>
          <a:xfrm>
            <a:off x="5900700" y="3721372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C210D26E-9A95-4325-B240-CD2F5C047323}"/>
              </a:ext>
            </a:extLst>
          </p:cNvPr>
          <p:cNvSpPr/>
          <p:nvPr/>
        </p:nvSpPr>
        <p:spPr>
          <a:xfrm>
            <a:off x="6244090" y="3717629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9331C178-0C38-4C51-9CC2-65D802577601}"/>
              </a:ext>
            </a:extLst>
          </p:cNvPr>
          <p:cNvSpPr/>
          <p:nvPr/>
        </p:nvSpPr>
        <p:spPr>
          <a:xfrm>
            <a:off x="6582618" y="3721372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F469204B-C5F4-451C-A9D4-A5C14A39878C}"/>
              </a:ext>
            </a:extLst>
          </p:cNvPr>
          <p:cNvSpPr/>
          <p:nvPr/>
        </p:nvSpPr>
        <p:spPr>
          <a:xfrm>
            <a:off x="6915646" y="3717630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1846B43B-010D-4852-BD49-CBF8BFDC3EDB}"/>
              </a:ext>
            </a:extLst>
          </p:cNvPr>
          <p:cNvSpPr/>
          <p:nvPr/>
        </p:nvSpPr>
        <p:spPr>
          <a:xfrm>
            <a:off x="3847818" y="5124226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5FA817A3-79B7-4584-B2A4-84F0A03305A2}"/>
              </a:ext>
            </a:extLst>
          </p:cNvPr>
          <p:cNvSpPr/>
          <p:nvPr/>
        </p:nvSpPr>
        <p:spPr>
          <a:xfrm>
            <a:off x="4191208" y="5124226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650EB80-B328-4E35-85C9-6328079D897D}"/>
              </a:ext>
            </a:extLst>
          </p:cNvPr>
          <p:cNvSpPr/>
          <p:nvPr/>
        </p:nvSpPr>
        <p:spPr>
          <a:xfrm>
            <a:off x="4539078" y="5139336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BA54E811-47B6-47D3-82DF-53830A4C0AAC}"/>
              </a:ext>
            </a:extLst>
          </p:cNvPr>
          <p:cNvSpPr/>
          <p:nvPr/>
        </p:nvSpPr>
        <p:spPr>
          <a:xfrm>
            <a:off x="4884517" y="5119613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48BB32CF-0FD3-4FA2-A961-A295FF6B3AA7}"/>
              </a:ext>
            </a:extLst>
          </p:cNvPr>
          <p:cNvSpPr/>
          <p:nvPr/>
        </p:nvSpPr>
        <p:spPr>
          <a:xfrm>
            <a:off x="5225476" y="5124227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CC5D39F5-B009-42CE-A9F8-A54F4C432575}"/>
              </a:ext>
            </a:extLst>
          </p:cNvPr>
          <p:cNvSpPr/>
          <p:nvPr/>
        </p:nvSpPr>
        <p:spPr>
          <a:xfrm>
            <a:off x="5564005" y="5122148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4D6BB972-4AE3-4C3F-A27C-699E34A37E99}"/>
              </a:ext>
            </a:extLst>
          </p:cNvPr>
          <p:cNvSpPr/>
          <p:nvPr/>
        </p:nvSpPr>
        <p:spPr>
          <a:xfrm>
            <a:off x="5900700" y="5118405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539BD3CD-14CC-4DA9-9E91-EA6272952BE0}"/>
              </a:ext>
            </a:extLst>
          </p:cNvPr>
          <p:cNvSpPr/>
          <p:nvPr/>
        </p:nvSpPr>
        <p:spPr>
          <a:xfrm>
            <a:off x="6244090" y="5114662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70BCC822-FF75-403C-A099-7C85DA064860}"/>
              </a:ext>
            </a:extLst>
          </p:cNvPr>
          <p:cNvSpPr/>
          <p:nvPr/>
        </p:nvSpPr>
        <p:spPr>
          <a:xfrm>
            <a:off x="6582618" y="5118405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F9A23EE1-8BA9-4401-83CE-391D29F84838}"/>
              </a:ext>
            </a:extLst>
          </p:cNvPr>
          <p:cNvSpPr/>
          <p:nvPr/>
        </p:nvSpPr>
        <p:spPr>
          <a:xfrm>
            <a:off x="6915646" y="5114663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79169031-5F55-4C81-8E76-F345F17C0B49}"/>
              </a:ext>
            </a:extLst>
          </p:cNvPr>
          <p:cNvSpPr/>
          <p:nvPr/>
        </p:nvSpPr>
        <p:spPr>
          <a:xfrm>
            <a:off x="3847818" y="4210105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CBD14523-7A9B-45FF-9220-2E2367C760F9}"/>
              </a:ext>
            </a:extLst>
          </p:cNvPr>
          <p:cNvSpPr/>
          <p:nvPr/>
        </p:nvSpPr>
        <p:spPr>
          <a:xfrm>
            <a:off x="4191208" y="4210105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CFD161A7-0451-4953-8E3B-771C49327723}"/>
              </a:ext>
            </a:extLst>
          </p:cNvPr>
          <p:cNvSpPr/>
          <p:nvPr/>
        </p:nvSpPr>
        <p:spPr>
          <a:xfrm>
            <a:off x="4539078" y="4225215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16AB3A78-8613-443F-940C-8441A2690CB1}"/>
              </a:ext>
            </a:extLst>
          </p:cNvPr>
          <p:cNvSpPr/>
          <p:nvPr/>
        </p:nvSpPr>
        <p:spPr>
          <a:xfrm>
            <a:off x="4884517" y="4205492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E68EE8AA-9595-42E8-B220-FA39C4522E3F}"/>
              </a:ext>
            </a:extLst>
          </p:cNvPr>
          <p:cNvSpPr/>
          <p:nvPr/>
        </p:nvSpPr>
        <p:spPr>
          <a:xfrm>
            <a:off x="5225476" y="4210106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6E860416-455C-48D0-8CE8-87EB28D5BDF4}"/>
              </a:ext>
            </a:extLst>
          </p:cNvPr>
          <p:cNvSpPr/>
          <p:nvPr/>
        </p:nvSpPr>
        <p:spPr>
          <a:xfrm>
            <a:off x="5564005" y="4208027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8D18E50A-AB0F-412B-9DC6-4E0EF4865736}"/>
              </a:ext>
            </a:extLst>
          </p:cNvPr>
          <p:cNvSpPr/>
          <p:nvPr/>
        </p:nvSpPr>
        <p:spPr>
          <a:xfrm>
            <a:off x="5900700" y="4204284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64BAB195-4331-4346-8E9B-AEDD0C3D9D32}"/>
              </a:ext>
            </a:extLst>
          </p:cNvPr>
          <p:cNvSpPr/>
          <p:nvPr/>
        </p:nvSpPr>
        <p:spPr>
          <a:xfrm>
            <a:off x="6244090" y="4200541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2C95C015-F789-4A8C-B626-DB2890E5AC1C}"/>
              </a:ext>
            </a:extLst>
          </p:cNvPr>
          <p:cNvSpPr/>
          <p:nvPr/>
        </p:nvSpPr>
        <p:spPr>
          <a:xfrm>
            <a:off x="6582618" y="4204284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4151C4C9-E685-4ABD-BA15-2048E1F8E43B}"/>
              </a:ext>
            </a:extLst>
          </p:cNvPr>
          <p:cNvSpPr/>
          <p:nvPr/>
        </p:nvSpPr>
        <p:spPr>
          <a:xfrm>
            <a:off x="6915646" y="4200542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6967F9D1-87DD-4979-85F5-A47EEF4CCECB}"/>
              </a:ext>
            </a:extLst>
          </p:cNvPr>
          <p:cNvSpPr/>
          <p:nvPr/>
        </p:nvSpPr>
        <p:spPr>
          <a:xfrm>
            <a:off x="3848714" y="4688066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E54B094B-C23E-4607-8270-D7880B0E83BB}"/>
              </a:ext>
            </a:extLst>
          </p:cNvPr>
          <p:cNvSpPr/>
          <p:nvPr/>
        </p:nvSpPr>
        <p:spPr>
          <a:xfrm>
            <a:off x="4192105" y="4688066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55297E61-27A6-4E05-97F0-E9DBB333FECF}"/>
              </a:ext>
            </a:extLst>
          </p:cNvPr>
          <p:cNvSpPr/>
          <p:nvPr/>
        </p:nvSpPr>
        <p:spPr>
          <a:xfrm>
            <a:off x="4539974" y="4703176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57FDD80D-84F4-4E40-B5E9-A5CC31C1F346}"/>
              </a:ext>
            </a:extLst>
          </p:cNvPr>
          <p:cNvSpPr/>
          <p:nvPr/>
        </p:nvSpPr>
        <p:spPr>
          <a:xfrm>
            <a:off x="4885413" y="4683453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A2D3D2E6-A29A-4A51-828A-404BC415B7DE}"/>
              </a:ext>
            </a:extLst>
          </p:cNvPr>
          <p:cNvSpPr/>
          <p:nvPr/>
        </p:nvSpPr>
        <p:spPr>
          <a:xfrm>
            <a:off x="5226372" y="4688067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4C1CBCF4-BF27-4DA8-AF1E-E2D760038E7F}"/>
              </a:ext>
            </a:extLst>
          </p:cNvPr>
          <p:cNvSpPr/>
          <p:nvPr/>
        </p:nvSpPr>
        <p:spPr>
          <a:xfrm>
            <a:off x="5564901" y="4685988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49E5B2F4-B2E9-44DC-8260-B573A98E2520}"/>
              </a:ext>
            </a:extLst>
          </p:cNvPr>
          <p:cNvSpPr/>
          <p:nvPr/>
        </p:nvSpPr>
        <p:spPr>
          <a:xfrm>
            <a:off x="5901596" y="4682245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77D5CB5F-E7C7-48C6-AEF4-3C4A2C06A49E}"/>
              </a:ext>
            </a:extLst>
          </p:cNvPr>
          <p:cNvSpPr/>
          <p:nvPr/>
        </p:nvSpPr>
        <p:spPr>
          <a:xfrm>
            <a:off x="6244986" y="4678502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E108CBFE-01E7-47C3-8A97-67C7745B375A}"/>
              </a:ext>
            </a:extLst>
          </p:cNvPr>
          <p:cNvSpPr/>
          <p:nvPr/>
        </p:nvSpPr>
        <p:spPr>
          <a:xfrm>
            <a:off x="6583515" y="4682245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69E35E1E-0543-4A00-9FB4-39C8914F0659}"/>
              </a:ext>
            </a:extLst>
          </p:cNvPr>
          <p:cNvSpPr/>
          <p:nvPr/>
        </p:nvSpPr>
        <p:spPr>
          <a:xfrm>
            <a:off x="6916542" y="4678503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Rectangle : coins arrondis 127">
            <a:extLst>
              <a:ext uri="{FF2B5EF4-FFF2-40B4-BE49-F238E27FC236}">
                <a16:creationId xmlns:a16="http://schemas.microsoft.com/office/drawing/2014/main" id="{FED85B0F-CED9-4173-997A-D887555C5C37}"/>
              </a:ext>
            </a:extLst>
          </p:cNvPr>
          <p:cNvSpPr/>
          <p:nvPr/>
        </p:nvSpPr>
        <p:spPr>
          <a:xfrm>
            <a:off x="1789425" y="1806732"/>
            <a:ext cx="1230058" cy="3788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27" name="Rectangle : coins arrondis 126">
            <a:extLst>
              <a:ext uri="{FF2B5EF4-FFF2-40B4-BE49-F238E27FC236}">
                <a16:creationId xmlns:a16="http://schemas.microsoft.com/office/drawing/2014/main" id="{91D8CD4D-891D-482C-987F-C6537C0BE1AF}"/>
              </a:ext>
            </a:extLst>
          </p:cNvPr>
          <p:cNvSpPr/>
          <p:nvPr/>
        </p:nvSpPr>
        <p:spPr>
          <a:xfrm>
            <a:off x="9066022" y="1729162"/>
            <a:ext cx="1230058" cy="3788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125" name="Rectangle : coins arrondis 124">
            <a:extLst>
              <a:ext uri="{FF2B5EF4-FFF2-40B4-BE49-F238E27FC236}">
                <a16:creationId xmlns:a16="http://schemas.microsoft.com/office/drawing/2014/main" id="{3BE0F003-49B7-4AF8-A9D2-26485F2599C8}"/>
              </a:ext>
            </a:extLst>
          </p:cNvPr>
          <p:cNvSpPr/>
          <p:nvPr/>
        </p:nvSpPr>
        <p:spPr>
          <a:xfrm>
            <a:off x="6242429" y="1643666"/>
            <a:ext cx="2111997" cy="56606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3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7" grpId="0" animBg="1"/>
      <p:bldP spid="1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3F000F85-656F-4791-BD3F-B0D984E8EA94}"/>
              </a:ext>
            </a:extLst>
          </p:cNvPr>
          <p:cNvGrpSpPr/>
          <p:nvPr/>
        </p:nvGrpSpPr>
        <p:grpSpPr>
          <a:xfrm>
            <a:off x="3116338" y="254406"/>
            <a:ext cx="5959325" cy="6349189"/>
            <a:chOff x="1784350" y="250825"/>
            <a:chExt cx="6337300" cy="6337300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B1D56AA0-1FD3-4583-B5FD-D5814C82DBB8}"/>
                </a:ext>
              </a:extLst>
            </p:cNvPr>
            <p:cNvCxnSpPr/>
            <p:nvPr/>
          </p:nvCxnSpPr>
          <p:spPr>
            <a:xfrm flipV="1">
              <a:off x="2562225" y="8858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A800CDE1-2B20-49F0-9374-C3EBF368A93C}"/>
                </a:ext>
              </a:extLst>
            </p:cNvPr>
            <p:cNvCxnSpPr/>
            <p:nvPr/>
          </p:nvCxnSpPr>
          <p:spPr>
            <a:xfrm flipV="1">
              <a:off x="2562225" y="13716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42653648-E2E8-47B8-9CCD-035705B3F494}"/>
                </a:ext>
              </a:extLst>
            </p:cNvPr>
            <p:cNvCxnSpPr/>
            <p:nvPr/>
          </p:nvCxnSpPr>
          <p:spPr>
            <a:xfrm flipV="1">
              <a:off x="2562225" y="18573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39D36C41-3AA2-4B5B-87E5-21C139DE962E}"/>
                </a:ext>
              </a:extLst>
            </p:cNvPr>
            <p:cNvCxnSpPr/>
            <p:nvPr/>
          </p:nvCxnSpPr>
          <p:spPr>
            <a:xfrm flipV="1">
              <a:off x="2562225" y="23431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E5EA1F35-0A2E-43B3-8AC2-7DC5DB8F4455}"/>
                </a:ext>
              </a:extLst>
            </p:cNvPr>
            <p:cNvCxnSpPr/>
            <p:nvPr/>
          </p:nvCxnSpPr>
          <p:spPr>
            <a:xfrm flipV="1">
              <a:off x="2562225" y="28289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F80AE0E7-E5FD-4502-B819-19511073564A}"/>
                </a:ext>
              </a:extLst>
            </p:cNvPr>
            <p:cNvCxnSpPr/>
            <p:nvPr/>
          </p:nvCxnSpPr>
          <p:spPr>
            <a:xfrm flipV="1">
              <a:off x="2562225" y="33147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D09DD40-3DA0-46F8-A537-FF8B03684995}"/>
                </a:ext>
              </a:extLst>
            </p:cNvPr>
            <p:cNvCxnSpPr/>
            <p:nvPr/>
          </p:nvCxnSpPr>
          <p:spPr>
            <a:xfrm flipV="1">
              <a:off x="2562225" y="38004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F5250244-9BE4-44FD-BC8A-FC8D05D3CF2D}"/>
                </a:ext>
              </a:extLst>
            </p:cNvPr>
            <p:cNvCxnSpPr/>
            <p:nvPr/>
          </p:nvCxnSpPr>
          <p:spPr>
            <a:xfrm flipV="1">
              <a:off x="2562225" y="42862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FFB1C133-1A8E-4246-B445-1222324AFB8A}"/>
                </a:ext>
              </a:extLst>
            </p:cNvPr>
            <p:cNvCxnSpPr/>
            <p:nvPr/>
          </p:nvCxnSpPr>
          <p:spPr>
            <a:xfrm flipV="1">
              <a:off x="2562225" y="47720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2F1EC3F5-C067-457C-90E6-0FD1D7D985FF}"/>
                </a:ext>
              </a:extLst>
            </p:cNvPr>
            <p:cNvCxnSpPr/>
            <p:nvPr/>
          </p:nvCxnSpPr>
          <p:spPr>
            <a:xfrm flipV="1">
              <a:off x="2562225" y="52578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1CA46035-940A-46AD-A378-3405381BFE0C}"/>
                </a:ext>
              </a:extLst>
            </p:cNvPr>
            <p:cNvGrpSpPr/>
            <p:nvPr/>
          </p:nvGrpSpPr>
          <p:grpSpPr>
            <a:xfrm>
              <a:off x="1784350" y="250825"/>
              <a:ext cx="6337300" cy="6337300"/>
              <a:chOff x="1784350" y="250825"/>
              <a:chExt cx="6337300" cy="6337300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70F8B53A-6460-4866-89AB-2A2AAEAB99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25" b="95000" l="1563" r="98594">
                            <a14:foregroundMark x1="7344" y1="4531" x2="10938" y2="81094"/>
                            <a14:foregroundMark x1="11875" y1="8125" x2="14880" y2="8189"/>
                            <a14:foregroundMark x1="89844" y1="3125" x2="88438" y2="92500"/>
                            <a14:foregroundMark x1="94844" y1="91406" x2="7031" y2="95156"/>
                            <a14:foregroundMark x1="1563" y1="95000" x2="1563" y2="95000"/>
                            <a14:foregroundMark x1="98594" y1="90625" x2="98594" y2="90625"/>
                            <a14:backgroundMark x1="15469" y1="24063" x2="66719" y2="24063"/>
                            <a14:backgroundMark x1="66719" y1="24063" x2="82500" y2="22500"/>
                            <a14:backgroundMark x1="82500" y1="22500" x2="84063" y2="23125"/>
                            <a14:backgroundMark x1="85000" y1="37188" x2="15313" y2="38438"/>
                            <a14:backgroundMark x1="15313" y1="31719" x2="15313" y2="31719"/>
                            <a14:backgroundMark x1="15469" y1="47344" x2="73281" y2="44375"/>
                            <a14:backgroundMark x1="73281" y1="44375" x2="83281" y2="44375"/>
                            <a14:backgroundMark x1="15469" y1="60000" x2="72031" y2="60000"/>
                            <a14:backgroundMark x1="72031" y1="60000" x2="74219" y2="59844"/>
                            <a14:backgroundMark x1="14688" y1="75000" x2="63906" y2="71094"/>
                            <a14:backgroundMark x1="63906" y1="71094" x2="78438" y2="72188"/>
                            <a14:backgroundMark x1="79063" y1="80313" x2="15469" y2="81406"/>
                            <a14:backgroundMark x1="15313" y1="7500" x2="22969" y2="7344"/>
                            <a14:backgroundMark x1="22969" y1="7344" x2="40156" y2="7344"/>
                            <a14:backgroundMark x1="40156" y1="7344" x2="76719" y2="5313"/>
                            <a14:backgroundMark x1="76719" y1="5313" x2="81875" y2="5313"/>
                            <a14:backgroundMark x1="84531" y1="5156" x2="85000" y2="8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50825"/>
                <a:ext cx="6337300" cy="633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71B9676-6DAB-4215-AD57-CC080AB516A1}"/>
                  </a:ext>
                </a:extLst>
              </p:cNvPr>
              <p:cNvSpPr/>
              <p:nvPr/>
            </p:nvSpPr>
            <p:spPr>
              <a:xfrm>
                <a:off x="2562225" y="747712"/>
                <a:ext cx="219075" cy="19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4" name="Ellipse 23">
            <a:extLst>
              <a:ext uri="{FF2B5EF4-FFF2-40B4-BE49-F238E27FC236}">
                <a16:creationId xmlns:a16="http://schemas.microsoft.com/office/drawing/2014/main" id="{EABBE822-FA86-43EB-9875-6A10282BBED1}"/>
              </a:ext>
            </a:extLst>
          </p:cNvPr>
          <p:cNvSpPr/>
          <p:nvPr/>
        </p:nvSpPr>
        <p:spPr>
          <a:xfrm>
            <a:off x="3820607" y="802322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9E4B5878-0F3A-4846-A482-620B64E4A392}"/>
              </a:ext>
            </a:extLst>
          </p:cNvPr>
          <p:cNvSpPr/>
          <p:nvPr/>
        </p:nvSpPr>
        <p:spPr>
          <a:xfrm>
            <a:off x="4163997" y="802322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AF9B357F-2BE9-4FBB-88BB-4D5B65A3829F}"/>
              </a:ext>
            </a:extLst>
          </p:cNvPr>
          <p:cNvSpPr/>
          <p:nvPr/>
        </p:nvSpPr>
        <p:spPr>
          <a:xfrm>
            <a:off x="4511866" y="817432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8F341FA3-A428-4909-93AD-1E343911A6E4}"/>
              </a:ext>
            </a:extLst>
          </p:cNvPr>
          <p:cNvSpPr/>
          <p:nvPr/>
        </p:nvSpPr>
        <p:spPr>
          <a:xfrm>
            <a:off x="4857306" y="797709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A16ED6F-EE57-4EF9-913D-D9DEA8402D5A}"/>
              </a:ext>
            </a:extLst>
          </p:cNvPr>
          <p:cNvSpPr/>
          <p:nvPr/>
        </p:nvSpPr>
        <p:spPr>
          <a:xfrm>
            <a:off x="5198265" y="802323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20E4C06-99D7-44C9-9A45-693647A6D953}"/>
              </a:ext>
            </a:extLst>
          </p:cNvPr>
          <p:cNvSpPr/>
          <p:nvPr/>
        </p:nvSpPr>
        <p:spPr>
          <a:xfrm>
            <a:off x="5536794" y="800244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19167A12-7E6F-493A-9B18-75823C886435}"/>
              </a:ext>
            </a:extLst>
          </p:cNvPr>
          <p:cNvSpPr/>
          <p:nvPr/>
        </p:nvSpPr>
        <p:spPr>
          <a:xfrm>
            <a:off x="5873489" y="796501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80A9D047-9830-4A19-BED7-C4CBDD661EB7}"/>
              </a:ext>
            </a:extLst>
          </p:cNvPr>
          <p:cNvSpPr/>
          <p:nvPr/>
        </p:nvSpPr>
        <p:spPr>
          <a:xfrm>
            <a:off x="6216879" y="792758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E73B8124-EEE0-4862-86ED-364F053847C9}"/>
              </a:ext>
            </a:extLst>
          </p:cNvPr>
          <p:cNvSpPr/>
          <p:nvPr/>
        </p:nvSpPr>
        <p:spPr>
          <a:xfrm>
            <a:off x="6555407" y="796501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3B512111-1496-4FA3-BDA2-A8317E9D14DD}"/>
              </a:ext>
            </a:extLst>
          </p:cNvPr>
          <p:cNvSpPr/>
          <p:nvPr/>
        </p:nvSpPr>
        <p:spPr>
          <a:xfrm>
            <a:off x="8020958" y="792758"/>
            <a:ext cx="338529" cy="3610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23E085D8-66CA-42C4-AC85-05F32AD8D21B}"/>
              </a:ext>
            </a:extLst>
          </p:cNvPr>
          <p:cNvSpPr/>
          <p:nvPr/>
        </p:nvSpPr>
        <p:spPr>
          <a:xfrm>
            <a:off x="3847818" y="1292191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6A5BB34E-AC67-4B97-92BF-762552841972}"/>
              </a:ext>
            </a:extLst>
          </p:cNvPr>
          <p:cNvSpPr/>
          <p:nvPr/>
        </p:nvSpPr>
        <p:spPr>
          <a:xfrm>
            <a:off x="4191208" y="1292191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343862DE-ADC4-4F95-84C8-050563074D1B}"/>
              </a:ext>
            </a:extLst>
          </p:cNvPr>
          <p:cNvSpPr/>
          <p:nvPr/>
        </p:nvSpPr>
        <p:spPr>
          <a:xfrm>
            <a:off x="4539078" y="1307302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5581B556-7240-43E8-9367-083D46B0C995}"/>
              </a:ext>
            </a:extLst>
          </p:cNvPr>
          <p:cNvSpPr/>
          <p:nvPr/>
        </p:nvSpPr>
        <p:spPr>
          <a:xfrm>
            <a:off x="4884517" y="1287579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9813783-20DD-402A-9D0A-670FFCFF4AC0}"/>
              </a:ext>
            </a:extLst>
          </p:cNvPr>
          <p:cNvSpPr/>
          <p:nvPr/>
        </p:nvSpPr>
        <p:spPr>
          <a:xfrm>
            <a:off x="5225476" y="1292192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B3C9773C-CA83-45CB-877C-627B1374E2BF}"/>
              </a:ext>
            </a:extLst>
          </p:cNvPr>
          <p:cNvSpPr/>
          <p:nvPr/>
        </p:nvSpPr>
        <p:spPr>
          <a:xfrm>
            <a:off x="5564005" y="1290113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C982FD9A-1E87-44A7-9E0B-6B43BBA346F5}"/>
              </a:ext>
            </a:extLst>
          </p:cNvPr>
          <p:cNvSpPr/>
          <p:nvPr/>
        </p:nvSpPr>
        <p:spPr>
          <a:xfrm>
            <a:off x="5900700" y="1286370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D1718137-A6B1-4C31-A55A-6C0758090853}"/>
              </a:ext>
            </a:extLst>
          </p:cNvPr>
          <p:cNvSpPr/>
          <p:nvPr/>
        </p:nvSpPr>
        <p:spPr>
          <a:xfrm>
            <a:off x="6244090" y="1282627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9892ECCF-D793-4C19-9950-4739281E9E64}"/>
              </a:ext>
            </a:extLst>
          </p:cNvPr>
          <p:cNvSpPr/>
          <p:nvPr/>
        </p:nvSpPr>
        <p:spPr>
          <a:xfrm>
            <a:off x="7682429" y="1244013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60FBDA87-4DBA-4975-A5A6-CD104D5A4BFF}"/>
              </a:ext>
            </a:extLst>
          </p:cNvPr>
          <p:cNvSpPr/>
          <p:nvPr/>
        </p:nvSpPr>
        <p:spPr>
          <a:xfrm>
            <a:off x="8015457" y="1240271"/>
            <a:ext cx="338529" cy="36103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05BB1E0A-6982-4393-87D1-60D213E6D3F6}"/>
              </a:ext>
            </a:extLst>
          </p:cNvPr>
          <p:cNvSpPr/>
          <p:nvPr/>
        </p:nvSpPr>
        <p:spPr>
          <a:xfrm>
            <a:off x="3840908" y="2223259"/>
            <a:ext cx="338529" cy="36103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7F4569E-E57A-442C-B78E-2201A1473BE8}"/>
              </a:ext>
            </a:extLst>
          </p:cNvPr>
          <p:cNvSpPr/>
          <p:nvPr/>
        </p:nvSpPr>
        <p:spPr>
          <a:xfrm>
            <a:off x="4184298" y="2223259"/>
            <a:ext cx="338529" cy="36103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8BFEA76B-1DB5-4746-9BF6-9AA8DA6B22DC}"/>
              </a:ext>
            </a:extLst>
          </p:cNvPr>
          <p:cNvSpPr/>
          <p:nvPr/>
        </p:nvSpPr>
        <p:spPr>
          <a:xfrm>
            <a:off x="4532167" y="2238369"/>
            <a:ext cx="338529" cy="36103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31B63FE1-5D82-4773-BDFA-3A0223437E92}"/>
              </a:ext>
            </a:extLst>
          </p:cNvPr>
          <p:cNvSpPr/>
          <p:nvPr/>
        </p:nvSpPr>
        <p:spPr>
          <a:xfrm>
            <a:off x="4877606" y="2218646"/>
            <a:ext cx="338529" cy="36103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B951FD5-6738-4D06-9A5A-9F999277E15C}"/>
              </a:ext>
            </a:extLst>
          </p:cNvPr>
          <p:cNvSpPr/>
          <p:nvPr/>
        </p:nvSpPr>
        <p:spPr>
          <a:xfrm>
            <a:off x="5218566" y="2223260"/>
            <a:ext cx="338529" cy="36103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D7C5F6D4-A38D-4482-B469-82508A8247BA}"/>
              </a:ext>
            </a:extLst>
          </p:cNvPr>
          <p:cNvSpPr/>
          <p:nvPr/>
        </p:nvSpPr>
        <p:spPr>
          <a:xfrm>
            <a:off x="5557094" y="2221181"/>
            <a:ext cx="338529" cy="36103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75D356A-4940-48E5-941B-F6CDC1EEC81A}"/>
              </a:ext>
            </a:extLst>
          </p:cNvPr>
          <p:cNvSpPr/>
          <p:nvPr/>
        </p:nvSpPr>
        <p:spPr>
          <a:xfrm>
            <a:off x="7012737" y="2234848"/>
            <a:ext cx="338529" cy="36103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BE35A0B3-5337-4D02-8E8C-F83317C3DEDE}"/>
              </a:ext>
            </a:extLst>
          </p:cNvPr>
          <p:cNvSpPr/>
          <p:nvPr/>
        </p:nvSpPr>
        <p:spPr>
          <a:xfrm>
            <a:off x="7356127" y="2231105"/>
            <a:ext cx="338529" cy="36103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4C951C59-DF5F-4B57-8378-B779B782222E}"/>
              </a:ext>
            </a:extLst>
          </p:cNvPr>
          <p:cNvSpPr/>
          <p:nvPr/>
        </p:nvSpPr>
        <p:spPr>
          <a:xfrm>
            <a:off x="7694656" y="2234848"/>
            <a:ext cx="338529" cy="36103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2CB22709-30F1-473D-8AC2-A4D869E2584C}"/>
              </a:ext>
            </a:extLst>
          </p:cNvPr>
          <p:cNvSpPr/>
          <p:nvPr/>
        </p:nvSpPr>
        <p:spPr>
          <a:xfrm>
            <a:off x="8027683" y="2231106"/>
            <a:ext cx="338529" cy="36103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5F02BA9-AAD8-430C-ABCD-9AD269A330B7}"/>
              </a:ext>
            </a:extLst>
          </p:cNvPr>
          <p:cNvSpPr/>
          <p:nvPr/>
        </p:nvSpPr>
        <p:spPr>
          <a:xfrm>
            <a:off x="3847818" y="1775709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611732BC-EFAB-42E6-879C-05060EFB8811}"/>
              </a:ext>
            </a:extLst>
          </p:cNvPr>
          <p:cNvSpPr/>
          <p:nvPr/>
        </p:nvSpPr>
        <p:spPr>
          <a:xfrm>
            <a:off x="4191208" y="1775709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750D0E3-D974-45FA-B03E-FE7E00DBB976}"/>
              </a:ext>
            </a:extLst>
          </p:cNvPr>
          <p:cNvSpPr/>
          <p:nvPr/>
        </p:nvSpPr>
        <p:spPr>
          <a:xfrm>
            <a:off x="4539078" y="1790819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FC92E76A-DD39-48E1-895C-FB4352EBE7AD}"/>
              </a:ext>
            </a:extLst>
          </p:cNvPr>
          <p:cNvSpPr/>
          <p:nvPr/>
        </p:nvSpPr>
        <p:spPr>
          <a:xfrm>
            <a:off x="4884517" y="1771096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EC40F568-3386-4EB6-A785-61621239E32D}"/>
              </a:ext>
            </a:extLst>
          </p:cNvPr>
          <p:cNvSpPr/>
          <p:nvPr/>
        </p:nvSpPr>
        <p:spPr>
          <a:xfrm>
            <a:off x="5225476" y="1775710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472B3DDE-BB0D-42E5-B8EC-28D46F0E5C09}"/>
              </a:ext>
            </a:extLst>
          </p:cNvPr>
          <p:cNvSpPr/>
          <p:nvPr/>
        </p:nvSpPr>
        <p:spPr>
          <a:xfrm>
            <a:off x="5564005" y="1773631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15CB31AA-B235-4297-A637-92D3ED4BCB2E}"/>
              </a:ext>
            </a:extLst>
          </p:cNvPr>
          <p:cNvSpPr/>
          <p:nvPr/>
        </p:nvSpPr>
        <p:spPr>
          <a:xfrm>
            <a:off x="5900700" y="1769888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8148CB37-E8E8-45CD-8E76-16598591E818}"/>
              </a:ext>
            </a:extLst>
          </p:cNvPr>
          <p:cNvSpPr/>
          <p:nvPr/>
        </p:nvSpPr>
        <p:spPr>
          <a:xfrm>
            <a:off x="7349402" y="1782845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CC4984D-F0CD-4D50-9F8E-FA49C9D0A639}"/>
              </a:ext>
            </a:extLst>
          </p:cNvPr>
          <p:cNvSpPr/>
          <p:nvPr/>
        </p:nvSpPr>
        <p:spPr>
          <a:xfrm>
            <a:off x="7687930" y="1786588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225E921E-8278-434B-A6B6-CB1185D96C1E}"/>
              </a:ext>
            </a:extLst>
          </p:cNvPr>
          <p:cNvSpPr/>
          <p:nvPr/>
        </p:nvSpPr>
        <p:spPr>
          <a:xfrm>
            <a:off x="8020958" y="1782846"/>
            <a:ext cx="338529" cy="3610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040780D-683B-4D46-8BF6-4DDFB4AD3223}"/>
              </a:ext>
            </a:extLst>
          </p:cNvPr>
          <p:cNvSpPr/>
          <p:nvPr/>
        </p:nvSpPr>
        <p:spPr>
          <a:xfrm>
            <a:off x="3851018" y="2733030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B1316ADB-F46B-4AD2-882B-FCDEC1D1A859}"/>
              </a:ext>
            </a:extLst>
          </p:cNvPr>
          <p:cNvSpPr/>
          <p:nvPr/>
        </p:nvSpPr>
        <p:spPr>
          <a:xfrm>
            <a:off x="4194409" y="2733030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63ABEE26-1069-4337-9D06-6ECD4C54FB44}"/>
              </a:ext>
            </a:extLst>
          </p:cNvPr>
          <p:cNvSpPr/>
          <p:nvPr/>
        </p:nvSpPr>
        <p:spPr>
          <a:xfrm>
            <a:off x="4542278" y="2748141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87FFE209-696C-4A1A-8C53-4D4C357F7A6C}"/>
              </a:ext>
            </a:extLst>
          </p:cNvPr>
          <p:cNvSpPr/>
          <p:nvPr/>
        </p:nvSpPr>
        <p:spPr>
          <a:xfrm>
            <a:off x="4887717" y="2728418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3D86937B-7822-49C2-92BD-1ED03C63E90D}"/>
              </a:ext>
            </a:extLst>
          </p:cNvPr>
          <p:cNvSpPr/>
          <p:nvPr/>
        </p:nvSpPr>
        <p:spPr>
          <a:xfrm>
            <a:off x="5228676" y="2733031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AE379CED-A1C8-43C1-B680-24011E3F1000}"/>
              </a:ext>
            </a:extLst>
          </p:cNvPr>
          <p:cNvSpPr/>
          <p:nvPr/>
        </p:nvSpPr>
        <p:spPr>
          <a:xfrm>
            <a:off x="5567205" y="2730952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D781D43E-191A-4E36-ADD6-DB0E0751F541}"/>
              </a:ext>
            </a:extLst>
          </p:cNvPr>
          <p:cNvSpPr/>
          <p:nvPr/>
        </p:nvSpPr>
        <p:spPr>
          <a:xfrm>
            <a:off x="5903900" y="2727209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61B0AD98-775E-45E0-9E6C-CE4E0A66AC52}"/>
              </a:ext>
            </a:extLst>
          </p:cNvPr>
          <p:cNvSpPr/>
          <p:nvPr/>
        </p:nvSpPr>
        <p:spPr>
          <a:xfrm>
            <a:off x="6247290" y="2723466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06944BF7-CB1D-424A-9BCC-1D51E6345758}"/>
              </a:ext>
            </a:extLst>
          </p:cNvPr>
          <p:cNvSpPr/>
          <p:nvPr/>
        </p:nvSpPr>
        <p:spPr>
          <a:xfrm>
            <a:off x="6585818" y="2727209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673F8C0C-E5C1-4A52-8EFA-EA1775D0A460}"/>
              </a:ext>
            </a:extLst>
          </p:cNvPr>
          <p:cNvSpPr/>
          <p:nvPr/>
        </p:nvSpPr>
        <p:spPr>
          <a:xfrm>
            <a:off x="6918846" y="2723467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8F8545D-61C9-4087-9C60-D00B591E7F7B}"/>
              </a:ext>
            </a:extLst>
          </p:cNvPr>
          <p:cNvSpPr/>
          <p:nvPr/>
        </p:nvSpPr>
        <p:spPr>
          <a:xfrm>
            <a:off x="3847818" y="3252960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DBFB6F2-CA67-48C4-99FB-CE33B6737561}"/>
              </a:ext>
            </a:extLst>
          </p:cNvPr>
          <p:cNvSpPr/>
          <p:nvPr/>
        </p:nvSpPr>
        <p:spPr>
          <a:xfrm>
            <a:off x="4191208" y="3252960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F35B4422-FA72-4C5E-AD31-BA5FE6583B8A}"/>
              </a:ext>
            </a:extLst>
          </p:cNvPr>
          <p:cNvSpPr/>
          <p:nvPr/>
        </p:nvSpPr>
        <p:spPr>
          <a:xfrm>
            <a:off x="4539078" y="3268070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FDFD5A20-A349-468C-B00F-DC45E26F6E81}"/>
              </a:ext>
            </a:extLst>
          </p:cNvPr>
          <p:cNvSpPr/>
          <p:nvPr/>
        </p:nvSpPr>
        <p:spPr>
          <a:xfrm>
            <a:off x="4884517" y="3248347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237BA4C8-3F4C-4D4E-A377-294419EACB67}"/>
              </a:ext>
            </a:extLst>
          </p:cNvPr>
          <p:cNvSpPr/>
          <p:nvPr/>
        </p:nvSpPr>
        <p:spPr>
          <a:xfrm>
            <a:off x="5225476" y="3252961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5AB577EF-8711-4F8B-8AD8-DC978B13FA30}"/>
              </a:ext>
            </a:extLst>
          </p:cNvPr>
          <p:cNvSpPr/>
          <p:nvPr/>
        </p:nvSpPr>
        <p:spPr>
          <a:xfrm>
            <a:off x="5564005" y="3250882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FD6183FB-28ED-461A-9F7D-5C65FE914B24}"/>
              </a:ext>
            </a:extLst>
          </p:cNvPr>
          <p:cNvSpPr/>
          <p:nvPr/>
        </p:nvSpPr>
        <p:spPr>
          <a:xfrm>
            <a:off x="5900700" y="3247139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12C1CBC8-719C-432F-91F9-4D7E9EA94AD9}"/>
              </a:ext>
            </a:extLst>
          </p:cNvPr>
          <p:cNvSpPr/>
          <p:nvPr/>
        </p:nvSpPr>
        <p:spPr>
          <a:xfrm>
            <a:off x="6244090" y="3243396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7CB2962-092C-4D0B-B9D1-9E8AE45E81C4}"/>
              </a:ext>
            </a:extLst>
          </p:cNvPr>
          <p:cNvSpPr/>
          <p:nvPr/>
        </p:nvSpPr>
        <p:spPr>
          <a:xfrm>
            <a:off x="6582618" y="3247139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720352CB-C411-461D-A035-F654A5827304}"/>
              </a:ext>
            </a:extLst>
          </p:cNvPr>
          <p:cNvSpPr/>
          <p:nvPr/>
        </p:nvSpPr>
        <p:spPr>
          <a:xfrm>
            <a:off x="6915646" y="3243397"/>
            <a:ext cx="338529" cy="3610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71A63175-629E-406D-BCA5-55A9D753C712}"/>
              </a:ext>
            </a:extLst>
          </p:cNvPr>
          <p:cNvSpPr/>
          <p:nvPr/>
        </p:nvSpPr>
        <p:spPr>
          <a:xfrm>
            <a:off x="3847818" y="3727193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CD7522CA-7463-4D1F-A1B5-22DE73D96EA4}"/>
              </a:ext>
            </a:extLst>
          </p:cNvPr>
          <p:cNvSpPr/>
          <p:nvPr/>
        </p:nvSpPr>
        <p:spPr>
          <a:xfrm>
            <a:off x="4191208" y="3727193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8245B12C-BFF0-4355-AEA5-BC6862AA0CE5}"/>
              </a:ext>
            </a:extLst>
          </p:cNvPr>
          <p:cNvSpPr/>
          <p:nvPr/>
        </p:nvSpPr>
        <p:spPr>
          <a:xfrm>
            <a:off x="4539078" y="3742303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268A635B-8B1D-40BF-AEDA-CBB4A3BB6C43}"/>
              </a:ext>
            </a:extLst>
          </p:cNvPr>
          <p:cNvSpPr/>
          <p:nvPr/>
        </p:nvSpPr>
        <p:spPr>
          <a:xfrm>
            <a:off x="4884517" y="3722580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7EF7A59A-D4CA-434E-9ECD-95A662E4FCDA}"/>
              </a:ext>
            </a:extLst>
          </p:cNvPr>
          <p:cNvSpPr/>
          <p:nvPr/>
        </p:nvSpPr>
        <p:spPr>
          <a:xfrm>
            <a:off x="5225476" y="3727194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0BD34E4E-1C9F-43CD-949C-93A92261894A}"/>
              </a:ext>
            </a:extLst>
          </p:cNvPr>
          <p:cNvSpPr/>
          <p:nvPr/>
        </p:nvSpPr>
        <p:spPr>
          <a:xfrm>
            <a:off x="5564005" y="3725115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5D3E96FD-8BEA-4386-B9DA-D02C60DC8298}"/>
              </a:ext>
            </a:extLst>
          </p:cNvPr>
          <p:cNvSpPr/>
          <p:nvPr/>
        </p:nvSpPr>
        <p:spPr>
          <a:xfrm>
            <a:off x="5900700" y="3721372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C210D26E-9A95-4325-B240-CD2F5C047323}"/>
              </a:ext>
            </a:extLst>
          </p:cNvPr>
          <p:cNvSpPr/>
          <p:nvPr/>
        </p:nvSpPr>
        <p:spPr>
          <a:xfrm>
            <a:off x="6244090" y="3717629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9331C178-0C38-4C51-9CC2-65D802577601}"/>
              </a:ext>
            </a:extLst>
          </p:cNvPr>
          <p:cNvSpPr/>
          <p:nvPr/>
        </p:nvSpPr>
        <p:spPr>
          <a:xfrm>
            <a:off x="6582618" y="3721372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F469204B-C5F4-451C-A9D4-A5C14A39878C}"/>
              </a:ext>
            </a:extLst>
          </p:cNvPr>
          <p:cNvSpPr/>
          <p:nvPr/>
        </p:nvSpPr>
        <p:spPr>
          <a:xfrm>
            <a:off x="6915646" y="3717630"/>
            <a:ext cx="338529" cy="361039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1846B43B-010D-4852-BD49-CBF8BFDC3EDB}"/>
              </a:ext>
            </a:extLst>
          </p:cNvPr>
          <p:cNvSpPr/>
          <p:nvPr/>
        </p:nvSpPr>
        <p:spPr>
          <a:xfrm>
            <a:off x="3847818" y="5124226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5FA817A3-79B7-4584-B2A4-84F0A03305A2}"/>
              </a:ext>
            </a:extLst>
          </p:cNvPr>
          <p:cNvSpPr/>
          <p:nvPr/>
        </p:nvSpPr>
        <p:spPr>
          <a:xfrm>
            <a:off x="4191208" y="5124226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650EB80-B328-4E35-85C9-6328079D897D}"/>
              </a:ext>
            </a:extLst>
          </p:cNvPr>
          <p:cNvSpPr/>
          <p:nvPr/>
        </p:nvSpPr>
        <p:spPr>
          <a:xfrm>
            <a:off x="4539078" y="5139336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BA54E811-47B6-47D3-82DF-53830A4C0AAC}"/>
              </a:ext>
            </a:extLst>
          </p:cNvPr>
          <p:cNvSpPr/>
          <p:nvPr/>
        </p:nvSpPr>
        <p:spPr>
          <a:xfrm>
            <a:off x="4884517" y="5119613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48BB32CF-0FD3-4FA2-A961-A295FF6B3AA7}"/>
              </a:ext>
            </a:extLst>
          </p:cNvPr>
          <p:cNvSpPr/>
          <p:nvPr/>
        </p:nvSpPr>
        <p:spPr>
          <a:xfrm>
            <a:off x="5225476" y="5124227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CC5D39F5-B009-42CE-A9F8-A54F4C432575}"/>
              </a:ext>
            </a:extLst>
          </p:cNvPr>
          <p:cNvSpPr/>
          <p:nvPr/>
        </p:nvSpPr>
        <p:spPr>
          <a:xfrm>
            <a:off x="5564005" y="5122148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4D6BB972-4AE3-4C3F-A27C-699E34A37E99}"/>
              </a:ext>
            </a:extLst>
          </p:cNvPr>
          <p:cNvSpPr/>
          <p:nvPr/>
        </p:nvSpPr>
        <p:spPr>
          <a:xfrm>
            <a:off x="5900700" y="5118405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539BD3CD-14CC-4DA9-9E91-EA6272952BE0}"/>
              </a:ext>
            </a:extLst>
          </p:cNvPr>
          <p:cNvSpPr/>
          <p:nvPr/>
        </p:nvSpPr>
        <p:spPr>
          <a:xfrm>
            <a:off x="6244090" y="5114662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70BCC822-FF75-403C-A099-7C85DA064860}"/>
              </a:ext>
            </a:extLst>
          </p:cNvPr>
          <p:cNvSpPr/>
          <p:nvPr/>
        </p:nvSpPr>
        <p:spPr>
          <a:xfrm>
            <a:off x="6582618" y="5118405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F9A23EE1-8BA9-4401-83CE-391D29F84838}"/>
              </a:ext>
            </a:extLst>
          </p:cNvPr>
          <p:cNvSpPr/>
          <p:nvPr/>
        </p:nvSpPr>
        <p:spPr>
          <a:xfrm>
            <a:off x="6915646" y="5114663"/>
            <a:ext cx="338529" cy="361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79169031-5F55-4C81-8E76-F345F17C0B49}"/>
              </a:ext>
            </a:extLst>
          </p:cNvPr>
          <p:cNvSpPr/>
          <p:nvPr/>
        </p:nvSpPr>
        <p:spPr>
          <a:xfrm>
            <a:off x="3847818" y="4210105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CBD14523-7A9B-45FF-9220-2E2367C760F9}"/>
              </a:ext>
            </a:extLst>
          </p:cNvPr>
          <p:cNvSpPr/>
          <p:nvPr/>
        </p:nvSpPr>
        <p:spPr>
          <a:xfrm>
            <a:off x="4191208" y="4210105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CFD161A7-0451-4953-8E3B-771C49327723}"/>
              </a:ext>
            </a:extLst>
          </p:cNvPr>
          <p:cNvSpPr/>
          <p:nvPr/>
        </p:nvSpPr>
        <p:spPr>
          <a:xfrm>
            <a:off x="4539078" y="4225215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16AB3A78-8613-443F-940C-8441A2690CB1}"/>
              </a:ext>
            </a:extLst>
          </p:cNvPr>
          <p:cNvSpPr/>
          <p:nvPr/>
        </p:nvSpPr>
        <p:spPr>
          <a:xfrm>
            <a:off x="4884517" y="4205492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E68EE8AA-9595-42E8-B220-FA39C4522E3F}"/>
              </a:ext>
            </a:extLst>
          </p:cNvPr>
          <p:cNvSpPr/>
          <p:nvPr/>
        </p:nvSpPr>
        <p:spPr>
          <a:xfrm>
            <a:off x="5225476" y="4210106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6E860416-455C-48D0-8CE8-87EB28D5BDF4}"/>
              </a:ext>
            </a:extLst>
          </p:cNvPr>
          <p:cNvSpPr/>
          <p:nvPr/>
        </p:nvSpPr>
        <p:spPr>
          <a:xfrm>
            <a:off x="5564005" y="4208027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8D18E50A-AB0F-412B-9DC6-4E0EF4865736}"/>
              </a:ext>
            </a:extLst>
          </p:cNvPr>
          <p:cNvSpPr/>
          <p:nvPr/>
        </p:nvSpPr>
        <p:spPr>
          <a:xfrm>
            <a:off x="5900700" y="4204284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64BAB195-4331-4346-8E9B-AEDD0C3D9D32}"/>
              </a:ext>
            </a:extLst>
          </p:cNvPr>
          <p:cNvSpPr/>
          <p:nvPr/>
        </p:nvSpPr>
        <p:spPr>
          <a:xfrm>
            <a:off x="6244090" y="4200541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2C95C015-F789-4A8C-B626-DB2890E5AC1C}"/>
              </a:ext>
            </a:extLst>
          </p:cNvPr>
          <p:cNvSpPr/>
          <p:nvPr/>
        </p:nvSpPr>
        <p:spPr>
          <a:xfrm>
            <a:off x="6582618" y="4204284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4151C4C9-E685-4ABD-BA15-2048E1F8E43B}"/>
              </a:ext>
            </a:extLst>
          </p:cNvPr>
          <p:cNvSpPr/>
          <p:nvPr/>
        </p:nvSpPr>
        <p:spPr>
          <a:xfrm>
            <a:off x="6915646" y="4200542"/>
            <a:ext cx="338529" cy="361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6967F9D1-87DD-4979-85F5-A47EEF4CCECB}"/>
              </a:ext>
            </a:extLst>
          </p:cNvPr>
          <p:cNvSpPr/>
          <p:nvPr/>
        </p:nvSpPr>
        <p:spPr>
          <a:xfrm>
            <a:off x="3848714" y="4688066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E54B094B-C23E-4607-8270-D7880B0E83BB}"/>
              </a:ext>
            </a:extLst>
          </p:cNvPr>
          <p:cNvSpPr/>
          <p:nvPr/>
        </p:nvSpPr>
        <p:spPr>
          <a:xfrm>
            <a:off x="4192105" y="4688066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55297E61-27A6-4E05-97F0-E9DBB333FECF}"/>
              </a:ext>
            </a:extLst>
          </p:cNvPr>
          <p:cNvSpPr/>
          <p:nvPr/>
        </p:nvSpPr>
        <p:spPr>
          <a:xfrm>
            <a:off x="4539974" y="4703176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57FDD80D-84F4-4E40-B5E9-A5CC31C1F346}"/>
              </a:ext>
            </a:extLst>
          </p:cNvPr>
          <p:cNvSpPr/>
          <p:nvPr/>
        </p:nvSpPr>
        <p:spPr>
          <a:xfrm>
            <a:off x="4885413" y="4683453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A2D3D2E6-A29A-4A51-828A-404BC415B7DE}"/>
              </a:ext>
            </a:extLst>
          </p:cNvPr>
          <p:cNvSpPr/>
          <p:nvPr/>
        </p:nvSpPr>
        <p:spPr>
          <a:xfrm>
            <a:off x="5226372" y="4688067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4C1CBCF4-BF27-4DA8-AF1E-E2D760038E7F}"/>
              </a:ext>
            </a:extLst>
          </p:cNvPr>
          <p:cNvSpPr/>
          <p:nvPr/>
        </p:nvSpPr>
        <p:spPr>
          <a:xfrm>
            <a:off x="5564901" y="4685988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49E5B2F4-B2E9-44DC-8260-B573A98E2520}"/>
              </a:ext>
            </a:extLst>
          </p:cNvPr>
          <p:cNvSpPr/>
          <p:nvPr/>
        </p:nvSpPr>
        <p:spPr>
          <a:xfrm>
            <a:off x="5901596" y="4682245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77D5CB5F-E7C7-48C6-AEF4-3C4A2C06A49E}"/>
              </a:ext>
            </a:extLst>
          </p:cNvPr>
          <p:cNvSpPr/>
          <p:nvPr/>
        </p:nvSpPr>
        <p:spPr>
          <a:xfrm>
            <a:off x="6244986" y="4678502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E108CBFE-01E7-47C3-8A97-67C7745B375A}"/>
              </a:ext>
            </a:extLst>
          </p:cNvPr>
          <p:cNvSpPr/>
          <p:nvPr/>
        </p:nvSpPr>
        <p:spPr>
          <a:xfrm>
            <a:off x="6583515" y="4682245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69E35E1E-0543-4A00-9FB4-39C8914F0659}"/>
              </a:ext>
            </a:extLst>
          </p:cNvPr>
          <p:cNvSpPr/>
          <p:nvPr/>
        </p:nvSpPr>
        <p:spPr>
          <a:xfrm>
            <a:off x="6916542" y="4678503"/>
            <a:ext cx="338529" cy="361039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Rectangle : coins arrondis 127">
            <a:extLst>
              <a:ext uri="{FF2B5EF4-FFF2-40B4-BE49-F238E27FC236}">
                <a16:creationId xmlns:a16="http://schemas.microsoft.com/office/drawing/2014/main" id="{FED85B0F-CED9-4173-997A-D887555C5C37}"/>
              </a:ext>
            </a:extLst>
          </p:cNvPr>
          <p:cNvSpPr/>
          <p:nvPr/>
        </p:nvSpPr>
        <p:spPr>
          <a:xfrm>
            <a:off x="1816636" y="2271541"/>
            <a:ext cx="1230058" cy="378883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27" name="Rectangle : coins arrondis 126">
            <a:extLst>
              <a:ext uri="{FF2B5EF4-FFF2-40B4-BE49-F238E27FC236}">
                <a16:creationId xmlns:a16="http://schemas.microsoft.com/office/drawing/2014/main" id="{91D8CD4D-891D-482C-987F-C6537C0BE1AF}"/>
              </a:ext>
            </a:extLst>
          </p:cNvPr>
          <p:cNvSpPr/>
          <p:nvPr/>
        </p:nvSpPr>
        <p:spPr>
          <a:xfrm>
            <a:off x="9093233" y="2193971"/>
            <a:ext cx="1230058" cy="378883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25" name="Rectangle : coins arrondis 124">
            <a:extLst>
              <a:ext uri="{FF2B5EF4-FFF2-40B4-BE49-F238E27FC236}">
                <a16:creationId xmlns:a16="http://schemas.microsoft.com/office/drawing/2014/main" id="{3BE0F003-49B7-4AF8-A9D2-26485F2599C8}"/>
              </a:ext>
            </a:extLst>
          </p:cNvPr>
          <p:cNvSpPr/>
          <p:nvPr/>
        </p:nvSpPr>
        <p:spPr>
          <a:xfrm>
            <a:off x="5898054" y="2160020"/>
            <a:ext cx="2449504" cy="56606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26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7" grpId="0" animBg="1"/>
      <p:bldP spid="1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4580D7D-465B-ADB7-91B6-F964816B2D1D}"/>
              </a:ext>
            </a:extLst>
          </p:cNvPr>
          <p:cNvSpPr txBox="1"/>
          <p:nvPr/>
        </p:nvSpPr>
        <p:spPr>
          <a:xfrm>
            <a:off x="2298834" y="1179343"/>
            <a:ext cx="759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J’utilise le calendrier comme situation problème: </a:t>
            </a:r>
            <a:r>
              <a:rPr lang="fr-FR" b="1" dirty="0">
                <a:solidFill>
                  <a:srgbClr val="FF0000"/>
                </a:solidFill>
              </a:rPr>
              <a:t>à adapter selon votre classe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45F6108-70D2-C315-8AC3-11A599C2D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0196" y="1510960"/>
            <a:ext cx="7071604" cy="49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21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5305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33779DA2-4160-586A-CE61-B3D707DA4173}"/>
              </a:ext>
            </a:extLst>
          </p:cNvPr>
          <p:cNvSpPr txBox="1"/>
          <p:nvPr/>
        </p:nvSpPr>
        <p:spPr>
          <a:xfrm>
            <a:off x="3971417" y="1240753"/>
            <a:ext cx="456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découvre la chanson des nombres :</a:t>
            </a:r>
          </a:p>
        </p:txBody>
      </p:sp>
      <p:pic>
        <p:nvPicPr>
          <p:cNvPr id="128" name="Image 127">
            <a:extLst>
              <a:ext uri="{FF2B5EF4-FFF2-40B4-BE49-F238E27FC236}">
                <a16:creationId xmlns:a16="http://schemas.microsoft.com/office/drawing/2014/main" id="{87DC95BA-1C0F-B009-3FF5-847CDD0D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1" y="2316338"/>
            <a:ext cx="12106276" cy="2970932"/>
          </a:xfrm>
          <a:prstGeom prst="rect">
            <a:avLst/>
          </a:prstGeom>
        </p:spPr>
      </p:pic>
      <p:sp>
        <p:nvSpPr>
          <p:cNvPr id="145" name="Ellipse 144">
            <a:extLst>
              <a:ext uri="{FF2B5EF4-FFF2-40B4-BE49-F238E27FC236}">
                <a16:creationId xmlns:a16="http://schemas.microsoft.com/office/drawing/2014/main" id="{3EB9DD7C-7889-C896-5F15-4F2F2A118C46}"/>
              </a:ext>
            </a:extLst>
          </p:cNvPr>
          <p:cNvSpPr/>
          <p:nvPr/>
        </p:nvSpPr>
        <p:spPr>
          <a:xfrm>
            <a:off x="1620788" y="4680543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DC58B947-5951-E732-1031-BF52658545A0}"/>
              </a:ext>
            </a:extLst>
          </p:cNvPr>
          <p:cNvSpPr/>
          <p:nvPr/>
        </p:nvSpPr>
        <p:spPr>
          <a:xfrm>
            <a:off x="5347019" y="4521472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A9FE407C-A0B0-C962-15A6-07ACA65A9282}"/>
              </a:ext>
            </a:extLst>
          </p:cNvPr>
          <p:cNvSpPr/>
          <p:nvPr/>
        </p:nvSpPr>
        <p:spPr>
          <a:xfrm>
            <a:off x="2117124" y="4341472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30627F65-A3F6-0276-2FB5-36D9419C7D6C}"/>
              </a:ext>
            </a:extLst>
          </p:cNvPr>
          <p:cNvSpPr/>
          <p:nvPr/>
        </p:nvSpPr>
        <p:spPr>
          <a:xfrm>
            <a:off x="6006188" y="4072052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5D4EAE8A-4CB3-68C8-231F-AE5F75922DB1}"/>
              </a:ext>
            </a:extLst>
          </p:cNvPr>
          <p:cNvSpPr/>
          <p:nvPr/>
        </p:nvSpPr>
        <p:spPr>
          <a:xfrm>
            <a:off x="3751925" y="3865363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E9FA7994-5242-E17B-12C6-73C96B9F30CC}"/>
              </a:ext>
            </a:extLst>
          </p:cNvPr>
          <p:cNvSpPr/>
          <p:nvPr/>
        </p:nvSpPr>
        <p:spPr>
          <a:xfrm>
            <a:off x="2640970" y="3682698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765A53DC-ECE6-4834-C254-E84A60100245}"/>
              </a:ext>
            </a:extLst>
          </p:cNvPr>
          <p:cNvSpPr/>
          <p:nvPr/>
        </p:nvSpPr>
        <p:spPr>
          <a:xfrm>
            <a:off x="8462041" y="3464282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CFDD354A-B468-F0CE-8CFA-2C3F9CC8D615}"/>
              </a:ext>
            </a:extLst>
          </p:cNvPr>
          <p:cNvSpPr/>
          <p:nvPr/>
        </p:nvSpPr>
        <p:spPr>
          <a:xfrm>
            <a:off x="7058562" y="3315393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grpSp>
        <p:nvGrpSpPr>
          <p:cNvPr id="156" name="Groupe 155">
            <a:extLst>
              <a:ext uri="{FF2B5EF4-FFF2-40B4-BE49-F238E27FC236}">
                <a16:creationId xmlns:a16="http://schemas.microsoft.com/office/drawing/2014/main" id="{2D37FB87-22BB-44D1-53C2-15B8D6618A27}"/>
              </a:ext>
            </a:extLst>
          </p:cNvPr>
          <p:cNvGrpSpPr/>
          <p:nvPr/>
        </p:nvGrpSpPr>
        <p:grpSpPr>
          <a:xfrm>
            <a:off x="3161172" y="2856045"/>
            <a:ext cx="455697" cy="376877"/>
            <a:chOff x="2319802" y="5442543"/>
            <a:chExt cx="455697" cy="376877"/>
          </a:xfrm>
        </p:grpSpPr>
        <p:sp>
          <p:nvSpPr>
            <p:cNvPr id="154" name="Ellipse 153">
              <a:extLst>
                <a:ext uri="{FF2B5EF4-FFF2-40B4-BE49-F238E27FC236}">
                  <a16:creationId xmlns:a16="http://schemas.microsoft.com/office/drawing/2014/main" id="{ECEC9CE7-04F0-20F1-596C-A850ADD28CC2}"/>
                </a:ext>
              </a:extLst>
            </p:cNvPr>
            <p:cNvSpPr/>
            <p:nvPr/>
          </p:nvSpPr>
          <p:spPr>
            <a:xfrm>
              <a:off x="2382788" y="5442543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700" b="1" dirty="0">
                <a:solidFill>
                  <a:schemeClr val="tx1"/>
                </a:solidFill>
                <a:latin typeface="Acceseditionsscript Normal" panose="00000500000000000000" pitchFamily="50" charset="0"/>
              </a:endParaRPr>
            </a:p>
          </p:txBody>
        </p:sp>
        <p:sp>
          <p:nvSpPr>
            <p:cNvPr id="155" name="ZoneTexte 154">
              <a:extLst>
                <a:ext uri="{FF2B5EF4-FFF2-40B4-BE49-F238E27FC236}">
                  <a16:creationId xmlns:a16="http://schemas.microsoft.com/office/drawing/2014/main" id="{09D53091-7E05-8FFD-0AFA-38C5D1531B07}"/>
                </a:ext>
              </a:extLst>
            </p:cNvPr>
            <p:cNvSpPr txBox="1"/>
            <p:nvPr/>
          </p:nvSpPr>
          <p:spPr>
            <a:xfrm>
              <a:off x="2319802" y="5465477"/>
              <a:ext cx="45569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700" b="1" dirty="0">
                  <a:latin typeface="Acceseditionsscript Normal" panose="00000500000000000000" pitchFamily="50" charset="0"/>
                </a:rPr>
                <a:t>10</a:t>
              </a:r>
            </a:p>
          </p:txBody>
        </p:sp>
      </p:grpSp>
      <p:grpSp>
        <p:nvGrpSpPr>
          <p:cNvPr id="157" name="Groupe 156">
            <a:extLst>
              <a:ext uri="{FF2B5EF4-FFF2-40B4-BE49-F238E27FC236}">
                <a16:creationId xmlns:a16="http://schemas.microsoft.com/office/drawing/2014/main" id="{0CDAAABB-B041-F9C1-1DFE-219E515D175A}"/>
              </a:ext>
            </a:extLst>
          </p:cNvPr>
          <p:cNvGrpSpPr/>
          <p:nvPr/>
        </p:nvGrpSpPr>
        <p:grpSpPr>
          <a:xfrm>
            <a:off x="4276491" y="2667275"/>
            <a:ext cx="455697" cy="365540"/>
            <a:chOff x="2334939" y="5442543"/>
            <a:chExt cx="455697" cy="365540"/>
          </a:xfrm>
        </p:grpSpPr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1094EB93-0C43-62F0-F9EC-6C8F6F354F07}"/>
                </a:ext>
              </a:extLst>
            </p:cNvPr>
            <p:cNvSpPr/>
            <p:nvPr/>
          </p:nvSpPr>
          <p:spPr>
            <a:xfrm>
              <a:off x="2382788" y="5442543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700" b="1" dirty="0">
                <a:solidFill>
                  <a:schemeClr val="tx1"/>
                </a:solidFill>
                <a:latin typeface="Acceseditionsscript Normal" panose="00000500000000000000" pitchFamily="50" charset="0"/>
              </a:endParaRPr>
            </a:p>
          </p:txBody>
        </p:sp>
        <p:sp>
          <p:nvSpPr>
            <p:cNvPr id="159" name="ZoneTexte 158">
              <a:extLst>
                <a:ext uri="{FF2B5EF4-FFF2-40B4-BE49-F238E27FC236}">
                  <a16:creationId xmlns:a16="http://schemas.microsoft.com/office/drawing/2014/main" id="{EB7041EE-5CD2-F848-0716-51660013BB26}"/>
                </a:ext>
              </a:extLst>
            </p:cNvPr>
            <p:cNvSpPr txBox="1"/>
            <p:nvPr/>
          </p:nvSpPr>
          <p:spPr>
            <a:xfrm>
              <a:off x="2334939" y="5454140"/>
              <a:ext cx="45569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700" b="1" dirty="0">
                  <a:latin typeface="Acceseditionsscript Normal" panose="00000500000000000000" pitchFamily="50" charset="0"/>
                </a:rPr>
                <a:t>11</a:t>
              </a:r>
            </a:p>
          </p:txBody>
        </p:sp>
      </p:grpSp>
      <p:grpSp>
        <p:nvGrpSpPr>
          <p:cNvPr id="160" name="Groupe 159">
            <a:extLst>
              <a:ext uri="{FF2B5EF4-FFF2-40B4-BE49-F238E27FC236}">
                <a16:creationId xmlns:a16="http://schemas.microsoft.com/office/drawing/2014/main" id="{175313C7-B5E1-8146-7C67-0BDE37680C33}"/>
              </a:ext>
            </a:extLst>
          </p:cNvPr>
          <p:cNvGrpSpPr/>
          <p:nvPr/>
        </p:nvGrpSpPr>
        <p:grpSpPr>
          <a:xfrm>
            <a:off x="6341341" y="2466346"/>
            <a:ext cx="455697" cy="368049"/>
            <a:chOff x="2334939" y="5442543"/>
            <a:chExt cx="455697" cy="368049"/>
          </a:xfrm>
        </p:grpSpPr>
        <p:sp>
          <p:nvSpPr>
            <p:cNvPr id="161" name="Ellipse 160">
              <a:extLst>
                <a:ext uri="{FF2B5EF4-FFF2-40B4-BE49-F238E27FC236}">
                  <a16:creationId xmlns:a16="http://schemas.microsoft.com/office/drawing/2014/main" id="{B54E54C8-938E-B386-C364-F93798A58A6A}"/>
                </a:ext>
              </a:extLst>
            </p:cNvPr>
            <p:cNvSpPr/>
            <p:nvPr/>
          </p:nvSpPr>
          <p:spPr>
            <a:xfrm>
              <a:off x="2382788" y="5442543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600" b="1" dirty="0">
                <a:solidFill>
                  <a:schemeClr val="tx1"/>
                </a:solidFill>
                <a:latin typeface="Acceseditionsscript Normal" panose="00000500000000000000" pitchFamily="50" charset="0"/>
              </a:endParaRPr>
            </a:p>
          </p:txBody>
        </p:sp>
        <p:sp>
          <p:nvSpPr>
            <p:cNvPr id="162" name="ZoneTexte 161">
              <a:extLst>
                <a:ext uri="{FF2B5EF4-FFF2-40B4-BE49-F238E27FC236}">
                  <a16:creationId xmlns:a16="http://schemas.microsoft.com/office/drawing/2014/main" id="{C2996EB4-D1D0-F5F1-CCA4-2B89D79B5B0A}"/>
                </a:ext>
              </a:extLst>
            </p:cNvPr>
            <p:cNvSpPr txBox="1"/>
            <p:nvPr/>
          </p:nvSpPr>
          <p:spPr>
            <a:xfrm>
              <a:off x="2334939" y="5456649"/>
              <a:ext cx="45569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700" b="1" dirty="0">
                  <a:latin typeface="Acceseditionsscript Normal" panose="00000500000000000000" pitchFamily="50" charset="0"/>
                </a:rPr>
                <a:t>12</a:t>
              </a:r>
            </a:p>
          </p:txBody>
        </p:sp>
      </p:grpSp>
      <p:grpSp>
        <p:nvGrpSpPr>
          <p:cNvPr id="163" name="Groupe 162">
            <a:extLst>
              <a:ext uri="{FF2B5EF4-FFF2-40B4-BE49-F238E27FC236}">
                <a16:creationId xmlns:a16="http://schemas.microsoft.com/office/drawing/2014/main" id="{375B699B-6450-020A-CBB5-77F6C7BE7622}"/>
              </a:ext>
            </a:extLst>
          </p:cNvPr>
          <p:cNvGrpSpPr/>
          <p:nvPr/>
        </p:nvGrpSpPr>
        <p:grpSpPr>
          <a:xfrm>
            <a:off x="7651567" y="2054634"/>
            <a:ext cx="455697" cy="365540"/>
            <a:chOff x="2334939" y="5442543"/>
            <a:chExt cx="455697" cy="365540"/>
          </a:xfrm>
        </p:grpSpPr>
        <p:sp>
          <p:nvSpPr>
            <p:cNvPr id="164" name="Ellipse 163">
              <a:extLst>
                <a:ext uri="{FF2B5EF4-FFF2-40B4-BE49-F238E27FC236}">
                  <a16:creationId xmlns:a16="http://schemas.microsoft.com/office/drawing/2014/main" id="{01DAE3D5-7C16-C423-8DB9-EAF8A139DB5F}"/>
                </a:ext>
              </a:extLst>
            </p:cNvPr>
            <p:cNvSpPr/>
            <p:nvPr/>
          </p:nvSpPr>
          <p:spPr>
            <a:xfrm>
              <a:off x="2382788" y="5442543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600" b="1" dirty="0">
                <a:solidFill>
                  <a:schemeClr val="tx1"/>
                </a:solidFill>
                <a:latin typeface="Acceseditionsscript Normal" panose="00000500000000000000" pitchFamily="50" charset="0"/>
              </a:endParaRPr>
            </a:p>
          </p:txBody>
        </p:sp>
        <p:sp>
          <p:nvSpPr>
            <p:cNvPr id="165" name="ZoneTexte 164">
              <a:extLst>
                <a:ext uri="{FF2B5EF4-FFF2-40B4-BE49-F238E27FC236}">
                  <a16:creationId xmlns:a16="http://schemas.microsoft.com/office/drawing/2014/main" id="{E42B6271-DA1E-7617-39F3-2E93477C3CDC}"/>
                </a:ext>
              </a:extLst>
            </p:cNvPr>
            <p:cNvSpPr txBox="1"/>
            <p:nvPr/>
          </p:nvSpPr>
          <p:spPr>
            <a:xfrm>
              <a:off x="2334939" y="5454140"/>
              <a:ext cx="45569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700" b="1" dirty="0">
                  <a:latin typeface="Acceseditionsscript Normal" panose="00000500000000000000" pitchFamily="50" charset="0"/>
                </a:rPr>
                <a:t>13</a:t>
              </a:r>
            </a:p>
          </p:txBody>
        </p:sp>
      </p:grpSp>
      <p:grpSp>
        <p:nvGrpSpPr>
          <p:cNvPr id="166" name="Groupe 165">
            <a:extLst>
              <a:ext uri="{FF2B5EF4-FFF2-40B4-BE49-F238E27FC236}">
                <a16:creationId xmlns:a16="http://schemas.microsoft.com/office/drawing/2014/main" id="{3DB2C924-3CF4-A798-C58C-997BF3476416}"/>
              </a:ext>
            </a:extLst>
          </p:cNvPr>
          <p:cNvGrpSpPr/>
          <p:nvPr/>
        </p:nvGrpSpPr>
        <p:grpSpPr>
          <a:xfrm>
            <a:off x="8813421" y="1697984"/>
            <a:ext cx="455697" cy="365540"/>
            <a:chOff x="2334939" y="5442543"/>
            <a:chExt cx="455697" cy="365540"/>
          </a:xfrm>
        </p:grpSpPr>
        <p:sp>
          <p:nvSpPr>
            <p:cNvPr id="167" name="Ellipse 166">
              <a:extLst>
                <a:ext uri="{FF2B5EF4-FFF2-40B4-BE49-F238E27FC236}">
                  <a16:creationId xmlns:a16="http://schemas.microsoft.com/office/drawing/2014/main" id="{8DF235EB-BCE7-6A6E-1679-6DF9C2B51337}"/>
                </a:ext>
              </a:extLst>
            </p:cNvPr>
            <p:cNvSpPr/>
            <p:nvPr/>
          </p:nvSpPr>
          <p:spPr>
            <a:xfrm>
              <a:off x="2382788" y="5442543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600" b="1" dirty="0">
                <a:solidFill>
                  <a:schemeClr val="tx1"/>
                </a:solidFill>
                <a:latin typeface="Acceseditionsscript Normal" panose="00000500000000000000" pitchFamily="50" charset="0"/>
              </a:endParaRPr>
            </a:p>
          </p:txBody>
        </p:sp>
        <p:sp>
          <p:nvSpPr>
            <p:cNvPr id="168" name="ZoneTexte 167">
              <a:extLst>
                <a:ext uri="{FF2B5EF4-FFF2-40B4-BE49-F238E27FC236}">
                  <a16:creationId xmlns:a16="http://schemas.microsoft.com/office/drawing/2014/main" id="{6FFD1BCE-99FB-9617-429E-8B74ED4E505F}"/>
                </a:ext>
              </a:extLst>
            </p:cNvPr>
            <p:cNvSpPr txBox="1"/>
            <p:nvPr/>
          </p:nvSpPr>
          <p:spPr>
            <a:xfrm>
              <a:off x="2334939" y="5454140"/>
              <a:ext cx="45569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700" b="1" dirty="0">
                  <a:latin typeface="Acceseditionsscript Normal" panose="00000500000000000000" pitchFamily="50" charset="0"/>
                </a:rPr>
                <a:t>14</a:t>
              </a:r>
            </a:p>
          </p:txBody>
        </p:sp>
      </p:grpSp>
      <p:grpSp>
        <p:nvGrpSpPr>
          <p:cNvPr id="169" name="Groupe 168">
            <a:extLst>
              <a:ext uri="{FF2B5EF4-FFF2-40B4-BE49-F238E27FC236}">
                <a16:creationId xmlns:a16="http://schemas.microsoft.com/office/drawing/2014/main" id="{61BF5142-DA3C-C440-BAC4-694A54E5C1B7}"/>
              </a:ext>
            </a:extLst>
          </p:cNvPr>
          <p:cNvGrpSpPr/>
          <p:nvPr/>
        </p:nvGrpSpPr>
        <p:grpSpPr>
          <a:xfrm>
            <a:off x="9603966" y="1385253"/>
            <a:ext cx="455697" cy="365540"/>
            <a:chOff x="2334939" y="5442543"/>
            <a:chExt cx="455697" cy="365540"/>
          </a:xfrm>
        </p:grpSpPr>
        <p:sp>
          <p:nvSpPr>
            <p:cNvPr id="170" name="Ellipse 169">
              <a:extLst>
                <a:ext uri="{FF2B5EF4-FFF2-40B4-BE49-F238E27FC236}">
                  <a16:creationId xmlns:a16="http://schemas.microsoft.com/office/drawing/2014/main" id="{CD4D4F1C-6952-E7E2-15A1-78A9BC084DA6}"/>
                </a:ext>
              </a:extLst>
            </p:cNvPr>
            <p:cNvSpPr/>
            <p:nvPr/>
          </p:nvSpPr>
          <p:spPr>
            <a:xfrm>
              <a:off x="2382788" y="5442543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600" b="1" dirty="0">
                <a:solidFill>
                  <a:schemeClr val="tx1"/>
                </a:solidFill>
                <a:latin typeface="Acceseditionsscript Normal" panose="00000500000000000000" pitchFamily="50" charset="0"/>
              </a:endParaRPr>
            </a:p>
          </p:txBody>
        </p:sp>
        <p:sp>
          <p:nvSpPr>
            <p:cNvPr id="171" name="ZoneTexte 170">
              <a:extLst>
                <a:ext uri="{FF2B5EF4-FFF2-40B4-BE49-F238E27FC236}">
                  <a16:creationId xmlns:a16="http://schemas.microsoft.com/office/drawing/2014/main" id="{B27B0BF0-984E-04F8-82D6-9ACE383781F1}"/>
                </a:ext>
              </a:extLst>
            </p:cNvPr>
            <p:cNvSpPr txBox="1"/>
            <p:nvPr/>
          </p:nvSpPr>
          <p:spPr>
            <a:xfrm>
              <a:off x="2334939" y="5454140"/>
              <a:ext cx="45569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700" b="1" dirty="0">
                  <a:latin typeface="Acceseditionsscript Normal" panose="00000500000000000000" pitchFamily="50" charset="0"/>
                </a:rPr>
                <a:t>15</a:t>
              </a:r>
            </a:p>
          </p:txBody>
        </p:sp>
      </p:grpSp>
      <p:grpSp>
        <p:nvGrpSpPr>
          <p:cNvPr id="172" name="Groupe 171">
            <a:extLst>
              <a:ext uri="{FF2B5EF4-FFF2-40B4-BE49-F238E27FC236}">
                <a16:creationId xmlns:a16="http://schemas.microsoft.com/office/drawing/2014/main" id="{F1BCAFDD-9282-A7E8-CE72-6D74BC4E4311}"/>
              </a:ext>
            </a:extLst>
          </p:cNvPr>
          <p:cNvGrpSpPr/>
          <p:nvPr/>
        </p:nvGrpSpPr>
        <p:grpSpPr>
          <a:xfrm>
            <a:off x="4824719" y="3083353"/>
            <a:ext cx="455697" cy="380929"/>
            <a:chOff x="2334939" y="5442543"/>
            <a:chExt cx="455697" cy="380929"/>
          </a:xfrm>
        </p:grpSpPr>
        <p:sp>
          <p:nvSpPr>
            <p:cNvPr id="173" name="Ellipse 172">
              <a:extLst>
                <a:ext uri="{FF2B5EF4-FFF2-40B4-BE49-F238E27FC236}">
                  <a16:creationId xmlns:a16="http://schemas.microsoft.com/office/drawing/2014/main" id="{2C82DF89-79EF-7A46-BE38-8A370132CCC6}"/>
                </a:ext>
              </a:extLst>
            </p:cNvPr>
            <p:cNvSpPr/>
            <p:nvPr/>
          </p:nvSpPr>
          <p:spPr>
            <a:xfrm>
              <a:off x="2382788" y="5442543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600" b="1" dirty="0">
                <a:solidFill>
                  <a:schemeClr val="tx1"/>
                </a:solidFill>
                <a:latin typeface="Acceseditionsscript Normal" panose="00000500000000000000" pitchFamily="50" charset="0"/>
              </a:endParaRPr>
            </a:p>
          </p:txBody>
        </p:sp>
        <p:sp>
          <p:nvSpPr>
            <p:cNvPr id="174" name="ZoneTexte 173">
              <a:extLst>
                <a:ext uri="{FF2B5EF4-FFF2-40B4-BE49-F238E27FC236}">
                  <a16:creationId xmlns:a16="http://schemas.microsoft.com/office/drawing/2014/main" id="{3966582E-2CAA-FC2B-8A1D-6935F7A59EB1}"/>
                </a:ext>
              </a:extLst>
            </p:cNvPr>
            <p:cNvSpPr txBox="1"/>
            <p:nvPr/>
          </p:nvSpPr>
          <p:spPr>
            <a:xfrm>
              <a:off x="2334939" y="5454140"/>
              <a:ext cx="455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latin typeface="Acceseditionsscript Normal" panose="00000500000000000000" pitchFamily="50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125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5524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3F000F85-656F-4791-BD3F-B0D984E8EA94}"/>
              </a:ext>
            </a:extLst>
          </p:cNvPr>
          <p:cNvGrpSpPr/>
          <p:nvPr/>
        </p:nvGrpSpPr>
        <p:grpSpPr>
          <a:xfrm>
            <a:off x="2927350" y="250825"/>
            <a:ext cx="6337300" cy="6337300"/>
            <a:chOff x="1784350" y="250825"/>
            <a:chExt cx="6337300" cy="6337300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B1D56AA0-1FD3-4583-B5FD-D5814C82DBB8}"/>
                </a:ext>
              </a:extLst>
            </p:cNvPr>
            <p:cNvCxnSpPr/>
            <p:nvPr/>
          </p:nvCxnSpPr>
          <p:spPr>
            <a:xfrm flipV="1">
              <a:off x="2562225" y="8858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A800CDE1-2B20-49F0-9374-C3EBF368A93C}"/>
                </a:ext>
              </a:extLst>
            </p:cNvPr>
            <p:cNvCxnSpPr/>
            <p:nvPr/>
          </p:nvCxnSpPr>
          <p:spPr>
            <a:xfrm flipV="1">
              <a:off x="2562225" y="13716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42653648-E2E8-47B8-9CCD-035705B3F494}"/>
                </a:ext>
              </a:extLst>
            </p:cNvPr>
            <p:cNvCxnSpPr/>
            <p:nvPr/>
          </p:nvCxnSpPr>
          <p:spPr>
            <a:xfrm flipV="1">
              <a:off x="2562225" y="18573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39D36C41-3AA2-4B5B-87E5-21C139DE962E}"/>
                </a:ext>
              </a:extLst>
            </p:cNvPr>
            <p:cNvCxnSpPr/>
            <p:nvPr/>
          </p:nvCxnSpPr>
          <p:spPr>
            <a:xfrm flipV="1">
              <a:off x="2562225" y="23431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E5EA1F35-0A2E-43B3-8AC2-7DC5DB8F4455}"/>
                </a:ext>
              </a:extLst>
            </p:cNvPr>
            <p:cNvCxnSpPr/>
            <p:nvPr/>
          </p:nvCxnSpPr>
          <p:spPr>
            <a:xfrm flipV="1">
              <a:off x="2562225" y="28289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F80AE0E7-E5FD-4502-B819-19511073564A}"/>
                </a:ext>
              </a:extLst>
            </p:cNvPr>
            <p:cNvCxnSpPr/>
            <p:nvPr/>
          </p:nvCxnSpPr>
          <p:spPr>
            <a:xfrm flipV="1">
              <a:off x="2562225" y="33147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D09DD40-3DA0-46F8-A537-FF8B03684995}"/>
                </a:ext>
              </a:extLst>
            </p:cNvPr>
            <p:cNvCxnSpPr/>
            <p:nvPr/>
          </p:nvCxnSpPr>
          <p:spPr>
            <a:xfrm flipV="1">
              <a:off x="2562225" y="38004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F5250244-9BE4-44FD-BC8A-FC8D05D3CF2D}"/>
                </a:ext>
              </a:extLst>
            </p:cNvPr>
            <p:cNvCxnSpPr/>
            <p:nvPr/>
          </p:nvCxnSpPr>
          <p:spPr>
            <a:xfrm flipV="1">
              <a:off x="2562225" y="42862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FFB1C133-1A8E-4246-B445-1222324AFB8A}"/>
                </a:ext>
              </a:extLst>
            </p:cNvPr>
            <p:cNvCxnSpPr/>
            <p:nvPr/>
          </p:nvCxnSpPr>
          <p:spPr>
            <a:xfrm flipV="1">
              <a:off x="2562225" y="47720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2F1EC3F5-C067-457C-90E6-0FD1D7D985FF}"/>
                </a:ext>
              </a:extLst>
            </p:cNvPr>
            <p:cNvCxnSpPr/>
            <p:nvPr/>
          </p:nvCxnSpPr>
          <p:spPr>
            <a:xfrm flipV="1">
              <a:off x="2562225" y="52578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1CA46035-940A-46AD-A378-3405381BFE0C}"/>
                </a:ext>
              </a:extLst>
            </p:cNvPr>
            <p:cNvGrpSpPr/>
            <p:nvPr/>
          </p:nvGrpSpPr>
          <p:grpSpPr>
            <a:xfrm>
              <a:off x="1784350" y="250825"/>
              <a:ext cx="6337300" cy="6337300"/>
              <a:chOff x="1784350" y="250825"/>
              <a:chExt cx="6337300" cy="6337300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70F8B53A-6460-4866-89AB-2A2AAEAB99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25" b="95000" l="1563" r="98594">
                            <a14:foregroundMark x1="7344" y1="4531" x2="10938" y2="81094"/>
                            <a14:foregroundMark x1="11875" y1="8125" x2="14880" y2="8189"/>
                            <a14:foregroundMark x1="89844" y1="3125" x2="88438" y2="92500"/>
                            <a14:foregroundMark x1="94844" y1="91406" x2="7031" y2="95156"/>
                            <a14:foregroundMark x1="1563" y1="95000" x2="1563" y2="95000"/>
                            <a14:foregroundMark x1="98594" y1="90625" x2="98594" y2="90625"/>
                            <a14:backgroundMark x1="15469" y1="24063" x2="66719" y2="24063"/>
                            <a14:backgroundMark x1="66719" y1="24063" x2="82500" y2="22500"/>
                            <a14:backgroundMark x1="82500" y1="22500" x2="84063" y2="23125"/>
                            <a14:backgroundMark x1="85000" y1="37188" x2="15313" y2="38438"/>
                            <a14:backgroundMark x1="15313" y1="31719" x2="15313" y2="31719"/>
                            <a14:backgroundMark x1="15469" y1="47344" x2="73281" y2="44375"/>
                            <a14:backgroundMark x1="73281" y1="44375" x2="83281" y2="44375"/>
                            <a14:backgroundMark x1="15469" y1="60000" x2="72031" y2="60000"/>
                            <a14:backgroundMark x1="72031" y1="60000" x2="74219" y2="59844"/>
                            <a14:backgroundMark x1="14688" y1="75000" x2="63906" y2="71094"/>
                            <a14:backgroundMark x1="63906" y1="71094" x2="78438" y2="72188"/>
                            <a14:backgroundMark x1="79063" y1="80313" x2="15469" y2="81406"/>
                            <a14:backgroundMark x1="15313" y1="7500" x2="22969" y2="7344"/>
                            <a14:backgroundMark x1="22969" y1="7344" x2="40156" y2="7344"/>
                            <a14:backgroundMark x1="40156" y1="7344" x2="76719" y2="5313"/>
                            <a14:backgroundMark x1="76719" y1="5313" x2="81875" y2="5313"/>
                            <a14:backgroundMark x1="84531" y1="5156" x2="85000" y2="8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50825"/>
                <a:ext cx="6337300" cy="633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71B9676-6DAB-4215-AD57-CC080AB516A1}"/>
                  </a:ext>
                </a:extLst>
              </p:cNvPr>
              <p:cNvSpPr/>
              <p:nvPr/>
            </p:nvSpPr>
            <p:spPr>
              <a:xfrm>
                <a:off x="2562225" y="747712"/>
                <a:ext cx="219075" cy="19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5" name="Ellipse 44">
            <a:extLst>
              <a:ext uri="{FF2B5EF4-FFF2-40B4-BE49-F238E27FC236}">
                <a16:creationId xmlns:a16="http://schemas.microsoft.com/office/drawing/2014/main" id="{05BB1E0A-6982-4393-87D1-60D213E6D3F6}"/>
              </a:ext>
            </a:extLst>
          </p:cNvPr>
          <p:cNvSpPr/>
          <p:nvPr/>
        </p:nvSpPr>
        <p:spPr>
          <a:xfrm>
            <a:off x="3697876" y="221599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7F4569E-E57A-442C-B78E-2201A1473BE8}"/>
              </a:ext>
            </a:extLst>
          </p:cNvPr>
          <p:cNvSpPr/>
          <p:nvPr/>
        </p:nvSpPr>
        <p:spPr>
          <a:xfrm>
            <a:off x="4063046" y="221599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8BFEA76B-1DB5-4746-9BF6-9AA8DA6B22DC}"/>
              </a:ext>
            </a:extLst>
          </p:cNvPr>
          <p:cNvSpPr/>
          <p:nvPr/>
        </p:nvSpPr>
        <p:spPr>
          <a:xfrm>
            <a:off x="4432979" y="223107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31B63FE1-5D82-4773-BDFA-3A0223437E92}"/>
              </a:ext>
            </a:extLst>
          </p:cNvPr>
          <p:cNvSpPr/>
          <p:nvPr/>
        </p:nvSpPr>
        <p:spPr>
          <a:xfrm>
            <a:off x="4800328" y="221138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B951FD5-6738-4D06-9A5A-9F999277E15C}"/>
              </a:ext>
            </a:extLst>
          </p:cNvPr>
          <p:cNvSpPr/>
          <p:nvPr/>
        </p:nvSpPr>
        <p:spPr>
          <a:xfrm>
            <a:off x="5162913" y="221599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D7C5F6D4-A38D-4482-B469-82508A8247BA}"/>
              </a:ext>
            </a:extLst>
          </p:cNvPr>
          <p:cNvSpPr/>
          <p:nvPr/>
        </p:nvSpPr>
        <p:spPr>
          <a:xfrm>
            <a:off x="5522913" y="221391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75D356A-4940-48E5-941B-F6CDC1EEC81A}"/>
              </a:ext>
            </a:extLst>
          </p:cNvPr>
          <p:cNvSpPr/>
          <p:nvPr/>
        </p:nvSpPr>
        <p:spPr>
          <a:xfrm>
            <a:off x="5880963" y="221018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BE35A0B3-5337-4D02-8E8C-F83317C3DEDE}"/>
              </a:ext>
            </a:extLst>
          </p:cNvPr>
          <p:cNvSpPr/>
          <p:nvPr/>
        </p:nvSpPr>
        <p:spPr>
          <a:xfrm>
            <a:off x="6246133" y="2206446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4C951C59-DF5F-4B57-8378-B779B782222E}"/>
              </a:ext>
            </a:extLst>
          </p:cNvPr>
          <p:cNvSpPr/>
          <p:nvPr/>
        </p:nvSpPr>
        <p:spPr>
          <a:xfrm>
            <a:off x="6606133" y="221018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2CB22709-30F1-473D-8AC2-A4D869E2584C}"/>
              </a:ext>
            </a:extLst>
          </p:cNvPr>
          <p:cNvSpPr/>
          <p:nvPr/>
        </p:nvSpPr>
        <p:spPr>
          <a:xfrm>
            <a:off x="6960283" y="2206447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5F02BA9-AAD8-430C-ABCD-9AD269A330B7}"/>
              </a:ext>
            </a:extLst>
          </p:cNvPr>
          <p:cNvSpPr/>
          <p:nvPr/>
        </p:nvSpPr>
        <p:spPr>
          <a:xfrm>
            <a:off x="3705225" y="176928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611732BC-EFAB-42E6-879C-05060EFB8811}"/>
              </a:ext>
            </a:extLst>
          </p:cNvPr>
          <p:cNvSpPr/>
          <p:nvPr/>
        </p:nvSpPr>
        <p:spPr>
          <a:xfrm>
            <a:off x="4070395" y="176928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750D0E3-D974-45FA-B03E-FE7E00DBB976}"/>
              </a:ext>
            </a:extLst>
          </p:cNvPr>
          <p:cNvSpPr/>
          <p:nvPr/>
        </p:nvSpPr>
        <p:spPr>
          <a:xfrm>
            <a:off x="4440328" y="178436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FC92E76A-DD39-48E1-895C-FB4352EBE7AD}"/>
              </a:ext>
            </a:extLst>
          </p:cNvPr>
          <p:cNvSpPr/>
          <p:nvPr/>
        </p:nvSpPr>
        <p:spPr>
          <a:xfrm>
            <a:off x="4807677" y="1764676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EC40F568-3386-4EB6-A785-61621239E32D}"/>
              </a:ext>
            </a:extLst>
          </p:cNvPr>
          <p:cNvSpPr/>
          <p:nvPr/>
        </p:nvSpPr>
        <p:spPr>
          <a:xfrm>
            <a:off x="5170262" y="1769281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472B3DDE-BB0D-42E5-B8EC-28D46F0E5C09}"/>
              </a:ext>
            </a:extLst>
          </p:cNvPr>
          <p:cNvSpPr/>
          <p:nvPr/>
        </p:nvSpPr>
        <p:spPr>
          <a:xfrm>
            <a:off x="5530262" y="1767206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15CB31AA-B235-4297-A637-92D3ED4BCB2E}"/>
              </a:ext>
            </a:extLst>
          </p:cNvPr>
          <p:cNvSpPr/>
          <p:nvPr/>
        </p:nvSpPr>
        <p:spPr>
          <a:xfrm>
            <a:off x="5888312" y="176347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8148CB37-E8E8-45CD-8E76-16598591E818}"/>
              </a:ext>
            </a:extLst>
          </p:cNvPr>
          <p:cNvSpPr/>
          <p:nvPr/>
        </p:nvSpPr>
        <p:spPr>
          <a:xfrm>
            <a:off x="6253482" y="1759734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CC4984D-F0CD-4D50-9F8E-FA49C9D0A639}"/>
              </a:ext>
            </a:extLst>
          </p:cNvPr>
          <p:cNvSpPr/>
          <p:nvPr/>
        </p:nvSpPr>
        <p:spPr>
          <a:xfrm>
            <a:off x="6613482" y="176347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225E921E-8278-434B-A6B6-CB1185D96C1E}"/>
              </a:ext>
            </a:extLst>
          </p:cNvPr>
          <p:cNvSpPr/>
          <p:nvPr/>
        </p:nvSpPr>
        <p:spPr>
          <a:xfrm>
            <a:off x="6967632" y="1759735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040780D-683B-4D46-8BF6-4DDFB4AD3223}"/>
              </a:ext>
            </a:extLst>
          </p:cNvPr>
          <p:cNvSpPr/>
          <p:nvPr/>
        </p:nvSpPr>
        <p:spPr>
          <a:xfrm>
            <a:off x="3708628" y="272480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B1316ADB-F46B-4AD2-882B-FCDEC1D1A859}"/>
              </a:ext>
            </a:extLst>
          </p:cNvPr>
          <p:cNvSpPr/>
          <p:nvPr/>
        </p:nvSpPr>
        <p:spPr>
          <a:xfrm>
            <a:off x="4073798" y="272480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63ABEE26-1069-4337-9D06-6ECD4C54FB44}"/>
              </a:ext>
            </a:extLst>
          </p:cNvPr>
          <p:cNvSpPr/>
          <p:nvPr/>
        </p:nvSpPr>
        <p:spPr>
          <a:xfrm>
            <a:off x="4443731" y="273989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87FFE209-696C-4A1A-8C53-4D4C357F7A6C}"/>
              </a:ext>
            </a:extLst>
          </p:cNvPr>
          <p:cNvSpPr/>
          <p:nvPr/>
        </p:nvSpPr>
        <p:spPr>
          <a:xfrm>
            <a:off x="4811080" y="272020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3D86937B-7822-49C2-92BD-1ED03C63E90D}"/>
              </a:ext>
            </a:extLst>
          </p:cNvPr>
          <p:cNvSpPr/>
          <p:nvPr/>
        </p:nvSpPr>
        <p:spPr>
          <a:xfrm>
            <a:off x="5173665" y="2724810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AE379CED-A1C8-43C1-B680-24011E3F1000}"/>
              </a:ext>
            </a:extLst>
          </p:cNvPr>
          <p:cNvSpPr/>
          <p:nvPr/>
        </p:nvSpPr>
        <p:spPr>
          <a:xfrm>
            <a:off x="5533665" y="272273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D781D43E-191A-4E36-ADD6-DB0E0751F541}"/>
              </a:ext>
            </a:extLst>
          </p:cNvPr>
          <p:cNvSpPr/>
          <p:nvPr/>
        </p:nvSpPr>
        <p:spPr>
          <a:xfrm>
            <a:off x="5891715" y="271899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61B0AD98-775E-45E0-9E6C-CE4E0A66AC52}"/>
              </a:ext>
            </a:extLst>
          </p:cNvPr>
          <p:cNvSpPr/>
          <p:nvPr/>
        </p:nvSpPr>
        <p:spPr>
          <a:xfrm>
            <a:off x="6256885" y="2715263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06944BF7-CB1D-424A-9BCC-1D51E6345758}"/>
              </a:ext>
            </a:extLst>
          </p:cNvPr>
          <p:cNvSpPr/>
          <p:nvPr/>
        </p:nvSpPr>
        <p:spPr>
          <a:xfrm>
            <a:off x="6616885" y="271899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673F8C0C-E5C1-4A52-8EFA-EA1775D0A460}"/>
              </a:ext>
            </a:extLst>
          </p:cNvPr>
          <p:cNvSpPr/>
          <p:nvPr/>
        </p:nvSpPr>
        <p:spPr>
          <a:xfrm>
            <a:off x="6971035" y="2715264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8F8545D-61C9-4087-9C60-D00B591E7F7B}"/>
              </a:ext>
            </a:extLst>
          </p:cNvPr>
          <p:cNvSpPr/>
          <p:nvPr/>
        </p:nvSpPr>
        <p:spPr>
          <a:xfrm>
            <a:off x="3705225" y="324376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DBFB6F2-CA67-48C4-99FB-CE33B6737561}"/>
              </a:ext>
            </a:extLst>
          </p:cNvPr>
          <p:cNvSpPr/>
          <p:nvPr/>
        </p:nvSpPr>
        <p:spPr>
          <a:xfrm>
            <a:off x="4070395" y="324376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F35B4422-FA72-4C5E-AD31-BA5FE6583B8A}"/>
              </a:ext>
            </a:extLst>
          </p:cNvPr>
          <p:cNvSpPr/>
          <p:nvPr/>
        </p:nvSpPr>
        <p:spPr>
          <a:xfrm>
            <a:off x="4440328" y="325884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FDFD5A20-A349-468C-B00F-DC45E26F6E81}"/>
              </a:ext>
            </a:extLst>
          </p:cNvPr>
          <p:cNvSpPr/>
          <p:nvPr/>
        </p:nvSpPr>
        <p:spPr>
          <a:xfrm>
            <a:off x="4807677" y="323916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237BA4C8-3F4C-4D4E-A377-294419EACB67}"/>
              </a:ext>
            </a:extLst>
          </p:cNvPr>
          <p:cNvSpPr/>
          <p:nvPr/>
        </p:nvSpPr>
        <p:spPr>
          <a:xfrm>
            <a:off x="5170262" y="3243766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5AB577EF-8711-4F8B-8AD8-DC978B13FA30}"/>
              </a:ext>
            </a:extLst>
          </p:cNvPr>
          <p:cNvSpPr/>
          <p:nvPr/>
        </p:nvSpPr>
        <p:spPr>
          <a:xfrm>
            <a:off x="5530262" y="324169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FD6183FB-28ED-461A-9F7D-5C65FE914B24}"/>
              </a:ext>
            </a:extLst>
          </p:cNvPr>
          <p:cNvSpPr/>
          <p:nvPr/>
        </p:nvSpPr>
        <p:spPr>
          <a:xfrm>
            <a:off x="5888312" y="323795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12C1CBC8-719C-432F-91F9-4D7E9EA94AD9}"/>
              </a:ext>
            </a:extLst>
          </p:cNvPr>
          <p:cNvSpPr/>
          <p:nvPr/>
        </p:nvSpPr>
        <p:spPr>
          <a:xfrm>
            <a:off x="6253482" y="3234219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7CB2962-092C-4D0B-B9D1-9E8AE45E81C4}"/>
              </a:ext>
            </a:extLst>
          </p:cNvPr>
          <p:cNvSpPr/>
          <p:nvPr/>
        </p:nvSpPr>
        <p:spPr>
          <a:xfrm>
            <a:off x="6613482" y="323795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720352CB-C411-461D-A035-F654A5827304}"/>
              </a:ext>
            </a:extLst>
          </p:cNvPr>
          <p:cNvSpPr/>
          <p:nvPr/>
        </p:nvSpPr>
        <p:spPr>
          <a:xfrm>
            <a:off x="6967632" y="3234220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71A63175-629E-406D-BCA5-55A9D753C712}"/>
              </a:ext>
            </a:extLst>
          </p:cNvPr>
          <p:cNvSpPr/>
          <p:nvPr/>
        </p:nvSpPr>
        <p:spPr>
          <a:xfrm>
            <a:off x="3705225" y="371711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CD7522CA-7463-4D1F-A1B5-22DE73D96EA4}"/>
              </a:ext>
            </a:extLst>
          </p:cNvPr>
          <p:cNvSpPr/>
          <p:nvPr/>
        </p:nvSpPr>
        <p:spPr>
          <a:xfrm>
            <a:off x="4070395" y="371711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8245B12C-BFF0-4355-AEA5-BC6862AA0CE5}"/>
              </a:ext>
            </a:extLst>
          </p:cNvPr>
          <p:cNvSpPr/>
          <p:nvPr/>
        </p:nvSpPr>
        <p:spPr>
          <a:xfrm>
            <a:off x="4440328" y="373219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268A635B-8B1D-40BF-AEDA-CBB4A3BB6C43}"/>
              </a:ext>
            </a:extLst>
          </p:cNvPr>
          <p:cNvSpPr/>
          <p:nvPr/>
        </p:nvSpPr>
        <p:spPr>
          <a:xfrm>
            <a:off x="4807677" y="371250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7EF7A59A-D4CA-434E-9ECD-95A662E4FCDA}"/>
              </a:ext>
            </a:extLst>
          </p:cNvPr>
          <p:cNvSpPr/>
          <p:nvPr/>
        </p:nvSpPr>
        <p:spPr>
          <a:xfrm>
            <a:off x="5170262" y="3717111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0BD34E4E-1C9F-43CD-949C-93A92261894A}"/>
              </a:ext>
            </a:extLst>
          </p:cNvPr>
          <p:cNvSpPr/>
          <p:nvPr/>
        </p:nvSpPr>
        <p:spPr>
          <a:xfrm>
            <a:off x="5530262" y="371503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5D3E96FD-8BEA-4386-B9DA-D02C60DC8298}"/>
              </a:ext>
            </a:extLst>
          </p:cNvPr>
          <p:cNvSpPr/>
          <p:nvPr/>
        </p:nvSpPr>
        <p:spPr>
          <a:xfrm>
            <a:off x="5888312" y="371130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C210D26E-9A95-4325-B240-CD2F5C047323}"/>
              </a:ext>
            </a:extLst>
          </p:cNvPr>
          <p:cNvSpPr/>
          <p:nvPr/>
        </p:nvSpPr>
        <p:spPr>
          <a:xfrm>
            <a:off x="6253482" y="3707564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9331C178-0C38-4C51-9CC2-65D802577601}"/>
              </a:ext>
            </a:extLst>
          </p:cNvPr>
          <p:cNvSpPr/>
          <p:nvPr/>
        </p:nvSpPr>
        <p:spPr>
          <a:xfrm>
            <a:off x="6613482" y="371130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F469204B-C5F4-451C-A9D4-A5C14A39878C}"/>
              </a:ext>
            </a:extLst>
          </p:cNvPr>
          <p:cNvSpPr/>
          <p:nvPr/>
        </p:nvSpPr>
        <p:spPr>
          <a:xfrm>
            <a:off x="6967632" y="3707565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1846B43B-010D-4852-BD49-CBF8BFDC3EDB}"/>
              </a:ext>
            </a:extLst>
          </p:cNvPr>
          <p:cNvSpPr/>
          <p:nvPr/>
        </p:nvSpPr>
        <p:spPr>
          <a:xfrm>
            <a:off x="3705225" y="511152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5FA817A3-79B7-4584-B2A4-84F0A03305A2}"/>
              </a:ext>
            </a:extLst>
          </p:cNvPr>
          <p:cNvSpPr/>
          <p:nvPr/>
        </p:nvSpPr>
        <p:spPr>
          <a:xfrm>
            <a:off x="4070395" y="511152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650EB80-B328-4E35-85C9-6328079D897D}"/>
              </a:ext>
            </a:extLst>
          </p:cNvPr>
          <p:cNvSpPr/>
          <p:nvPr/>
        </p:nvSpPr>
        <p:spPr>
          <a:xfrm>
            <a:off x="4440328" y="512660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BA54E811-47B6-47D3-82DF-53830A4C0AAC}"/>
              </a:ext>
            </a:extLst>
          </p:cNvPr>
          <p:cNvSpPr/>
          <p:nvPr/>
        </p:nvSpPr>
        <p:spPr>
          <a:xfrm>
            <a:off x="4807677" y="510692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48BB32CF-0FD3-4FA2-A961-A295FF6B3AA7}"/>
              </a:ext>
            </a:extLst>
          </p:cNvPr>
          <p:cNvSpPr/>
          <p:nvPr/>
        </p:nvSpPr>
        <p:spPr>
          <a:xfrm>
            <a:off x="5170262" y="5111528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CC5D39F5-B009-42CE-A9F8-A54F4C432575}"/>
              </a:ext>
            </a:extLst>
          </p:cNvPr>
          <p:cNvSpPr/>
          <p:nvPr/>
        </p:nvSpPr>
        <p:spPr>
          <a:xfrm>
            <a:off x="5530262" y="510945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4D6BB972-4AE3-4C3F-A27C-699E34A37E99}"/>
              </a:ext>
            </a:extLst>
          </p:cNvPr>
          <p:cNvSpPr/>
          <p:nvPr/>
        </p:nvSpPr>
        <p:spPr>
          <a:xfrm>
            <a:off x="5888312" y="510571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539BD3CD-14CC-4DA9-9E91-EA6272952BE0}"/>
              </a:ext>
            </a:extLst>
          </p:cNvPr>
          <p:cNvSpPr/>
          <p:nvPr/>
        </p:nvSpPr>
        <p:spPr>
          <a:xfrm>
            <a:off x="6253482" y="5101981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70BCC822-FF75-403C-A099-7C85DA064860}"/>
              </a:ext>
            </a:extLst>
          </p:cNvPr>
          <p:cNvSpPr/>
          <p:nvPr/>
        </p:nvSpPr>
        <p:spPr>
          <a:xfrm>
            <a:off x="6613482" y="510571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F9A23EE1-8BA9-4401-83CE-391D29F84838}"/>
              </a:ext>
            </a:extLst>
          </p:cNvPr>
          <p:cNvSpPr/>
          <p:nvPr/>
        </p:nvSpPr>
        <p:spPr>
          <a:xfrm>
            <a:off x="6967632" y="5101982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79169031-5F55-4C81-8E76-F345F17C0B49}"/>
              </a:ext>
            </a:extLst>
          </p:cNvPr>
          <p:cNvSpPr/>
          <p:nvPr/>
        </p:nvSpPr>
        <p:spPr>
          <a:xfrm>
            <a:off x="3705225" y="419911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CBD14523-7A9B-45FF-9220-2E2367C760F9}"/>
              </a:ext>
            </a:extLst>
          </p:cNvPr>
          <p:cNvSpPr/>
          <p:nvPr/>
        </p:nvSpPr>
        <p:spPr>
          <a:xfrm>
            <a:off x="4070395" y="419911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CFD161A7-0451-4953-8E3B-771C49327723}"/>
              </a:ext>
            </a:extLst>
          </p:cNvPr>
          <p:cNvSpPr/>
          <p:nvPr/>
        </p:nvSpPr>
        <p:spPr>
          <a:xfrm>
            <a:off x="4440328" y="421420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16AB3A78-8613-443F-940C-8441A2690CB1}"/>
              </a:ext>
            </a:extLst>
          </p:cNvPr>
          <p:cNvSpPr/>
          <p:nvPr/>
        </p:nvSpPr>
        <p:spPr>
          <a:xfrm>
            <a:off x="4807677" y="419451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E68EE8AA-9595-42E8-B220-FA39C4522E3F}"/>
              </a:ext>
            </a:extLst>
          </p:cNvPr>
          <p:cNvSpPr/>
          <p:nvPr/>
        </p:nvSpPr>
        <p:spPr>
          <a:xfrm>
            <a:off x="5170262" y="4199119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6E860416-455C-48D0-8CE8-87EB28D5BDF4}"/>
              </a:ext>
            </a:extLst>
          </p:cNvPr>
          <p:cNvSpPr/>
          <p:nvPr/>
        </p:nvSpPr>
        <p:spPr>
          <a:xfrm>
            <a:off x="5530262" y="419704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8D18E50A-AB0F-412B-9DC6-4E0EF4865736}"/>
              </a:ext>
            </a:extLst>
          </p:cNvPr>
          <p:cNvSpPr/>
          <p:nvPr/>
        </p:nvSpPr>
        <p:spPr>
          <a:xfrm>
            <a:off x="5888312" y="419330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64BAB195-4331-4346-8E9B-AEDD0C3D9D32}"/>
              </a:ext>
            </a:extLst>
          </p:cNvPr>
          <p:cNvSpPr/>
          <p:nvPr/>
        </p:nvSpPr>
        <p:spPr>
          <a:xfrm>
            <a:off x="6253482" y="4189572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2C95C015-F789-4A8C-B626-DB2890E5AC1C}"/>
              </a:ext>
            </a:extLst>
          </p:cNvPr>
          <p:cNvSpPr/>
          <p:nvPr/>
        </p:nvSpPr>
        <p:spPr>
          <a:xfrm>
            <a:off x="6613482" y="419330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4151C4C9-E685-4ABD-BA15-2048E1F8E43B}"/>
              </a:ext>
            </a:extLst>
          </p:cNvPr>
          <p:cNvSpPr/>
          <p:nvPr/>
        </p:nvSpPr>
        <p:spPr>
          <a:xfrm>
            <a:off x="6967632" y="4189573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6967F9D1-87DD-4979-85F5-A47EEF4CCECB}"/>
              </a:ext>
            </a:extLst>
          </p:cNvPr>
          <p:cNvSpPr/>
          <p:nvPr/>
        </p:nvSpPr>
        <p:spPr>
          <a:xfrm>
            <a:off x="3706178" y="467618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E54B094B-C23E-4607-8270-D7880B0E83BB}"/>
              </a:ext>
            </a:extLst>
          </p:cNvPr>
          <p:cNvSpPr/>
          <p:nvPr/>
        </p:nvSpPr>
        <p:spPr>
          <a:xfrm>
            <a:off x="4071348" y="467618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55297E61-27A6-4E05-97F0-E9DBB333FECF}"/>
              </a:ext>
            </a:extLst>
          </p:cNvPr>
          <p:cNvSpPr/>
          <p:nvPr/>
        </p:nvSpPr>
        <p:spPr>
          <a:xfrm>
            <a:off x="4441281" y="469126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57FDD80D-84F4-4E40-B5E9-A5CC31C1F346}"/>
              </a:ext>
            </a:extLst>
          </p:cNvPr>
          <p:cNvSpPr/>
          <p:nvPr/>
        </p:nvSpPr>
        <p:spPr>
          <a:xfrm>
            <a:off x="4808630" y="467158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A2D3D2E6-A29A-4A51-828A-404BC415B7DE}"/>
              </a:ext>
            </a:extLst>
          </p:cNvPr>
          <p:cNvSpPr/>
          <p:nvPr/>
        </p:nvSpPr>
        <p:spPr>
          <a:xfrm>
            <a:off x="5171215" y="4676185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4C1CBCF4-BF27-4DA8-AF1E-E2D760038E7F}"/>
              </a:ext>
            </a:extLst>
          </p:cNvPr>
          <p:cNvSpPr/>
          <p:nvPr/>
        </p:nvSpPr>
        <p:spPr>
          <a:xfrm>
            <a:off x="5531215" y="467411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49E5B2F4-B2E9-44DC-8260-B573A98E2520}"/>
              </a:ext>
            </a:extLst>
          </p:cNvPr>
          <p:cNvSpPr/>
          <p:nvPr/>
        </p:nvSpPr>
        <p:spPr>
          <a:xfrm>
            <a:off x="5889265" y="467037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77D5CB5F-E7C7-48C6-AEF4-3C4A2C06A49E}"/>
              </a:ext>
            </a:extLst>
          </p:cNvPr>
          <p:cNvSpPr/>
          <p:nvPr/>
        </p:nvSpPr>
        <p:spPr>
          <a:xfrm>
            <a:off x="6254435" y="4666638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E108CBFE-01E7-47C3-8A97-67C7745B375A}"/>
              </a:ext>
            </a:extLst>
          </p:cNvPr>
          <p:cNvSpPr/>
          <p:nvPr/>
        </p:nvSpPr>
        <p:spPr>
          <a:xfrm>
            <a:off x="6614435" y="467037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69E35E1E-0543-4A00-9FB4-39C8914F0659}"/>
              </a:ext>
            </a:extLst>
          </p:cNvPr>
          <p:cNvSpPr/>
          <p:nvPr/>
        </p:nvSpPr>
        <p:spPr>
          <a:xfrm>
            <a:off x="6968585" y="4666639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A8CD138-16B7-46C2-A21E-F55CFD16BBD2}"/>
              </a:ext>
            </a:extLst>
          </p:cNvPr>
          <p:cNvSpPr/>
          <p:nvPr/>
        </p:nvSpPr>
        <p:spPr>
          <a:xfrm>
            <a:off x="9037140" y="704830"/>
            <a:ext cx="1230058" cy="378883"/>
          </a:xfrm>
          <a:prstGeom prst="roundRect">
            <a:avLst/>
          </a:prstGeom>
          <a:solidFill>
            <a:srgbClr val="FFD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E187C04F-B4F2-4105-869A-DB358E62D782}"/>
              </a:ext>
            </a:extLst>
          </p:cNvPr>
          <p:cNvSpPr/>
          <p:nvPr/>
        </p:nvSpPr>
        <p:spPr>
          <a:xfrm>
            <a:off x="3631886" y="78672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4DDF2763-38D2-4D39-91FE-DA19B172F140}"/>
              </a:ext>
            </a:extLst>
          </p:cNvPr>
          <p:cNvSpPr/>
          <p:nvPr/>
        </p:nvSpPr>
        <p:spPr>
          <a:xfrm>
            <a:off x="3997056" y="78672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D1AD1439-19F9-4FB8-A14D-3059577A30EF}"/>
              </a:ext>
            </a:extLst>
          </p:cNvPr>
          <p:cNvSpPr/>
          <p:nvPr/>
        </p:nvSpPr>
        <p:spPr>
          <a:xfrm>
            <a:off x="4366989" y="801809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6C7E0E67-4D17-4CCD-82C1-10BAB916F003}"/>
              </a:ext>
            </a:extLst>
          </p:cNvPr>
          <p:cNvSpPr/>
          <p:nvPr/>
        </p:nvSpPr>
        <p:spPr>
          <a:xfrm>
            <a:off x="4734338" y="78212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id="{6FEE6D85-BCCC-473A-8443-40FB3F9F16A4}"/>
              </a:ext>
            </a:extLst>
          </p:cNvPr>
          <p:cNvSpPr/>
          <p:nvPr/>
        </p:nvSpPr>
        <p:spPr>
          <a:xfrm>
            <a:off x="5096923" y="786728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id="{F1858EA3-0460-4CE5-9BFE-15585D9485DD}"/>
              </a:ext>
            </a:extLst>
          </p:cNvPr>
          <p:cNvSpPr/>
          <p:nvPr/>
        </p:nvSpPr>
        <p:spPr>
          <a:xfrm>
            <a:off x="5456923" y="78465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8DB9D061-A1B7-4536-A0EE-2786C71E435D}"/>
              </a:ext>
            </a:extLst>
          </p:cNvPr>
          <p:cNvSpPr/>
          <p:nvPr/>
        </p:nvSpPr>
        <p:spPr>
          <a:xfrm>
            <a:off x="5814973" y="78091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FF8B3CE3-455A-46F6-A355-EFDD025728B8}"/>
              </a:ext>
            </a:extLst>
          </p:cNvPr>
          <p:cNvSpPr/>
          <p:nvPr/>
        </p:nvSpPr>
        <p:spPr>
          <a:xfrm>
            <a:off x="6180143" y="77718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EDCA1ED5-45CF-4A89-965A-AB0CE3F69ECE}"/>
              </a:ext>
            </a:extLst>
          </p:cNvPr>
          <p:cNvSpPr/>
          <p:nvPr/>
        </p:nvSpPr>
        <p:spPr>
          <a:xfrm>
            <a:off x="6540143" y="78091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E7955792-5CDC-4093-AA44-7BF37A529079}"/>
              </a:ext>
            </a:extLst>
          </p:cNvPr>
          <p:cNvSpPr/>
          <p:nvPr/>
        </p:nvSpPr>
        <p:spPr>
          <a:xfrm>
            <a:off x="8126775" y="729298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957AAD7E-474A-4CD6-8178-F842EEB90C05}"/>
              </a:ext>
            </a:extLst>
          </p:cNvPr>
          <p:cNvSpPr/>
          <p:nvPr/>
        </p:nvSpPr>
        <p:spPr>
          <a:xfrm>
            <a:off x="3697876" y="129082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17451223-1AF3-404B-977B-A3B05C1335F5}"/>
              </a:ext>
            </a:extLst>
          </p:cNvPr>
          <p:cNvSpPr/>
          <p:nvPr/>
        </p:nvSpPr>
        <p:spPr>
          <a:xfrm>
            <a:off x="4065225" y="129613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1D430075-D772-43BD-BDB0-A7C334B443E2}"/>
              </a:ext>
            </a:extLst>
          </p:cNvPr>
          <p:cNvSpPr/>
          <p:nvPr/>
        </p:nvSpPr>
        <p:spPr>
          <a:xfrm>
            <a:off x="5462773" y="126844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0544A6A3-BC3B-4D52-8A1E-2480756E832D}"/>
              </a:ext>
            </a:extLst>
          </p:cNvPr>
          <p:cNvSpPr/>
          <p:nvPr/>
        </p:nvSpPr>
        <p:spPr>
          <a:xfrm>
            <a:off x="5820823" y="1264704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Ellipse 153">
            <a:extLst>
              <a:ext uri="{FF2B5EF4-FFF2-40B4-BE49-F238E27FC236}">
                <a16:creationId xmlns:a16="http://schemas.microsoft.com/office/drawing/2014/main" id="{5E526D13-F006-4374-8CB4-77ACD86C60CB}"/>
              </a:ext>
            </a:extLst>
          </p:cNvPr>
          <p:cNvSpPr/>
          <p:nvPr/>
        </p:nvSpPr>
        <p:spPr>
          <a:xfrm>
            <a:off x="6185993" y="126096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Ellipse 154">
            <a:extLst>
              <a:ext uri="{FF2B5EF4-FFF2-40B4-BE49-F238E27FC236}">
                <a16:creationId xmlns:a16="http://schemas.microsoft.com/office/drawing/2014/main" id="{F5F67F88-D4EA-404C-A22B-C1A7615F3DE9}"/>
              </a:ext>
            </a:extLst>
          </p:cNvPr>
          <p:cNvSpPr/>
          <p:nvPr/>
        </p:nvSpPr>
        <p:spPr>
          <a:xfrm>
            <a:off x="6545993" y="1264704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Ellipse 155">
            <a:extLst>
              <a:ext uri="{FF2B5EF4-FFF2-40B4-BE49-F238E27FC236}">
                <a16:creationId xmlns:a16="http://schemas.microsoft.com/office/drawing/2014/main" id="{4EC35982-79D7-4778-88FD-F61B65DCFF6D}"/>
              </a:ext>
            </a:extLst>
          </p:cNvPr>
          <p:cNvSpPr/>
          <p:nvPr/>
        </p:nvSpPr>
        <p:spPr>
          <a:xfrm>
            <a:off x="6900143" y="1260969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Ellipse 156">
            <a:extLst>
              <a:ext uri="{FF2B5EF4-FFF2-40B4-BE49-F238E27FC236}">
                <a16:creationId xmlns:a16="http://schemas.microsoft.com/office/drawing/2014/main" id="{5645DA5A-7AAB-469A-8FDD-6D5512FC0CCE}"/>
              </a:ext>
            </a:extLst>
          </p:cNvPr>
          <p:cNvSpPr/>
          <p:nvPr/>
        </p:nvSpPr>
        <p:spPr>
          <a:xfrm>
            <a:off x="4421096" y="1285596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Ellipse 157">
            <a:extLst>
              <a:ext uri="{FF2B5EF4-FFF2-40B4-BE49-F238E27FC236}">
                <a16:creationId xmlns:a16="http://schemas.microsoft.com/office/drawing/2014/main" id="{ABBE4CF8-1DB2-46B7-B628-9F14EA76BD28}"/>
              </a:ext>
            </a:extLst>
          </p:cNvPr>
          <p:cNvSpPr/>
          <p:nvPr/>
        </p:nvSpPr>
        <p:spPr>
          <a:xfrm>
            <a:off x="4788445" y="126591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Ellipse 158">
            <a:extLst>
              <a:ext uri="{FF2B5EF4-FFF2-40B4-BE49-F238E27FC236}">
                <a16:creationId xmlns:a16="http://schemas.microsoft.com/office/drawing/2014/main" id="{EA8DC021-F4A6-4F08-9ACF-FDD37D6554D9}"/>
              </a:ext>
            </a:extLst>
          </p:cNvPr>
          <p:cNvSpPr/>
          <p:nvPr/>
        </p:nvSpPr>
        <p:spPr>
          <a:xfrm>
            <a:off x="5151030" y="1270515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3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3F000F85-656F-4791-BD3F-B0D984E8EA94}"/>
              </a:ext>
            </a:extLst>
          </p:cNvPr>
          <p:cNvGrpSpPr/>
          <p:nvPr/>
        </p:nvGrpSpPr>
        <p:grpSpPr>
          <a:xfrm>
            <a:off x="2927350" y="250825"/>
            <a:ext cx="6337300" cy="6337300"/>
            <a:chOff x="1784350" y="250825"/>
            <a:chExt cx="6337300" cy="6337300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B1D56AA0-1FD3-4583-B5FD-D5814C82DBB8}"/>
                </a:ext>
              </a:extLst>
            </p:cNvPr>
            <p:cNvCxnSpPr/>
            <p:nvPr/>
          </p:nvCxnSpPr>
          <p:spPr>
            <a:xfrm flipV="1">
              <a:off x="2562225" y="8858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A800CDE1-2B20-49F0-9374-C3EBF368A93C}"/>
                </a:ext>
              </a:extLst>
            </p:cNvPr>
            <p:cNvCxnSpPr/>
            <p:nvPr/>
          </p:nvCxnSpPr>
          <p:spPr>
            <a:xfrm flipV="1">
              <a:off x="2562225" y="13716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42653648-E2E8-47B8-9CCD-035705B3F494}"/>
                </a:ext>
              </a:extLst>
            </p:cNvPr>
            <p:cNvCxnSpPr/>
            <p:nvPr/>
          </p:nvCxnSpPr>
          <p:spPr>
            <a:xfrm flipV="1">
              <a:off x="2562225" y="18573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39D36C41-3AA2-4B5B-87E5-21C139DE962E}"/>
                </a:ext>
              </a:extLst>
            </p:cNvPr>
            <p:cNvCxnSpPr/>
            <p:nvPr/>
          </p:nvCxnSpPr>
          <p:spPr>
            <a:xfrm flipV="1">
              <a:off x="2562225" y="23431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E5EA1F35-0A2E-43B3-8AC2-7DC5DB8F4455}"/>
                </a:ext>
              </a:extLst>
            </p:cNvPr>
            <p:cNvCxnSpPr/>
            <p:nvPr/>
          </p:nvCxnSpPr>
          <p:spPr>
            <a:xfrm flipV="1">
              <a:off x="2562225" y="28289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F80AE0E7-E5FD-4502-B819-19511073564A}"/>
                </a:ext>
              </a:extLst>
            </p:cNvPr>
            <p:cNvCxnSpPr/>
            <p:nvPr/>
          </p:nvCxnSpPr>
          <p:spPr>
            <a:xfrm flipV="1">
              <a:off x="2562225" y="33147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D09DD40-3DA0-46F8-A537-FF8B03684995}"/>
                </a:ext>
              </a:extLst>
            </p:cNvPr>
            <p:cNvCxnSpPr/>
            <p:nvPr/>
          </p:nvCxnSpPr>
          <p:spPr>
            <a:xfrm flipV="1">
              <a:off x="2562225" y="38004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F5250244-9BE4-44FD-BC8A-FC8D05D3CF2D}"/>
                </a:ext>
              </a:extLst>
            </p:cNvPr>
            <p:cNvCxnSpPr/>
            <p:nvPr/>
          </p:nvCxnSpPr>
          <p:spPr>
            <a:xfrm flipV="1">
              <a:off x="2562225" y="42862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FFB1C133-1A8E-4246-B445-1222324AFB8A}"/>
                </a:ext>
              </a:extLst>
            </p:cNvPr>
            <p:cNvCxnSpPr/>
            <p:nvPr/>
          </p:nvCxnSpPr>
          <p:spPr>
            <a:xfrm flipV="1">
              <a:off x="2562225" y="47720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2F1EC3F5-C067-457C-90E6-0FD1D7D985FF}"/>
                </a:ext>
              </a:extLst>
            </p:cNvPr>
            <p:cNvCxnSpPr/>
            <p:nvPr/>
          </p:nvCxnSpPr>
          <p:spPr>
            <a:xfrm flipV="1">
              <a:off x="2562225" y="52578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1CA46035-940A-46AD-A378-3405381BFE0C}"/>
                </a:ext>
              </a:extLst>
            </p:cNvPr>
            <p:cNvGrpSpPr/>
            <p:nvPr/>
          </p:nvGrpSpPr>
          <p:grpSpPr>
            <a:xfrm>
              <a:off x="1784350" y="250825"/>
              <a:ext cx="6337300" cy="6337300"/>
              <a:chOff x="1784350" y="250825"/>
              <a:chExt cx="6337300" cy="6337300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70F8B53A-6460-4866-89AB-2A2AAEAB99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25" b="95000" l="1563" r="98594">
                            <a14:foregroundMark x1="7344" y1="4531" x2="10938" y2="81094"/>
                            <a14:foregroundMark x1="11875" y1="8125" x2="14880" y2="8189"/>
                            <a14:foregroundMark x1="89844" y1="3125" x2="88438" y2="92500"/>
                            <a14:foregroundMark x1="94844" y1="91406" x2="7031" y2="95156"/>
                            <a14:foregroundMark x1="1563" y1="95000" x2="1563" y2="95000"/>
                            <a14:foregroundMark x1="98594" y1="90625" x2="98594" y2="90625"/>
                            <a14:backgroundMark x1="15469" y1="24063" x2="66719" y2="24063"/>
                            <a14:backgroundMark x1="66719" y1="24063" x2="82500" y2="22500"/>
                            <a14:backgroundMark x1="82500" y1="22500" x2="84063" y2="23125"/>
                            <a14:backgroundMark x1="85000" y1="37188" x2="15313" y2="38438"/>
                            <a14:backgroundMark x1="15313" y1="31719" x2="15313" y2="31719"/>
                            <a14:backgroundMark x1="15469" y1="47344" x2="73281" y2="44375"/>
                            <a14:backgroundMark x1="73281" y1="44375" x2="83281" y2="44375"/>
                            <a14:backgroundMark x1="15469" y1="60000" x2="72031" y2="60000"/>
                            <a14:backgroundMark x1="72031" y1="60000" x2="74219" y2="59844"/>
                            <a14:backgroundMark x1="14688" y1="75000" x2="63906" y2="71094"/>
                            <a14:backgroundMark x1="63906" y1="71094" x2="78438" y2="72188"/>
                            <a14:backgroundMark x1="79063" y1="80313" x2="15469" y2="81406"/>
                            <a14:backgroundMark x1="15313" y1="7500" x2="22969" y2="7344"/>
                            <a14:backgroundMark x1="22969" y1="7344" x2="40156" y2="7344"/>
                            <a14:backgroundMark x1="40156" y1="7344" x2="76719" y2="5313"/>
                            <a14:backgroundMark x1="76719" y1="5313" x2="81875" y2="5313"/>
                            <a14:backgroundMark x1="84531" y1="5156" x2="85000" y2="8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50825"/>
                <a:ext cx="6337300" cy="633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71B9676-6DAB-4215-AD57-CC080AB516A1}"/>
                  </a:ext>
                </a:extLst>
              </p:cNvPr>
              <p:cNvSpPr/>
              <p:nvPr/>
            </p:nvSpPr>
            <p:spPr>
              <a:xfrm>
                <a:off x="2562225" y="747712"/>
                <a:ext cx="219075" cy="19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5" name="Ellipse 44">
            <a:extLst>
              <a:ext uri="{FF2B5EF4-FFF2-40B4-BE49-F238E27FC236}">
                <a16:creationId xmlns:a16="http://schemas.microsoft.com/office/drawing/2014/main" id="{05BB1E0A-6982-4393-87D1-60D213E6D3F6}"/>
              </a:ext>
            </a:extLst>
          </p:cNvPr>
          <p:cNvSpPr/>
          <p:nvPr/>
        </p:nvSpPr>
        <p:spPr>
          <a:xfrm>
            <a:off x="3697876" y="221599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67F4569E-E57A-442C-B78E-2201A1473BE8}"/>
              </a:ext>
            </a:extLst>
          </p:cNvPr>
          <p:cNvSpPr/>
          <p:nvPr/>
        </p:nvSpPr>
        <p:spPr>
          <a:xfrm>
            <a:off x="4063046" y="221599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8BFEA76B-1DB5-4746-9BF6-9AA8DA6B22DC}"/>
              </a:ext>
            </a:extLst>
          </p:cNvPr>
          <p:cNvSpPr/>
          <p:nvPr/>
        </p:nvSpPr>
        <p:spPr>
          <a:xfrm>
            <a:off x="4432979" y="223107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31B63FE1-5D82-4773-BDFA-3A0223437E92}"/>
              </a:ext>
            </a:extLst>
          </p:cNvPr>
          <p:cNvSpPr/>
          <p:nvPr/>
        </p:nvSpPr>
        <p:spPr>
          <a:xfrm>
            <a:off x="4800328" y="221138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B951FD5-6738-4D06-9A5A-9F999277E15C}"/>
              </a:ext>
            </a:extLst>
          </p:cNvPr>
          <p:cNvSpPr/>
          <p:nvPr/>
        </p:nvSpPr>
        <p:spPr>
          <a:xfrm>
            <a:off x="5162913" y="2215993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D7C5F6D4-A38D-4482-B469-82508A8247BA}"/>
              </a:ext>
            </a:extLst>
          </p:cNvPr>
          <p:cNvSpPr/>
          <p:nvPr/>
        </p:nvSpPr>
        <p:spPr>
          <a:xfrm>
            <a:off x="5522913" y="221391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175D356A-4940-48E5-941B-F6CDC1EEC81A}"/>
              </a:ext>
            </a:extLst>
          </p:cNvPr>
          <p:cNvSpPr/>
          <p:nvPr/>
        </p:nvSpPr>
        <p:spPr>
          <a:xfrm>
            <a:off x="5880963" y="221018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BE35A0B3-5337-4D02-8E8C-F83317C3DEDE}"/>
              </a:ext>
            </a:extLst>
          </p:cNvPr>
          <p:cNvSpPr/>
          <p:nvPr/>
        </p:nvSpPr>
        <p:spPr>
          <a:xfrm>
            <a:off x="6246133" y="2206446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4C951C59-DF5F-4B57-8378-B779B782222E}"/>
              </a:ext>
            </a:extLst>
          </p:cNvPr>
          <p:cNvSpPr/>
          <p:nvPr/>
        </p:nvSpPr>
        <p:spPr>
          <a:xfrm>
            <a:off x="6606133" y="2210182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2CB22709-30F1-473D-8AC2-A4D869E2584C}"/>
              </a:ext>
            </a:extLst>
          </p:cNvPr>
          <p:cNvSpPr/>
          <p:nvPr/>
        </p:nvSpPr>
        <p:spPr>
          <a:xfrm>
            <a:off x="6960283" y="2206447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5F02BA9-AAD8-430C-ABCD-9AD269A330B7}"/>
              </a:ext>
            </a:extLst>
          </p:cNvPr>
          <p:cNvSpPr/>
          <p:nvPr/>
        </p:nvSpPr>
        <p:spPr>
          <a:xfrm>
            <a:off x="3705225" y="176928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611732BC-EFAB-42E6-879C-05060EFB8811}"/>
              </a:ext>
            </a:extLst>
          </p:cNvPr>
          <p:cNvSpPr/>
          <p:nvPr/>
        </p:nvSpPr>
        <p:spPr>
          <a:xfrm>
            <a:off x="4070395" y="176928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9750D0E3-D974-45FA-B03E-FE7E00DBB976}"/>
              </a:ext>
            </a:extLst>
          </p:cNvPr>
          <p:cNvSpPr/>
          <p:nvPr/>
        </p:nvSpPr>
        <p:spPr>
          <a:xfrm>
            <a:off x="4440328" y="178436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FC92E76A-DD39-48E1-895C-FB4352EBE7AD}"/>
              </a:ext>
            </a:extLst>
          </p:cNvPr>
          <p:cNvSpPr/>
          <p:nvPr/>
        </p:nvSpPr>
        <p:spPr>
          <a:xfrm>
            <a:off x="4807677" y="1764676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EC40F568-3386-4EB6-A785-61621239E32D}"/>
              </a:ext>
            </a:extLst>
          </p:cNvPr>
          <p:cNvSpPr/>
          <p:nvPr/>
        </p:nvSpPr>
        <p:spPr>
          <a:xfrm>
            <a:off x="5170262" y="1769281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472B3DDE-BB0D-42E5-B8EC-28D46F0E5C09}"/>
              </a:ext>
            </a:extLst>
          </p:cNvPr>
          <p:cNvSpPr/>
          <p:nvPr/>
        </p:nvSpPr>
        <p:spPr>
          <a:xfrm>
            <a:off x="5530262" y="1767206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15CB31AA-B235-4297-A637-92D3ED4BCB2E}"/>
              </a:ext>
            </a:extLst>
          </p:cNvPr>
          <p:cNvSpPr/>
          <p:nvPr/>
        </p:nvSpPr>
        <p:spPr>
          <a:xfrm>
            <a:off x="5888312" y="176347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8148CB37-E8E8-45CD-8E76-16598591E818}"/>
              </a:ext>
            </a:extLst>
          </p:cNvPr>
          <p:cNvSpPr/>
          <p:nvPr/>
        </p:nvSpPr>
        <p:spPr>
          <a:xfrm>
            <a:off x="6253482" y="1759734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BCC4984D-F0CD-4D50-9F8E-FA49C9D0A639}"/>
              </a:ext>
            </a:extLst>
          </p:cNvPr>
          <p:cNvSpPr/>
          <p:nvPr/>
        </p:nvSpPr>
        <p:spPr>
          <a:xfrm>
            <a:off x="6613482" y="176347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225E921E-8278-434B-A6B6-CB1185D96C1E}"/>
              </a:ext>
            </a:extLst>
          </p:cNvPr>
          <p:cNvSpPr/>
          <p:nvPr/>
        </p:nvSpPr>
        <p:spPr>
          <a:xfrm>
            <a:off x="6967632" y="1759735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2040780D-683B-4D46-8BF6-4DDFB4AD3223}"/>
              </a:ext>
            </a:extLst>
          </p:cNvPr>
          <p:cNvSpPr/>
          <p:nvPr/>
        </p:nvSpPr>
        <p:spPr>
          <a:xfrm>
            <a:off x="3708628" y="272480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B1316ADB-F46B-4AD2-882B-FCDEC1D1A859}"/>
              </a:ext>
            </a:extLst>
          </p:cNvPr>
          <p:cNvSpPr/>
          <p:nvPr/>
        </p:nvSpPr>
        <p:spPr>
          <a:xfrm>
            <a:off x="4073798" y="272480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63ABEE26-1069-4337-9D06-6ECD4C54FB44}"/>
              </a:ext>
            </a:extLst>
          </p:cNvPr>
          <p:cNvSpPr/>
          <p:nvPr/>
        </p:nvSpPr>
        <p:spPr>
          <a:xfrm>
            <a:off x="4443731" y="273989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87FFE209-696C-4A1A-8C53-4D4C357F7A6C}"/>
              </a:ext>
            </a:extLst>
          </p:cNvPr>
          <p:cNvSpPr/>
          <p:nvPr/>
        </p:nvSpPr>
        <p:spPr>
          <a:xfrm>
            <a:off x="4811080" y="272020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3D86937B-7822-49C2-92BD-1ED03C63E90D}"/>
              </a:ext>
            </a:extLst>
          </p:cNvPr>
          <p:cNvSpPr/>
          <p:nvPr/>
        </p:nvSpPr>
        <p:spPr>
          <a:xfrm>
            <a:off x="5173665" y="2724810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AE379CED-A1C8-43C1-B680-24011E3F1000}"/>
              </a:ext>
            </a:extLst>
          </p:cNvPr>
          <p:cNvSpPr/>
          <p:nvPr/>
        </p:nvSpPr>
        <p:spPr>
          <a:xfrm>
            <a:off x="5533665" y="272273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D781D43E-191A-4E36-ADD6-DB0E0751F541}"/>
              </a:ext>
            </a:extLst>
          </p:cNvPr>
          <p:cNvSpPr/>
          <p:nvPr/>
        </p:nvSpPr>
        <p:spPr>
          <a:xfrm>
            <a:off x="5891715" y="271899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61B0AD98-775E-45E0-9E6C-CE4E0A66AC52}"/>
              </a:ext>
            </a:extLst>
          </p:cNvPr>
          <p:cNvSpPr/>
          <p:nvPr/>
        </p:nvSpPr>
        <p:spPr>
          <a:xfrm>
            <a:off x="6256885" y="2715263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06944BF7-CB1D-424A-9BCC-1D51E6345758}"/>
              </a:ext>
            </a:extLst>
          </p:cNvPr>
          <p:cNvSpPr/>
          <p:nvPr/>
        </p:nvSpPr>
        <p:spPr>
          <a:xfrm>
            <a:off x="6616885" y="2718999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673F8C0C-E5C1-4A52-8EFA-EA1775D0A460}"/>
              </a:ext>
            </a:extLst>
          </p:cNvPr>
          <p:cNvSpPr/>
          <p:nvPr/>
        </p:nvSpPr>
        <p:spPr>
          <a:xfrm>
            <a:off x="6971035" y="2715264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38F8545D-61C9-4087-9C60-D00B591E7F7B}"/>
              </a:ext>
            </a:extLst>
          </p:cNvPr>
          <p:cNvSpPr/>
          <p:nvPr/>
        </p:nvSpPr>
        <p:spPr>
          <a:xfrm>
            <a:off x="3705225" y="324376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DBFB6F2-CA67-48C4-99FB-CE33B6737561}"/>
              </a:ext>
            </a:extLst>
          </p:cNvPr>
          <p:cNvSpPr/>
          <p:nvPr/>
        </p:nvSpPr>
        <p:spPr>
          <a:xfrm>
            <a:off x="4070395" y="324376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F35B4422-FA72-4C5E-AD31-BA5FE6583B8A}"/>
              </a:ext>
            </a:extLst>
          </p:cNvPr>
          <p:cNvSpPr/>
          <p:nvPr/>
        </p:nvSpPr>
        <p:spPr>
          <a:xfrm>
            <a:off x="4440328" y="325884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FDFD5A20-A349-468C-B00F-DC45E26F6E81}"/>
              </a:ext>
            </a:extLst>
          </p:cNvPr>
          <p:cNvSpPr/>
          <p:nvPr/>
        </p:nvSpPr>
        <p:spPr>
          <a:xfrm>
            <a:off x="4807677" y="323916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237BA4C8-3F4C-4D4E-A377-294419EACB67}"/>
              </a:ext>
            </a:extLst>
          </p:cNvPr>
          <p:cNvSpPr/>
          <p:nvPr/>
        </p:nvSpPr>
        <p:spPr>
          <a:xfrm>
            <a:off x="5170262" y="3243766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5AB577EF-8711-4F8B-8AD8-DC978B13FA30}"/>
              </a:ext>
            </a:extLst>
          </p:cNvPr>
          <p:cNvSpPr/>
          <p:nvPr/>
        </p:nvSpPr>
        <p:spPr>
          <a:xfrm>
            <a:off x="5530262" y="324169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FD6183FB-28ED-461A-9F7D-5C65FE914B24}"/>
              </a:ext>
            </a:extLst>
          </p:cNvPr>
          <p:cNvSpPr/>
          <p:nvPr/>
        </p:nvSpPr>
        <p:spPr>
          <a:xfrm>
            <a:off x="5888312" y="323795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12C1CBC8-719C-432F-91F9-4D7E9EA94AD9}"/>
              </a:ext>
            </a:extLst>
          </p:cNvPr>
          <p:cNvSpPr/>
          <p:nvPr/>
        </p:nvSpPr>
        <p:spPr>
          <a:xfrm>
            <a:off x="6253482" y="3234219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67CB2962-092C-4D0B-B9D1-9E8AE45E81C4}"/>
              </a:ext>
            </a:extLst>
          </p:cNvPr>
          <p:cNvSpPr/>
          <p:nvPr/>
        </p:nvSpPr>
        <p:spPr>
          <a:xfrm>
            <a:off x="6613482" y="3237955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720352CB-C411-461D-A035-F654A5827304}"/>
              </a:ext>
            </a:extLst>
          </p:cNvPr>
          <p:cNvSpPr/>
          <p:nvPr/>
        </p:nvSpPr>
        <p:spPr>
          <a:xfrm>
            <a:off x="6967632" y="3234220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71A63175-629E-406D-BCA5-55A9D753C712}"/>
              </a:ext>
            </a:extLst>
          </p:cNvPr>
          <p:cNvSpPr/>
          <p:nvPr/>
        </p:nvSpPr>
        <p:spPr>
          <a:xfrm>
            <a:off x="3705225" y="371711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CD7522CA-7463-4D1F-A1B5-22DE73D96EA4}"/>
              </a:ext>
            </a:extLst>
          </p:cNvPr>
          <p:cNvSpPr/>
          <p:nvPr/>
        </p:nvSpPr>
        <p:spPr>
          <a:xfrm>
            <a:off x="4070395" y="371711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8245B12C-BFF0-4355-AEA5-BC6862AA0CE5}"/>
              </a:ext>
            </a:extLst>
          </p:cNvPr>
          <p:cNvSpPr/>
          <p:nvPr/>
        </p:nvSpPr>
        <p:spPr>
          <a:xfrm>
            <a:off x="4440328" y="373219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268A635B-8B1D-40BF-AEDA-CBB4A3BB6C43}"/>
              </a:ext>
            </a:extLst>
          </p:cNvPr>
          <p:cNvSpPr/>
          <p:nvPr/>
        </p:nvSpPr>
        <p:spPr>
          <a:xfrm>
            <a:off x="4807677" y="371250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7EF7A59A-D4CA-434E-9ECD-95A662E4FCDA}"/>
              </a:ext>
            </a:extLst>
          </p:cNvPr>
          <p:cNvSpPr/>
          <p:nvPr/>
        </p:nvSpPr>
        <p:spPr>
          <a:xfrm>
            <a:off x="5170262" y="3717111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0BD34E4E-1C9F-43CD-949C-93A92261894A}"/>
              </a:ext>
            </a:extLst>
          </p:cNvPr>
          <p:cNvSpPr/>
          <p:nvPr/>
        </p:nvSpPr>
        <p:spPr>
          <a:xfrm>
            <a:off x="5530262" y="371503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5D3E96FD-8BEA-4386-B9DA-D02C60DC8298}"/>
              </a:ext>
            </a:extLst>
          </p:cNvPr>
          <p:cNvSpPr/>
          <p:nvPr/>
        </p:nvSpPr>
        <p:spPr>
          <a:xfrm>
            <a:off x="5888312" y="371130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C210D26E-9A95-4325-B240-CD2F5C047323}"/>
              </a:ext>
            </a:extLst>
          </p:cNvPr>
          <p:cNvSpPr/>
          <p:nvPr/>
        </p:nvSpPr>
        <p:spPr>
          <a:xfrm>
            <a:off x="6253482" y="3707564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9331C178-0C38-4C51-9CC2-65D802577601}"/>
              </a:ext>
            </a:extLst>
          </p:cNvPr>
          <p:cNvSpPr/>
          <p:nvPr/>
        </p:nvSpPr>
        <p:spPr>
          <a:xfrm>
            <a:off x="6613482" y="3711300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F469204B-C5F4-451C-A9D4-A5C14A39878C}"/>
              </a:ext>
            </a:extLst>
          </p:cNvPr>
          <p:cNvSpPr/>
          <p:nvPr/>
        </p:nvSpPr>
        <p:spPr>
          <a:xfrm>
            <a:off x="6967632" y="3707565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1846B43B-010D-4852-BD49-CBF8BFDC3EDB}"/>
              </a:ext>
            </a:extLst>
          </p:cNvPr>
          <p:cNvSpPr/>
          <p:nvPr/>
        </p:nvSpPr>
        <p:spPr>
          <a:xfrm>
            <a:off x="3705225" y="511152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5FA817A3-79B7-4584-B2A4-84F0A03305A2}"/>
              </a:ext>
            </a:extLst>
          </p:cNvPr>
          <p:cNvSpPr/>
          <p:nvPr/>
        </p:nvSpPr>
        <p:spPr>
          <a:xfrm>
            <a:off x="4070395" y="511152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650EB80-B328-4E35-85C9-6328079D897D}"/>
              </a:ext>
            </a:extLst>
          </p:cNvPr>
          <p:cNvSpPr/>
          <p:nvPr/>
        </p:nvSpPr>
        <p:spPr>
          <a:xfrm>
            <a:off x="4440328" y="512660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BA54E811-47B6-47D3-82DF-53830A4C0AAC}"/>
              </a:ext>
            </a:extLst>
          </p:cNvPr>
          <p:cNvSpPr/>
          <p:nvPr/>
        </p:nvSpPr>
        <p:spPr>
          <a:xfrm>
            <a:off x="4807677" y="510692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48BB32CF-0FD3-4FA2-A961-A295FF6B3AA7}"/>
              </a:ext>
            </a:extLst>
          </p:cNvPr>
          <p:cNvSpPr/>
          <p:nvPr/>
        </p:nvSpPr>
        <p:spPr>
          <a:xfrm>
            <a:off x="5170262" y="5111528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CC5D39F5-B009-42CE-A9F8-A54F4C432575}"/>
              </a:ext>
            </a:extLst>
          </p:cNvPr>
          <p:cNvSpPr/>
          <p:nvPr/>
        </p:nvSpPr>
        <p:spPr>
          <a:xfrm>
            <a:off x="5530262" y="510945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4D6BB972-4AE3-4C3F-A27C-699E34A37E99}"/>
              </a:ext>
            </a:extLst>
          </p:cNvPr>
          <p:cNvSpPr/>
          <p:nvPr/>
        </p:nvSpPr>
        <p:spPr>
          <a:xfrm>
            <a:off x="5888312" y="510571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539BD3CD-14CC-4DA9-9E91-EA6272952BE0}"/>
              </a:ext>
            </a:extLst>
          </p:cNvPr>
          <p:cNvSpPr/>
          <p:nvPr/>
        </p:nvSpPr>
        <p:spPr>
          <a:xfrm>
            <a:off x="6253482" y="5101981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70BCC822-FF75-403C-A099-7C85DA064860}"/>
              </a:ext>
            </a:extLst>
          </p:cNvPr>
          <p:cNvSpPr/>
          <p:nvPr/>
        </p:nvSpPr>
        <p:spPr>
          <a:xfrm>
            <a:off x="6613482" y="5105717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F9A23EE1-8BA9-4401-83CE-391D29F84838}"/>
              </a:ext>
            </a:extLst>
          </p:cNvPr>
          <p:cNvSpPr/>
          <p:nvPr/>
        </p:nvSpPr>
        <p:spPr>
          <a:xfrm>
            <a:off x="6967632" y="5101982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79169031-5F55-4C81-8E76-F345F17C0B49}"/>
              </a:ext>
            </a:extLst>
          </p:cNvPr>
          <p:cNvSpPr/>
          <p:nvPr/>
        </p:nvSpPr>
        <p:spPr>
          <a:xfrm>
            <a:off x="3705225" y="419911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CBD14523-7A9B-45FF-9220-2E2367C760F9}"/>
              </a:ext>
            </a:extLst>
          </p:cNvPr>
          <p:cNvSpPr/>
          <p:nvPr/>
        </p:nvSpPr>
        <p:spPr>
          <a:xfrm>
            <a:off x="4070395" y="419911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CFD161A7-0451-4953-8E3B-771C49327723}"/>
              </a:ext>
            </a:extLst>
          </p:cNvPr>
          <p:cNvSpPr/>
          <p:nvPr/>
        </p:nvSpPr>
        <p:spPr>
          <a:xfrm>
            <a:off x="4440328" y="421420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16AB3A78-8613-443F-940C-8441A2690CB1}"/>
              </a:ext>
            </a:extLst>
          </p:cNvPr>
          <p:cNvSpPr/>
          <p:nvPr/>
        </p:nvSpPr>
        <p:spPr>
          <a:xfrm>
            <a:off x="4807677" y="419451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E68EE8AA-9595-42E8-B220-FA39C4522E3F}"/>
              </a:ext>
            </a:extLst>
          </p:cNvPr>
          <p:cNvSpPr/>
          <p:nvPr/>
        </p:nvSpPr>
        <p:spPr>
          <a:xfrm>
            <a:off x="5170262" y="4199119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6E860416-455C-48D0-8CE8-87EB28D5BDF4}"/>
              </a:ext>
            </a:extLst>
          </p:cNvPr>
          <p:cNvSpPr/>
          <p:nvPr/>
        </p:nvSpPr>
        <p:spPr>
          <a:xfrm>
            <a:off x="5530262" y="419704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>
            <a:extLst>
              <a:ext uri="{FF2B5EF4-FFF2-40B4-BE49-F238E27FC236}">
                <a16:creationId xmlns:a16="http://schemas.microsoft.com/office/drawing/2014/main" id="{8D18E50A-AB0F-412B-9DC6-4E0EF4865736}"/>
              </a:ext>
            </a:extLst>
          </p:cNvPr>
          <p:cNvSpPr/>
          <p:nvPr/>
        </p:nvSpPr>
        <p:spPr>
          <a:xfrm>
            <a:off x="5888312" y="419330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64BAB195-4331-4346-8E9B-AEDD0C3D9D32}"/>
              </a:ext>
            </a:extLst>
          </p:cNvPr>
          <p:cNvSpPr/>
          <p:nvPr/>
        </p:nvSpPr>
        <p:spPr>
          <a:xfrm>
            <a:off x="6253482" y="4189572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Ellipse 112">
            <a:extLst>
              <a:ext uri="{FF2B5EF4-FFF2-40B4-BE49-F238E27FC236}">
                <a16:creationId xmlns:a16="http://schemas.microsoft.com/office/drawing/2014/main" id="{2C95C015-F789-4A8C-B626-DB2890E5AC1C}"/>
              </a:ext>
            </a:extLst>
          </p:cNvPr>
          <p:cNvSpPr/>
          <p:nvPr/>
        </p:nvSpPr>
        <p:spPr>
          <a:xfrm>
            <a:off x="6613482" y="4193308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4151C4C9-E685-4ABD-BA15-2048E1F8E43B}"/>
              </a:ext>
            </a:extLst>
          </p:cNvPr>
          <p:cNvSpPr/>
          <p:nvPr/>
        </p:nvSpPr>
        <p:spPr>
          <a:xfrm>
            <a:off x="6967632" y="4189573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Ellipse 114">
            <a:extLst>
              <a:ext uri="{FF2B5EF4-FFF2-40B4-BE49-F238E27FC236}">
                <a16:creationId xmlns:a16="http://schemas.microsoft.com/office/drawing/2014/main" id="{6967F9D1-87DD-4979-85F5-A47EEF4CCECB}"/>
              </a:ext>
            </a:extLst>
          </p:cNvPr>
          <p:cNvSpPr/>
          <p:nvPr/>
        </p:nvSpPr>
        <p:spPr>
          <a:xfrm>
            <a:off x="3706178" y="467618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E54B094B-C23E-4607-8270-D7880B0E83BB}"/>
              </a:ext>
            </a:extLst>
          </p:cNvPr>
          <p:cNvSpPr/>
          <p:nvPr/>
        </p:nvSpPr>
        <p:spPr>
          <a:xfrm>
            <a:off x="4071348" y="467618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55297E61-27A6-4E05-97F0-E9DBB333FECF}"/>
              </a:ext>
            </a:extLst>
          </p:cNvPr>
          <p:cNvSpPr/>
          <p:nvPr/>
        </p:nvSpPr>
        <p:spPr>
          <a:xfrm>
            <a:off x="4441281" y="469126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57FDD80D-84F4-4E40-B5E9-A5CC31C1F346}"/>
              </a:ext>
            </a:extLst>
          </p:cNvPr>
          <p:cNvSpPr/>
          <p:nvPr/>
        </p:nvSpPr>
        <p:spPr>
          <a:xfrm>
            <a:off x="4808630" y="467158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A2D3D2E6-A29A-4A51-828A-404BC415B7DE}"/>
              </a:ext>
            </a:extLst>
          </p:cNvPr>
          <p:cNvSpPr/>
          <p:nvPr/>
        </p:nvSpPr>
        <p:spPr>
          <a:xfrm>
            <a:off x="5171215" y="4676185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4C1CBCF4-BF27-4DA8-AF1E-E2D760038E7F}"/>
              </a:ext>
            </a:extLst>
          </p:cNvPr>
          <p:cNvSpPr/>
          <p:nvPr/>
        </p:nvSpPr>
        <p:spPr>
          <a:xfrm>
            <a:off x="5531215" y="467411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49E5B2F4-B2E9-44DC-8260-B573A98E2520}"/>
              </a:ext>
            </a:extLst>
          </p:cNvPr>
          <p:cNvSpPr/>
          <p:nvPr/>
        </p:nvSpPr>
        <p:spPr>
          <a:xfrm>
            <a:off x="5889265" y="467037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77D5CB5F-E7C7-48C6-AEF4-3C4A2C06A49E}"/>
              </a:ext>
            </a:extLst>
          </p:cNvPr>
          <p:cNvSpPr/>
          <p:nvPr/>
        </p:nvSpPr>
        <p:spPr>
          <a:xfrm>
            <a:off x="6254435" y="4666638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E108CBFE-01E7-47C3-8A97-67C7745B375A}"/>
              </a:ext>
            </a:extLst>
          </p:cNvPr>
          <p:cNvSpPr/>
          <p:nvPr/>
        </p:nvSpPr>
        <p:spPr>
          <a:xfrm>
            <a:off x="6614435" y="4670374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69E35E1E-0543-4A00-9FB4-39C8914F0659}"/>
              </a:ext>
            </a:extLst>
          </p:cNvPr>
          <p:cNvSpPr/>
          <p:nvPr/>
        </p:nvSpPr>
        <p:spPr>
          <a:xfrm>
            <a:off x="6968585" y="4666639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A8CD138-16B7-46C2-A21E-F55CFD16BBD2}"/>
              </a:ext>
            </a:extLst>
          </p:cNvPr>
          <p:cNvSpPr/>
          <p:nvPr/>
        </p:nvSpPr>
        <p:spPr>
          <a:xfrm>
            <a:off x="9037140" y="704830"/>
            <a:ext cx="1230058" cy="378883"/>
          </a:xfrm>
          <a:prstGeom prst="roundRect">
            <a:avLst/>
          </a:prstGeom>
          <a:solidFill>
            <a:srgbClr val="FFD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E187C04F-B4F2-4105-869A-DB358E62D782}"/>
              </a:ext>
            </a:extLst>
          </p:cNvPr>
          <p:cNvSpPr/>
          <p:nvPr/>
        </p:nvSpPr>
        <p:spPr>
          <a:xfrm>
            <a:off x="3631886" y="78672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4DDF2763-38D2-4D39-91FE-DA19B172F140}"/>
              </a:ext>
            </a:extLst>
          </p:cNvPr>
          <p:cNvSpPr/>
          <p:nvPr/>
        </p:nvSpPr>
        <p:spPr>
          <a:xfrm>
            <a:off x="3997056" y="78672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D1AD1439-19F9-4FB8-A14D-3059577A30EF}"/>
              </a:ext>
            </a:extLst>
          </p:cNvPr>
          <p:cNvSpPr/>
          <p:nvPr/>
        </p:nvSpPr>
        <p:spPr>
          <a:xfrm>
            <a:off x="4366989" y="801809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6C7E0E67-4D17-4CCD-82C1-10BAB916F003}"/>
              </a:ext>
            </a:extLst>
          </p:cNvPr>
          <p:cNvSpPr/>
          <p:nvPr/>
        </p:nvSpPr>
        <p:spPr>
          <a:xfrm>
            <a:off x="4734338" y="78212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id="{6FEE6D85-BCCC-473A-8443-40FB3F9F16A4}"/>
              </a:ext>
            </a:extLst>
          </p:cNvPr>
          <p:cNvSpPr/>
          <p:nvPr/>
        </p:nvSpPr>
        <p:spPr>
          <a:xfrm>
            <a:off x="5096923" y="786728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id="{F1858EA3-0460-4CE5-9BFE-15585D9485DD}"/>
              </a:ext>
            </a:extLst>
          </p:cNvPr>
          <p:cNvSpPr/>
          <p:nvPr/>
        </p:nvSpPr>
        <p:spPr>
          <a:xfrm>
            <a:off x="5456923" y="78465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8DB9D061-A1B7-4536-A0EE-2786C71E435D}"/>
              </a:ext>
            </a:extLst>
          </p:cNvPr>
          <p:cNvSpPr/>
          <p:nvPr/>
        </p:nvSpPr>
        <p:spPr>
          <a:xfrm>
            <a:off x="5814973" y="78091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FF8B3CE3-455A-46F6-A355-EFDD025728B8}"/>
              </a:ext>
            </a:extLst>
          </p:cNvPr>
          <p:cNvSpPr/>
          <p:nvPr/>
        </p:nvSpPr>
        <p:spPr>
          <a:xfrm>
            <a:off x="6180143" y="777181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EDCA1ED5-45CF-4A89-965A-AB0CE3F69ECE}"/>
              </a:ext>
            </a:extLst>
          </p:cNvPr>
          <p:cNvSpPr/>
          <p:nvPr/>
        </p:nvSpPr>
        <p:spPr>
          <a:xfrm>
            <a:off x="7818060" y="742403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E7955792-5CDC-4093-AA44-7BF37A529079}"/>
              </a:ext>
            </a:extLst>
          </p:cNvPr>
          <p:cNvSpPr/>
          <p:nvPr/>
        </p:nvSpPr>
        <p:spPr>
          <a:xfrm>
            <a:off x="8126775" y="729298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957AAD7E-474A-4CD6-8178-F842EEB90C05}"/>
              </a:ext>
            </a:extLst>
          </p:cNvPr>
          <p:cNvSpPr/>
          <p:nvPr/>
        </p:nvSpPr>
        <p:spPr>
          <a:xfrm>
            <a:off x="3697876" y="129082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17451223-1AF3-404B-977B-A3B05C1335F5}"/>
              </a:ext>
            </a:extLst>
          </p:cNvPr>
          <p:cNvSpPr/>
          <p:nvPr/>
        </p:nvSpPr>
        <p:spPr>
          <a:xfrm>
            <a:off x="4065225" y="129613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1D430075-D772-43BD-BDB0-A7C334B443E2}"/>
              </a:ext>
            </a:extLst>
          </p:cNvPr>
          <p:cNvSpPr/>
          <p:nvPr/>
        </p:nvSpPr>
        <p:spPr>
          <a:xfrm>
            <a:off x="5462773" y="126844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0544A6A3-BC3B-4D52-8A1E-2480756E832D}"/>
              </a:ext>
            </a:extLst>
          </p:cNvPr>
          <p:cNvSpPr/>
          <p:nvPr/>
        </p:nvSpPr>
        <p:spPr>
          <a:xfrm>
            <a:off x="5820823" y="1264704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Ellipse 153">
            <a:extLst>
              <a:ext uri="{FF2B5EF4-FFF2-40B4-BE49-F238E27FC236}">
                <a16:creationId xmlns:a16="http://schemas.microsoft.com/office/drawing/2014/main" id="{5E526D13-F006-4374-8CB4-77ACD86C60CB}"/>
              </a:ext>
            </a:extLst>
          </p:cNvPr>
          <p:cNvSpPr/>
          <p:nvPr/>
        </p:nvSpPr>
        <p:spPr>
          <a:xfrm>
            <a:off x="6185993" y="126096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Ellipse 154">
            <a:extLst>
              <a:ext uri="{FF2B5EF4-FFF2-40B4-BE49-F238E27FC236}">
                <a16:creationId xmlns:a16="http://schemas.microsoft.com/office/drawing/2014/main" id="{F5F67F88-D4EA-404C-A22B-C1A7615F3DE9}"/>
              </a:ext>
            </a:extLst>
          </p:cNvPr>
          <p:cNvSpPr/>
          <p:nvPr/>
        </p:nvSpPr>
        <p:spPr>
          <a:xfrm>
            <a:off x="6545993" y="1264704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Ellipse 155">
            <a:extLst>
              <a:ext uri="{FF2B5EF4-FFF2-40B4-BE49-F238E27FC236}">
                <a16:creationId xmlns:a16="http://schemas.microsoft.com/office/drawing/2014/main" id="{4EC35982-79D7-4778-88FD-F61B65DCFF6D}"/>
              </a:ext>
            </a:extLst>
          </p:cNvPr>
          <p:cNvSpPr/>
          <p:nvPr/>
        </p:nvSpPr>
        <p:spPr>
          <a:xfrm>
            <a:off x="6900143" y="1260969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Ellipse 156">
            <a:extLst>
              <a:ext uri="{FF2B5EF4-FFF2-40B4-BE49-F238E27FC236}">
                <a16:creationId xmlns:a16="http://schemas.microsoft.com/office/drawing/2014/main" id="{5645DA5A-7AAB-469A-8FDD-6D5512FC0CCE}"/>
              </a:ext>
            </a:extLst>
          </p:cNvPr>
          <p:cNvSpPr/>
          <p:nvPr/>
        </p:nvSpPr>
        <p:spPr>
          <a:xfrm>
            <a:off x="4421096" y="1285596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Ellipse 157">
            <a:extLst>
              <a:ext uri="{FF2B5EF4-FFF2-40B4-BE49-F238E27FC236}">
                <a16:creationId xmlns:a16="http://schemas.microsoft.com/office/drawing/2014/main" id="{ABBE4CF8-1DB2-46B7-B628-9F14EA76BD28}"/>
              </a:ext>
            </a:extLst>
          </p:cNvPr>
          <p:cNvSpPr/>
          <p:nvPr/>
        </p:nvSpPr>
        <p:spPr>
          <a:xfrm>
            <a:off x="4788445" y="126591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Ellipse 158">
            <a:extLst>
              <a:ext uri="{FF2B5EF4-FFF2-40B4-BE49-F238E27FC236}">
                <a16:creationId xmlns:a16="http://schemas.microsoft.com/office/drawing/2014/main" id="{EA8DC021-F4A6-4F08-9ACF-FDD37D6554D9}"/>
              </a:ext>
            </a:extLst>
          </p:cNvPr>
          <p:cNvSpPr/>
          <p:nvPr/>
        </p:nvSpPr>
        <p:spPr>
          <a:xfrm>
            <a:off x="5151030" y="1270515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10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131</Words>
  <Application>Microsoft Office PowerPoint</Application>
  <PresentationFormat>Grand écran</PresentationFormat>
  <Paragraphs>66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7" baseType="lpstr">
      <vt:lpstr>Acceseditionsscript Normal</vt:lpstr>
      <vt:lpstr>Arial</vt:lpstr>
      <vt:lpstr>Calibri</vt:lpstr>
      <vt:lpstr>Calibri Light</vt:lpstr>
      <vt:lpstr>Mickey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soleve ...</dc:creator>
  <cp:lastModifiedBy>Seve Pic</cp:lastModifiedBy>
  <cp:revision>27</cp:revision>
  <dcterms:created xsi:type="dcterms:W3CDTF">2022-07-11T15:14:06Z</dcterms:created>
  <dcterms:modified xsi:type="dcterms:W3CDTF">2025-01-04T18:47:50Z</dcterms:modified>
</cp:coreProperties>
</file>