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9" r:id="rId5"/>
    <p:sldId id="263" r:id="rId6"/>
    <p:sldId id="311" r:id="rId7"/>
    <p:sldId id="264" r:id="rId8"/>
    <p:sldId id="308" r:id="rId9"/>
    <p:sldId id="312" r:id="rId10"/>
    <p:sldId id="265" r:id="rId11"/>
    <p:sldId id="31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DEDA6"/>
    <a:srgbClr val="F1B5E0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Période 2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077F7B87-9BBD-F921-7E56-E3EB73F0F4F5}"/>
              </a:ext>
            </a:extLst>
          </p:cNvPr>
          <p:cNvSpPr/>
          <p:nvPr/>
        </p:nvSpPr>
        <p:spPr>
          <a:xfrm>
            <a:off x="933449" y="201984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267913-D5C2-1060-3685-109639ED57F2}"/>
              </a:ext>
            </a:extLst>
          </p:cNvPr>
          <p:cNvSpPr txBox="1"/>
          <p:nvPr/>
        </p:nvSpPr>
        <p:spPr>
          <a:xfrm>
            <a:off x="2662236" y="85243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CB492A-563E-B27A-BC3A-2F0FC87E2961}"/>
              </a:ext>
            </a:extLst>
          </p:cNvPr>
          <p:cNvSpPr txBox="1"/>
          <p:nvPr/>
        </p:nvSpPr>
        <p:spPr>
          <a:xfrm>
            <a:off x="3971417" y="1240753"/>
            <a:ext cx="45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découvre la chanson des nombres :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540" y="6336597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1A6720-89D3-9AE8-42AC-D96F5D62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" y="2303208"/>
            <a:ext cx="12106276" cy="2970932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CAC3F603-E33A-451B-3824-69CBEBC26B7C}"/>
              </a:ext>
            </a:extLst>
          </p:cNvPr>
          <p:cNvGrpSpPr/>
          <p:nvPr/>
        </p:nvGrpSpPr>
        <p:grpSpPr>
          <a:xfrm>
            <a:off x="4695545" y="4458813"/>
            <a:ext cx="479803" cy="472313"/>
            <a:chOff x="1034089" y="1504793"/>
            <a:chExt cx="479803" cy="472313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E3D302F-7C5A-7DED-1F21-9D9F657561E5}"/>
                </a:ext>
              </a:extLst>
            </p:cNvPr>
            <p:cNvSpPr/>
            <p:nvPr/>
          </p:nvSpPr>
          <p:spPr>
            <a:xfrm>
              <a:off x="1034089" y="1504793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A30C505-7372-5672-3589-6D0ACC84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370" y="1559523"/>
              <a:ext cx="282055" cy="360000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F5CB503-B83E-0BCB-D846-9F48A69F4CFE}"/>
              </a:ext>
            </a:extLst>
          </p:cNvPr>
          <p:cNvGrpSpPr/>
          <p:nvPr/>
        </p:nvGrpSpPr>
        <p:grpSpPr>
          <a:xfrm>
            <a:off x="2130104" y="4258494"/>
            <a:ext cx="479803" cy="472313"/>
            <a:chOff x="2015211" y="1324794"/>
            <a:chExt cx="479803" cy="472313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7918DD9A-3106-4BB9-262D-50D5CCCDD075}"/>
                </a:ext>
              </a:extLst>
            </p:cNvPr>
            <p:cNvSpPr/>
            <p:nvPr/>
          </p:nvSpPr>
          <p:spPr>
            <a:xfrm>
              <a:off x="2015211" y="1324794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30341CE-C457-5D70-5F26-E52DB2E5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143" y="1380950"/>
              <a:ext cx="264410" cy="360000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75ACC41-3178-F3C8-B2DB-6EEF6CCF1303}"/>
              </a:ext>
            </a:extLst>
          </p:cNvPr>
          <p:cNvGrpSpPr/>
          <p:nvPr/>
        </p:nvGrpSpPr>
        <p:grpSpPr>
          <a:xfrm>
            <a:off x="6056829" y="4070733"/>
            <a:ext cx="479803" cy="472313"/>
            <a:chOff x="2887363" y="1220396"/>
            <a:chExt cx="479803" cy="472313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322FC6A6-8603-66B6-9BE7-CB505F400F35}"/>
                </a:ext>
              </a:extLst>
            </p:cNvPr>
            <p:cNvSpPr/>
            <p:nvPr/>
          </p:nvSpPr>
          <p:spPr>
            <a:xfrm>
              <a:off x="2887363" y="1220396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D275A44-22D7-CD78-CFE0-0DACC86D8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105" y="1281158"/>
              <a:ext cx="342052" cy="360000"/>
            </a:xfrm>
            <a:prstGeom prst="rect">
              <a:avLst/>
            </a:prstGeom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9FBA15F-CA14-59EB-D7A5-CB4D0CB1AA3E}"/>
              </a:ext>
            </a:extLst>
          </p:cNvPr>
          <p:cNvGrpSpPr/>
          <p:nvPr/>
        </p:nvGrpSpPr>
        <p:grpSpPr>
          <a:xfrm>
            <a:off x="5268938" y="3848131"/>
            <a:ext cx="479803" cy="472313"/>
            <a:chOff x="2382553" y="1794029"/>
            <a:chExt cx="479803" cy="47231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3E52D82-5B99-D570-9EC2-A6D1BC1E5190}"/>
                </a:ext>
              </a:extLst>
            </p:cNvPr>
            <p:cNvSpPr/>
            <p:nvPr/>
          </p:nvSpPr>
          <p:spPr>
            <a:xfrm>
              <a:off x="2382553" y="1794029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85CA0E7-6547-8386-D419-524AA97EB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600" y="1850185"/>
              <a:ext cx="289707" cy="360000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A67A53BF-0029-2BA8-CDB7-50AE1DC56CDF}"/>
              </a:ext>
            </a:extLst>
          </p:cNvPr>
          <p:cNvGrpSpPr/>
          <p:nvPr/>
        </p:nvGrpSpPr>
        <p:grpSpPr>
          <a:xfrm>
            <a:off x="2755215" y="3647895"/>
            <a:ext cx="479803" cy="472313"/>
            <a:chOff x="3644585" y="1391366"/>
            <a:chExt cx="479803" cy="47231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F6FCF9C-D000-ABB1-4F85-20CAB3F31699}"/>
                </a:ext>
              </a:extLst>
            </p:cNvPr>
            <p:cNvSpPr/>
            <p:nvPr/>
          </p:nvSpPr>
          <p:spPr>
            <a:xfrm>
              <a:off x="3644585" y="1391366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950CE34-ACE5-CCD2-8E5B-C37690E8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998" y="1447114"/>
              <a:ext cx="346345" cy="360000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7CE06E0-30E7-4FBC-5F03-B51E5ED31036}"/>
              </a:ext>
            </a:extLst>
          </p:cNvPr>
          <p:cNvGrpSpPr/>
          <p:nvPr/>
        </p:nvGrpSpPr>
        <p:grpSpPr>
          <a:xfrm>
            <a:off x="3532273" y="3383723"/>
            <a:ext cx="479803" cy="472313"/>
            <a:chOff x="5166927" y="1807114"/>
            <a:chExt cx="479803" cy="472313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6185BE12-E6CD-B966-554E-47584C6D471A}"/>
                </a:ext>
              </a:extLst>
            </p:cNvPr>
            <p:cNvSpPr/>
            <p:nvPr/>
          </p:nvSpPr>
          <p:spPr>
            <a:xfrm>
              <a:off x="5166927" y="1807114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0589ABF4-C518-297B-71B6-F0A671D9C343}"/>
                </a:ext>
              </a:extLst>
            </p:cNvPr>
            <p:cNvGrpSpPr/>
            <p:nvPr/>
          </p:nvGrpSpPr>
          <p:grpSpPr>
            <a:xfrm>
              <a:off x="5166927" y="1863679"/>
              <a:ext cx="449648" cy="325435"/>
              <a:chOff x="0" y="5457056"/>
              <a:chExt cx="3418335" cy="2157204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9F59ACA3-EC09-EDD7-4CA9-C2EB3AE9E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8E203535-4FC7-2DCC-2AC2-9BB23E352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FBD6F93-FDAE-5D9D-14FE-0B71820BAFA7}"/>
              </a:ext>
            </a:extLst>
          </p:cNvPr>
          <p:cNvGrpSpPr/>
          <p:nvPr/>
        </p:nvGrpSpPr>
        <p:grpSpPr>
          <a:xfrm>
            <a:off x="6800093" y="3431974"/>
            <a:ext cx="479803" cy="472313"/>
            <a:chOff x="5166927" y="1807114"/>
            <a:chExt cx="479803" cy="472313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9630CEC9-DBB1-A69C-CC2D-099EE7BB2648}"/>
                </a:ext>
              </a:extLst>
            </p:cNvPr>
            <p:cNvSpPr/>
            <p:nvPr/>
          </p:nvSpPr>
          <p:spPr>
            <a:xfrm>
              <a:off x="5166927" y="1807114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58932296-FC5C-98EB-0769-A178D6AFD4E3}"/>
                </a:ext>
              </a:extLst>
            </p:cNvPr>
            <p:cNvGrpSpPr/>
            <p:nvPr/>
          </p:nvGrpSpPr>
          <p:grpSpPr>
            <a:xfrm>
              <a:off x="5166927" y="1863679"/>
              <a:ext cx="449648" cy="32543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6AD4EA6-E3DB-329B-CBA9-9BB2798BA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4112C1DB-F719-4016-0C95-68F9BFBFC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7B0AB6A-0D08-DD92-0DF0-E7B1EF6B240D}"/>
              </a:ext>
            </a:extLst>
          </p:cNvPr>
          <p:cNvGrpSpPr/>
          <p:nvPr/>
        </p:nvGrpSpPr>
        <p:grpSpPr>
          <a:xfrm>
            <a:off x="7393329" y="4258494"/>
            <a:ext cx="479803" cy="472313"/>
            <a:chOff x="2015211" y="1324794"/>
            <a:chExt cx="479803" cy="472313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37799753-ABB3-A078-0CE6-1E4FC1D38EDC}"/>
                </a:ext>
              </a:extLst>
            </p:cNvPr>
            <p:cNvSpPr/>
            <p:nvPr/>
          </p:nvSpPr>
          <p:spPr>
            <a:xfrm>
              <a:off x="2015211" y="1324794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2536CBB8-B619-EAC0-B2C0-D451FF6F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143" y="1380950"/>
              <a:ext cx="264410" cy="360000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089758C-3463-8CEA-2D59-E462C9F76ED4}"/>
              </a:ext>
            </a:extLst>
          </p:cNvPr>
          <p:cNvGrpSpPr/>
          <p:nvPr/>
        </p:nvGrpSpPr>
        <p:grpSpPr>
          <a:xfrm>
            <a:off x="8118598" y="4543046"/>
            <a:ext cx="479803" cy="472313"/>
            <a:chOff x="1034089" y="1504793"/>
            <a:chExt cx="479803" cy="472313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BFD8505-72B9-ACD4-D5B4-86C4E8DA23B9}"/>
                </a:ext>
              </a:extLst>
            </p:cNvPr>
            <p:cNvSpPr/>
            <p:nvPr/>
          </p:nvSpPr>
          <p:spPr>
            <a:xfrm>
              <a:off x="1034089" y="1504793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D9AF75E6-4C6D-51F5-074D-155AF985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370" y="1559523"/>
              <a:ext cx="282055" cy="360000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218FF54-EFCA-CB25-A2CF-CA0183900832}"/>
              </a:ext>
            </a:extLst>
          </p:cNvPr>
          <p:cNvGrpSpPr/>
          <p:nvPr/>
        </p:nvGrpSpPr>
        <p:grpSpPr>
          <a:xfrm>
            <a:off x="8750114" y="3668130"/>
            <a:ext cx="479803" cy="472313"/>
            <a:chOff x="3644585" y="1391366"/>
            <a:chExt cx="479803" cy="472313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D33A6FF8-3394-F5C3-2319-D29F82A30E44}"/>
                </a:ext>
              </a:extLst>
            </p:cNvPr>
            <p:cNvSpPr/>
            <p:nvPr/>
          </p:nvSpPr>
          <p:spPr>
            <a:xfrm>
              <a:off x="3644585" y="1391366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E62889B4-CE81-57B3-E6DD-7674E8465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998" y="1447114"/>
              <a:ext cx="346345" cy="360000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00CCCAC-1BBC-794B-D8DE-22A96E8A1A79}"/>
              </a:ext>
            </a:extLst>
          </p:cNvPr>
          <p:cNvGrpSpPr/>
          <p:nvPr/>
        </p:nvGrpSpPr>
        <p:grpSpPr>
          <a:xfrm>
            <a:off x="9464996" y="4090604"/>
            <a:ext cx="479803" cy="472313"/>
            <a:chOff x="2887363" y="1220396"/>
            <a:chExt cx="479803" cy="472313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C0B23CDD-3CAA-7E9F-93C1-92EE11C6CB54}"/>
                </a:ext>
              </a:extLst>
            </p:cNvPr>
            <p:cNvSpPr/>
            <p:nvPr/>
          </p:nvSpPr>
          <p:spPr>
            <a:xfrm>
              <a:off x="2887363" y="1220396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FB4578AB-B68E-0AD0-1404-65315685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105" y="1281158"/>
              <a:ext cx="342052" cy="360000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61DF9E8E-F8F5-91CC-9FF8-AAC554E4B412}"/>
              </a:ext>
            </a:extLst>
          </p:cNvPr>
          <p:cNvGrpSpPr/>
          <p:nvPr/>
        </p:nvGrpSpPr>
        <p:grpSpPr>
          <a:xfrm>
            <a:off x="10261371" y="3856036"/>
            <a:ext cx="479803" cy="472313"/>
            <a:chOff x="2382553" y="1794029"/>
            <a:chExt cx="479803" cy="472313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8A9997E6-69BA-6E37-794A-D2911D4C5C73}"/>
                </a:ext>
              </a:extLst>
            </p:cNvPr>
            <p:cNvSpPr/>
            <p:nvPr/>
          </p:nvSpPr>
          <p:spPr>
            <a:xfrm>
              <a:off x="2382553" y="1794029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B625DA57-DDFA-6225-BF5D-E46AC42A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600" y="1850185"/>
              <a:ext cx="289707" cy="360000"/>
            </a:xfrm>
            <a:prstGeom prst="rect">
              <a:avLst/>
            </a:prstGeom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37C6A19-B8B9-DCFF-41B3-0D92C3E524F8}"/>
              </a:ext>
            </a:extLst>
          </p:cNvPr>
          <p:cNvGrpSpPr/>
          <p:nvPr/>
        </p:nvGrpSpPr>
        <p:grpSpPr>
          <a:xfrm>
            <a:off x="10993332" y="3463983"/>
            <a:ext cx="479803" cy="472313"/>
            <a:chOff x="5166927" y="1807114"/>
            <a:chExt cx="479803" cy="47231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936C23EA-6BB6-1403-F8BC-8C6847023807}"/>
                </a:ext>
              </a:extLst>
            </p:cNvPr>
            <p:cNvSpPr/>
            <p:nvPr/>
          </p:nvSpPr>
          <p:spPr>
            <a:xfrm>
              <a:off x="5166927" y="1807114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6627514-1151-37E6-E87F-94DF56B9AB23}"/>
                </a:ext>
              </a:extLst>
            </p:cNvPr>
            <p:cNvGrpSpPr/>
            <p:nvPr/>
          </p:nvGrpSpPr>
          <p:grpSpPr>
            <a:xfrm>
              <a:off x="5166927" y="1863679"/>
              <a:ext cx="449648" cy="325435"/>
              <a:chOff x="0" y="5457056"/>
              <a:chExt cx="3418335" cy="2157204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9349B158-D9CF-71B3-4065-4EC76812E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77A2983E-1226-7980-DE49-0197F2FED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936D0DC-1896-4EA4-34E2-2C36AE5EC634}"/>
              </a:ext>
            </a:extLst>
          </p:cNvPr>
          <p:cNvGrpSpPr/>
          <p:nvPr/>
        </p:nvGrpSpPr>
        <p:grpSpPr>
          <a:xfrm>
            <a:off x="4053672" y="4051350"/>
            <a:ext cx="479803" cy="472313"/>
            <a:chOff x="2887363" y="1220396"/>
            <a:chExt cx="479803" cy="472313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68CE943-283C-55CD-649D-D7B56D76F684}"/>
                </a:ext>
              </a:extLst>
            </p:cNvPr>
            <p:cNvSpPr/>
            <p:nvPr/>
          </p:nvSpPr>
          <p:spPr>
            <a:xfrm>
              <a:off x="2887363" y="1220396"/>
              <a:ext cx="479803" cy="4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9A8E02DD-BC82-9AA6-790D-EAF780CEC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105" y="1281158"/>
              <a:ext cx="34205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27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077F7B87-9BBD-F921-7E56-E3EB73F0F4F5}"/>
              </a:ext>
            </a:extLst>
          </p:cNvPr>
          <p:cNvSpPr/>
          <p:nvPr/>
        </p:nvSpPr>
        <p:spPr>
          <a:xfrm>
            <a:off x="933450" y="2250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267913-D5C2-1060-3685-109639ED57F2}"/>
              </a:ext>
            </a:extLst>
          </p:cNvPr>
          <p:cNvSpPr txBox="1"/>
          <p:nvPr/>
        </p:nvSpPr>
        <p:spPr>
          <a:xfrm>
            <a:off x="2662237" y="1315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CB492A-563E-B27A-BC3A-2F0FC87E2961}"/>
              </a:ext>
            </a:extLst>
          </p:cNvPr>
          <p:cNvSpPr txBox="1"/>
          <p:nvPr/>
        </p:nvSpPr>
        <p:spPr>
          <a:xfrm>
            <a:off x="3971417" y="1240753"/>
            <a:ext cx="45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découvre la chanson des nombres :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540" y="6336597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1A6720-89D3-9AE8-42AC-D96F5D62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" y="2303208"/>
            <a:ext cx="12106276" cy="29709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71FF66-4F00-EA2B-81B2-11EB0FAB1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13" y="4502941"/>
            <a:ext cx="346105" cy="3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E1F814-C56C-EF4F-61AC-BC63EC0C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86" y="4283891"/>
            <a:ext cx="370951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6A05F3-89D5-5E38-C39E-14C3104B6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205" y="4142941"/>
            <a:ext cx="353684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115C49-89A5-AB38-433D-E2ADD451C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857" y="3923891"/>
            <a:ext cx="355862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8FA16D-722A-2094-1790-979B7DCD3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687" y="3737215"/>
            <a:ext cx="367059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BD8111-90EE-DEFC-AB24-6EB46B5B9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4714" y="3490949"/>
            <a:ext cx="360000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2C40A0-C21D-FB83-56E5-6DA9F599B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682" y="3720039"/>
            <a:ext cx="367059" cy="36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6DCA56D-4BD4-AD60-BFD8-E95E0C1FD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157" y="4142941"/>
            <a:ext cx="353684" cy="36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C50BF3E-8847-A161-C02B-00748F8D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38" y="4502941"/>
            <a:ext cx="346105" cy="36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2D8F025-F6FC-41FE-CDED-3DE2CB5EA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140" y="4319582"/>
            <a:ext cx="370951" cy="36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035D7FB-49D9-974E-D92A-F4F9AD39B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264" y="3904796"/>
            <a:ext cx="355862" cy="36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EF9DEF-F831-5A43-BFF8-97DC2DE8E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1572" y="3540039"/>
            <a:ext cx="360000" cy="36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3E807E5-07FD-1BFB-5CC0-0A2887DFF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109" y="4156097"/>
            <a:ext cx="353684" cy="36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9D6B263-A9A3-080D-EBCF-C62C5BF74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025" y="4336097"/>
            <a:ext cx="370951" cy="36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D2324D3-59E8-E836-16DF-5B4ACC9FA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3590" y="3720039"/>
            <a:ext cx="367059" cy="36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ED6C995-F006-4D5A-A731-3EC38C493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095" y="3895271"/>
            <a:ext cx="355862" cy="36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7601ED1-A15D-25D9-50F5-C004A68E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318" y="4516097"/>
            <a:ext cx="346105" cy="36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B454E23-CBB0-28E6-2014-8FC70B347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4201" y="353527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077F7B87-9BBD-F921-7E56-E3EB73F0F4F5}"/>
              </a:ext>
            </a:extLst>
          </p:cNvPr>
          <p:cNvSpPr/>
          <p:nvPr/>
        </p:nvSpPr>
        <p:spPr>
          <a:xfrm>
            <a:off x="933450" y="2250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267913-D5C2-1060-3685-109639ED57F2}"/>
              </a:ext>
            </a:extLst>
          </p:cNvPr>
          <p:cNvSpPr txBox="1"/>
          <p:nvPr/>
        </p:nvSpPr>
        <p:spPr>
          <a:xfrm>
            <a:off x="2662237" y="1315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CB492A-563E-B27A-BC3A-2F0FC87E2961}"/>
              </a:ext>
            </a:extLst>
          </p:cNvPr>
          <p:cNvSpPr txBox="1"/>
          <p:nvPr/>
        </p:nvSpPr>
        <p:spPr>
          <a:xfrm>
            <a:off x="3971417" y="1240753"/>
            <a:ext cx="45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découvre la chanson des nombres :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540" y="6336597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1A6720-89D3-9AE8-42AC-D96F5D62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" y="2303208"/>
            <a:ext cx="12106276" cy="29709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71FF66-4F00-EA2B-81B2-11EB0FAB1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13" y="4524755"/>
            <a:ext cx="346105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6A05F3-89D5-5E38-C39E-14C3104B6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128" y="4156097"/>
            <a:ext cx="353684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115C49-89A5-AB38-433D-E2ADD451C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306" y="3904904"/>
            <a:ext cx="355862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8FA16D-722A-2094-1790-979B7DCD3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321" y="3706471"/>
            <a:ext cx="367059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BD8111-90EE-DEFC-AB24-6EB46B5B9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794" y="3459158"/>
            <a:ext cx="360000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2C40A0-C21D-FB83-56E5-6DA9F599B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036" y="3696244"/>
            <a:ext cx="367059" cy="36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6DCA56D-4BD4-AD60-BFD8-E95E0C1F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467" y="4164755"/>
            <a:ext cx="353684" cy="36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C50BF3E-8847-A161-C02B-00748F8D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278" y="4524755"/>
            <a:ext cx="346105" cy="36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2D8F025-F6FC-41FE-CDED-3DE2CB5EAE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002" y="4344755"/>
            <a:ext cx="370951" cy="36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035D7FB-49D9-974E-D92A-F4F9AD39B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165" y="3904904"/>
            <a:ext cx="355862" cy="36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EF9DEF-F831-5A43-BFF8-97DC2DE8E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662" y="3459158"/>
            <a:ext cx="360000" cy="36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9D6B263-A9A3-080D-EBCF-C62C5BF74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589" y="4336097"/>
            <a:ext cx="370951" cy="36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B454E23-CBB0-28E6-2014-8FC70B347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090" y="3494982"/>
            <a:ext cx="360000" cy="3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E47120-444C-1F02-0A7D-006ABBA93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384" y="3494982"/>
            <a:ext cx="360000" cy="3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DDE6A0-81BF-293A-036B-E1488A1D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261" y="4114019"/>
            <a:ext cx="353684" cy="3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2217BF-E7C0-6913-48B1-0FE00A63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547" y="4524755"/>
            <a:ext cx="3461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4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351884" y="1339513"/>
            <a:ext cx="746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récite  collectivement la comptine numérique en allant le plus loin possible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2CC6B029-FD3B-AF59-89BD-B1B22324D189}"/>
              </a:ext>
            </a:extLst>
          </p:cNvPr>
          <p:cNvSpPr/>
          <p:nvPr/>
        </p:nvSpPr>
        <p:spPr>
          <a:xfrm>
            <a:off x="933450" y="2250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DDD6C5-7433-473C-33D9-20336FDE7D9A}"/>
              </a:ext>
            </a:extLst>
          </p:cNvPr>
          <p:cNvSpPr txBox="1"/>
          <p:nvPr/>
        </p:nvSpPr>
        <p:spPr>
          <a:xfrm>
            <a:off x="2662237" y="1315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</p:spTree>
    <p:extLst>
      <p:ext uri="{BB962C8B-B14F-4D97-AF65-F5344CB8AC3E}">
        <p14:creationId xmlns:p14="http://schemas.microsoft.com/office/powerpoint/2010/main" val="39384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BF4F642F-21DF-3AA6-D2E2-0DDB47B32BC1}"/>
              </a:ext>
            </a:extLst>
          </p:cNvPr>
          <p:cNvSpPr/>
          <p:nvPr/>
        </p:nvSpPr>
        <p:spPr>
          <a:xfrm rot="10800000" flipV="1">
            <a:off x="537450" y="4421583"/>
            <a:ext cx="11408744" cy="720000"/>
          </a:xfrm>
          <a:prstGeom prst="bentArrow">
            <a:avLst>
              <a:gd name="adj1" fmla="val 17984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 collectivement la comptine à rebours à partir de 15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7CFD907-3954-BDF0-FB89-1E5493A2FE9C}"/>
              </a:ext>
            </a:extLst>
          </p:cNvPr>
          <p:cNvSpPr/>
          <p:nvPr/>
        </p:nvSpPr>
        <p:spPr>
          <a:xfrm>
            <a:off x="8212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D55A8B5-CCCE-14CC-B7DE-8E7217E77F99}"/>
              </a:ext>
            </a:extLst>
          </p:cNvPr>
          <p:cNvSpPr/>
          <p:nvPr/>
        </p:nvSpPr>
        <p:spPr>
          <a:xfrm>
            <a:off x="88857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3ED211B-D207-D0F4-C7D9-33A1A652B1F6}"/>
              </a:ext>
            </a:extLst>
          </p:cNvPr>
          <p:cNvSpPr/>
          <p:nvPr/>
        </p:nvSpPr>
        <p:spPr>
          <a:xfrm>
            <a:off x="169502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CE75EB8-E685-C001-7871-64DA2934249E}"/>
              </a:ext>
            </a:extLst>
          </p:cNvPr>
          <p:cNvSpPr/>
          <p:nvPr/>
        </p:nvSpPr>
        <p:spPr>
          <a:xfrm>
            <a:off x="250147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68F1934-B80E-77D7-BA47-F6AA33D937C5}"/>
              </a:ext>
            </a:extLst>
          </p:cNvPr>
          <p:cNvSpPr/>
          <p:nvPr/>
        </p:nvSpPr>
        <p:spPr>
          <a:xfrm>
            <a:off x="331844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6DBBBC24-B805-218E-A8FC-B1A9AEC76F62}"/>
              </a:ext>
            </a:extLst>
          </p:cNvPr>
          <p:cNvSpPr/>
          <p:nvPr/>
        </p:nvSpPr>
        <p:spPr>
          <a:xfrm>
            <a:off x="412489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701526E-F5C9-7251-4CE4-9E84D5445819}"/>
              </a:ext>
            </a:extLst>
          </p:cNvPr>
          <p:cNvSpPr/>
          <p:nvPr/>
        </p:nvSpPr>
        <p:spPr>
          <a:xfrm>
            <a:off x="493134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E0A99946-9521-E23E-073F-F005AA2F5C1B}"/>
              </a:ext>
            </a:extLst>
          </p:cNvPr>
          <p:cNvSpPr/>
          <p:nvPr/>
        </p:nvSpPr>
        <p:spPr>
          <a:xfrm>
            <a:off x="573779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52B7378-8F4A-1F6E-E564-ABF9414D8F4D}"/>
              </a:ext>
            </a:extLst>
          </p:cNvPr>
          <p:cNvSpPr/>
          <p:nvPr/>
        </p:nvSpPr>
        <p:spPr>
          <a:xfrm>
            <a:off x="654065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A339CC3-4013-F901-EE52-C7208CB93337}"/>
              </a:ext>
            </a:extLst>
          </p:cNvPr>
          <p:cNvSpPr/>
          <p:nvPr/>
        </p:nvSpPr>
        <p:spPr>
          <a:xfrm>
            <a:off x="734710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3E8972F-7820-3447-D064-C9B6D622C838}"/>
              </a:ext>
            </a:extLst>
          </p:cNvPr>
          <p:cNvSpPr/>
          <p:nvPr/>
        </p:nvSpPr>
        <p:spPr>
          <a:xfrm>
            <a:off x="815355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869BC7-D084-DA13-BDFB-503C30E9E7E8}"/>
              </a:ext>
            </a:extLst>
          </p:cNvPr>
          <p:cNvSpPr/>
          <p:nvPr/>
        </p:nvSpPr>
        <p:spPr>
          <a:xfrm>
            <a:off x="896000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17F4527F-D7FF-B6B6-3F90-2B1264807FC6}"/>
              </a:ext>
            </a:extLst>
          </p:cNvPr>
          <p:cNvSpPr/>
          <p:nvPr/>
        </p:nvSpPr>
        <p:spPr>
          <a:xfrm>
            <a:off x="9776972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E16AA71-7A94-8381-AFCC-B7273BDE933F}"/>
              </a:ext>
            </a:extLst>
          </p:cNvPr>
          <p:cNvSpPr/>
          <p:nvPr/>
        </p:nvSpPr>
        <p:spPr>
          <a:xfrm>
            <a:off x="10583422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0B16CCA6-26D7-BFF0-AD3C-30632A556C7C}"/>
              </a:ext>
            </a:extLst>
          </p:cNvPr>
          <p:cNvSpPr/>
          <p:nvPr/>
        </p:nvSpPr>
        <p:spPr>
          <a:xfrm>
            <a:off x="11389872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4E1DA31-7800-7FA3-1414-A721E25C2FE8}"/>
              </a:ext>
            </a:extLst>
          </p:cNvPr>
          <p:cNvSpPr txBox="1"/>
          <p:nvPr/>
        </p:nvSpPr>
        <p:spPr>
          <a:xfrm>
            <a:off x="933450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14C4A5F-B173-3A89-E318-48342B03C475}"/>
              </a:ext>
            </a:extLst>
          </p:cNvPr>
          <p:cNvSpPr txBox="1"/>
          <p:nvPr/>
        </p:nvSpPr>
        <p:spPr>
          <a:xfrm>
            <a:off x="141450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2B1D9C7-101D-7A97-E6A8-5CBC12BC794A}"/>
              </a:ext>
            </a:extLst>
          </p:cNvPr>
          <p:cNvSpPr txBox="1"/>
          <p:nvPr/>
        </p:nvSpPr>
        <p:spPr>
          <a:xfrm>
            <a:off x="1770322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65BA840-2268-02CD-A4C5-B22268603443}"/>
              </a:ext>
            </a:extLst>
          </p:cNvPr>
          <p:cNvSpPr txBox="1"/>
          <p:nvPr/>
        </p:nvSpPr>
        <p:spPr>
          <a:xfrm>
            <a:off x="2562322" y="3451767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201EB86-4768-F4BC-DC4F-8B3258948CCC}"/>
              </a:ext>
            </a:extLst>
          </p:cNvPr>
          <p:cNvSpPr txBox="1"/>
          <p:nvPr/>
        </p:nvSpPr>
        <p:spPr>
          <a:xfrm>
            <a:off x="3413672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8B3047A-77B3-6E06-A9B4-6AAE10027078}"/>
              </a:ext>
            </a:extLst>
          </p:cNvPr>
          <p:cNvSpPr txBox="1"/>
          <p:nvPr/>
        </p:nvSpPr>
        <p:spPr>
          <a:xfrm>
            <a:off x="4205672" y="3451767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ACB720F-8B14-2803-F8E9-9721B7A857D8}"/>
              </a:ext>
            </a:extLst>
          </p:cNvPr>
          <p:cNvSpPr txBox="1"/>
          <p:nvPr/>
        </p:nvSpPr>
        <p:spPr>
          <a:xfrm>
            <a:off x="5011784" y="3451767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B3BD7F45-8BB3-22B0-8FF9-E174F57D1CF4}"/>
              </a:ext>
            </a:extLst>
          </p:cNvPr>
          <p:cNvSpPr txBox="1"/>
          <p:nvPr/>
        </p:nvSpPr>
        <p:spPr>
          <a:xfrm>
            <a:off x="5817896" y="3450919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7A36508-CBA4-2E11-20CC-41DF4FAE3E9D}"/>
              </a:ext>
            </a:extLst>
          </p:cNvPr>
          <p:cNvSpPr txBox="1"/>
          <p:nvPr/>
        </p:nvSpPr>
        <p:spPr>
          <a:xfrm>
            <a:off x="6598784" y="3450919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D31DFAF3-1091-E202-65A6-B173E089F05B}"/>
              </a:ext>
            </a:extLst>
          </p:cNvPr>
          <p:cNvSpPr txBox="1"/>
          <p:nvPr/>
        </p:nvSpPr>
        <p:spPr>
          <a:xfrm>
            <a:off x="7443854" y="3486315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B9ABC26-0648-FFB5-BDD5-19FD77EA13B3}"/>
              </a:ext>
            </a:extLst>
          </p:cNvPr>
          <p:cNvSpPr txBox="1"/>
          <p:nvPr/>
        </p:nvSpPr>
        <p:spPr>
          <a:xfrm>
            <a:off x="8014874" y="3485209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10F95227-DABD-F4B0-5576-D604E7C7ACBC}"/>
              </a:ext>
            </a:extLst>
          </p:cNvPr>
          <p:cNvSpPr txBox="1"/>
          <p:nvPr/>
        </p:nvSpPr>
        <p:spPr>
          <a:xfrm>
            <a:off x="8847439" y="3485209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B0AE749-64BF-5A9E-FCA8-727CFD3AD66E}"/>
              </a:ext>
            </a:extLst>
          </p:cNvPr>
          <p:cNvSpPr txBox="1"/>
          <p:nvPr/>
        </p:nvSpPr>
        <p:spPr>
          <a:xfrm>
            <a:off x="9629678" y="3485209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40ED8CEA-4BF2-FC3E-4B2C-0A80F1310A54}"/>
              </a:ext>
            </a:extLst>
          </p:cNvPr>
          <p:cNvSpPr txBox="1"/>
          <p:nvPr/>
        </p:nvSpPr>
        <p:spPr>
          <a:xfrm>
            <a:off x="11258550" y="3505933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064A40D-5004-3FD3-38E9-9E56C52C8C59}"/>
              </a:ext>
            </a:extLst>
          </p:cNvPr>
          <p:cNvSpPr txBox="1"/>
          <p:nvPr/>
        </p:nvSpPr>
        <p:spPr>
          <a:xfrm>
            <a:off x="10415688" y="3484103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FC173BB-9ACB-EB3F-02A6-E30CC16647C6}"/>
              </a:ext>
            </a:extLst>
          </p:cNvPr>
          <p:cNvSpPr/>
          <p:nvPr/>
        </p:nvSpPr>
        <p:spPr>
          <a:xfrm>
            <a:off x="11389872" y="525433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D472342-343D-705F-39FD-FF9C7610ABA5}"/>
              </a:ext>
            </a:extLst>
          </p:cNvPr>
          <p:cNvSpPr txBox="1"/>
          <p:nvPr/>
        </p:nvSpPr>
        <p:spPr>
          <a:xfrm>
            <a:off x="11258550" y="5152674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329AE64-E195-1BC1-E4EB-8CC4CE42647D}"/>
              </a:ext>
            </a:extLst>
          </p:cNvPr>
          <p:cNvSpPr/>
          <p:nvPr/>
        </p:nvSpPr>
        <p:spPr>
          <a:xfrm>
            <a:off x="933450" y="2250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7E8520-A41A-F4A6-20E5-390F17DF8096}"/>
              </a:ext>
            </a:extLst>
          </p:cNvPr>
          <p:cNvSpPr txBox="1"/>
          <p:nvPr/>
        </p:nvSpPr>
        <p:spPr>
          <a:xfrm>
            <a:off x="2662237" y="1315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</p:spTree>
    <p:extLst>
      <p:ext uri="{BB962C8B-B14F-4D97-AF65-F5344CB8AC3E}">
        <p14:creationId xmlns:p14="http://schemas.microsoft.com/office/powerpoint/2010/main" val="11470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179</Words>
  <Application>Microsoft Office PowerPoint</Application>
  <PresentationFormat>Grand écran</PresentationFormat>
  <Paragraphs>78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30</cp:revision>
  <dcterms:created xsi:type="dcterms:W3CDTF">2022-07-11T15:14:06Z</dcterms:created>
  <dcterms:modified xsi:type="dcterms:W3CDTF">2023-11-08T10:42:54Z</dcterms:modified>
</cp:coreProperties>
</file>