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95" r:id="rId5"/>
    <p:sldId id="296" r:id="rId6"/>
    <p:sldId id="258" r:id="rId7"/>
    <p:sldId id="297" r:id="rId8"/>
    <p:sldId id="263" r:id="rId9"/>
    <p:sldId id="293" r:id="rId10"/>
    <p:sldId id="264" r:id="rId11"/>
    <p:sldId id="292" r:id="rId12"/>
    <p:sldId id="265" r:id="rId13"/>
    <p:sldId id="29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A6"/>
    <a:srgbClr val="F1B5E0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2.wdp"/><Relationship Id="rId18" Type="http://schemas.openxmlformats.org/officeDocument/2006/relationships/image" Target="../media/image28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microsoft.com/office/2007/relationships/hdphoto" Target="../media/hdphoto10.wdp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6.wdp"/><Relationship Id="rId3" Type="http://schemas.microsoft.com/office/2007/relationships/hdphoto" Target="../media/hdphoto4.wdp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2 – Période 2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2F5FA2-A9EE-F52A-E8AB-F4069E544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415" y="1648254"/>
            <a:ext cx="7006535" cy="5028349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2D9C3250-B200-F45B-165C-265B384ADC2B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424EEB-D1D5-FDA1-02D3-2E01AD9700A0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F49319-0BC3-4DF4-25BF-333BC61047D3}"/>
              </a:ext>
            </a:extLst>
          </p:cNvPr>
          <p:cNvSpPr txBox="1"/>
          <p:nvPr/>
        </p:nvSpPr>
        <p:spPr>
          <a:xfrm>
            <a:off x="933449" y="1127361"/>
            <a:ext cx="1032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prends connaissance des dates et évènements </a:t>
            </a:r>
            <a:r>
              <a:rPr lang="fr-FR" sz="2400" dirty="0">
                <a:solidFill>
                  <a:srgbClr val="FF0000"/>
                </a:solidFill>
              </a:rPr>
              <a:t>(à modifier en fonction de vos évènements)</a:t>
            </a:r>
          </a:p>
        </p:txBody>
      </p:sp>
      <p:pic>
        <p:nvPicPr>
          <p:cNvPr id="1026" name="Picture 2" descr="Comment la musique vient aux enfants">
            <a:extLst>
              <a:ext uri="{FF2B5EF4-FFF2-40B4-BE49-F238E27FC236}">
                <a16:creationId xmlns:a16="http://schemas.microsoft.com/office/drawing/2014/main" id="{21C78466-A2D6-8F3B-7C4A-2C6B5CF00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1" y="4462148"/>
            <a:ext cx="477520" cy="3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ment la musique vient aux enfants">
            <a:extLst>
              <a:ext uri="{FF2B5EF4-FFF2-40B4-BE49-F238E27FC236}">
                <a16:creationId xmlns:a16="http://schemas.microsoft.com/office/drawing/2014/main" id="{68F21C9E-A2F3-C331-8519-76228D78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1" y="5048393"/>
            <a:ext cx="477520" cy="3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ment la musique vient aux enfants">
            <a:extLst>
              <a:ext uri="{FF2B5EF4-FFF2-40B4-BE49-F238E27FC236}">
                <a16:creationId xmlns:a16="http://schemas.microsoft.com/office/drawing/2014/main" id="{1FD9DAAE-C9AE-8410-D73B-8EA1DE0D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1" y="5604557"/>
            <a:ext cx="477520" cy="3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ment la musique vient aux enfants">
            <a:extLst>
              <a:ext uri="{FF2B5EF4-FFF2-40B4-BE49-F238E27FC236}">
                <a16:creationId xmlns:a16="http://schemas.microsoft.com/office/drawing/2014/main" id="{F398A10E-2811-FE2F-64F2-39F17C13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1" y="6189348"/>
            <a:ext cx="477520" cy="3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lustration De La Plantation D'enfants | Vecteur Premium">
            <a:extLst>
              <a:ext uri="{FF2B5EF4-FFF2-40B4-BE49-F238E27FC236}">
                <a16:creationId xmlns:a16="http://schemas.microsoft.com/office/drawing/2014/main" id="{C8F7408E-5E31-9615-F68F-C902CE94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27" y="4497259"/>
            <a:ext cx="521335" cy="3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4D876F-3D85-01D3-C9F4-449BC7561A9D}"/>
              </a:ext>
            </a:extLst>
          </p:cNvPr>
          <p:cNvSpPr/>
          <p:nvPr/>
        </p:nvSpPr>
        <p:spPr>
          <a:xfrm>
            <a:off x="3530600" y="4353560"/>
            <a:ext cx="990600" cy="548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BCE497-2275-ACE0-D921-FA309A03FF61}"/>
              </a:ext>
            </a:extLst>
          </p:cNvPr>
          <p:cNvSpPr/>
          <p:nvPr/>
        </p:nvSpPr>
        <p:spPr>
          <a:xfrm>
            <a:off x="6401371" y="4367217"/>
            <a:ext cx="990600" cy="548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DF8CD3-D58A-568C-3672-A8D29FB90A52}"/>
              </a:ext>
            </a:extLst>
          </p:cNvPr>
          <p:cNvSpPr/>
          <p:nvPr/>
        </p:nvSpPr>
        <p:spPr>
          <a:xfrm>
            <a:off x="3530600" y="4894715"/>
            <a:ext cx="990600" cy="548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6A3EA9-406F-2EC6-0666-77E12597DE3B}"/>
              </a:ext>
            </a:extLst>
          </p:cNvPr>
          <p:cNvSpPr/>
          <p:nvPr/>
        </p:nvSpPr>
        <p:spPr>
          <a:xfrm>
            <a:off x="3530600" y="5483228"/>
            <a:ext cx="990600" cy="548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4680B9-320E-9A86-3E19-7A74B31BB958}"/>
              </a:ext>
            </a:extLst>
          </p:cNvPr>
          <p:cNvSpPr/>
          <p:nvPr/>
        </p:nvSpPr>
        <p:spPr>
          <a:xfrm>
            <a:off x="3530600" y="6052824"/>
            <a:ext cx="990600" cy="548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9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 animBg="1"/>
      <p:bldP spid="18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BD649BE7-01D5-8C5B-2749-EB63ACCF6051}"/>
              </a:ext>
            </a:extLst>
          </p:cNvPr>
          <p:cNvSpPr/>
          <p:nvPr/>
        </p:nvSpPr>
        <p:spPr>
          <a:xfrm>
            <a:off x="933450" y="217777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4156279" y="1102581"/>
            <a:ext cx="438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J’identifie la décomposition des nombres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87202" y="502599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2F0276E8-05FE-B75F-5E9B-944C1030CC41}"/>
              </a:ext>
            </a:extLst>
          </p:cNvPr>
          <p:cNvGrpSpPr/>
          <p:nvPr/>
        </p:nvGrpSpPr>
        <p:grpSpPr>
          <a:xfrm>
            <a:off x="279158" y="1671966"/>
            <a:ext cx="1223437" cy="1162473"/>
            <a:chOff x="3035984" y="4607715"/>
            <a:chExt cx="1483803" cy="1440000"/>
          </a:xfrm>
        </p:grpSpPr>
        <p:sp>
          <p:nvSpPr>
            <p:cNvPr id="105" name="Rectangle : coins arrondis 104">
              <a:extLst>
                <a:ext uri="{FF2B5EF4-FFF2-40B4-BE49-F238E27FC236}">
                  <a16:creationId xmlns:a16="http://schemas.microsoft.com/office/drawing/2014/main" id="{9C231C7E-2D8C-3470-C708-04456E594F67}"/>
                </a:ext>
              </a:extLst>
            </p:cNvPr>
            <p:cNvSpPr/>
            <p:nvPr/>
          </p:nvSpPr>
          <p:spPr>
            <a:xfrm>
              <a:off x="3035984" y="4607715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F4054595-9F72-B15D-03D3-26B98ED7BB8F}"/>
                </a:ext>
              </a:extLst>
            </p:cNvPr>
            <p:cNvSpPr txBox="1"/>
            <p:nvPr/>
          </p:nvSpPr>
          <p:spPr>
            <a:xfrm>
              <a:off x="3100767" y="4727550"/>
              <a:ext cx="130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CF75339C-31EF-D252-C66A-89F54E1A59DD}"/>
              </a:ext>
            </a:extLst>
          </p:cNvPr>
          <p:cNvGrpSpPr/>
          <p:nvPr/>
        </p:nvGrpSpPr>
        <p:grpSpPr>
          <a:xfrm>
            <a:off x="279158" y="2981085"/>
            <a:ext cx="1223437" cy="1162473"/>
            <a:chOff x="7795702" y="2160120"/>
            <a:chExt cx="1483803" cy="1440000"/>
          </a:xfrm>
        </p:grpSpPr>
        <p:sp>
          <p:nvSpPr>
            <p:cNvPr id="108" name="Rectangle : coins arrondis 107">
              <a:extLst>
                <a:ext uri="{FF2B5EF4-FFF2-40B4-BE49-F238E27FC236}">
                  <a16:creationId xmlns:a16="http://schemas.microsoft.com/office/drawing/2014/main" id="{6E30323A-E2EC-71CC-8493-9E9EEFA2F1B8}"/>
                </a:ext>
              </a:extLst>
            </p:cNvPr>
            <p:cNvSpPr/>
            <p:nvPr/>
          </p:nvSpPr>
          <p:spPr>
            <a:xfrm>
              <a:off x="7795702" y="2160120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45911644-D45A-050E-1E16-8C691F31D5ED}"/>
                </a:ext>
              </a:extLst>
            </p:cNvPr>
            <p:cNvSpPr txBox="1"/>
            <p:nvPr/>
          </p:nvSpPr>
          <p:spPr>
            <a:xfrm>
              <a:off x="7883072" y="2261282"/>
              <a:ext cx="130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070EB11-07B9-F02C-FF27-26ED05BFE96E}"/>
              </a:ext>
            </a:extLst>
          </p:cNvPr>
          <p:cNvSpPr/>
          <p:nvPr/>
        </p:nvSpPr>
        <p:spPr>
          <a:xfrm>
            <a:off x="1799176" y="2124898"/>
            <a:ext cx="753138" cy="45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Flèche : droite 119">
            <a:extLst>
              <a:ext uri="{FF2B5EF4-FFF2-40B4-BE49-F238E27FC236}">
                <a16:creationId xmlns:a16="http://schemas.microsoft.com/office/drawing/2014/main" id="{1625BC5F-6CE0-D61F-F596-1B21C7D73F06}"/>
              </a:ext>
            </a:extLst>
          </p:cNvPr>
          <p:cNvSpPr/>
          <p:nvPr/>
        </p:nvSpPr>
        <p:spPr>
          <a:xfrm>
            <a:off x="1769823" y="3523878"/>
            <a:ext cx="753138" cy="45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6708A88-21B1-2F1B-1A96-98B11989E586}"/>
              </a:ext>
            </a:extLst>
          </p:cNvPr>
          <p:cNvGrpSpPr/>
          <p:nvPr/>
        </p:nvGrpSpPr>
        <p:grpSpPr>
          <a:xfrm>
            <a:off x="2649879" y="1665150"/>
            <a:ext cx="1852319" cy="1162473"/>
            <a:chOff x="2654641" y="2045047"/>
            <a:chExt cx="2246521" cy="1440000"/>
          </a:xfrm>
        </p:grpSpPr>
        <p:sp>
          <p:nvSpPr>
            <p:cNvPr id="110" name="Rectangle : coins arrondis 109">
              <a:extLst>
                <a:ext uri="{FF2B5EF4-FFF2-40B4-BE49-F238E27FC236}">
                  <a16:creationId xmlns:a16="http://schemas.microsoft.com/office/drawing/2014/main" id="{67825BFA-A313-ED9E-46F3-F6BA09BFF344}"/>
                </a:ext>
              </a:extLst>
            </p:cNvPr>
            <p:cNvSpPr/>
            <p:nvPr/>
          </p:nvSpPr>
          <p:spPr>
            <a:xfrm>
              <a:off x="2717354" y="2045047"/>
              <a:ext cx="2156365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4" name="Image 123">
              <a:extLst>
                <a:ext uri="{FF2B5EF4-FFF2-40B4-BE49-F238E27FC236}">
                  <a16:creationId xmlns:a16="http://schemas.microsoft.com/office/drawing/2014/main" id="{134632FF-1C7F-A1FA-72EC-456BD41E7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79" b="89894" l="9948" r="89529">
                          <a14:foregroundMark x1="46597" y1="7979" x2="46597" y2="79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54641" y="2212244"/>
              <a:ext cx="1190625" cy="1171924"/>
            </a:xfrm>
            <a:prstGeom prst="rect">
              <a:avLst/>
            </a:prstGeom>
          </p:spPr>
        </p:pic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89CF2179-D95F-06D0-ACF4-0332E8904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79" b="89894" l="9948" r="89529">
                          <a14:foregroundMark x1="46597" y1="7979" x2="46597" y2="79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710537" y="2212244"/>
              <a:ext cx="1190625" cy="1171924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D140B3EC-5EA3-8D08-CE21-E2C33610AEF6}"/>
              </a:ext>
            </a:extLst>
          </p:cNvPr>
          <p:cNvGrpSpPr/>
          <p:nvPr/>
        </p:nvGrpSpPr>
        <p:grpSpPr>
          <a:xfrm>
            <a:off x="5061972" y="1698309"/>
            <a:ext cx="1777983" cy="1162473"/>
            <a:chOff x="5066734" y="2078206"/>
            <a:chExt cx="2156365" cy="1440000"/>
          </a:xfrm>
        </p:grpSpPr>
        <p:sp>
          <p:nvSpPr>
            <p:cNvPr id="112" name="Rectangle : coins arrondis 111">
              <a:extLst>
                <a:ext uri="{FF2B5EF4-FFF2-40B4-BE49-F238E27FC236}">
                  <a16:creationId xmlns:a16="http://schemas.microsoft.com/office/drawing/2014/main" id="{056F2C24-E7DD-E2ED-C698-8DC32245BF6E}"/>
                </a:ext>
              </a:extLst>
            </p:cNvPr>
            <p:cNvSpPr/>
            <p:nvPr/>
          </p:nvSpPr>
          <p:spPr>
            <a:xfrm>
              <a:off x="5066734" y="2078206"/>
              <a:ext cx="2156365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3" name="Image 122">
              <a:extLst>
                <a:ext uri="{FF2B5EF4-FFF2-40B4-BE49-F238E27FC236}">
                  <a16:creationId xmlns:a16="http://schemas.microsoft.com/office/drawing/2014/main" id="{4C04D088-B032-E498-A830-81F1CDF3B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1" b="92737" l="9494" r="89241">
                          <a14:foregroundMark x1="44304" y1="3911" x2="44304" y2="3911"/>
                          <a14:foregroundMark x1="48734" y1="92737" x2="48734" y2="927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4977" y="2162948"/>
              <a:ext cx="1062923" cy="1204198"/>
            </a:xfrm>
            <a:prstGeom prst="rect">
              <a:avLst/>
            </a:prstGeom>
          </p:spPr>
        </p:pic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076BDF4E-F0A5-265C-57FF-83124927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79" b="89894" l="9948" r="89529">
                          <a14:foregroundMark x1="46597" y1="7979" x2="46597" y2="79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032474" y="2292489"/>
              <a:ext cx="1190625" cy="1171924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16F7B64-1062-5C90-B4C0-B9125A2208E6}"/>
              </a:ext>
            </a:extLst>
          </p:cNvPr>
          <p:cNvGrpSpPr/>
          <p:nvPr/>
        </p:nvGrpSpPr>
        <p:grpSpPr>
          <a:xfrm>
            <a:off x="7411352" y="1671966"/>
            <a:ext cx="1777983" cy="1162473"/>
            <a:chOff x="7416114" y="2051863"/>
            <a:chExt cx="2156365" cy="1440000"/>
          </a:xfrm>
        </p:grpSpPr>
        <p:sp>
          <p:nvSpPr>
            <p:cNvPr id="114" name="Rectangle : coins arrondis 113">
              <a:extLst>
                <a:ext uri="{FF2B5EF4-FFF2-40B4-BE49-F238E27FC236}">
                  <a16:creationId xmlns:a16="http://schemas.microsoft.com/office/drawing/2014/main" id="{C617B24B-504E-363E-24B9-11EBF36FEB8E}"/>
                </a:ext>
              </a:extLst>
            </p:cNvPr>
            <p:cNvSpPr/>
            <p:nvPr/>
          </p:nvSpPr>
          <p:spPr>
            <a:xfrm>
              <a:off x="7416114" y="2051863"/>
              <a:ext cx="2156365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7" name="Image 126">
              <a:extLst>
                <a:ext uri="{FF2B5EF4-FFF2-40B4-BE49-F238E27FC236}">
                  <a16:creationId xmlns:a16="http://schemas.microsoft.com/office/drawing/2014/main" id="{C1477D81-3985-A623-9637-3B453013B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1" b="92737" l="9494" r="89241">
                          <a14:foregroundMark x1="44304" y1="3911" x2="44304" y2="3911"/>
                          <a14:foregroundMark x1="48734" y1="92737" x2="48734" y2="927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17079" y="2162948"/>
              <a:ext cx="1062923" cy="1204198"/>
            </a:xfrm>
            <a:prstGeom prst="rect">
              <a:avLst/>
            </a:prstGeom>
          </p:spPr>
        </p:pic>
        <p:pic>
          <p:nvPicPr>
            <p:cNvPr id="128" name="Image 127">
              <a:extLst>
                <a:ext uri="{FF2B5EF4-FFF2-40B4-BE49-F238E27FC236}">
                  <a16:creationId xmlns:a16="http://schemas.microsoft.com/office/drawing/2014/main" id="{9C712B70-0C13-DC61-798C-3A3C9AD58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71" b="91908" l="9353" r="89209">
                          <a14:foregroundMark x1="86331" y1="8671" x2="86331" y2="8671"/>
                          <a14:foregroundMark x1="53237" y1="91908" x2="53237" y2="919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94295" y="2328107"/>
              <a:ext cx="834418" cy="1038520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D3654021-F551-D1A8-37DA-4C7F520F58B2}"/>
              </a:ext>
            </a:extLst>
          </p:cNvPr>
          <p:cNvGrpSpPr/>
          <p:nvPr/>
        </p:nvGrpSpPr>
        <p:grpSpPr>
          <a:xfrm>
            <a:off x="9702039" y="1644516"/>
            <a:ext cx="1826378" cy="1162473"/>
            <a:chOff x="9706800" y="2024413"/>
            <a:chExt cx="2215059" cy="1440000"/>
          </a:xfrm>
        </p:grpSpPr>
        <p:sp>
          <p:nvSpPr>
            <p:cNvPr id="116" name="Rectangle : coins arrondis 115">
              <a:extLst>
                <a:ext uri="{FF2B5EF4-FFF2-40B4-BE49-F238E27FC236}">
                  <a16:creationId xmlns:a16="http://schemas.microsoft.com/office/drawing/2014/main" id="{0C3EE896-0C8C-DCBE-1B12-F08A4A698A3B}"/>
                </a:ext>
              </a:extLst>
            </p:cNvPr>
            <p:cNvSpPr/>
            <p:nvPr/>
          </p:nvSpPr>
          <p:spPr>
            <a:xfrm>
              <a:off x="9765494" y="2024413"/>
              <a:ext cx="2156365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CD24395A-3A06-08EA-7BF9-C7A9117E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79" b="89894" l="9948" r="89529">
                          <a14:foregroundMark x1="46597" y1="7979" x2="46597" y2="79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6800" y="2240073"/>
              <a:ext cx="1190625" cy="1171924"/>
            </a:xfrm>
            <a:prstGeom prst="rect">
              <a:avLst/>
            </a:prstGeom>
          </p:spPr>
        </p:pic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9EED8D5F-2B6D-8CC7-4120-DB234CC5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71" b="91908" l="9353" r="89209">
                          <a14:foregroundMark x1="86331" y1="8671" x2="86331" y2="8671"/>
                          <a14:foregroundMark x1="53237" y1="91908" x2="53237" y2="919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897425" y="2278946"/>
              <a:ext cx="834418" cy="1038520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735E7A7-1F30-2481-A96D-3038A9A4C1E7}"/>
              </a:ext>
            </a:extLst>
          </p:cNvPr>
          <p:cNvGrpSpPr/>
          <p:nvPr/>
        </p:nvGrpSpPr>
        <p:grpSpPr>
          <a:xfrm>
            <a:off x="2686324" y="2978923"/>
            <a:ext cx="1814734" cy="1162473"/>
            <a:chOff x="2744797" y="4336302"/>
            <a:chExt cx="2200937" cy="1440000"/>
          </a:xfrm>
        </p:grpSpPr>
        <p:sp>
          <p:nvSpPr>
            <p:cNvPr id="111" name="Rectangle : coins arrondis 110">
              <a:extLst>
                <a:ext uri="{FF2B5EF4-FFF2-40B4-BE49-F238E27FC236}">
                  <a16:creationId xmlns:a16="http://schemas.microsoft.com/office/drawing/2014/main" id="{6526512A-1410-DA5A-C9F1-E2E4D244BF29}"/>
                </a:ext>
              </a:extLst>
            </p:cNvPr>
            <p:cNvSpPr/>
            <p:nvPr/>
          </p:nvSpPr>
          <p:spPr>
            <a:xfrm>
              <a:off x="2744797" y="4336302"/>
              <a:ext cx="2156365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1" name="Image 130">
              <a:extLst>
                <a:ext uri="{FF2B5EF4-FFF2-40B4-BE49-F238E27FC236}">
                  <a16:creationId xmlns:a16="http://schemas.microsoft.com/office/drawing/2014/main" id="{3DFDA59F-4D40-E3A0-EA85-9F9BB8DEE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290" b="93443" l="9434" r="89308">
                          <a14:foregroundMark x1="84906" y1="9290" x2="84906" y2="9290"/>
                          <a14:foregroundMark x1="32704" y1="93443" x2="32704" y2="934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74236" y="4511037"/>
              <a:ext cx="951434" cy="1095047"/>
            </a:xfrm>
            <a:prstGeom prst="rect">
              <a:avLst/>
            </a:prstGeom>
          </p:spPr>
        </p:pic>
        <p:pic>
          <p:nvPicPr>
            <p:cNvPr id="132" name="Image 131">
              <a:extLst>
                <a:ext uri="{FF2B5EF4-FFF2-40B4-BE49-F238E27FC236}">
                  <a16:creationId xmlns:a16="http://schemas.microsoft.com/office/drawing/2014/main" id="{F6C7F141-27FB-67B0-813A-E3D39D2A2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79" b="89894" l="9948" r="89529">
                          <a14:foregroundMark x1="46597" y1="7979" x2="46597" y2="79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755109" y="4544766"/>
              <a:ext cx="1190625" cy="1171924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5F2328A-8BC0-4466-3023-A34C32E62184}"/>
              </a:ext>
            </a:extLst>
          </p:cNvPr>
          <p:cNvGrpSpPr/>
          <p:nvPr/>
        </p:nvGrpSpPr>
        <p:grpSpPr>
          <a:xfrm>
            <a:off x="9725162" y="2997912"/>
            <a:ext cx="1826378" cy="1162473"/>
            <a:chOff x="9706800" y="4321404"/>
            <a:chExt cx="2215059" cy="1440000"/>
          </a:xfrm>
        </p:grpSpPr>
        <p:sp>
          <p:nvSpPr>
            <p:cNvPr id="117" name="Rectangle : coins arrondis 116">
              <a:extLst>
                <a:ext uri="{FF2B5EF4-FFF2-40B4-BE49-F238E27FC236}">
                  <a16:creationId xmlns:a16="http://schemas.microsoft.com/office/drawing/2014/main" id="{F052810D-4DCF-B22F-7760-1CB14342A3B8}"/>
                </a:ext>
              </a:extLst>
            </p:cNvPr>
            <p:cNvSpPr/>
            <p:nvPr/>
          </p:nvSpPr>
          <p:spPr>
            <a:xfrm>
              <a:off x="9765494" y="4321404"/>
              <a:ext cx="2156365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3" name="Image 132">
              <a:extLst>
                <a:ext uri="{FF2B5EF4-FFF2-40B4-BE49-F238E27FC236}">
                  <a16:creationId xmlns:a16="http://schemas.microsoft.com/office/drawing/2014/main" id="{DC20E674-D0E8-3BF8-4835-905E9E46D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1" b="92737" l="9494" r="89241">
                          <a14:foregroundMark x1="44304" y1="3911" x2="44304" y2="3911"/>
                          <a14:foregroundMark x1="48734" y1="92737" x2="48734" y2="927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6800" y="4499545"/>
              <a:ext cx="1062923" cy="1204198"/>
            </a:xfrm>
            <a:prstGeom prst="rect">
              <a:avLst/>
            </a:prstGeom>
          </p:spPr>
        </p:pic>
        <p:pic>
          <p:nvPicPr>
            <p:cNvPr id="134" name="Image 133">
              <a:extLst>
                <a:ext uri="{FF2B5EF4-FFF2-40B4-BE49-F238E27FC236}">
                  <a16:creationId xmlns:a16="http://schemas.microsoft.com/office/drawing/2014/main" id="{A1FEB1AC-BAF8-9964-5D9C-B070D7A91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98" b="90230" l="9353" r="89209">
                          <a14:foregroundMark x1="53957" y1="6897" x2="53957" y2="6897"/>
                          <a14:foregroundMark x1="51799" y1="4598" x2="51799" y2="4598"/>
                          <a14:foregroundMark x1="83453" y1="5747" x2="83453" y2="5747"/>
                          <a14:foregroundMark x1="40288" y1="90230" x2="40288" y2="9023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828417" y="4435703"/>
              <a:ext cx="948053" cy="1186772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9004D04-228D-3575-9D1C-429F1809508F}"/>
              </a:ext>
            </a:extLst>
          </p:cNvPr>
          <p:cNvGrpSpPr/>
          <p:nvPr/>
        </p:nvGrpSpPr>
        <p:grpSpPr>
          <a:xfrm>
            <a:off x="7298781" y="2978921"/>
            <a:ext cx="1913432" cy="1162473"/>
            <a:chOff x="7310532" y="4336302"/>
            <a:chExt cx="2320640" cy="1440000"/>
          </a:xfrm>
        </p:grpSpPr>
        <p:sp>
          <p:nvSpPr>
            <p:cNvPr id="115" name="Rectangle : coins arrondis 114">
              <a:extLst>
                <a:ext uri="{FF2B5EF4-FFF2-40B4-BE49-F238E27FC236}">
                  <a16:creationId xmlns:a16="http://schemas.microsoft.com/office/drawing/2014/main" id="{10A22087-131B-2DB8-5531-64E0AA5B7DBB}"/>
                </a:ext>
              </a:extLst>
            </p:cNvPr>
            <p:cNvSpPr/>
            <p:nvPr/>
          </p:nvSpPr>
          <p:spPr>
            <a:xfrm>
              <a:off x="7416113" y="4336302"/>
              <a:ext cx="2156365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5" name="Image 134">
              <a:extLst>
                <a:ext uri="{FF2B5EF4-FFF2-40B4-BE49-F238E27FC236}">
                  <a16:creationId xmlns:a16="http://schemas.microsoft.com/office/drawing/2014/main" id="{5DF6B943-3839-4470-8322-37F7C6A16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79" b="89894" l="9948" r="89529">
                          <a14:foregroundMark x1="46597" y1="7979" x2="46597" y2="79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10532" y="4499545"/>
              <a:ext cx="1190625" cy="1171924"/>
            </a:xfrm>
            <a:prstGeom prst="rect">
              <a:avLst/>
            </a:prstGeom>
          </p:spPr>
        </p:pic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040589D2-8B41-7977-0669-1A246C0F2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34" b="92053" l="9140" r="93011">
                          <a14:foregroundMark x1="40860" y1="92715" x2="40860" y2="92715"/>
                          <a14:foregroundMark x1="20430" y1="10596" x2="20430" y2="10596"/>
                          <a14:foregroundMark x1="93011" y1="19868" x2="93011" y2="19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323853" y="4511037"/>
              <a:ext cx="1307319" cy="1061318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7BC3BCA-D73F-FFD1-FDBC-8A2F961F982D}"/>
              </a:ext>
            </a:extLst>
          </p:cNvPr>
          <p:cNvGrpSpPr/>
          <p:nvPr/>
        </p:nvGrpSpPr>
        <p:grpSpPr>
          <a:xfrm>
            <a:off x="5046508" y="2978922"/>
            <a:ext cx="1777983" cy="1162473"/>
            <a:chOff x="5080455" y="4336302"/>
            <a:chExt cx="2156365" cy="1440000"/>
          </a:xfrm>
        </p:grpSpPr>
        <p:sp>
          <p:nvSpPr>
            <p:cNvPr id="113" name="Rectangle : coins arrondis 112">
              <a:extLst>
                <a:ext uri="{FF2B5EF4-FFF2-40B4-BE49-F238E27FC236}">
                  <a16:creationId xmlns:a16="http://schemas.microsoft.com/office/drawing/2014/main" id="{D107B5AA-EEF7-A84B-8505-4833BB95FCFB}"/>
                </a:ext>
              </a:extLst>
            </p:cNvPr>
            <p:cNvSpPr/>
            <p:nvPr/>
          </p:nvSpPr>
          <p:spPr>
            <a:xfrm>
              <a:off x="5080455" y="4336302"/>
              <a:ext cx="2156365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7" name="Image 136">
              <a:extLst>
                <a:ext uri="{FF2B5EF4-FFF2-40B4-BE49-F238E27FC236}">
                  <a16:creationId xmlns:a16="http://schemas.microsoft.com/office/drawing/2014/main" id="{7BC36B95-C474-E64E-B9E0-BF2E3B9D8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163" b="91860" l="9091" r="90210">
                          <a14:foregroundMark x1="53147" y1="6977" x2="53147" y2="6977"/>
                          <a14:foregroundMark x1="91608" y1="29651" x2="91608" y2="29651"/>
                          <a14:foregroundMark x1="55944" y1="1744" x2="55944" y2="1744"/>
                          <a14:foregroundMark x1="51049" y1="91860" x2="51049" y2="918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8750" y="4472049"/>
              <a:ext cx="929655" cy="1118186"/>
            </a:xfrm>
            <a:prstGeom prst="rect">
              <a:avLst/>
            </a:prstGeom>
          </p:spPr>
        </p:pic>
        <p:pic>
          <p:nvPicPr>
            <p:cNvPr id="138" name="Image 137">
              <a:extLst>
                <a:ext uri="{FF2B5EF4-FFF2-40B4-BE49-F238E27FC236}">
                  <a16:creationId xmlns:a16="http://schemas.microsoft.com/office/drawing/2014/main" id="{7624C6D6-F0E7-7C1C-AF82-7100DDAB8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71" b="91908" l="9353" r="89209">
                          <a14:foregroundMark x1="86331" y1="8671" x2="86331" y2="8671"/>
                          <a14:foregroundMark x1="53237" y1="91908" x2="53237" y2="919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202376" y="4509829"/>
              <a:ext cx="834418" cy="1038520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F97EACA-36FC-F51E-6B6F-054BD29DD289}"/>
              </a:ext>
            </a:extLst>
          </p:cNvPr>
          <p:cNvGrpSpPr/>
          <p:nvPr/>
        </p:nvGrpSpPr>
        <p:grpSpPr>
          <a:xfrm>
            <a:off x="308382" y="4295135"/>
            <a:ext cx="1223437" cy="1162473"/>
            <a:chOff x="7795702" y="2160120"/>
            <a:chExt cx="1483803" cy="144000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754EDE2B-5EB1-72E2-28E1-F0B95A76B1F4}"/>
                </a:ext>
              </a:extLst>
            </p:cNvPr>
            <p:cNvSpPr/>
            <p:nvPr/>
          </p:nvSpPr>
          <p:spPr>
            <a:xfrm>
              <a:off x="7795702" y="2160120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D076D4B-0D4C-F0FE-261C-5347279C760F}"/>
                </a:ext>
              </a:extLst>
            </p:cNvPr>
            <p:cNvSpPr txBox="1"/>
            <p:nvPr/>
          </p:nvSpPr>
          <p:spPr>
            <a:xfrm>
              <a:off x="7885544" y="2253613"/>
              <a:ext cx="130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E13DD638-D330-1B2A-BF95-9DDEB5E13EF8}"/>
              </a:ext>
            </a:extLst>
          </p:cNvPr>
          <p:cNvSpPr/>
          <p:nvPr/>
        </p:nvSpPr>
        <p:spPr>
          <a:xfrm>
            <a:off x="1805908" y="4815249"/>
            <a:ext cx="753138" cy="45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60F072D-0CDB-2FC0-0D2F-9B077978E319}"/>
              </a:ext>
            </a:extLst>
          </p:cNvPr>
          <p:cNvGrpSpPr/>
          <p:nvPr/>
        </p:nvGrpSpPr>
        <p:grpSpPr>
          <a:xfrm>
            <a:off x="2733046" y="4295135"/>
            <a:ext cx="1777983" cy="1162473"/>
            <a:chOff x="2777235" y="4941940"/>
            <a:chExt cx="2156365" cy="1440000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50772379-1F13-2AF5-D864-3CD27CBCDCBE}"/>
                </a:ext>
              </a:extLst>
            </p:cNvPr>
            <p:cNvGrpSpPr/>
            <p:nvPr/>
          </p:nvGrpSpPr>
          <p:grpSpPr>
            <a:xfrm>
              <a:off x="2777235" y="4941940"/>
              <a:ext cx="2156365" cy="1440000"/>
              <a:chOff x="2744797" y="4336302"/>
              <a:chExt cx="2156365" cy="1440000"/>
            </a:xfrm>
          </p:grpSpPr>
          <p:sp>
            <p:nvSpPr>
              <p:cNvPr id="19" name="Rectangle : coins arrondis 18">
                <a:extLst>
                  <a:ext uri="{FF2B5EF4-FFF2-40B4-BE49-F238E27FC236}">
                    <a16:creationId xmlns:a16="http://schemas.microsoft.com/office/drawing/2014/main" id="{AE23B563-7764-C3CD-79AE-E4BB2D5DFE58}"/>
                  </a:ext>
                </a:extLst>
              </p:cNvPr>
              <p:cNvSpPr/>
              <p:nvPr/>
            </p:nvSpPr>
            <p:spPr>
              <a:xfrm>
                <a:off x="2744797" y="4336302"/>
                <a:ext cx="2156365" cy="144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2D984527-30EE-9243-FDD5-E83916DDC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290" b="93443" l="9434" r="89308">
                            <a14:foregroundMark x1="84906" y1="9290" x2="84906" y2="9290"/>
                            <a14:foregroundMark x1="32704" y1="93443" x2="32704" y2="9344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74236" y="4511037"/>
                <a:ext cx="951434" cy="1095047"/>
              </a:xfrm>
              <a:prstGeom prst="rect">
                <a:avLst/>
              </a:prstGeom>
            </p:spPr>
          </p:pic>
        </p:grp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3CE91836-E1E5-9ED4-19BE-9698CC78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290" b="93443" l="9434" r="89308">
                          <a14:foregroundMark x1="84906" y1="9290" x2="84906" y2="9290"/>
                          <a14:foregroundMark x1="32704" y1="93443" x2="32704" y2="934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870137" y="5143621"/>
              <a:ext cx="951434" cy="1095047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CE281EB-4D08-6B29-7630-42DE75B1BDB0}"/>
              </a:ext>
            </a:extLst>
          </p:cNvPr>
          <p:cNvGrpSpPr/>
          <p:nvPr/>
        </p:nvGrpSpPr>
        <p:grpSpPr>
          <a:xfrm>
            <a:off x="5068704" y="4295135"/>
            <a:ext cx="1777983" cy="1162473"/>
            <a:chOff x="5112893" y="4941940"/>
            <a:chExt cx="2156365" cy="1440000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BF49D147-5BF7-9C88-2803-CB260D01601C}"/>
                </a:ext>
              </a:extLst>
            </p:cNvPr>
            <p:cNvGrpSpPr/>
            <p:nvPr/>
          </p:nvGrpSpPr>
          <p:grpSpPr>
            <a:xfrm>
              <a:off x="5112893" y="4941940"/>
              <a:ext cx="2156365" cy="1440000"/>
              <a:chOff x="5080455" y="4336302"/>
              <a:chExt cx="2156365" cy="1440000"/>
            </a:xfrm>
          </p:grpSpPr>
          <p:sp>
            <p:nvSpPr>
              <p:cNvPr id="31" name="Rectangle : coins arrondis 30">
                <a:extLst>
                  <a:ext uri="{FF2B5EF4-FFF2-40B4-BE49-F238E27FC236}">
                    <a16:creationId xmlns:a16="http://schemas.microsoft.com/office/drawing/2014/main" id="{4ECCA6B5-2EF9-956B-1DFE-55ABB19B6867}"/>
                  </a:ext>
                </a:extLst>
              </p:cNvPr>
              <p:cNvSpPr/>
              <p:nvPr/>
            </p:nvSpPr>
            <p:spPr>
              <a:xfrm>
                <a:off x="5080455" y="4336302"/>
                <a:ext cx="2156365" cy="144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C323FCBF-FE45-2894-7A43-3BAA00B95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71" b="91908" l="9353" r="89209">
                            <a14:foregroundMark x1="86331" y1="8671" x2="86331" y2="8671"/>
                            <a14:foregroundMark x1="53237" y1="91908" x2="53237" y2="9190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6202376" y="4509829"/>
                <a:ext cx="834418" cy="1038520"/>
              </a:xfrm>
              <a:prstGeom prst="rect">
                <a:avLst/>
              </a:prstGeom>
            </p:spPr>
          </p:pic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F9F40A6-A6EA-ED87-41A8-62336424A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457" y="5058667"/>
              <a:ext cx="989645" cy="1112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76620B8-DCAB-9544-DAD5-08493DFEF0F9}"/>
              </a:ext>
            </a:extLst>
          </p:cNvPr>
          <p:cNvGrpSpPr/>
          <p:nvPr/>
        </p:nvGrpSpPr>
        <p:grpSpPr>
          <a:xfrm>
            <a:off x="7298781" y="4295135"/>
            <a:ext cx="1865037" cy="1162473"/>
            <a:chOff x="7342970" y="4941940"/>
            <a:chExt cx="2261946" cy="1440000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2D9AF926-684E-0574-2A46-E95649A34849}"/>
                </a:ext>
              </a:extLst>
            </p:cNvPr>
            <p:cNvGrpSpPr/>
            <p:nvPr/>
          </p:nvGrpSpPr>
          <p:grpSpPr>
            <a:xfrm>
              <a:off x="7342970" y="4941940"/>
              <a:ext cx="2261946" cy="1440000"/>
              <a:chOff x="7310532" y="4336302"/>
              <a:chExt cx="2261946" cy="1440000"/>
            </a:xfrm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CEF2EFBE-02C0-307D-A38F-2C3F4035F85A}"/>
                  </a:ext>
                </a:extLst>
              </p:cNvPr>
              <p:cNvSpPr/>
              <p:nvPr/>
            </p:nvSpPr>
            <p:spPr>
              <a:xfrm>
                <a:off x="7416113" y="4336302"/>
                <a:ext cx="2156365" cy="144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619543FB-37E2-6A3B-9207-3CD2F802E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979" b="89894" l="9948" r="89529">
                            <a14:foregroundMark x1="46597" y1="7979" x2="46597" y2="79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10532" y="4499545"/>
                <a:ext cx="1190625" cy="1171924"/>
              </a:xfrm>
              <a:prstGeom prst="rect">
                <a:avLst/>
              </a:prstGeom>
            </p:spPr>
          </p:pic>
        </p:grp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5E0CAC30-8959-6231-405E-600CF75D8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09982" y="5115467"/>
              <a:ext cx="989645" cy="1112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257B8D5-F88C-73BF-4EA0-227489D64EAC}"/>
              </a:ext>
            </a:extLst>
          </p:cNvPr>
          <p:cNvGrpSpPr/>
          <p:nvPr/>
        </p:nvGrpSpPr>
        <p:grpSpPr>
          <a:xfrm>
            <a:off x="9753743" y="4280237"/>
            <a:ext cx="1777983" cy="1162473"/>
            <a:chOff x="9797932" y="4927042"/>
            <a:chExt cx="2156365" cy="1440000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77979F31-D49D-AA38-21E2-BD2FAD0319FB}"/>
                </a:ext>
              </a:extLst>
            </p:cNvPr>
            <p:cNvGrpSpPr/>
            <p:nvPr/>
          </p:nvGrpSpPr>
          <p:grpSpPr>
            <a:xfrm>
              <a:off x="9797932" y="4927042"/>
              <a:ext cx="2156365" cy="1440000"/>
              <a:chOff x="9765494" y="4321404"/>
              <a:chExt cx="2156365" cy="1440000"/>
            </a:xfrm>
          </p:grpSpPr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6FD400FC-5AB2-DD05-B754-58A421D410B7}"/>
                  </a:ext>
                </a:extLst>
              </p:cNvPr>
              <p:cNvSpPr/>
              <p:nvPr/>
            </p:nvSpPr>
            <p:spPr>
              <a:xfrm>
                <a:off x="9765494" y="4321404"/>
                <a:ext cx="2156365" cy="144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BF258153-DE1A-197F-590F-345169CF2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598" b="90230" l="9353" r="89209">
                            <a14:foregroundMark x1="53957" y1="6897" x2="53957" y2="6897"/>
                            <a14:foregroundMark x1="51799" y1="4598" x2="51799" y2="4598"/>
                            <a14:foregroundMark x1="83453" y1="5747" x2="83453" y2="5747"/>
                            <a14:foregroundMark x1="40288" y1="90230" x2="40288" y2="9023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0828417" y="4435703"/>
                <a:ext cx="948053" cy="1186772"/>
              </a:xfrm>
              <a:prstGeom prst="rect">
                <a:avLst/>
              </a:prstGeom>
            </p:spPr>
          </p:pic>
        </p:grp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71D69C1D-2A76-D80B-2051-E1ED22940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163" b="91860" l="9091" r="90210">
                          <a14:foregroundMark x1="53147" y1="6977" x2="53147" y2="6977"/>
                          <a14:foregroundMark x1="91608" y1="29651" x2="91608" y2="29651"/>
                          <a14:foregroundMark x1="55944" y1="1744" x2="55944" y2="1744"/>
                          <a14:foregroundMark x1="51049" y1="91860" x2="51049" y2="918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3008" y="5075634"/>
              <a:ext cx="929655" cy="1118186"/>
            </a:xfrm>
            <a:prstGeom prst="rect">
              <a:avLst/>
            </a:prstGeom>
          </p:spPr>
        </p:pic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E6447307-3EEA-835A-F616-0042BFE405EE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4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182FF310-7A9F-6471-D1BF-07D917472A21}"/>
              </a:ext>
            </a:extLst>
          </p:cNvPr>
          <p:cNvGrpSpPr/>
          <p:nvPr/>
        </p:nvGrpSpPr>
        <p:grpSpPr>
          <a:xfrm>
            <a:off x="308382" y="5577563"/>
            <a:ext cx="1223437" cy="1275804"/>
            <a:chOff x="7795702" y="2160120"/>
            <a:chExt cx="1483803" cy="1580387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4B3FCED0-D84B-FA4D-680A-648AFECB149A}"/>
                </a:ext>
              </a:extLst>
            </p:cNvPr>
            <p:cNvSpPr/>
            <p:nvPr/>
          </p:nvSpPr>
          <p:spPr>
            <a:xfrm>
              <a:off x="7795702" y="2160120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FDF12FE-C347-8C3C-FEE8-E36F3E90C138}"/>
                </a:ext>
              </a:extLst>
            </p:cNvPr>
            <p:cNvSpPr txBox="1"/>
            <p:nvPr/>
          </p:nvSpPr>
          <p:spPr>
            <a:xfrm>
              <a:off x="7885544" y="2253613"/>
              <a:ext cx="1304925" cy="148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8D9B183D-40CD-96BD-1DE1-FF3BD20DD98D}"/>
              </a:ext>
            </a:extLst>
          </p:cNvPr>
          <p:cNvSpPr/>
          <p:nvPr/>
        </p:nvSpPr>
        <p:spPr>
          <a:xfrm>
            <a:off x="1805908" y="6097676"/>
            <a:ext cx="753138" cy="45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69CBCB14-1102-F874-6F25-6933504D8A48}"/>
              </a:ext>
            </a:extLst>
          </p:cNvPr>
          <p:cNvGrpSpPr/>
          <p:nvPr/>
        </p:nvGrpSpPr>
        <p:grpSpPr>
          <a:xfrm>
            <a:off x="2733046" y="5577562"/>
            <a:ext cx="1777983" cy="1162473"/>
            <a:chOff x="2733046" y="5577562"/>
            <a:chExt cx="1777983" cy="1162473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FB52139D-B056-E6B3-2E54-0A1D94F1DA6F}"/>
                </a:ext>
              </a:extLst>
            </p:cNvPr>
            <p:cNvGrpSpPr/>
            <p:nvPr/>
          </p:nvGrpSpPr>
          <p:grpSpPr>
            <a:xfrm>
              <a:off x="2733046" y="5577562"/>
              <a:ext cx="1777983" cy="1162473"/>
              <a:chOff x="2744797" y="4336302"/>
              <a:chExt cx="2156365" cy="1440000"/>
            </a:xfrm>
          </p:grpSpPr>
          <p:sp>
            <p:nvSpPr>
              <p:cNvPr id="47" name="Rectangle : coins arrondis 46">
                <a:extLst>
                  <a:ext uri="{FF2B5EF4-FFF2-40B4-BE49-F238E27FC236}">
                    <a16:creationId xmlns:a16="http://schemas.microsoft.com/office/drawing/2014/main" id="{9CC77340-377D-A363-1CE0-84A1A6F459A2}"/>
                  </a:ext>
                </a:extLst>
              </p:cNvPr>
              <p:cNvSpPr/>
              <p:nvPr/>
            </p:nvSpPr>
            <p:spPr>
              <a:xfrm>
                <a:off x="2744797" y="4336302"/>
                <a:ext cx="2156365" cy="144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id="{CE8C8AB4-FAC6-4C4C-897F-6C1BC02E4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290" b="93443" l="9434" r="89308">
                            <a14:foregroundMark x1="84906" y1="9290" x2="84906" y2="9290"/>
                            <a14:foregroundMark x1="32704" y1="93443" x2="32704" y2="9344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74236" y="4511037"/>
                <a:ext cx="951434" cy="1095047"/>
              </a:xfrm>
              <a:prstGeom prst="rect">
                <a:avLst/>
              </a:prstGeom>
            </p:spPr>
          </p:pic>
        </p:grpSp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62BF2DFD-A1C4-B0DA-A048-B663B7F8F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6215" y="5756939"/>
              <a:ext cx="815990" cy="898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4DDBE665-F2ED-2159-85BB-A32CD0637975}"/>
              </a:ext>
            </a:extLst>
          </p:cNvPr>
          <p:cNvGrpSpPr/>
          <p:nvPr/>
        </p:nvGrpSpPr>
        <p:grpSpPr>
          <a:xfrm>
            <a:off x="5068704" y="5577562"/>
            <a:ext cx="1777983" cy="1162473"/>
            <a:chOff x="5068704" y="5577562"/>
            <a:chExt cx="1777983" cy="1162473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10368347-354D-8D72-C5E4-D9E707728B5F}"/>
                </a:ext>
              </a:extLst>
            </p:cNvPr>
            <p:cNvGrpSpPr/>
            <p:nvPr/>
          </p:nvGrpSpPr>
          <p:grpSpPr>
            <a:xfrm>
              <a:off x="5068704" y="5577562"/>
              <a:ext cx="1777983" cy="1162473"/>
              <a:chOff x="5080455" y="4336302"/>
              <a:chExt cx="2156365" cy="1440000"/>
            </a:xfrm>
          </p:grpSpPr>
          <p:sp>
            <p:nvSpPr>
              <p:cNvPr id="52" name="Rectangle : coins arrondis 51">
                <a:extLst>
                  <a:ext uri="{FF2B5EF4-FFF2-40B4-BE49-F238E27FC236}">
                    <a16:creationId xmlns:a16="http://schemas.microsoft.com/office/drawing/2014/main" id="{DDF3CADD-BB3A-0636-B7D1-A8D1B91EEE83}"/>
                  </a:ext>
                </a:extLst>
              </p:cNvPr>
              <p:cNvSpPr/>
              <p:nvPr/>
            </p:nvSpPr>
            <p:spPr>
              <a:xfrm>
                <a:off x="5080455" y="4336302"/>
                <a:ext cx="2156365" cy="144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1C78428B-E075-5E82-5B16-33289D5F7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71" b="91908" l="9353" r="89209">
                            <a14:foregroundMark x1="86331" y1="8671" x2="86331" y2="8671"/>
                            <a14:foregroundMark x1="53237" y1="91908" x2="53237" y2="9190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6202376" y="4509829"/>
                <a:ext cx="834418" cy="1038520"/>
              </a:xfrm>
              <a:prstGeom prst="rect">
                <a:avLst/>
              </a:prstGeom>
            </p:spPr>
          </p:pic>
        </p:grpSp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5F352171-DEC1-3661-7583-9EDBFDFE2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296706" y="5704150"/>
              <a:ext cx="628998" cy="832758"/>
            </a:xfrm>
            <a:prstGeom prst="rect">
              <a:avLst/>
            </a:prstGeom>
          </p:spPr>
        </p:pic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889962C2-08B6-F82A-C39E-D492CF8EA582}"/>
              </a:ext>
            </a:extLst>
          </p:cNvPr>
          <p:cNvGrpSpPr/>
          <p:nvPr/>
        </p:nvGrpSpPr>
        <p:grpSpPr>
          <a:xfrm>
            <a:off x="7385833" y="5577562"/>
            <a:ext cx="1777983" cy="1162473"/>
            <a:chOff x="7385833" y="5577562"/>
            <a:chExt cx="1777983" cy="1162473"/>
          </a:xfrm>
        </p:grpSpPr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14545812-7E5D-1CC6-FA4B-C84B93108D3B}"/>
                </a:ext>
              </a:extLst>
            </p:cNvPr>
            <p:cNvSpPr/>
            <p:nvPr/>
          </p:nvSpPr>
          <p:spPr>
            <a:xfrm>
              <a:off x="7385833" y="5577562"/>
              <a:ext cx="1777983" cy="11624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3A9B45D-1169-16F6-0BAF-ACEFA90CA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193" y="5717646"/>
              <a:ext cx="892029" cy="89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EEC2E336-BBAC-05D1-70CE-F70CA9C99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98" b="90230" l="9353" r="89209">
                          <a14:foregroundMark x1="53957" y1="6897" x2="53957" y2="6897"/>
                          <a14:foregroundMark x1="51799" y1="4598" x2="51799" y2="4598"/>
                          <a14:foregroundMark x1="83453" y1="5747" x2="83453" y2="5747"/>
                          <a14:foregroundMark x1="40288" y1="90230" x2="40288" y2="9023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354890" y="5704150"/>
              <a:ext cx="781696" cy="958049"/>
            </a:xfrm>
            <a:prstGeom prst="rect">
              <a:avLst/>
            </a:prstGeom>
          </p:spPr>
        </p:pic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8627839C-53E6-6483-004C-EFDA9E110ACC}"/>
              </a:ext>
            </a:extLst>
          </p:cNvPr>
          <p:cNvGrpSpPr/>
          <p:nvPr/>
        </p:nvGrpSpPr>
        <p:grpSpPr>
          <a:xfrm>
            <a:off x="9753743" y="5562664"/>
            <a:ext cx="1777983" cy="1162473"/>
            <a:chOff x="9753743" y="5562664"/>
            <a:chExt cx="1777983" cy="1162473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F1529AFC-22A6-FDD1-4AA5-1A0F8B927F70}"/>
                </a:ext>
              </a:extLst>
            </p:cNvPr>
            <p:cNvSpPr/>
            <p:nvPr/>
          </p:nvSpPr>
          <p:spPr>
            <a:xfrm>
              <a:off x="9753743" y="5562664"/>
              <a:ext cx="1777983" cy="11624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6BA902B3-E353-344E-DA69-C8C458D4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79" b="89894" l="9948" r="89529">
                          <a14:foregroundMark x1="46597" y1="7979" x2="46597" y2="79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66296" y="5730990"/>
              <a:ext cx="981703" cy="946063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EF4A05D8-68B9-C9FA-C564-684512CF2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>
              <a:off x="10733433" y="5717646"/>
              <a:ext cx="781083" cy="865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0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1903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41528" y="854145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60578" y="1160835"/>
            <a:ext cx="5635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TROIS,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3CEE83-606C-4624-9291-DBB55497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3557" y="4509369"/>
            <a:ext cx="782353" cy="7498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8663" y="1212634"/>
            <a:ext cx="758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et encore un autre...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Enfin, à CINQ, ils y arrivent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888DEC-23E3-41F2-9900-00D8DC4A0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156" y="5035076"/>
            <a:ext cx="1374573" cy="11449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EB86EF-9BD8-4BA3-88E4-15A892D78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1082" y="784865"/>
            <a:ext cx="2135456" cy="61439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58080A-7F87-4208-A3A3-47CDB1C25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763" y="5639727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5CC0D9-0366-4C09-B9FF-C261912E8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849" y="4436486"/>
            <a:ext cx="1374574" cy="12461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8D51877-59AD-4BF8-B50B-B167C287D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077F7B87-9BBD-F921-7E56-E3EB73F0F4F5}"/>
              </a:ext>
            </a:extLst>
          </p:cNvPr>
          <p:cNvSpPr/>
          <p:nvPr/>
        </p:nvSpPr>
        <p:spPr>
          <a:xfrm>
            <a:off x="933450" y="2250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267913-D5C2-1060-3685-109639ED57F2}"/>
              </a:ext>
            </a:extLst>
          </p:cNvPr>
          <p:cNvSpPr txBox="1"/>
          <p:nvPr/>
        </p:nvSpPr>
        <p:spPr>
          <a:xfrm>
            <a:off x="2662237" y="1315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CB492A-563E-B27A-BC3A-2F0FC87E2961}"/>
              </a:ext>
            </a:extLst>
          </p:cNvPr>
          <p:cNvSpPr txBox="1"/>
          <p:nvPr/>
        </p:nvSpPr>
        <p:spPr>
          <a:xfrm>
            <a:off x="4665670" y="1240753"/>
            <a:ext cx="286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trouve le nombre suivant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08F9913C-9B6B-62D6-9D67-B8F70C15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273" y="6552851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179C788-538D-4F6E-7CCE-47C8E2DB6A08}"/>
              </a:ext>
            </a:extLst>
          </p:cNvPr>
          <p:cNvGrpSpPr/>
          <p:nvPr/>
        </p:nvGrpSpPr>
        <p:grpSpPr>
          <a:xfrm>
            <a:off x="262344" y="1676094"/>
            <a:ext cx="1620000" cy="2582038"/>
            <a:chOff x="2287488" y="1676094"/>
            <a:chExt cx="1620000" cy="2582038"/>
          </a:xfrm>
        </p:grpSpPr>
        <p:sp>
          <p:nvSpPr>
            <p:cNvPr id="82" name="Flèche : bas 81">
              <a:extLst>
                <a:ext uri="{FF2B5EF4-FFF2-40B4-BE49-F238E27FC236}">
                  <a16:creationId xmlns:a16="http://schemas.microsoft.com/office/drawing/2014/main" id="{7D824FA5-629F-3CAC-D020-3B482E0E5503}"/>
                </a:ext>
              </a:extLst>
            </p:cNvPr>
            <p:cNvSpPr/>
            <p:nvPr/>
          </p:nvSpPr>
          <p:spPr>
            <a:xfrm>
              <a:off x="2760603" y="3237853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780ECC89-83F7-3EE5-3551-5A49D6149EFC}"/>
                </a:ext>
              </a:extLst>
            </p:cNvPr>
            <p:cNvSpPr/>
            <p:nvPr/>
          </p:nvSpPr>
          <p:spPr>
            <a:xfrm>
              <a:off x="2287488" y="1676094"/>
              <a:ext cx="1620000" cy="16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C479F2D0-3BFB-9187-A84E-2A9C5E6F7C41}"/>
                </a:ext>
              </a:extLst>
            </p:cNvPr>
            <p:cNvGrpSpPr/>
            <p:nvPr/>
          </p:nvGrpSpPr>
          <p:grpSpPr>
            <a:xfrm>
              <a:off x="2324927" y="1959025"/>
              <a:ext cx="1492562" cy="981117"/>
              <a:chOff x="815782" y="5293472"/>
              <a:chExt cx="3813259" cy="2157204"/>
            </a:xfrm>
          </p:grpSpPr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1B7F1CD8-870A-D645-C422-ADFD82B82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782" y="5293472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id="{8E438C85-690E-3575-DC02-FDFD734B8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44634" y="5293472"/>
                <a:ext cx="1584407" cy="2157204"/>
              </a:xfrm>
              <a:prstGeom prst="rect">
                <a:avLst/>
              </a:prstGeom>
            </p:spPr>
          </p:pic>
        </p:grp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0FAA0A4-1095-693B-FFE2-B72AFA27675A}"/>
              </a:ext>
            </a:extLst>
          </p:cNvPr>
          <p:cNvGrpSpPr/>
          <p:nvPr/>
        </p:nvGrpSpPr>
        <p:grpSpPr>
          <a:xfrm>
            <a:off x="172343" y="4486167"/>
            <a:ext cx="1800000" cy="1800000"/>
            <a:chOff x="2197487" y="4486167"/>
            <a:chExt cx="1800000" cy="1800000"/>
          </a:xfrm>
        </p:grpSpPr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200EA51C-DB7D-C96C-9C13-39952888FE45}"/>
                </a:ext>
              </a:extLst>
            </p:cNvPr>
            <p:cNvSpPr/>
            <p:nvPr/>
          </p:nvSpPr>
          <p:spPr>
            <a:xfrm>
              <a:off x="2197487" y="4486167"/>
              <a:ext cx="1800000" cy="180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A6AEBCC8-B874-12D5-ED2C-611760CF9E19}"/>
                </a:ext>
              </a:extLst>
            </p:cNvPr>
            <p:cNvGrpSpPr/>
            <p:nvPr/>
          </p:nvGrpSpPr>
          <p:grpSpPr>
            <a:xfrm>
              <a:off x="2201751" y="4952906"/>
              <a:ext cx="1752908" cy="941062"/>
              <a:chOff x="672008" y="6745622"/>
              <a:chExt cx="3929808" cy="2157204"/>
            </a:xfrm>
          </p:grpSpPr>
          <p:pic>
            <p:nvPicPr>
              <p:cNvPr id="66" name="Image 65">
                <a:extLst>
                  <a:ext uri="{FF2B5EF4-FFF2-40B4-BE49-F238E27FC236}">
                    <a16:creationId xmlns:a16="http://schemas.microsoft.com/office/drawing/2014/main" id="{ED22F599-464F-22C7-DD42-2CC3E4E6A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1F440D70-B684-11D2-03B2-0D7D65BA6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DC6FC32-151F-E37A-C2CE-0F74D90A2BA3}"/>
              </a:ext>
            </a:extLst>
          </p:cNvPr>
          <p:cNvGrpSpPr/>
          <p:nvPr/>
        </p:nvGrpSpPr>
        <p:grpSpPr>
          <a:xfrm>
            <a:off x="4117346" y="4539351"/>
            <a:ext cx="1800000" cy="1800000"/>
            <a:chOff x="8122850" y="4486167"/>
            <a:chExt cx="1800000" cy="180000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D29EDCDE-6A95-63C0-35F8-85C3045DA602}"/>
                </a:ext>
              </a:extLst>
            </p:cNvPr>
            <p:cNvSpPr/>
            <p:nvPr/>
          </p:nvSpPr>
          <p:spPr>
            <a:xfrm>
              <a:off x="8122850" y="4486167"/>
              <a:ext cx="1800000" cy="180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693A3E8A-8627-61BD-598B-92A5C3FA756B}"/>
                </a:ext>
              </a:extLst>
            </p:cNvPr>
            <p:cNvGrpSpPr/>
            <p:nvPr/>
          </p:nvGrpSpPr>
          <p:grpSpPr>
            <a:xfrm>
              <a:off x="8122850" y="4937295"/>
              <a:ext cx="1718302" cy="891533"/>
              <a:chOff x="2624105" y="4808984"/>
              <a:chExt cx="4053054" cy="2157204"/>
            </a:xfrm>
          </p:grpSpPr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7922412D-35C0-4C95-239A-486902205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7881B810-823C-6010-89B8-B0C457262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363F758C-29DF-B803-8DC7-49C2ECFB70AE}"/>
              </a:ext>
            </a:extLst>
          </p:cNvPr>
          <p:cNvGrpSpPr/>
          <p:nvPr/>
        </p:nvGrpSpPr>
        <p:grpSpPr>
          <a:xfrm>
            <a:off x="2199003" y="1714447"/>
            <a:ext cx="1620000" cy="2582038"/>
            <a:chOff x="6209039" y="1676094"/>
            <a:chExt cx="1620000" cy="2582038"/>
          </a:xfrm>
        </p:grpSpPr>
        <p:sp>
          <p:nvSpPr>
            <p:cNvPr id="88" name="Flèche : bas 87">
              <a:extLst>
                <a:ext uri="{FF2B5EF4-FFF2-40B4-BE49-F238E27FC236}">
                  <a16:creationId xmlns:a16="http://schemas.microsoft.com/office/drawing/2014/main" id="{A6FCCC64-3499-644A-EA7C-AD2EF103E131}"/>
                </a:ext>
              </a:extLst>
            </p:cNvPr>
            <p:cNvSpPr/>
            <p:nvPr/>
          </p:nvSpPr>
          <p:spPr>
            <a:xfrm>
              <a:off x="6682154" y="3237853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148129EC-26CC-17AE-6A78-C44227170311}"/>
                </a:ext>
              </a:extLst>
            </p:cNvPr>
            <p:cNvSpPr/>
            <p:nvPr/>
          </p:nvSpPr>
          <p:spPr>
            <a:xfrm>
              <a:off x="6209039" y="1676094"/>
              <a:ext cx="1620000" cy="16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DD3A18E3-6991-16E0-1A6F-A2436BF23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19050" y="2067484"/>
              <a:ext cx="706063" cy="896673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EE595E09-EB12-FFFF-FA69-A8036685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5329" y="2043469"/>
              <a:ext cx="844099" cy="896673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230087E-4B30-1E2E-FC12-9E5A94614F19}"/>
              </a:ext>
            </a:extLst>
          </p:cNvPr>
          <p:cNvGrpSpPr/>
          <p:nvPr/>
        </p:nvGrpSpPr>
        <p:grpSpPr>
          <a:xfrm>
            <a:off x="2109002" y="4524520"/>
            <a:ext cx="1800000" cy="1800000"/>
            <a:chOff x="6119038" y="4486167"/>
            <a:chExt cx="1800000" cy="1800000"/>
          </a:xfrm>
        </p:grpSpPr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77AF0BE2-811D-F1F5-BA3A-B4199F3252C6}"/>
                </a:ext>
              </a:extLst>
            </p:cNvPr>
            <p:cNvSpPr/>
            <p:nvPr/>
          </p:nvSpPr>
          <p:spPr>
            <a:xfrm>
              <a:off x="6119038" y="4486167"/>
              <a:ext cx="1800000" cy="180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2DF90269-EE73-0770-BD9B-6176F0381BD0}"/>
                </a:ext>
              </a:extLst>
            </p:cNvPr>
            <p:cNvGrpSpPr/>
            <p:nvPr/>
          </p:nvGrpSpPr>
          <p:grpSpPr>
            <a:xfrm>
              <a:off x="6198343" y="4952906"/>
              <a:ext cx="1706075" cy="866521"/>
              <a:chOff x="836712" y="5889032"/>
              <a:chExt cx="4330747" cy="2157276"/>
            </a:xfrm>
          </p:grpSpPr>
          <p:pic>
            <p:nvPicPr>
              <p:cNvPr id="75" name="Image 74">
                <a:extLst>
                  <a:ext uri="{FF2B5EF4-FFF2-40B4-BE49-F238E27FC236}">
                    <a16:creationId xmlns:a16="http://schemas.microsoft.com/office/drawing/2014/main" id="{1FEBAFFD-FCB0-F300-AA14-9350881FC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76" name="Image 75">
                <a:extLst>
                  <a:ext uri="{FF2B5EF4-FFF2-40B4-BE49-F238E27FC236}">
                    <a16:creationId xmlns:a16="http://schemas.microsoft.com/office/drawing/2014/main" id="{9B41618C-5973-E914-C45D-00C04D3FF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EE3CC6C-5933-677D-1660-0D7037379515}"/>
              </a:ext>
            </a:extLst>
          </p:cNvPr>
          <p:cNvGrpSpPr/>
          <p:nvPr/>
        </p:nvGrpSpPr>
        <p:grpSpPr>
          <a:xfrm>
            <a:off x="4207171" y="1677517"/>
            <a:ext cx="1620349" cy="2582038"/>
            <a:chOff x="8212851" y="1676094"/>
            <a:chExt cx="1620349" cy="2582038"/>
          </a:xfrm>
        </p:grpSpPr>
        <p:sp>
          <p:nvSpPr>
            <p:cNvPr id="91" name="Flèche : bas 90">
              <a:extLst>
                <a:ext uri="{FF2B5EF4-FFF2-40B4-BE49-F238E27FC236}">
                  <a16:creationId xmlns:a16="http://schemas.microsoft.com/office/drawing/2014/main" id="{836E573C-15AB-E22B-B6BC-88C5DAEAEE6B}"/>
                </a:ext>
              </a:extLst>
            </p:cNvPr>
            <p:cNvSpPr/>
            <p:nvPr/>
          </p:nvSpPr>
          <p:spPr>
            <a:xfrm>
              <a:off x="8685966" y="3237853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C9920323-8AD2-CEF2-0B9D-7B17C28FE5B5}"/>
                </a:ext>
              </a:extLst>
            </p:cNvPr>
            <p:cNvSpPr/>
            <p:nvPr/>
          </p:nvSpPr>
          <p:spPr>
            <a:xfrm>
              <a:off x="8212851" y="1676094"/>
              <a:ext cx="1620000" cy="16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080E8C2F-19D7-0D3E-BF56-B0117B9AE9DF}"/>
                </a:ext>
              </a:extLst>
            </p:cNvPr>
            <p:cNvGrpSpPr/>
            <p:nvPr/>
          </p:nvGrpSpPr>
          <p:grpSpPr>
            <a:xfrm>
              <a:off x="8287134" y="2036800"/>
              <a:ext cx="1546066" cy="840348"/>
              <a:chOff x="672008" y="6745622"/>
              <a:chExt cx="3929808" cy="2157204"/>
            </a:xfrm>
          </p:grpSpPr>
          <p:pic>
            <p:nvPicPr>
              <p:cNvPr id="98" name="Image 97">
                <a:extLst>
                  <a:ext uri="{FF2B5EF4-FFF2-40B4-BE49-F238E27FC236}">
                    <a16:creationId xmlns:a16="http://schemas.microsoft.com/office/drawing/2014/main" id="{0D40C0BE-1890-306D-88E1-C13651951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99" name="Image 98">
                <a:extLst>
                  <a:ext uri="{FF2B5EF4-FFF2-40B4-BE49-F238E27FC236}">
                    <a16:creationId xmlns:a16="http://schemas.microsoft.com/office/drawing/2014/main" id="{AED84157-B86B-E7DB-C337-5828EFA21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A80DAD2-FDC7-473A-949A-6DAD425D3EA0}"/>
              </a:ext>
            </a:extLst>
          </p:cNvPr>
          <p:cNvGrpSpPr/>
          <p:nvPr/>
        </p:nvGrpSpPr>
        <p:grpSpPr>
          <a:xfrm>
            <a:off x="6202371" y="1676094"/>
            <a:ext cx="1646360" cy="2582038"/>
            <a:chOff x="4264940" y="1676094"/>
            <a:chExt cx="1646360" cy="2582038"/>
          </a:xfrm>
        </p:grpSpPr>
        <p:sp>
          <p:nvSpPr>
            <p:cNvPr id="85" name="Flèche : bas 84">
              <a:extLst>
                <a:ext uri="{FF2B5EF4-FFF2-40B4-BE49-F238E27FC236}">
                  <a16:creationId xmlns:a16="http://schemas.microsoft.com/office/drawing/2014/main" id="{10AA1969-2F3B-6DAB-9516-BA0854A706DE}"/>
                </a:ext>
              </a:extLst>
            </p:cNvPr>
            <p:cNvSpPr/>
            <p:nvPr/>
          </p:nvSpPr>
          <p:spPr>
            <a:xfrm>
              <a:off x="4764415" y="3237853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F3AA7409-6ADA-E09F-10D2-8F1F6836F97E}"/>
                </a:ext>
              </a:extLst>
            </p:cNvPr>
            <p:cNvSpPr/>
            <p:nvPr/>
          </p:nvSpPr>
          <p:spPr>
            <a:xfrm>
              <a:off x="4291300" y="1676094"/>
              <a:ext cx="1620000" cy="16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0A74481E-5AF3-3368-99FE-31877F421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4940" y="2061553"/>
              <a:ext cx="757871" cy="803206"/>
            </a:xfrm>
            <a:prstGeom prst="rect">
              <a:avLst/>
            </a:prstGeom>
          </p:spPr>
        </p:pic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4CE6AF91-537A-6B29-6F18-8F6A7E6EA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53430" y="2061524"/>
              <a:ext cx="757870" cy="803206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6E5B919-AADF-71AD-1C42-193C8B0E3215}"/>
              </a:ext>
            </a:extLst>
          </p:cNvPr>
          <p:cNvGrpSpPr/>
          <p:nvPr/>
        </p:nvGrpSpPr>
        <p:grpSpPr>
          <a:xfrm>
            <a:off x="6138730" y="4486167"/>
            <a:ext cx="1800000" cy="1800000"/>
            <a:chOff x="4201299" y="4486167"/>
            <a:chExt cx="1800000" cy="1800000"/>
          </a:xfrm>
        </p:grpSpPr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F2E066EF-CE16-541B-B8C0-2EC191C014E5}"/>
                </a:ext>
              </a:extLst>
            </p:cNvPr>
            <p:cNvSpPr/>
            <p:nvPr/>
          </p:nvSpPr>
          <p:spPr>
            <a:xfrm>
              <a:off x="4201299" y="4486167"/>
              <a:ext cx="1800000" cy="180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id="{F16D417E-90A8-8A37-2238-50BEA7F9996A}"/>
                </a:ext>
              </a:extLst>
            </p:cNvPr>
            <p:cNvGrpSpPr/>
            <p:nvPr/>
          </p:nvGrpSpPr>
          <p:grpSpPr>
            <a:xfrm>
              <a:off x="4413622" y="4765963"/>
              <a:ext cx="1454849" cy="1406213"/>
              <a:chOff x="2320347" y="7465861"/>
              <a:chExt cx="2183242" cy="2138276"/>
            </a:xfrm>
          </p:grpSpPr>
          <p:grpSp>
            <p:nvGrpSpPr>
              <p:cNvPr id="103" name="Groupe 102">
                <a:extLst>
                  <a:ext uri="{FF2B5EF4-FFF2-40B4-BE49-F238E27FC236}">
                    <a16:creationId xmlns:a16="http://schemas.microsoft.com/office/drawing/2014/main" id="{E01D8810-77AF-985A-4C27-D36348CA44FE}"/>
                  </a:ext>
                </a:extLst>
              </p:cNvPr>
              <p:cNvGrpSpPr/>
              <p:nvPr/>
            </p:nvGrpSpPr>
            <p:grpSpPr>
              <a:xfrm>
                <a:off x="2320347" y="7465861"/>
                <a:ext cx="2183242" cy="1087539"/>
                <a:chOff x="836712" y="5889032"/>
                <a:chExt cx="4330747" cy="2157276"/>
              </a:xfrm>
            </p:grpSpPr>
            <p:pic>
              <p:nvPicPr>
                <p:cNvPr id="105" name="Image 104">
                  <a:extLst>
                    <a:ext uri="{FF2B5EF4-FFF2-40B4-BE49-F238E27FC236}">
                      <a16:creationId xmlns:a16="http://schemas.microsoft.com/office/drawing/2014/main" id="{1F679CED-520B-8D5D-1F55-EAA55EEEB7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712" y="5889104"/>
                  <a:ext cx="2075379" cy="2157204"/>
                </a:xfrm>
                <a:prstGeom prst="rect">
                  <a:avLst/>
                </a:prstGeom>
              </p:spPr>
            </p:pic>
            <p:pic>
              <p:nvPicPr>
                <p:cNvPr id="106" name="Image 105">
                  <a:extLst>
                    <a:ext uri="{FF2B5EF4-FFF2-40B4-BE49-F238E27FC236}">
                      <a16:creationId xmlns:a16="http://schemas.microsoft.com/office/drawing/2014/main" id="{51FF88AC-A40D-18F5-4E8E-81A9220D28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92081" y="5889032"/>
                  <a:ext cx="2075378" cy="2157204"/>
                </a:xfrm>
                <a:prstGeom prst="rect">
                  <a:avLst/>
                </a:prstGeom>
              </p:spPr>
            </p:pic>
          </p:grpSp>
          <p:pic>
            <p:nvPicPr>
              <p:cNvPr id="104" name="Image 103">
                <a:extLst>
                  <a:ext uri="{FF2B5EF4-FFF2-40B4-BE49-F238E27FC236}">
                    <a16:creationId xmlns:a16="http://schemas.microsoft.com/office/drawing/2014/main" id="{D87135DC-75C6-8717-FA80-D64BAFC68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6353" y="8812250"/>
                <a:ext cx="620431" cy="791887"/>
              </a:xfrm>
              <a:prstGeom prst="rect">
                <a:avLst/>
              </a:prstGeom>
            </p:spPr>
          </p:pic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13275EF-B71F-2537-1CA7-5095033BF33F}"/>
              </a:ext>
            </a:extLst>
          </p:cNvPr>
          <p:cNvGrpSpPr/>
          <p:nvPr/>
        </p:nvGrpSpPr>
        <p:grpSpPr>
          <a:xfrm>
            <a:off x="8189641" y="1676094"/>
            <a:ext cx="1620000" cy="2582038"/>
            <a:chOff x="8189641" y="1676094"/>
            <a:chExt cx="1620000" cy="2582038"/>
          </a:xfrm>
        </p:grpSpPr>
        <p:sp>
          <p:nvSpPr>
            <p:cNvPr id="39" name="Flèche : bas 38">
              <a:extLst>
                <a:ext uri="{FF2B5EF4-FFF2-40B4-BE49-F238E27FC236}">
                  <a16:creationId xmlns:a16="http://schemas.microsoft.com/office/drawing/2014/main" id="{0CB93947-2034-29BF-51B4-5BF3E8442E0A}"/>
                </a:ext>
              </a:extLst>
            </p:cNvPr>
            <p:cNvSpPr/>
            <p:nvPr/>
          </p:nvSpPr>
          <p:spPr>
            <a:xfrm>
              <a:off x="8662756" y="3237853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999AFBFA-2AC8-E06F-152D-BB6C39302049}"/>
                </a:ext>
              </a:extLst>
            </p:cNvPr>
            <p:cNvSpPr/>
            <p:nvPr/>
          </p:nvSpPr>
          <p:spPr>
            <a:xfrm>
              <a:off x="8189641" y="1676094"/>
              <a:ext cx="1620000" cy="16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07" name="Groupe 106">
              <a:extLst>
                <a:ext uri="{FF2B5EF4-FFF2-40B4-BE49-F238E27FC236}">
                  <a16:creationId xmlns:a16="http://schemas.microsoft.com/office/drawing/2014/main" id="{C331F922-BBE6-28C5-5D21-9C43441CFF9F}"/>
                </a:ext>
              </a:extLst>
            </p:cNvPr>
            <p:cNvGrpSpPr/>
            <p:nvPr/>
          </p:nvGrpSpPr>
          <p:grpSpPr>
            <a:xfrm>
              <a:off x="8299399" y="1831640"/>
              <a:ext cx="1454849" cy="1406213"/>
              <a:chOff x="2320347" y="7465861"/>
              <a:chExt cx="2183242" cy="2138276"/>
            </a:xfrm>
          </p:grpSpPr>
          <p:grpSp>
            <p:nvGrpSpPr>
              <p:cNvPr id="108" name="Groupe 107">
                <a:extLst>
                  <a:ext uri="{FF2B5EF4-FFF2-40B4-BE49-F238E27FC236}">
                    <a16:creationId xmlns:a16="http://schemas.microsoft.com/office/drawing/2014/main" id="{97D4278A-5A2C-B7F7-1F5A-2F40362C32B4}"/>
                  </a:ext>
                </a:extLst>
              </p:cNvPr>
              <p:cNvGrpSpPr/>
              <p:nvPr/>
            </p:nvGrpSpPr>
            <p:grpSpPr>
              <a:xfrm>
                <a:off x="2320347" y="7465861"/>
                <a:ext cx="2183242" cy="1087539"/>
                <a:chOff x="836712" y="5889032"/>
                <a:chExt cx="4330747" cy="2157276"/>
              </a:xfrm>
            </p:grpSpPr>
            <p:pic>
              <p:nvPicPr>
                <p:cNvPr id="110" name="Image 109">
                  <a:extLst>
                    <a:ext uri="{FF2B5EF4-FFF2-40B4-BE49-F238E27FC236}">
                      <a16:creationId xmlns:a16="http://schemas.microsoft.com/office/drawing/2014/main" id="{9E0C56AD-4870-2691-1E1E-E833905FAE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712" y="5889104"/>
                  <a:ext cx="2075379" cy="2157204"/>
                </a:xfrm>
                <a:prstGeom prst="rect">
                  <a:avLst/>
                </a:prstGeom>
              </p:spPr>
            </p:pic>
            <p:pic>
              <p:nvPicPr>
                <p:cNvPr id="111" name="Image 110">
                  <a:extLst>
                    <a:ext uri="{FF2B5EF4-FFF2-40B4-BE49-F238E27FC236}">
                      <a16:creationId xmlns:a16="http://schemas.microsoft.com/office/drawing/2014/main" id="{458991C7-319B-E896-C711-198CB5512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92081" y="5889032"/>
                  <a:ext cx="2075378" cy="2157204"/>
                </a:xfrm>
                <a:prstGeom prst="rect">
                  <a:avLst/>
                </a:prstGeom>
              </p:spPr>
            </p:pic>
          </p:grpSp>
          <p:pic>
            <p:nvPicPr>
              <p:cNvPr id="109" name="Image 108">
                <a:extLst>
                  <a:ext uri="{FF2B5EF4-FFF2-40B4-BE49-F238E27FC236}">
                    <a16:creationId xmlns:a16="http://schemas.microsoft.com/office/drawing/2014/main" id="{8AF189C9-3682-ADC2-B5B6-8BC1D155DF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6353" y="8812250"/>
                <a:ext cx="620431" cy="791887"/>
              </a:xfrm>
              <a:prstGeom prst="rect">
                <a:avLst/>
              </a:prstGeom>
            </p:spPr>
          </p:pic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5FF8B25-961A-3028-B409-0C11471302E0}"/>
              </a:ext>
            </a:extLst>
          </p:cNvPr>
          <p:cNvGrpSpPr/>
          <p:nvPr/>
        </p:nvGrpSpPr>
        <p:grpSpPr>
          <a:xfrm>
            <a:off x="8100002" y="4486167"/>
            <a:ext cx="1800000" cy="1800000"/>
            <a:chOff x="193675" y="4486167"/>
            <a:chExt cx="1800000" cy="180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26BBDFB-CF19-6F00-AB77-5DEA65980B2B}"/>
                </a:ext>
              </a:extLst>
            </p:cNvPr>
            <p:cNvSpPr/>
            <p:nvPr/>
          </p:nvSpPr>
          <p:spPr>
            <a:xfrm>
              <a:off x="193675" y="4486167"/>
              <a:ext cx="1800000" cy="180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9BD763D2-C697-9EB7-9EE8-64F17CA28E14}"/>
                </a:ext>
              </a:extLst>
            </p:cNvPr>
            <p:cNvGrpSpPr/>
            <p:nvPr/>
          </p:nvGrpSpPr>
          <p:grpSpPr>
            <a:xfrm>
              <a:off x="367342" y="4700019"/>
              <a:ext cx="1445844" cy="1496372"/>
              <a:chOff x="4615975" y="7465897"/>
              <a:chExt cx="2183242" cy="2253571"/>
            </a:xfrm>
          </p:grpSpPr>
          <p:grpSp>
            <p:nvGrpSpPr>
              <p:cNvPr id="113" name="Groupe 112">
                <a:extLst>
                  <a:ext uri="{FF2B5EF4-FFF2-40B4-BE49-F238E27FC236}">
                    <a16:creationId xmlns:a16="http://schemas.microsoft.com/office/drawing/2014/main" id="{33784D21-99C8-A77C-7413-6981D51C69A3}"/>
                  </a:ext>
                </a:extLst>
              </p:cNvPr>
              <p:cNvGrpSpPr/>
              <p:nvPr/>
            </p:nvGrpSpPr>
            <p:grpSpPr>
              <a:xfrm>
                <a:off x="4615975" y="7465897"/>
                <a:ext cx="2183242" cy="1087539"/>
                <a:chOff x="836712" y="5889032"/>
                <a:chExt cx="4330747" cy="2157276"/>
              </a:xfrm>
            </p:grpSpPr>
            <p:pic>
              <p:nvPicPr>
                <p:cNvPr id="115" name="Image 114">
                  <a:extLst>
                    <a:ext uri="{FF2B5EF4-FFF2-40B4-BE49-F238E27FC236}">
                      <a16:creationId xmlns:a16="http://schemas.microsoft.com/office/drawing/2014/main" id="{4685C375-E7AB-EE56-043A-6B8301EECE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712" y="5889104"/>
                  <a:ext cx="2075379" cy="2157204"/>
                </a:xfrm>
                <a:prstGeom prst="rect">
                  <a:avLst/>
                </a:prstGeom>
              </p:spPr>
            </p:pic>
            <p:pic>
              <p:nvPicPr>
                <p:cNvPr id="116" name="Image 115">
                  <a:extLst>
                    <a:ext uri="{FF2B5EF4-FFF2-40B4-BE49-F238E27FC236}">
                      <a16:creationId xmlns:a16="http://schemas.microsoft.com/office/drawing/2014/main" id="{8A03EE56-FDBD-F483-5B85-8EC6006036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92081" y="5889032"/>
                  <a:ext cx="2075378" cy="2157204"/>
                </a:xfrm>
                <a:prstGeom prst="rect">
                  <a:avLst/>
                </a:prstGeom>
              </p:spPr>
            </p:pic>
          </p:grpSp>
          <p:pic>
            <p:nvPicPr>
              <p:cNvPr id="114" name="Image 113">
                <a:extLst>
                  <a:ext uri="{FF2B5EF4-FFF2-40B4-BE49-F238E27FC236}">
                    <a16:creationId xmlns:a16="http://schemas.microsoft.com/office/drawing/2014/main" id="{2D8C6DBD-C8CE-CCA9-C710-B57713146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1494" y="8640866"/>
                <a:ext cx="792203" cy="1078602"/>
              </a:xfrm>
              <a:prstGeom prst="rect">
                <a:avLst/>
              </a:prstGeom>
            </p:spPr>
          </p:pic>
        </p:grp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2187B04-B73E-BDC1-DE35-32E53C23453F}"/>
              </a:ext>
            </a:extLst>
          </p:cNvPr>
          <p:cNvGrpSpPr/>
          <p:nvPr/>
        </p:nvGrpSpPr>
        <p:grpSpPr>
          <a:xfrm>
            <a:off x="10216663" y="1676094"/>
            <a:ext cx="1620000" cy="2582038"/>
            <a:chOff x="10216663" y="1676094"/>
            <a:chExt cx="1620000" cy="2582038"/>
          </a:xfrm>
        </p:grpSpPr>
        <p:sp>
          <p:nvSpPr>
            <p:cNvPr id="94" name="Flèche : bas 93">
              <a:extLst>
                <a:ext uri="{FF2B5EF4-FFF2-40B4-BE49-F238E27FC236}">
                  <a16:creationId xmlns:a16="http://schemas.microsoft.com/office/drawing/2014/main" id="{706B6D30-463A-8C60-D17C-182DE66D7E67}"/>
                </a:ext>
              </a:extLst>
            </p:cNvPr>
            <p:cNvSpPr/>
            <p:nvPr/>
          </p:nvSpPr>
          <p:spPr>
            <a:xfrm>
              <a:off x="10689778" y="3237853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4F89B217-B93F-2FB4-6092-0430673E7532}"/>
                </a:ext>
              </a:extLst>
            </p:cNvPr>
            <p:cNvSpPr/>
            <p:nvPr/>
          </p:nvSpPr>
          <p:spPr>
            <a:xfrm>
              <a:off x="10216663" y="1676094"/>
              <a:ext cx="1620000" cy="16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C0AC9CF8-69FA-E0EB-67FD-E45D20A0A152}"/>
                </a:ext>
              </a:extLst>
            </p:cNvPr>
            <p:cNvGrpSpPr/>
            <p:nvPr/>
          </p:nvGrpSpPr>
          <p:grpSpPr>
            <a:xfrm>
              <a:off x="10398053" y="1850608"/>
              <a:ext cx="1286435" cy="1325043"/>
              <a:chOff x="4615975" y="7465897"/>
              <a:chExt cx="2183242" cy="2253571"/>
            </a:xfrm>
          </p:grpSpPr>
          <p:grpSp>
            <p:nvGrpSpPr>
              <p:cNvPr id="119" name="Groupe 118">
                <a:extLst>
                  <a:ext uri="{FF2B5EF4-FFF2-40B4-BE49-F238E27FC236}">
                    <a16:creationId xmlns:a16="http://schemas.microsoft.com/office/drawing/2014/main" id="{8CCBBEA3-40E3-E10D-EDE0-E8C6E84C327E}"/>
                  </a:ext>
                </a:extLst>
              </p:cNvPr>
              <p:cNvGrpSpPr/>
              <p:nvPr/>
            </p:nvGrpSpPr>
            <p:grpSpPr>
              <a:xfrm>
                <a:off x="4615975" y="7465897"/>
                <a:ext cx="2183242" cy="1087539"/>
                <a:chOff x="836712" y="5889032"/>
                <a:chExt cx="4330747" cy="2157276"/>
              </a:xfrm>
            </p:grpSpPr>
            <p:pic>
              <p:nvPicPr>
                <p:cNvPr id="121" name="Image 120">
                  <a:extLst>
                    <a:ext uri="{FF2B5EF4-FFF2-40B4-BE49-F238E27FC236}">
                      <a16:creationId xmlns:a16="http://schemas.microsoft.com/office/drawing/2014/main" id="{AC4CE157-9DE3-DD4C-72FA-31B34AB599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712" y="5889104"/>
                  <a:ext cx="2075379" cy="2157204"/>
                </a:xfrm>
                <a:prstGeom prst="rect">
                  <a:avLst/>
                </a:prstGeom>
              </p:spPr>
            </p:pic>
            <p:pic>
              <p:nvPicPr>
                <p:cNvPr id="122" name="Image 121">
                  <a:extLst>
                    <a:ext uri="{FF2B5EF4-FFF2-40B4-BE49-F238E27FC236}">
                      <a16:creationId xmlns:a16="http://schemas.microsoft.com/office/drawing/2014/main" id="{258E4A9B-7831-8327-8801-9BDAD73305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92081" y="5889032"/>
                  <a:ext cx="2075378" cy="2157204"/>
                </a:xfrm>
                <a:prstGeom prst="rect">
                  <a:avLst/>
                </a:prstGeom>
              </p:spPr>
            </p:pic>
          </p:grpSp>
          <p:pic>
            <p:nvPicPr>
              <p:cNvPr id="120" name="Image 119">
                <a:extLst>
                  <a:ext uri="{FF2B5EF4-FFF2-40B4-BE49-F238E27FC236}">
                    <a16:creationId xmlns:a16="http://schemas.microsoft.com/office/drawing/2014/main" id="{C211708C-FE35-2F85-F686-67030429D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1494" y="8640866"/>
                <a:ext cx="792203" cy="1078602"/>
              </a:xfrm>
              <a:prstGeom prst="rect">
                <a:avLst/>
              </a:prstGeom>
            </p:spPr>
          </p:pic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273894-5137-C61A-6122-2B52E509C9C6}"/>
              </a:ext>
            </a:extLst>
          </p:cNvPr>
          <p:cNvGrpSpPr/>
          <p:nvPr/>
        </p:nvGrpSpPr>
        <p:grpSpPr>
          <a:xfrm>
            <a:off x="10126662" y="4486167"/>
            <a:ext cx="1800000" cy="1800000"/>
            <a:chOff x="10126662" y="4486167"/>
            <a:chExt cx="1800000" cy="180000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77AFBAEE-6268-C789-228B-AD0FF9612B4E}"/>
                </a:ext>
              </a:extLst>
            </p:cNvPr>
            <p:cNvSpPr/>
            <p:nvPr/>
          </p:nvSpPr>
          <p:spPr>
            <a:xfrm>
              <a:off x="10126662" y="4486167"/>
              <a:ext cx="1800000" cy="180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6BD966E6-A6DD-2366-8928-A15A5EDD568D}"/>
                </a:ext>
              </a:extLst>
            </p:cNvPr>
            <p:cNvGrpSpPr/>
            <p:nvPr/>
          </p:nvGrpSpPr>
          <p:grpSpPr>
            <a:xfrm>
              <a:off x="10322633" y="4700019"/>
              <a:ext cx="1408057" cy="1449349"/>
              <a:chOff x="22503" y="56492"/>
              <a:chExt cx="2183242" cy="2304220"/>
            </a:xfrm>
          </p:grpSpPr>
          <p:grpSp>
            <p:nvGrpSpPr>
              <p:cNvPr id="124" name="Groupe 123">
                <a:extLst>
                  <a:ext uri="{FF2B5EF4-FFF2-40B4-BE49-F238E27FC236}">
                    <a16:creationId xmlns:a16="http://schemas.microsoft.com/office/drawing/2014/main" id="{8B53B3F0-6B62-9CB4-F569-AD2875D56E17}"/>
                  </a:ext>
                </a:extLst>
              </p:cNvPr>
              <p:cNvGrpSpPr/>
              <p:nvPr/>
            </p:nvGrpSpPr>
            <p:grpSpPr>
              <a:xfrm>
                <a:off x="22503" y="56492"/>
                <a:ext cx="2183242" cy="1087539"/>
                <a:chOff x="836712" y="5889032"/>
                <a:chExt cx="4330747" cy="2157276"/>
              </a:xfrm>
            </p:grpSpPr>
            <p:pic>
              <p:nvPicPr>
                <p:cNvPr id="126" name="Image 125">
                  <a:extLst>
                    <a:ext uri="{FF2B5EF4-FFF2-40B4-BE49-F238E27FC236}">
                      <a16:creationId xmlns:a16="http://schemas.microsoft.com/office/drawing/2014/main" id="{D0BE957F-CBDF-E8FF-BBF1-6C7456FFF8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712" y="5889104"/>
                  <a:ext cx="2075379" cy="2157204"/>
                </a:xfrm>
                <a:prstGeom prst="rect">
                  <a:avLst/>
                </a:prstGeom>
              </p:spPr>
            </p:pic>
            <p:pic>
              <p:nvPicPr>
                <p:cNvPr id="127" name="Image 126">
                  <a:extLst>
                    <a:ext uri="{FF2B5EF4-FFF2-40B4-BE49-F238E27FC236}">
                      <a16:creationId xmlns:a16="http://schemas.microsoft.com/office/drawing/2014/main" id="{FC9FDE4D-12EA-57A9-04AE-5A45CC5355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92081" y="5889032"/>
                  <a:ext cx="2075378" cy="2157204"/>
                </a:xfrm>
                <a:prstGeom prst="rect">
                  <a:avLst/>
                </a:prstGeom>
              </p:spPr>
            </p:pic>
          </p:grpSp>
          <p:pic>
            <p:nvPicPr>
              <p:cNvPr id="125" name="Image 124">
                <a:extLst>
                  <a:ext uri="{FF2B5EF4-FFF2-40B4-BE49-F238E27FC236}">
                    <a16:creationId xmlns:a16="http://schemas.microsoft.com/office/drawing/2014/main" id="{16B83C0E-926E-9242-C684-CCE4BD9B2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983" y="1273101"/>
                <a:ext cx="845439" cy="10876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003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172</Words>
  <Application>Microsoft Office PowerPoint</Application>
  <PresentationFormat>Grand écran</PresentationFormat>
  <Paragraphs>42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25</cp:revision>
  <dcterms:created xsi:type="dcterms:W3CDTF">2022-07-11T15:14:06Z</dcterms:created>
  <dcterms:modified xsi:type="dcterms:W3CDTF">2024-11-03T17:04:22Z</dcterms:modified>
</cp:coreProperties>
</file>