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02" r:id="rId5"/>
    <p:sldId id="303" r:id="rId6"/>
    <p:sldId id="304" r:id="rId7"/>
    <p:sldId id="305" r:id="rId8"/>
    <p:sldId id="306" r:id="rId9"/>
    <p:sldId id="307" r:id="rId10"/>
    <p:sldId id="263" r:id="rId11"/>
    <p:sldId id="295" r:id="rId12"/>
    <p:sldId id="308" r:id="rId13"/>
    <p:sldId id="258" r:id="rId14"/>
    <p:sldId id="297" r:id="rId15"/>
    <p:sldId id="264" r:id="rId16"/>
    <p:sldId id="296" r:id="rId17"/>
    <p:sldId id="300" r:id="rId18"/>
    <p:sldId id="301" r:id="rId19"/>
    <p:sldId id="265" r:id="rId20"/>
    <p:sldId id="29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ve ..." initials="s." lastIdx="6" clrIdx="0">
    <p:extLst>
      <p:ext uri="{19B8F6BF-5375-455C-9EA6-DF929625EA0E}">
        <p15:presenceInfo xmlns:p15="http://schemas.microsoft.com/office/powerpoint/2012/main" userId="3c720b7bc9aea6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DEDA6"/>
    <a:srgbClr val="F1B5E0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microsoft.com/office/2007/relationships/hdphoto" Target="../media/hdphoto4.wdp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3 – Période 2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1903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41528" y="854145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60578" y="1160835"/>
            <a:ext cx="563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TROIS,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3CEE83-606C-4624-9291-DBB55497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557" y="4509369"/>
            <a:ext cx="782353" cy="7498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8663" y="1212634"/>
            <a:ext cx="758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et encore un autre...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Enfin, à CINQ, ils y arrivent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88DEC-23E3-41F2-9900-00D8DC4A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156" y="5035076"/>
            <a:ext cx="1374573" cy="11449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B86EF-9BD8-4BA3-88E4-15A892D78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1082" y="784865"/>
            <a:ext cx="2135456" cy="61439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58080A-7F87-4208-A3A3-47CDB1C25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763" y="5639727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5CC0D9-0366-4C09-B9FF-C261912E8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849" y="4436486"/>
            <a:ext cx="1374574" cy="1246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D51877-59AD-4BF8-B50B-B167C287D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travaille les notions « précédent » et suivant » 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D0629A31-5282-7247-A1E4-859A34BA84E2}"/>
              </a:ext>
            </a:extLst>
          </p:cNvPr>
          <p:cNvSpPr/>
          <p:nvPr/>
        </p:nvSpPr>
        <p:spPr>
          <a:xfrm rot="16200000" flipH="1">
            <a:off x="4107665" y="2222598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Flèche : courbe vers la droite 50">
            <a:extLst>
              <a:ext uri="{FF2B5EF4-FFF2-40B4-BE49-F238E27FC236}">
                <a16:creationId xmlns:a16="http://schemas.microsoft.com/office/drawing/2014/main" id="{D9EA39FC-9A64-798A-1FD7-0A6F495C85E5}"/>
              </a:ext>
            </a:extLst>
          </p:cNvPr>
          <p:cNvSpPr/>
          <p:nvPr/>
        </p:nvSpPr>
        <p:spPr>
          <a:xfrm rot="5400000">
            <a:off x="1581308" y="2197264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4" grpId="1" animBg="1"/>
      <p:bldP spid="37" grpId="0" animBg="1"/>
      <p:bldP spid="37" grpId="1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travaille les notions « précédent » et suivant » 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19544" y="3513908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7960253" y="3513908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D0629A31-5282-7247-A1E4-859A34BA84E2}"/>
              </a:ext>
            </a:extLst>
          </p:cNvPr>
          <p:cNvSpPr/>
          <p:nvPr/>
        </p:nvSpPr>
        <p:spPr>
          <a:xfrm rot="16200000" flipH="1">
            <a:off x="9840207" y="2193936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Flèche : courbe vers la droite 50">
            <a:extLst>
              <a:ext uri="{FF2B5EF4-FFF2-40B4-BE49-F238E27FC236}">
                <a16:creationId xmlns:a16="http://schemas.microsoft.com/office/drawing/2014/main" id="{D9EA39FC-9A64-798A-1FD7-0A6F495C85E5}"/>
              </a:ext>
            </a:extLst>
          </p:cNvPr>
          <p:cNvSpPr/>
          <p:nvPr/>
        </p:nvSpPr>
        <p:spPr>
          <a:xfrm rot="5400000">
            <a:off x="7433664" y="2185831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travaille les notions « précédent » et suivant » 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3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19544" y="3513908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7960253" y="3513908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D0629A31-5282-7247-A1E4-859A34BA84E2}"/>
              </a:ext>
            </a:extLst>
          </p:cNvPr>
          <p:cNvSpPr/>
          <p:nvPr/>
        </p:nvSpPr>
        <p:spPr>
          <a:xfrm rot="16200000" flipH="1">
            <a:off x="7693946" y="2144970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Flèche : courbe vers la droite 50">
            <a:extLst>
              <a:ext uri="{FF2B5EF4-FFF2-40B4-BE49-F238E27FC236}">
                <a16:creationId xmlns:a16="http://schemas.microsoft.com/office/drawing/2014/main" id="{D9EA39FC-9A64-798A-1FD7-0A6F495C85E5}"/>
              </a:ext>
            </a:extLst>
          </p:cNvPr>
          <p:cNvSpPr/>
          <p:nvPr/>
        </p:nvSpPr>
        <p:spPr>
          <a:xfrm rot="5400000">
            <a:off x="5490564" y="2193936"/>
            <a:ext cx="650577" cy="1771981"/>
          </a:xfrm>
          <a:prstGeom prst="curvedRightArrow">
            <a:avLst>
              <a:gd name="adj1" fmla="val 25000"/>
              <a:gd name="adj2" fmla="val 50000"/>
              <a:gd name="adj3" fmla="val 53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312553" y="1300622"/>
            <a:ext cx="57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la comptine numérique en jouant au jeu du furet.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40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6679046" y="3351635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14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2744531" y="3335953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435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8584970" y="3371745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955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4700339" y="3335953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3211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10556957" y="3386975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7816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15C87F-5E7C-EACD-E525-EC82C2265A8B}"/>
              </a:ext>
            </a:extLst>
          </p:cNvPr>
          <p:cNvGrpSpPr/>
          <p:nvPr/>
        </p:nvGrpSpPr>
        <p:grpSpPr>
          <a:xfrm>
            <a:off x="324665" y="3429000"/>
            <a:ext cx="11542670" cy="1511829"/>
            <a:chOff x="305871" y="3560690"/>
            <a:chExt cx="11542670" cy="1511829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36607E-290E-1DA8-EAA5-5EF02600910A}"/>
                </a:ext>
              </a:extLst>
            </p:cNvPr>
            <p:cNvSpPr txBox="1"/>
            <p:nvPr/>
          </p:nvSpPr>
          <p:spPr>
            <a:xfrm>
              <a:off x="3667725" y="3676954"/>
              <a:ext cx="470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Je découvre la bande articulée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2AC123-0108-B45E-6372-B4519AB8B126}"/>
                </a:ext>
              </a:extLst>
            </p:cNvPr>
            <p:cNvSpPr/>
            <p:nvPr/>
          </p:nvSpPr>
          <p:spPr>
            <a:xfrm>
              <a:off x="305871" y="3660244"/>
              <a:ext cx="1924050" cy="1332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51C89ED-64E5-BF58-5A44-B2567F3C3E18}"/>
                </a:ext>
              </a:extLst>
            </p:cNvPr>
            <p:cNvSpPr/>
            <p:nvPr/>
          </p:nvSpPr>
          <p:spPr>
            <a:xfrm>
              <a:off x="700452" y="3743559"/>
              <a:ext cx="1080000" cy="10793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49A6387-6439-1042-3A88-45B47F06F0A0}"/>
                </a:ext>
              </a:extLst>
            </p:cNvPr>
            <p:cNvSpPr txBox="1"/>
            <p:nvPr/>
          </p:nvSpPr>
          <p:spPr>
            <a:xfrm>
              <a:off x="753330" y="3579086"/>
              <a:ext cx="10287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0" b="1" dirty="0">
                  <a:latin typeface="Acceseditionsscript Normal" panose="00000500000000000000" pitchFamily="50" charset="0"/>
                </a:rPr>
                <a:t>1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576035-26D1-9926-A235-C62FBB840F2E}"/>
                </a:ext>
              </a:extLst>
            </p:cNvPr>
            <p:cNvGrpSpPr/>
            <p:nvPr/>
          </p:nvGrpSpPr>
          <p:grpSpPr>
            <a:xfrm>
              <a:off x="2231332" y="3596031"/>
              <a:ext cx="1924050" cy="1476487"/>
              <a:chOff x="2247899" y="1175611"/>
              <a:chExt cx="1924050" cy="1477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C0D55F-1FE7-28BF-79E4-5A33466E8639}"/>
                  </a:ext>
                </a:extLst>
              </p:cNvPr>
              <p:cNvSpPr/>
              <p:nvPr/>
            </p:nvSpPr>
            <p:spPr>
              <a:xfrm>
                <a:off x="22478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8BD53927-4D72-D15E-0990-08ECA3B1D516}"/>
                  </a:ext>
                </a:extLst>
              </p:cNvPr>
              <p:cNvSpPr/>
              <p:nvPr/>
            </p:nvSpPr>
            <p:spPr>
              <a:xfrm>
                <a:off x="2662236" y="1366612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8A46557-F8DB-9207-45E1-E847109D996F}"/>
                  </a:ext>
                </a:extLst>
              </p:cNvPr>
              <p:cNvSpPr txBox="1"/>
              <p:nvPr/>
            </p:nvSpPr>
            <p:spPr>
              <a:xfrm>
                <a:off x="2676258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2</a:t>
                </a:r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67C13916-D340-FCE1-6971-5986B36AFF90}"/>
                </a:ext>
              </a:extLst>
            </p:cNvPr>
            <p:cNvGrpSpPr/>
            <p:nvPr/>
          </p:nvGrpSpPr>
          <p:grpSpPr>
            <a:xfrm>
              <a:off x="4166772" y="3596032"/>
              <a:ext cx="1924050" cy="1476487"/>
              <a:chOff x="4171949" y="1179647"/>
              <a:chExt cx="1924050" cy="147732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80251-8D80-558B-10CC-ACE5B4010061}"/>
                  </a:ext>
                </a:extLst>
              </p:cNvPr>
              <p:cNvSpPr/>
              <p:nvPr/>
            </p:nvSpPr>
            <p:spPr>
              <a:xfrm>
                <a:off x="41719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82BD9A44-F10B-913B-44B3-ADD43A1FB364}"/>
                  </a:ext>
                </a:extLst>
              </p:cNvPr>
              <p:cNvSpPr/>
              <p:nvPr/>
            </p:nvSpPr>
            <p:spPr>
              <a:xfrm>
                <a:off x="4504956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29E2BDDB-AC45-81B2-8541-E6E2B08EBE8D}"/>
                  </a:ext>
                </a:extLst>
              </p:cNvPr>
              <p:cNvSpPr txBox="1"/>
              <p:nvPr/>
            </p:nvSpPr>
            <p:spPr>
              <a:xfrm>
                <a:off x="4489852" y="1179647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3</a:t>
                </a:r>
              </a:p>
            </p:txBody>
          </p:sp>
        </p:grp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D6EA275-E4EE-253F-8ADB-3F3C0055EE8B}"/>
                </a:ext>
              </a:extLst>
            </p:cNvPr>
            <p:cNvGrpSpPr/>
            <p:nvPr/>
          </p:nvGrpSpPr>
          <p:grpSpPr>
            <a:xfrm>
              <a:off x="6085768" y="3596030"/>
              <a:ext cx="1924050" cy="1476487"/>
              <a:chOff x="6095999" y="1175611"/>
              <a:chExt cx="1924050" cy="147732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5F1E73-6529-8332-B6BF-AFABF553105A}"/>
                  </a:ext>
                </a:extLst>
              </p:cNvPr>
              <p:cNvSpPr/>
              <p:nvPr/>
            </p:nvSpPr>
            <p:spPr>
              <a:xfrm>
                <a:off x="60959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F302B09D-9EA7-AC61-2D7D-F9897A3E0060}"/>
                  </a:ext>
                </a:extLst>
              </p:cNvPr>
              <p:cNvSpPr/>
              <p:nvPr/>
            </p:nvSpPr>
            <p:spPr>
              <a:xfrm>
                <a:off x="6458973" y="1380375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0B248CCE-08B7-8098-4084-A399AC46F4B0}"/>
                  </a:ext>
                </a:extLst>
              </p:cNvPr>
              <p:cNvSpPr txBox="1"/>
              <p:nvPr/>
            </p:nvSpPr>
            <p:spPr>
              <a:xfrm>
                <a:off x="6491732" y="1175611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4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BA5DC40-B30B-6857-73A0-E7E6B5C8363E}"/>
                </a:ext>
              </a:extLst>
            </p:cNvPr>
            <p:cNvGrpSpPr/>
            <p:nvPr/>
          </p:nvGrpSpPr>
          <p:grpSpPr>
            <a:xfrm>
              <a:off x="8000441" y="3574295"/>
              <a:ext cx="1924050" cy="1476487"/>
              <a:chOff x="8020049" y="1147738"/>
              <a:chExt cx="1924050" cy="14773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4CDA7-5C9E-2F94-8A9A-DFE2AC3A86E9}"/>
                  </a:ext>
                </a:extLst>
              </p:cNvPr>
              <p:cNvSpPr/>
              <p:nvPr/>
            </p:nvSpPr>
            <p:spPr>
              <a:xfrm>
                <a:off x="802004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FC894AAC-FDD7-3371-F7B2-9D3BB012C8F6}"/>
                  </a:ext>
                </a:extLst>
              </p:cNvPr>
              <p:cNvSpPr/>
              <p:nvPr/>
            </p:nvSpPr>
            <p:spPr>
              <a:xfrm>
                <a:off x="8397686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75E2A51A-8392-E42F-3348-7989ABECE788}"/>
                  </a:ext>
                </a:extLst>
              </p:cNvPr>
              <p:cNvSpPr txBox="1"/>
              <p:nvPr/>
            </p:nvSpPr>
            <p:spPr>
              <a:xfrm>
                <a:off x="8427653" y="1147738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5</a:t>
                </a:r>
              </a:p>
            </p:txBody>
          </p:sp>
        </p:grp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6520F2AA-CA14-8E44-AAC1-4996055AB851}"/>
                </a:ext>
              </a:extLst>
            </p:cNvPr>
            <p:cNvGrpSpPr/>
            <p:nvPr/>
          </p:nvGrpSpPr>
          <p:grpSpPr>
            <a:xfrm>
              <a:off x="9924491" y="3560690"/>
              <a:ext cx="1924050" cy="1476487"/>
              <a:chOff x="9944099" y="1133649"/>
              <a:chExt cx="192405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F4B0E8-FD86-468B-91DC-DC70E3654F78}"/>
                  </a:ext>
                </a:extLst>
              </p:cNvPr>
              <p:cNvSpPr/>
              <p:nvPr/>
            </p:nvSpPr>
            <p:spPr>
              <a:xfrm>
                <a:off x="9944099" y="1235027"/>
                <a:ext cx="1924050" cy="133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5FAE63C9-BF44-7AC9-66AE-F74C0C298CCC}"/>
                  </a:ext>
                </a:extLst>
              </p:cNvPr>
              <p:cNvSpPr/>
              <p:nvPr/>
            </p:nvSpPr>
            <p:spPr>
              <a:xfrm>
                <a:off x="10351703" y="1352911"/>
                <a:ext cx="1080000" cy="1080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676B2D63-45A9-8AF1-BD83-E8D6C52B91E5}"/>
                  </a:ext>
                </a:extLst>
              </p:cNvPr>
              <p:cNvSpPr txBox="1"/>
              <p:nvPr/>
            </p:nvSpPr>
            <p:spPr>
              <a:xfrm>
                <a:off x="10384907" y="1133649"/>
                <a:ext cx="1028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0" b="1" dirty="0">
                    <a:latin typeface="Acceseditionsscript Normal" panose="00000500000000000000" pitchFamily="50" charset="0"/>
                  </a:rPr>
                  <a:t>6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06A7379-71DE-09AE-7356-A8BEC02FF08B}"/>
              </a:ext>
            </a:extLst>
          </p:cNvPr>
          <p:cNvSpPr txBox="1"/>
          <p:nvPr/>
        </p:nvSpPr>
        <p:spPr>
          <a:xfrm>
            <a:off x="2931940" y="1244468"/>
            <a:ext cx="711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prends connaissance de la bande articulée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A77C0FAD-EE45-1A39-5084-7FD65E64661D}"/>
              </a:ext>
            </a:extLst>
          </p:cNvPr>
          <p:cNvSpPr/>
          <p:nvPr/>
        </p:nvSpPr>
        <p:spPr>
          <a:xfrm>
            <a:off x="838200" y="25717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8F979-0D91-57AD-3644-2D2936323565}"/>
              </a:ext>
            </a:extLst>
          </p:cNvPr>
          <p:cNvSpPr txBox="1"/>
          <p:nvPr/>
        </p:nvSpPr>
        <p:spPr>
          <a:xfrm>
            <a:off x="2566987" y="16368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</a:rPr>
              <a:t>JOUR 1</a:t>
            </a:r>
          </a:p>
        </p:txBody>
      </p:sp>
      <p:sp>
        <p:nvSpPr>
          <p:cNvPr id="31" name="Organigramme : Procédé 30">
            <a:extLst>
              <a:ext uri="{FF2B5EF4-FFF2-40B4-BE49-F238E27FC236}">
                <a16:creationId xmlns:a16="http://schemas.microsoft.com/office/drawing/2014/main" id="{86F7F217-B63B-7019-5DB8-41FF4403D446}"/>
              </a:ext>
            </a:extLst>
          </p:cNvPr>
          <p:cNvSpPr/>
          <p:nvPr/>
        </p:nvSpPr>
        <p:spPr>
          <a:xfrm>
            <a:off x="2240055" y="3505780"/>
            <a:ext cx="1942689" cy="137174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392AEC71-CE44-3EE5-CA23-CBA3CAF0BC63}"/>
              </a:ext>
            </a:extLst>
          </p:cNvPr>
          <p:cNvSpPr/>
          <p:nvPr/>
        </p:nvSpPr>
        <p:spPr>
          <a:xfrm>
            <a:off x="287387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Procédé 32">
            <a:extLst>
              <a:ext uri="{FF2B5EF4-FFF2-40B4-BE49-F238E27FC236}">
                <a16:creationId xmlns:a16="http://schemas.microsoft.com/office/drawing/2014/main" id="{CF9C0422-620C-ADCC-F5F3-4BCA004BF4A3}"/>
              </a:ext>
            </a:extLst>
          </p:cNvPr>
          <p:cNvSpPr/>
          <p:nvPr/>
        </p:nvSpPr>
        <p:spPr>
          <a:xfrm>
            <a:off x="6119799" y="351486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Procédé 33">
            <a:extLst>
              <a:ext uri="{FF2B5EF4-FFF2-40B4-BE49-F238E27FC236}">
                <a16:creationId xmlns:a16="http://schemas.microsoft.com/office/drawing/2014/main" id="{90001CDB-595E-65D7-5641-79345D7AB558}"/>
              </a:ext>
            </a:extLst>
          </p:cNvPr>
          <p:cNvSpPr/>
          <p:nvPr/>
        </p:nvSpPr>
        <p:spPr>
          <a:xfrm>
            <a:off x="4167131" y="3505780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Procédé 34">
            <a:extLst>
              <a:ext uri="{FF2B5EF4-FFF2-40B4-BE49-F238E27FC236}">
                <a16:creationId xmlns:a16="http://schemas.microsoft.com/office/drawing/2014/main" id="{B50538B9-051F-2B6D-C85F-7E2D3E3E3F67}"/>
              </a:ext>
            </a:extLst>
          </p:cNvPr>
          <p:cNvSpPr/>
          <p:nvPr/>
        </p:nvSpPr>
        <p:spPr>
          <a:xfrm>
            <a:off x="9990444" y="352346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Procédé 35">
            <a:extLst>
              <a:ext uri="{FF2B5EF4-FFF2-40B4-BE49-F238E27FC236}">
                <a16:creationId xmlns:a16="http://schemas.microsoft.com/office/drawing/2014/main" id="{B474704E-D396-468B-B86F-F5196BBFAF00}"/>
              </a:ext>
            </a:extLst>
          </p:cNvPr>
          <p:cNvSpPr/>
          <p:nvPr/>
        </p:nvSpPr>
        <p:spPr>
          <a:xfrm>
            <a:off x="8037776" y="3514384"/>
            <a:ext cx="1942689" cy="13631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E76D1D-AE97-627E-3E16-0547AEE5EC65}"/>
              </a:ext>
            </a:extLst>
          </p:cNvPr>
          <p:cNvSpPr txBox="1"/>
          <p:nvPr/>
        </p:nvSpPr>
        <p:spPr>
          <a:xfrm>
            <a:off x="866675" y="3379316"/>
            <a:ext cx="682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FF00"/>
                </a:solidFill>
                <a:latin typeface="Acceseditionsscript Normal" panose="00000500000000000000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828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439</Words>
  <Application>Microsoft Office PowerPoint</Application>
  <PresentationFormat>Grand écran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29</cp:revision>
  <dcterms:created xsi:type="dcterms:W3CDTF">2022-07-11T15:14:06Z</dcterms:created>
  <dcterms:modified xsi:type="dcterms:W3CDTF">2024-11-03T17:05:53Z</dcterms:modified>
</cp:coreProperties>
</file>