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307" r:id="rId5"/>
    <p:sldId id="308" r:id="rId6"/>
    <p:sldId id="263" r:id="rId7"/>
    <p:sldId id="309" r:id="rId8"/>
    <p:sldId id="310" r:id="rId9"/>
    <p:sldId id="264" r:id="rId10"/>
    <p:sldId id="292" r:id="rId11"/>
    <p:sldId id="265" r:id="rId12"/>
    <p:sldId id="295" r:id="rId13"/>
    <p:sldId id="296" r:id="rId14"/>
    <p:sldId id="258" r:id="rId15"/>
    <p:sldId id="297" r:id="rId16"/>
    <p:sldId id="29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A6"/>
    <a:srgbClr val="F1B5E0"/>
    <a:srgbClr val="FDE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C05C0-B66B-EF25-0B41-631BA0C85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D10EC2-7DA6-61A7-C953-6AB4B6B7E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A04B1D-9CA2-F3F8-D7D3-B48B488A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579782-FEDF-8DB1-1EFF-85FD84D1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C010C-CE2F-49DC-F93C-4AB9EFA2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49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6AF2A-AC12-1B08-19C6-FADE0D79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8CA645-2DAA-28F3-996E-7CC70E67F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51F02E-B3C5-0499-594B-F3353D76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1F824F-CCEB-583B-A9CC-8D87E680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5C7465-F8ED-6E49-443E-CFF3B7EB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46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74665B-1192-D4DC-282C-4E3A9D14D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F80290-D794-04E9-E47C-ED156DE22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28109D-D036-9887-43E5-D19256C4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4FC615-B895-969A-DE20-9CFA5C1B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25FFE0-989C-D602-0B0A-7E15A381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27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623CB-C777-7461-893A-430DC226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2CA594-BE95-EDDB-3953-E94942A6A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18D53C-260D-CEEB-3F65-107D97EA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E99CE4-E1E9-1AFA-5C4D-6D044C7A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F7DCDC-83EB-D155-94A8-F5025480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50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9E928-9458-AC97-6FBD-890BF36C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48E0E3-CA55-9E48-A78C-195252DA1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BF8C7D-ABF8-A0A0-BEF9-9A4D3C28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B93928-43BA-9FB1-BE5A-676045CF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FF0C12-01FB-EB78-4DDC-06FF983B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66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578E5-FE5A-71A8-C035-62EF732A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A0D464-A853-854C-A1E5-A1A288B05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A2D150-DF90-914B-BA74-11A2A0F86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4D3E9A-9274-9532-A377-4DBAEBE1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2172FF-7758-213B-9FCC-B8E97A2A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400214-A563-F916-2B29-3806F8E0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14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ACA8A-F90A-B7E0-478D-D1C0AF0F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15D298-0081-F71D-E61A-001440675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B715BC-B873-D697-EB72-9C1846AED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6329CB-D810-BA76-A37C-E29220D3B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F75FF7-C192-01D2-6E95-F9CDA7E33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755FD7-855E-6DF0-75E0-CB9E581A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4A92C1-AF42-5E96-4A1D-F88210EF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8030F1-3A89-47CB-1AEF-0D5D555D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9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7F84C-2158-BBD0-0E48-9A15F555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993671-9D0B-8BA0-1FA1-2D781F77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13ACF6-7E00-9E4C-7FCA-9B4D5ACC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63678E-01EC-B1EF-C5DD-0279F802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94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039887-327B-86FD-299D-33BB38BB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F96E8C-AB5E-B6A1-57CC-8BAA4241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EF4DA-4069-90ED-5F02-76630AB7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5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BE0B2-3716-F915-9D35-89DD1218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BCD000-1FA0-D252-1771-EC84C2F7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655EE9-0F53-9137-F64C-3D09A3696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EAD070-E0D7-E487-64D1-86F1FDA8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DF0B48-13FD-46AC-9ED4-3781F9A2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75613F-A736-85F9-8529-63DA506D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66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8EAEF-79DB-C0CF-486D-74EA13B8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BDF22-1625-1653-869A-E1203DA04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4CDD4E-86D9-F99C-4FB2-96B285979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71C172-B468-1918-5D1B-FE9DD48D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4FC9BD-4960-79C9-6520-5ECAED89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6403F2-4B16-0F9F-6DE9-6EB3558A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0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096B8A-A763-A1B0-CEAF-098FE4A4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22194F-866B-D182-7BE7-49CB8A500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A826AC-1A4A-30F0-8434-41B2C2EC6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37A544-6436-95BC-1D50-76877299E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FA3F58-7E9D-BB2A-2396-D9EA1AF40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29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nseignants.nathan.fr/catalogue/mhm-guide-des-seances-ressources-gs-fichier-ressources-9782091244273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3" Type="http://schemas.microsoft.com/office/2007/relationships/hdphoto" Target="../media/hdphoto4.wdp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microsoft.com/office/2007/relationships/hdphoto" Target="../media/hdphoto5.wdp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446C5A8-D1C2-0DCB-DE44-B40081F68648}"/>
              </a:ext>
            </a:extLst>
          </p:cNvPr>
          <p:cNvGrpSpPr>
            <a:grpSpLocks/>
          </p:cNvGrpSpPr>
          <p:nvPr/>
        </p:nvGrpSpPr>
        <p:grpSpPr bwMode="auto">
          <a:xfrm>
            <a:off x="6965430" y="5703383"/>
            <a:ext cx="3241676" cy="688265"/>
            <a:chOff x="105481677" y="108087091"/>
            <a:chExt cx="2981194" cy="543577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C2C3C3B-905B-8088-A584-3A6DB4F7F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677" y="108087091"/>
              <a:ext cx="2981194" cy="33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ickey" panose="00000400000000000000" pitchFamily="2" charset="0"/>
                </a:rPr>
                <a:t>Maitresse Biglouche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0E77B7B6-3660-9BC3-88CE-5FFE471E1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33789" y="108356530"/>
              <a:ext cx="2876970" cy="27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sng" strike="noStrike" cap="none" normalizeH="0" baseline="0" dirty="0">
                  <a:ln>
                    <a:noFill/>
                  </a:ln>
                  <a:solidFill>
                    <a:srgbClr val="085296"/>
                  </a:solidFill>
                  <a:effectLst/>
                  <a:latin typeface="Calibri" panose="020F0502020204030204" pitchFamily="34" charset="0"/>
                </a:rPr>
                <a:t>https://maitresse-biglouche.over-blog.com/</a:t>
              </a: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08C6717-A524-9E58-D531-2CAA5C61C90C}"/>
              </a:ext>
            </a:extLst>
          </p:cNvPr>
          <p:cNvGrpSpPr/>
          <p:nvPr/>
        </p:nvGrpSpPr>
        <p:grpSpPr>
          <a:xfrm>
            <a:off x="4942438" y="816187"/>
            <a:ext cx="6601862" cy="3390900"/>
            <a:chOff x="4942438" y="598333"/>
            <a:chExt cx="6601862" cy="3390900"/>
          </a:xfrm>
        </p:grpSpPr>
        <p:sp>
          <p:nvSpPr>
            <p:cNvPr id="9" name="Organigramme : Bande perforée 8">
              <a:extLst>
                <a:ext uri="{FF2B5EF4-FFF2-40B4-BE49-F238E27FC236}">
                  <a16:creationId xmlns:a16="http://schemas.microsoft.com/office/drawing/2014/main" id="{EC350B39-4C5E-94C7-ED42-F1BEC9534B62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ED81D5F-2184-15E9-A9BC-CB477D515913}"/>
                </a:ext>
              </a:extLst>
            </p:cNvPr>
            <p:cNvSpPr txBox="1"/>
            <p:nvPr/>
          </p:nvSpPr>
          <p:spPr>
            <a:xfrm>
              <a:off x="5104881" y="1508953"/>
              <a:ext cx="6276975" cy="1569660"/>
            </a:xfrm>
            <a:prstGeom prst="rect">
              <a:avLst/>
            </a:prstGeom>
            <a:solidFill>
              <a:srgbClr val="EDEDA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b="1" dirty="0">
                  <a:latin typeface="Acceseditionsscript Normal" panose="00000500000000000000" pitchFamily="50" charset="0"/>
                </a:rPr>
                <a:t>LES RITUELS GS</a:t>
              </a:r>
            </a:p>
            <a:p>
              <a:pPr algn="ctr"/>
              <a:endParaRPr lang="fr-FR" sz="2400" b="1" dirty="0">
                <a:latin typeface="Acceseditionsscript Normal" panose="00000500000000000000" pitchFamily="50" charset="0"/>
              </a:endParaRPr>
            </a:p>
            <a:p>
              <a:pPr algn="ctr"/>
              <a:r>
                <a:rPr lang="fr-FR" sz="2400" b="1" dirty="0">
                  <a:latin typeface="Acceseditionsscript Normal" panose="00000500000000000000" pitchFamily="50" charset="0"/>
                </a:rPr>
                <a:t>Semaine 1 – Période 2</a:t>
              </a:r>
            </a:p>
          </p:txBody>
        </p:sp>
      </p:grpSp>
      <p:pic>
        <p:nvPicPr>
          <p:cNvPr id="1026" name="Picture 2" descr="Guides séances MHMaternelle – La Méthode Heuristique de mathématiques">
            <a:hlinkClick r:id="rId2"/>
            <a:extLst>
              <a:ext uri="{FF2B5EF4-FFF2-40B4-BE49-F238E27FC236}">
                <a16:creationId xmlns:a16="http://schemas.microsoft.com/office/drawing/2014/main" id="{55AB2BCD-F404-9929-9673-00EA828DB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595312"/>
            <a:ext cx="3997336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6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12F5FA2-A9EE-F52A-E8AB-F4069E544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8434" y="1667339"/>
            <a:ext cx="7004629" cy="5026981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2D9C3250-B200-F45B-165C-265B384ADC2B}"/>
              </a:ext>
            </a:extLst>
          </p:cNvPr>
          <p:cNvSpPr/>
          <p:nvPr/>
        </p:nvSpPr>
        <p:spPr>
          <a:xfrm>
            <a:off x="838200" y="25717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424EEB-D1D5-FDA1-02D3-2E01AD9700A0}"/>
              </a:ext>
            </a:extLst>
          </p:cNvPr>
          <p:cNvSpPr txBox="1"/>
          <p:nvPr/>
        </p:nvSpPr>
        <p:spPr>
          <a:xfrm>
            <a:off x="2566987" y="163680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</a:rPr>
              <a:t>JOUR 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9F49319-0BC3-4DF4-25BF-333BC61047D3}"/>
              </a:ext>
            </a:extLst>
          </p:cNvPr>
          <p:cNvSpPr txBox="1"/>
          <p:nvPr/>
        </p:nvSpPr>
        <p:spPr>
          <a:xfrm>
            <a:off x="4029075" y="1179343"/>
            <a:ext cx="41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prends connaissance du mois en cours.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2E9148-C833-5B37-914E-A1AD738A0C5F}"/>
              </a:ext>
            </a:extLst>
          </p:cNvPr>
          <p:cNvSpPr/>
          <p:nvPr/>
        </p:nvSpPr>
        <p:spPr>
          <a:xfrm>
            <a:off x="2636270" y="2874119"/>
            <a:ext cx="6710929" cy="8787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491334-D921-BA85-59C6-A139EFAD3ACA}"/>
              </a:ext>
            </a:extLst>
          </p:cNvPr>
          <p:cNvSpPr/>
          <p:nvPr/>
        </p:nvSpPr>
        <p:spPr>
          <a:xfrm>
            <a:off x="2636270" y="3752851"/>
            <a:ext cx="6710930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59C524-1F02-A218-84B1-2D819D6D4C12}"/>
              </a:ext>
            </a:extLst>
          </p:cNvPr>
          <p:cNvSpPr/>
          <p:nvPr/>
        </p:nvSpPr>
        <p:spPr>
          <a:xfrm>
            <a:off x="2636268" y="4362451"/>
            <a:ext cx="6710931" cy="5563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A3BBFE-75E3-AB35-F060-623E07C4B4EF}"/>
              </a:ext>
            </a:extLst>
          </p:cNvPr>
          <p:cNvSpPr/>
          <p:nvPr/>
        </p:nvSpPr>
        <p:spPr>
          <a:xfrm>
            <a:off x="2636268" y="4922638"/>
            <a:ext cx="6710931" cy="5563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AEACF6-DBA2-641C-1A13-B43F034519EE}"/>
              </a:ext>
            </a:extLst>
          </p:cNvPr>
          <p:cNvSpPr/>
          <p:nvPr/>
        </p:nvSpPr>
        <p:spPr>
          <a:xfrm>
            <a:off x="2636268" y="5482825"/>
            <a:ext cx="6710931" cy="5563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08B748-CE9B-179B-15EF-B05A1F37F044}"/>
              </a:ext>
            </a:extLst>
          </p:cNvPr>
          <p:cNvSpPr/>
          <p:nvPr/>
        </p:nvSpPr>
        <p:spPr>
          <a:xfrm>
            <a:off x="2636268" y="6054824"/>
            <a:ext cx="6710931" cy="5563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DD2907-FA6D-9E28-8161-F1084D1793BB}"/>
              </a:ext>
            </a:extLst>
          </p:cNvPr>
          <p:cNvSpPr/>
          <p:nvPr/>
        </p:nvSpPr>
        <p:spPr>
          <a:xfrm>
            <a:off x="2636271" y="2863802"/>
            <a:ext cx="964934" cy="373702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52F3A-2D05-2733-9A1B-55178B2AAF39}"/>
              </a:ext>
            </a:extLst>
          </p:cNvPr>
          <p:cNvSpPr/>
          <p:nvPr/>
        </p:nvSpPr>
        <p:spPr>
          <a:xfrm>
            <a:off x="3601205" y="2880468"/>
            <a:ext cx="964934" cy="373702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C39063-97F0-BE91-36D1-60EAD12B48EA}"/>
              </a:ext>
            </a:extLst>
          </p:cNvPr>
          <p:cNvSpPr/>
          <p:nvPr/>
        </p:nvSpPr>
        <p:spPr>
          <a:xfrm>
            <a:off x="4522530" y="2880468"/>
            <a:ext cx="1022616" cy="373702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8A4A37-1BB1-7602-3D93-EA01676AF59E}"/>
              </a:ext>
            </a:extLst>
          </p:cNvPr>
          <p:cNvSpPr/>
          <p:nvPr/>
        </p:nvSpPr>
        <p:spPr>
          <a:xfrm>
            <a:off x="5487464" y="2874119"/>
            <a:ext cx="964934" cy="373702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5E428A-1F2C-3D80-A348-D60515598558}"/>
              </a:ext>
            </a:extLst>
          </p:cNvPr>
          <p:cNvSpPr/>
          <p:nvPr/>
        </p:nvSpPr>
        <p:spPr>
          <a:xfrm>
            <a:off x="6419584" y="2874119"/>
            <a:ext cx="964934" cy="373702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A88067-498D-2586-6D61-4FAE34B6D615}"/>
              </a:ext>
            </a:extLst>
          </p:cNvPr>
          <p:cNvSpPr/>
          <p:nvPr/>
        </p:nvSpPr>
        <p:spPr>
          <a:xfrm>
            <a:off x="7400925" y="2874119"/>
            <a:ext cx="964934" cy="373702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25CC21-E1E1-BB65-7EE6-FFA0A340EE3B}"/>
              </a:ext>
            </a:extLst>
          </p:cNvPr>
          <p:cNvSpPr/>
          <p:nvPr/>
        </p:nvSpPr>
        <p:spPr>
          <a:xfrm>
            <a:off x="8382266" y="2874118"/>
            <a:ext cx="964934" cy="374972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96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03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38150" y="1190318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castor veut abattre un énorme peuplier.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tout seul, il n’y arrive pas !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101C03-3ADF-408B-8CA6-00774DB1E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50" y="46646"/>
            <a:ext cx="2367433" cy="68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4075" y="5505393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41528" y="854145"/>
            <a:ext cx="5873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autre castor vient l’aider,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DEUX, ils n’y arrivent pas !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36AB240-C647-4A22-948F-D97357F0B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9569" y="714068"/>
            <a:ext cx="2135456" cy="61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60578" y="1160835"/>
            <a:ext cx="5635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autre castor vient l’aider,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TROIS, ils n’y arrivent pas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6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83CEE83-606C-4624-9291-DBB55497D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7167" l="1438" r="98403">
                        <a14:foregroundMark x1="6390" y1="21500" x2="6390" y2="21500"/>
                        <a14:foregroundMark x1="1757" y1="19667" x2="1757" y2="19667"/>
                        <a14:foregroundMark x1="12939" y1="8500" x2="12939" y2="8500"/>
                        <a14:foregroundMark x1="44569" y1="4167" x2="44569" y2="4167"/>
                        <a14:foregroundMark x1="55591" y1="19667" x2="55591" y2="19667"/>
                        <a14:foregroundMark x1="55751" y1="16667" x2="55751" y2="16667"/>
                        <a14:foregroundMark x1="57188" y1="18000" x2="57188" y2="18000"/>
                        <a14:foregroundMark x1="58147" y1="21500" x2="58147" y2="21500"/>
                        <a14:foregroundMark x1="57668" y1="18167" x2="57508" y2="17000"/>
                        <a14:foregroundMark x1="57188" y1="15333" x2="57188" y2="15333"/>
                        <a14:foregroundMark x1="46006" y1="12167" x2="49201" y2="17000"/>
                        <a14:foregroundMark x1="40895" y1="34167" x2="40895" y2="34167"/>
                        <a14:foregroundMark x1="37220" y1="92667" x2="37220" y2="92667"/>
                        <a14:foregroundMark x1="34345" y1="93333" x2="34345" y2="93333"/>
                        <a14:foregroundMark x1="37700" y1="95167" x2="37700" y2="95167"/>
                        <a14:foregroundMark x1="38818" y1="97000" x2="38818" y2="97000"/>
                        <a14:foregroundMark x1="39457" y1="92333" x2="45367" y2="94333"/>
                        <a14:foregroundMark x1="58147" y1="97167" x2="59425" y2="96167"/>
                        <a14:foregroundMark x1="95048" y1="32667" x2="93770" y2="43333"/>
                        <a14:foregroundMark x1="93770" y1="43333" x2="93450" y2="43667"/>
                        <a14:foregroundMark x1="43291" y1="13333" x2="42812" y2="19667"/>
                        <a14:foregroundMark x1="43930" y1="37000" x2="52396" y2="36000"/>
                        <a14:foregroundMark x1="54313" y1="18167" x2="54313" y2="18167"/>
                        <a14:foregroundMark x1="74601" y1="18500" x2="74601" y2="18500"/>
                        <a14:foregroundMark x1="98403" y1="37667" x2="98403" y2="37667"/>
                        <a14:foregroundMark x1="47284" y1="35167" x2="47284" y2="35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3557" y="4509369"/>
            <a:ext cx="782353" cy="74985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58663" y="1212634"/>
            <a:ext cx="7588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un autre castor vient, et encore un autre...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Enfin, à CINQ, ils y arrivent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888DEC-23E3-41F2-9900-00D8DC4A0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6156" y="5035076"/>
            <a:ext cx="1374573" cy="114497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6EB86EF-9BD8-4BA3-88E4-15A892D789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1082" y="784865"/>
            <a:ext cx="2135456" cy="61439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B58080A-7F87-4208-A3A3-47CDB1C254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3763" y="5639727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45CC0D9-0366-4C09-B9FF-C261912E88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2849" y="4436486"/>
            <a:ext cx="1374574" cy="124615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8D51877-59AD-4BF8-B50B-B167C287DF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675492" y="1300622"/>
            <a:ext cx="484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récite la comptine numérique individuellement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F57A03F-EEEF-55C4-9B76-59C87A04F283}"/>
              </a:ext>
            </a:extLst>
          </p:cNvPr>
          <p:cNvSpPr/>
          <p:nvPr/>
        </p:nvSpPr>
        <p:spPr>
          <a:xfrm>
            <a:off x="210536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CC57CE3-3853-4CB2-396E-2DF1193C4B09}"/>
              </a:ext>
            </a:extLst>
          </p:cNvPr>
          <p:cNvSpPr/>
          <p:nvPr/>
        </p:nvSpPr>
        <p:spPr>
          <a:xfrm>
            <a:off x="311332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016E0110-48AB-6CD3-1677-536E35098546}"/>
              </a:ext>
            </a:extLst>
          </p:cNvPr>
          <p:cNvSpPr/>
          <p:nvPr/>
        </p:nvSpPr>
        <p:spPr>
          <a:xfrm>
            <a:off x="412129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59CD8A1-E17D-5A44-3941-4A9E2CFFE699}"/>
              </a:ext>
            </a:extLst>
          </p:cNvPr>
          <p:cNvSpPr/>
          <p:nvPr/>
        </p:nvSpPr>
        <p:spPr>
          <a:xfrm>
            <a:off x="5129258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5E3ED92-FD2C-7CAD-CB16-39D3DCFFD152}"/>
              </a:ext>
            </a:extLst>
          </p:cNvPr>
          <p:cNvSpPr/>
          <p:nvPr/>
        </p:nvSpPr>
        <p:spPr>
          <a:xfrm>
            <a:off x="6137224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9E13C23-1DA3-A5F7-46FF-A8C43EAF654B}"/>
              </a:ext>
            </a:extLst>
          </p:cNvPr>
          <p:cNvSpPr/>
          <p:nvPr/>
        </p:nvSpPr>
        <p:spPr>
          <a:xfrm>
            <a:off x="714519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78C792FB-20DD-BAEB-C6CD-EDF80802EC58}"/>
              </a:ext>
            </a:extLst>
          </p:cNvPr>
          <p:cNvSpPr/>
          <p:nvPr/>
        </p:nvSpPr>
        <p:spPr>
          <a:xfrm>
            <a:off x="815315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5C9725B-D990-ED80-CD9C-DE2CCA2D796D}"/>
              </a:ext>
            </a:extLst>
          </p:cNvPr>
          <p:cNvSpPr/>
          <p:nvPr/>
        </p:nvSpPr>
        <p:spPr>
          <a:xfrm>
            <a:off x="916112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A72FEBC-9505-DC77-0820-381079B2B133}"/>
              </a:ext>
            </a:extLst>
          </p:cNvPr>
          <p:cNvSpPr/>
          <p:nvPr/>
        </p:nvSpPr>
        <p:spPr>
          <a:xfrm>
            <a:off x="1017567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4D25FF6E-52CB-CAFD-E4D3-8C55D3B8BB23}"/>
              </a:ext>
            </a:extLst>
          </p:cNvPr>
          <p:cNvSpPr/>
          <p:nvPr/>
        </p:nvSpPr>
        <p:spPr>
          <a:xfrm>
            <a:off x="109081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5E3F72E4-8A2C-A017-7F4F-38213F98C5CB}"/>
              </a:ext>
            </a:extLst>
          </p:cNvPr>
          <p:cNvSpPr/>
          <p:nvPr/>
        </p:nvSpPr>
        <p:spPr>
          <a:xfrm>
            <a:off x="210536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C5EC544-E710-C421-B817-B048F4CF3533}"/>
              </a:ext>
            </a:extLst>
          </p:cNvPr>
          <p:cNvSpPr/>
          <p:nvPr/>
        </p:nvSpPr>
        <p:spPr>
          <a:xfrm>
            <a:off x="311332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831AB94-0D05-93FF-287D-25DA3DAE10FB}"/>
              </a:ext>
            </a:extLst>
          </p:cNvPr>
          <p:cNvSpPr/>
          <p:nvPr/>
        </p:nvSpPr>
        <p:spPr>
          <a:xfrm>
            <a:off x="412129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D3C92EA2-70E2-0945-2615-299D4EFC194E}"/>
              </a:ext>
            </a:extLst>
          </p:cNvPr>
          <p:cNvSpPr/>
          <p:nvPr/>
        </p:nvSpPr>
        <p:spPr>
          <a:xfrm>
            <a:off x="5129258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A6A2BF96-74EC-BBD4-999B-1F5814D3549A}"/>
              </a:ext>
            </a:extLst>
          </p:cNvPr>
          <p:cNvSpPr/>
          <p:nvPr/>
        </p:nvSpPr>
        <p:spPr>
          <a:xfrm>
            <a:off x="6137224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FC612E2F-6DDF-4D94-81CA-AA65BF396B0F}"/>
              </a:ext>
            </a:extLst>
          </p:cNvPr>
          <p:cNvSpPr/>
          <p:nvPr/>
        </p:nvSpPr>
        <p:spPr>
          <a:xfrm>
            <a:off x="714519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6186EC90-BAE1-E2B8-3CB2-EA7DFDD164BB}"/>
              </a:ext>
            </a:extLst>
          </p:cNvPr>
          <p:cNvSpPr/>
          <p:nvPr/>
        </p:nvSpPr>
        <p:spPr>
          <a:xfrm>
            <a:off x="815315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3301DAF-07C2-6AAB-EB48-56320CE74F33}"/>
              </a:ext>
            </a:extLst>
          </p:cNvPr>
          <p:cNvSpPr/>
          <p:nvPr/>
        </p:nvSpPr>
        <p:spPr>
          <a:xfrm>
            <a:off x="916112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2DC2F82C-4F1D-E087-9DB8-69115F2E5EBB}"/>
              </a:ext>
            </a:extLst>
          </p:cNvPr>
          <p:cNvSpPr/>
          <p:nvPr/>
        </p:nvSpPr>
        <p:spPr>
          <a:xfrm>
            <a:off x="1017567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DF560836-6252-B3D8-F3D3-F9B3E381B0AF}"/>
              </a:ext>
            </a:extLst>
          </p:cNvPr>
          <p:cNvSpPr/>
          <p:nvPr/>
        </p:nvSpPr>
        <p:spPr>
          <a:xfrm>
            <a:off x="109081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4C853547-5273-F426-0EF1-8ABB324A0CEE}"/>
              </a:ext>
            </a:extLst>
          </p:cNvPr>
          <p:cNvSpPr/>
          <p:nvPr/>
        </p:nvSpPr>
        <p:spPr>
          <a:xfrm>
            <a:off x="210536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E074530-CFEB-1103-FF8B-D03D8896BB5B}"/>
              </a:ext>
            </a:extLst>
          </p:cNvPr>
          <p:cNvSpPr/>
          <p:nvPr/>
        </p:nvSpPr>
        <p:spPr>
          <a:xfrm>
            <a:off x="311332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72400CC-0E38-1A2E-38D2-427EC8AE7793}"/>
              </a:ext>
            </a:extLst>
          </p:cNvPr>
          <p:cNvSpPr/>
          <p:nvPr/>
        </p:nvSpPr>
        <p:spPr>
          <a:xfrm>
            <a:off x="412129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4A1D477-94AA-5737-BF98-449DC6C03DD4}"/>
              </a:ext>
            </a:extLst>
          </p:cNvPr>
          <p:cNvSpPr/>
          <p:nvPr/>
        </p:nvSpPr>
        <p:spPr>
          <a:xfrm>
            <a:off x="5129258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F4F3D129-6808-2CC8-EE04-408B8BD56A80}"/>
              </a:ext>
            </a:extLst>
          </p:cNvPr>
          <p:cNvSpPr/>
          <p:nvPr/>
        </p:nvSpPr>
        <p:spPr>
          <a:xfrm>
            <a:off x="6137224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22774CAF-9F62-7847-177E-8C528288EB1B}"/>
              </a:ext>
            </a:extLst>
          </p:cNvPr>
          <p:cNvSpPr/>
          <p:nvPr/>
        </p:nvSpPr>
        <p:spPr>
          <a:xfrm>
            <a:off x="714519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3F478744-5CC1-9D54-F4BD-E32A271C1EE4}"/>
              </a:ext>
            </a:extLst>
          </p:cNvPr>
          <p:cNvSpPr/>
          <p:nvPr/>
        </p:nvSpPr>
        <p:spPr>
          <a:xfrm>
            <a:off x="815315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2EA2AF77-2910-F3EB-0DE9-B461D81E0CE5}"/>
              </a:ext>
            </a:extLst>
          </p:cNvPr>
          <p:cNvSpPr/>
          <p:nvPr/>
        </p:nvSpPr>
        <p:spPr>
          <a:xfrm>
            <a:off x="916112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9BF3A04A-99ED-215E-8CAD-D5599267BE17}"/>
              </a:ext>
            </a:extLst>
          </p:cNvPr>
          <p:cNvSpPr/>
          <p:nvPr/>
        </p:nvSpPr>
        <p:spPr>
          <a:xfrm>
            <a:off x="1017567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0058F41E-7BBE-FF68-93D2-C848475B3193}"/>
              </a:ext>
            </a:extLst>
          </p:cNvPr>
          <p:cNvSpPr/>
          <p:nvPr/>
        </p:nvSpPr>
        <p:spPr>
          <a:xfrm>
            <a:off x="1090812" y="535951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412AB1E7-6F7B-9A66-B6B2-AE8EA65F4C7E}"/>
              </a:ext>
            </a:extLst>
          </p:cNvPr>
          <p:cNvSpPr txBox="1"/>
          <p:nvPr/>
        </p:nvSpPr>
        <p:spPr>
          <a:xfrm>
            <a:off x="2216628" y="2278352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3FB6EAA-10CE-896B-CE55-7321D8454B54}"/>
              </a:ext>
            </a:extLst>
          </p:cNvPr>
          <p:cNvSpPr txBox="1"/>
          <p:nvPr/>
        </p:nvSpPr>
        <p:spPr>
          <a:xfrm>
            <a:off x="3224594" y="2277208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E3C4A23-A076-9F20-AB9F-BD72989EC019}"/>
              </a:ext>
            </a:extLst>
          </p:cNvPr>
          <p:cNvSpPr txBox="1"/>
          <p:nvPr/>
        </p:nvSpPr>
        <p:spPr>
          <a:xfrm>
            <a:off x="4232560" y="228600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9C263C2F-2767-930A-AA0F-E9B276FD3AA2}"/>
              </a:ext>
            </a:extLst>
          </p:cNvPr>
          <p:cNvSpPr txBox="1"/>
          <p:nvPr/>
        </p:nvSpPr>
        <p:spPr>
          <a:xfrm>
            <a:off x="5240526" y="228600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BE7E0E9B-B2FB-21D5-A470-6A0D83D01D49}"/>
              </a:ext>
            </a:extLst>
          </p:cNvPr>
          <p:cNvSpPr txBox="1"/>
          <p:nvPr/>
        </p:nvSpPr>
        <p:spPr>
          <a:xfrm>
            <a:off x="6248492" y="228600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A8E5B637-CCF5-3682-E15B-013BE1C31FCB}"/>
              </a:ext>
            </a:extLst>
          </p:cNvPr>
          <p:cNvSpPr txBox="1"/>
          <p:nvPr/>
        </p:nvSpPr>
        <p:spPr>
          <a:xfrm>
            <a:off x="7256458" y="2275039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A3DCBE8-E09A-D3C6-CD81-260792BE9682}"/>
              </a:ext>
            </a:extLst>
          </p:cNvPr>
          <p:cNvSpPr txBox="1"/>
          <p:nvPr/>
        </p:nvSpPr>
        <p:spPr>
          <a:xfrm>
            <a:off x="8264424" y="2275039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9335A1A3-09F7-2801-77F0-790E0EE5866A}"/>
              </a:ext>
            </a:extLst>
          </p:cNvPr>
          <p:cNvSpPr txBox="1"/>
          <p:nvPr/>
        </p:nvSpPr>
        <p:spPr>
          <a:xfrm>
            <a:off x="9272390" y="228466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176C0FE5-7156-A6B1-4CEA-6840A4633863}"/>
              </a:ext>
            </a:extLst>
          </p:cNvPr>
          <p:cNvSpPr txBox="1"/>
          <p:nvPr/>
        </p:nvSpPr>
        <p:spPr>
          <a:xfrm>
            <a:off x="10286938" y="228466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65ABD7D7-FF6D-114A-BEA1-F3D85ACBD0F7}"/>
              </a:ext>
            </a:extLst>
          </p:cNvPr>
          <p:cNvSpPr txBox="1"/>
          <p:nvPr/>
        </p:nvSpPr>
        <p:spPr>
          <a:xfrm>
            <a:off x="1090812" y="3342525"/>
            <a:ext cx="896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03DB7DAC-C8D4-1C4F-29C4-DBBF2F626F28}"/>
              </a:ext>
            </a:extLst>
          </p:cNvPr>
          <p:cNvSpPr txBox="1"/>
          <p:nvPr/>
        </p:nvSpPr>
        <p:spPr>
          <a:xfrm>
            <a:off x="2210046" y="3342525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4BC90BAA-F5CD-7C2F-0C52-502C04182F83}"/>
              </a:ext>
            </a:extLst>
          </p:cNvPr>
          <p:cNvSpPr txBox="1"/>
          <p:nvPr/>
        </p:nvSpPr>
        <p:spPr>
          <a:xfrm>
            <a:off x="3172250" y="3369772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8FD776E5-0E28-1D80-BF49-87E69116FE3F}"/>
              </a:ext>
            </a:extLst>
          </p:cNvPr>
          <p:cNvSpPr txBox="1"/>
          <p:nvPr/>
        </p:nvSpPr>
        <p:spPr>
          <a:xfrm>
            <a:off x="4180216" y="3342525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04D853E3-E52B-CA0E-DFD2-25B83164F597}"/>
              </a:ext>
            </a:extLst>
          </p:cNvPr>
          <p:cNvSpPr txBox="1"/>
          <p:nvPr/>
        </p:nvSpPr>
        <p:spPr>
          <a:xfrm>
            <a:off x="5188182" y="3368142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2CCCFE94-C465-541A-2275-C7146B7DCA1B}"/>
              </a:ext>
            </a:extLst>
          </p:cNvPr>
          <p:cNvSpPr txBox="1"/>
          <p:nvPr/>
        </p:nvSpPr>
        <p:spPr>
          <a:xfrm>
            <a:off x="6192857" y="3342525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B0F3FCE-4E7A-1CBB-0534-AFA79943426E}"/>
              </a:ext>
            </a:extLst>
          </p:cNvPr>
          <p:cNvSpPr txBox="1"/>
          <p:nvPr/>
        </p:nvSpPr>
        <p:spPr>
          <a:xfrm>
            <a:off x="7204114" y="3336802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9D85CC96-C494-99B7-7DCD-F24D4B365DB9}"/>
              </a:ext>
            </a:extLst>
          </p:cNvPr>
          <p:cNvSpPr txBox="1"/>
          <p:nvPr/>
        </p:nvSpPr>
        <p:spPr>
          <a:xfrm>
            <a:off x="8214329" y="3354423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D5F2C4C3-82B4-7902-F43F-0B041F7D6704}"/>
              </a:ext>
            </a:extLst>
          </p:cNvPr>
          <p:cNvSpPr txBox="1"/>
          <p:nvPr/>
        </p:nvSpPr>
        <p:spPr>
          <a:xfrm>
            <a:off x="9167704" y="3354423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AF2B52D-CFBD-9D1B-53C7-6DE09E7FCC6C}"/>
              </a:ext>
            </a:extLst>
          </p:cNvPr>
          <p:cNvSpPr txBox="1"/>
          <p:nvPr/>
        </p:nvSpPr>
        <p:spPr>
          <a:xfrm>
            <a:off x="10231303" y="3368142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A03B0993-817B-BEDD-3760-A49E311103C8}"/>
              </a:ext>
            </a:extLst>
          </p:cNvPr>
          <p:cNvSpPr txBox="1"/>
          <p:nvPr/>
        </p:nvSpPr>
        <p:spPr>
          <a:xfrm>
            <a:off x="1156823" y="4430153"/>
            <a:ext cx="79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56CFB6D2-9167-4641-457E-5B2B4AE800CF}"/>
              </a:ext>
            </a:extLst>
          </p:cNvPr>
          <p:cNvSpPr txBox="1"/>
          <p:nvPr/>
        </p:nvSpPr>
        <p:spPr>
          <a:xfrm>
            <a:off x="2171618" y="4430153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8B71ACF6-8AA8-325A-4D5B-DF1F4D73378F}"/>
              </a:ext>
            </a:extLst>
          </p:cNvPr>
          <p:cNvSpPr txBox="1"/>
          <p:nvPr/>
        </p:nvSpPr>
        <p:spPr>
          <a:xfrm>
            <a:off x="3172250" y="4399046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41EAE557-E855-B4C8-8E54-3CFD434DFD6B}"/>
              </a:ext>
            </a:extLst>
          </p:cNvPr>
          <p:cNvSpPr txBox="1"/>
          <p:nvPr/>
        </p:nvSpPr>
        <p:spPr>
          <a:xfrm>
            <a:off x="4180216" y="4399046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32F21E3A-2139-B3F9-0B19-8DC34A6BCEA0}"/>
              </a:ext>
            </a:extLst>
          </p:cNvPr>
          <p:cNvSpPr txBox="1"/>
          <p:nvPr/>
        </p:nvSpPr>
        <p:spPr>
          <a:xfrm>
            <a:off x="5106326" y="4399046"/>
            <a:ext cx="893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1309AD2A-104D-1706-F325-52B37E53B793}"/>
              </a:ext>
            </a:extLst>
          </p:cNvPr>
          <p:cNvSpPr txBox="1"/>
          <p:nvPr/>
        </p:nvSpPr>
        <p:spPr>
          <a:xfrm>
            <a:off x="6192857" y="4430153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9BE59858-4304-800B-FBB5-56F58C61EEC8}"/>
              </a:ext>
            </a:extLst>
          </p:cNvPr>
          <p:cNvSpPr txBox="1"/>
          <p:nvPr/>
        </p:nvSpPr>
        <p:spPr>
          <a:xfrm>
            <a:off x="7176770" y="4420528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E344BB72-2713-F4C2-9933-FE55C1A204C8}"/>
              </a:ext>
            </a:extLst>
          </p:cNvPr>
          <p:cNvSpPr txBox="1"/>
          <p:nvPr/>
        </p:nvSpPr>
        <p:spPr>
          <a:xfrm>
            <a:off x="8264424" y="4399046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6148611B-689B-5C15-E3A1-C9679911C66C}"/>
              </a:ext>
            </a:extLst>
          </p:cNvPr>
          <p:cNvSpPr txBox="1"/>
          <p:nvPr/>
        </p:nvSpPr>
        <p:spPr>
          <a:xfrm>
            <a:off x="9216755" y="4399046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81BC81C0-0C22-30A6-8BA8-CE7974803687}"/>
              </a:ext>
            </a:extLst>
          </p:cNvPr>
          <p:cNvSpPr txBox="1"/>
          <p:nvPr/>
        </p:nvSpPr>
        <p:spPr>
          <a:xfrm>
            <a:off x="10231303" y="4399046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797F4357-E666-8CCD-341A-08D2BB1B1886}"/>
              </a:ext>
            </a:extLst>
          </p:cNvPr>
          <p:cNvSpPr txBox="1"/>
          <p:nvPr/>
        </p:nvSpPr>
        <p:spPr>
          <a:xfrm>
            <a:off x="1214098" y="5455567"/>
            <a:ext cx="7734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70C0"/>
                </a:solidFill>
                <a:latin typeface="Acceseditionsscript Normal" panose="00000500000000000000" pitchFamily="50" charset="0"/>
              </a:rPr>
              <a:t>3</a:t>
            </a:r>
            <a:r>
              <a:rPr lang="fr-FR" sz="38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2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9CA3A0A0-D2D2-1711-AC37-681D10B1CDE0}"/>
              </a:ext>
            </a:extLst>
          </p:cNvPr>
          <p:cNvSpPr/>
          <p:nvPr/>
        </p:nvSpPr>
        <p:spPr>
          <a:xfrm>
            <a:off x="933450" y="60960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994871-E8AA-3076-5E0B-9386E79750C3}"/>
              </a:ext>
            </a:extLst>
          </p:cNvPr>
          <p:cNvSpPr txBox="1"/>
          <p:nvPr/>
        </p:nvSpPr>
        <p:spPr>
          <a:xfrm>
            <a:off x="2662237" y="51610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2" action="ppaction://hlinksldjump"/>
              </a:rPr>
              <a:t>JOUR 1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707914C4-B151-45A4-1674-32E357238794}"/>
              </a:ext>
            </a:extLst>
          </p:cNvPr>
          <p:cNvSpPr/>
          <p:nvPr/>
        </p:nvSpPr>
        <p:spPr>
          <a:xfrm>
            <a:off x="933450" y="201930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C870DA-A7A6-19A5-6178-D2962D081104}"/>
              </a:ext>
            </a:extLst>
          </p:cNvPr>
          <p:cNvSpPr txBox="1"/>
          <p:nvPr/>
        </p:nvSpPr>
        <p:spPr>
          <a:xfrm>
            <a:off x="2662237" y="192580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JOUR 2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81FE6EDC-902A-E1BC-EDAE-8508C18EFAC3}"/>
              </a:ext>
            </a:extLst>
          </p:cNvPr>
          <p:cNvSpPr/>
          <p:nvPr/>
        </p:nvSpPr>
        <p:spPr>
          <a:xfrm>
            <a:off x="933450" y="3522495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525A83-8E9F-B108-A0E3-D813DDC66E0D}"/>
              </a:ext>
            </a:extLst>
          </p:cNvPr>
          <p:cNvSpPr txBox="1"/>
          <p:nvPr/>
        </p:nvSpPr>
        <p:spPr>
          <a:xfrm>
            <a:off x="2662237" y="3429000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JOUR 3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E61D336B-5E91-A79A-50D5-711CA0E6A6D5}"/>
              </a:ext>
            </a:extLst>
          </p:cNvPr>
          <p:cNvSpPr/>
          <p:nvPr/>
        </p:nvSpPr>
        <p:spPr>
          <a:xfrm>
            <a:off x="819150" y="502569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912F8B-07E2-FC6F-3403-644377E3E513}"/>
              </a:ext>
            </a:extLst>
          </p:cNvPr>
          <p:cNvSpPr txBox="1"/>
          <p:nvPr/>
        </p:nvSpPr>
        <p:spPr>
          <a:xfrm>
            <a:off x="2547937" y="49321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JOUR 4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0DC6278-F722-1699-065B-71905FD2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09F8A17C-242F-1F4E-C8B6-C10F230C732F}"/>
              </a:ext>
            </a:extLst>
          </p:cNvPr>
          <p:cNvSpPr/>
          <p:nvPr/>
        </p:nvSpPr>
        <p:spPr>
          <a:xfrm>
            <a:off x="962025" y="6096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2AD86306-0889-DA67-23DB-B87E2BB2084E}"/>
              </a:ext>
            </a:extLst>
          </p:cNvPr>
          <p:cNvSpPr/>
          <p:nvPr/>
        </p:nvSpPr>
        <p:spPr>
          <a:xfrm>
            <a:off x="962025" y="20193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6E7AEBBE-EC60-79AE-2248-0D04BF48568B}"/>
              </a:ext>
            </a:extLst>
          </p:cNvPr>
          <p:cNvSpPr/>
          <p:nvPr/>
        </p:nvSpPr>
        <p:spPr>
          <a:xfrm>
            <a:off x="962025" y="352249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B43E039F-9346-47C4-3E0F-DA660D99FF7A}"/>
              </a:ext>
            </a:extLst>
          </p:cNvPr>
          <p:cNvSpPr/>
          <p:nvPr/>
        </p:nvSpPr>
        <p:spPr>
          <a:xfrm>
            <a:off x="847725" y="502569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CB8751-EAFF-091C-4AC0-10C18D7B6042}"/>
              </a:ext>
            </a:extLst>
          </p:cNvPr>
          <p:cNvSpPr txBox="1"/>
          <p:nvPr/>
        </p:nvSpPr>
        <p:spPr>
          <a:xfrm>
            <a:off x="2576512" y="49321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JOUR 4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B2B901-C99F-4741-71D0-A72CDAF6EF66}"/>
              </a:ext>
            </a:extLst>
          </p:cNvPr>
          <p:cNvSpPr txBox="1"/>
          <p:nvPr/>
        </p:nvSpPr>
        <p:spPr>
          <a:xfrm>
            <a:off x="2576512" y="516104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2" action="ppaction://hlinksldjump"/>
              </a:rPr>
              <a:t>JOUR 1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8" name="ZoneTexte 17">
            <a:hlinkClick r:id="rId3" action="ppaction://hlinksldjump"/>
            <a:extLst>
              <a:ext uri="{FF2B5EF4-FFF2-40B4-BE49-F238E27FC236}">
                <a16:creationId xmlns:a16="http://schemas.microsoft.com/office/drawing/2014/main" id="{AEA72C08-A631-B37F-63CD-188614D687D4}"/>
              </a:ext>
            </a:extLst>
          </p:cNvPr>
          <p:cNvSpPr txBox="1"/>
          <p:nvPr/>
        </p:nvSpPr>
        <p:spPr>
          <a:xfrm>
            <a:off x="2690812" y="1880622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JOUR 2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2CF2162-1F95-732D-22E4-723BA7182E4A}"/>
              </a:ext>
            </a:extLst>
          </p:cNvPr>
          <p:cNvSpPr txBox="1"/>
          <p:nvPr/>
        </p:nvSpPr>
        <p:spPr>
          <a:xfrm>
            <a:off x="2662237" y="3408701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JOUR 3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4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26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FEFC6703-1FDE-427D-E861-FD93513C3A27}"/>
              </a:ext>
            </a:extLst>
          </p:cNvPr>
          <p:cNvSpPr/>
          <p:nvPr/>
        </p:nvSpPr>
        <p:spPr>
          <a:xfrm>
            <a:off x="933450" y="32385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6AC158-9080-3314-ED77-2E867AA03326}"/>
              </a:ext>
            </a:extLst>
          </p:cNvPr>
          <p:cNvSpPr txBox="1"/>
          <p:nvPr/>
        </p:nvSpPr>
        <p:spPr>
          <a:xfrm>
            <a:off x="2662237" y="23035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</a:rPr>
              <a:t>JOUR 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E211ADA-0F74-242F-9B20-8A89669A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089" y="2600406"/>
            <a:ext cx="3820476" cy="26898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312D0E5-4A09-7F07-8C02-C3EC4C50C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5532" y="2558194"/>
            <a:ext cx="3869633" cy="277424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9B3DCF5-9323-F4DE-19E2-7EDC63BA1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1837" y="2558195"/>
            <a:ext cx="3854774" cy="277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0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CC8F2ED-7878-85D5-AE04-CEF48F784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3593" y="1660569"/>
            <a:ext cx="7004629" cy="5026981"/>
          </a:xfrm>
          <a:prstGeom prst="rect">
            <a:avLst/>
          </a:prstGeom>
        </p:spPr>
      </p:pic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63EF69E8-CC08-9FA9-A731-269DE80B3E05}"/>
              </a:ext>
            </a:extLst>
          </p:cNvPr>
          <p:cNvSpPr/>
          <p:nvPr/>
        </p:nvSpPr>
        <p:spPr>
          <a:xfrm>
            <a:off x="933450" y="32385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2E9017-BF78-9E4B-601B-7E273CB0FF89}"/>
              </a:ext>
            </a:extLst>
          </p:cNvPr>
          <p:cNvSpPr txBox="1"/>
          <p:nvPr/>
        </p:nvSpPr>
        <p:spPr>
          <a:xfrm>
            <a:off x="2662237" y="23035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</a:rPr>
              <a:t>JOUR 1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AA6EF9-D4B4-025C-74C1-88D756CC69DF}"/>
              </a:ext>
            </a:extLst>
          </p:cNvPr>
          <p:cNvSpPr/>
          <p:nvPr/>
        </p:nvSpPr>
        <p:spPr>
          <a:xfrm>
            <a:off x="2438134" y="4407624"/>
            <a:ext cx="374650" cy="4822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873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530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378AE6A7-4B5B-63F2-284E-C9CA769CD80B}"/>
              </a:ext>
            </a:extLst>
          </p:cNvPr>
          <p:cNvSpPr/>
          <p:nvPr/>
        </p:nvSpPr>
        <p:spPr>
          <a:xfrm>
            <a:off x="933450" y="32385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97E9C55-0F78-8F0E-0825-C562C8286F70}"/>
              </a:ext>
            </a:extLst>
          </p:cNvPr>
          <p:cNvSpPr txBox="1"/>
          <p:nvPr/>
        </p:nvSpPr>
        <p:spPr>
          <a:xfrm>
            <a:off x="2662237" y="23035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</a:rPr>
              <a:t>JOUR 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2662236" y="1327652"/>
            <a:ext cx="686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récite  collectivement la comptine numérique en commençant à 5.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5E3ED92-FD2C-7CAD-CB16-39D3DCFFD152}"/>
              </a:ext>
            </a:extLst>
          </p:cNvPr>
          <p:cNvSpPr/>
          <p:nvPr/>
        </p:nvSpPr>
        <p:spPr>
          <a:xfrm>
            <a:off x="6137224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9E13C23-1DA3-A5F7-46FF-A8C43EAF654B}"/>
              </a:ext>
            </a:extLst>
          </p:cNvPr>
          <p:cNvSpPr/>
          <p:nvPr/>
        </p:nvSpPr>
        <p:spPr>
          <a:xfrm>
            <a:off x="714519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78C792FB-20DD-BAEB-C6CD-EDF80802EC58}"/>
              </a:ext>
            </a:extLst>
          </p:cNvPr>
          <p:cNvSpPr/>
          <p:nvPr/>
        </p:nvSpPr>
        <p:spPr>
          <a:xfrm>
            <a:off x="815315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5C9725B-D990-ED80-CD9C-DE2CCA2D796D}"/>
              </a:ext>
            </a:extLst>
          </p:cNvPr>
          <p:cNvSpPr/>
          <p:nvPr/>
        </p:nvSpPr>
        <p:spPr>
          <a:xfrm>
            <a:off x="916112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A72FEBC-9505-DC77-0820-381079B2B133}"/>
              </a:ext>
            </a:extLst>
          </p:cNvPr>
          <p:cNvSpPr/>
          <p:nvPr/>
        </p:nvSpPr>
        <p:spPr>
          <a:xfrm>
            <a:off x="1017567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4D25FF6E-52CB-CAFD-E4D3-8C55D3B8BB23}"/>
              </a:ext>
            </a:extLst>
          </p:cNvPr>
          <p:cNvSpPr/>
          <p:nvPr/>
        </p:nvSpPr>
        <p:spPr>
          <a:xfrm>
            <a:off x="109081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5E3F72E4-8A2C-A017-7F4F-38213F98C5CB}"/>
              </a:ext>
            </a:extLst>
          </p:cNvPr>
          <p:cNvSpPr/>
          <p:nvPr/>
        </p:nvSpPr>
        <p:spPr>
          <a:xfrm>
            <a:off x="210536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C5EC544-E710-C421-B817-B048F4CF3533}"/>
              </a:ext>
            </a:extLst>
          </p:cNvPr>
          <p:cNvSpPr/>
          <p:nvPr/>
        </p:nvSpPr>
        <p:spPr>
          <a:xfrm>
            <a:off x="311332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831AB94-0D05-93FF-287D-25DA3DAE10FB}"/>
              </a:ext>
            </a:extLst>
          </p:cNvPr>
          <p:cNvSpPr/>
          <p:nvPr/>
        </p:nvSpPr>
        <p:spPr>
          <a:xfrm>
            <a:off x="412129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D3C92EA2-70E2-0945-2615-299D4EFC194E}"/>
              </a:ext>
            </a:extLst>
          </p:cNvPr>
          <p:cNvSpPr/>
          <p:nvPr/>
        </p:nvSpPr>
        <p:spPr>
          <a:xfrm>
            <a:off x="5129258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A6A2BF96-74EC-BBD4-999B-1F5814D3549A}"/>
              </a:ext>
            </a:extLst>
          </p:cNvPr>
          <p:cNvSpPr/>
          <p:nvPr/>
        </p:nvSpPr>
        <p:spPr>
          <a:xfrm>
            <a:off x="6137224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FC612E2F-6DDF-4D94-81CA-AA65BF396B0F}"/>
              </a:ext>
            </a:extLst>
          </p:cNvPr>
          <p:cNvSpPr/>
          <p:nvPr/>
        </p:nvSpPr>
        <p:spPr>
          <a:xfrm>
            <a:off x="714519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6186EC90-BAE1-E2B8-3CB2-EA7DFDD164BB}"/>
              </a:ext>
            </a:extLst>
          </p:cNvPr>
          <p:cNvSpPr/>
          <p:nvPr/>
        </p:nvSpPr>
        <p:spPr>
          <a:xfrm>
            <a:off x="815315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3301DAF-07C2-6AAB-EB48-56320CE74F33}"/>
              </a:ext>
            </a:extLst>
          </p:cNvPr>
          <p:cNvSpPr/>
          <p:nvPr/>
        </p:nvSpPr>
        <p:spPr>
          <a:xfrm>
            <a:off x="916112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2DC2F82C-4F1D-E087-9DB8-69115F2E5EBB}"/>
              </a:ext>
            </a:extLst>
          </p:cNvPr>
          <p:cNvSpPr/>
          <p:nvPr/>
        </p:nvSpPr>
        <p:spPr>
          <a:xfrm>
            <a:off x="1017567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DF560836-6252-B3D8-F3D3-F9B3E381B0AF}"/>
              </a:ext>
            </a:extLst>
          </p:cNvPr>
          <p:cNvSpPr/>
          <p:nvPr/>
        </p:nvSpPr>
        <p:spPr>
          <a:xfrm>
            <a:off x="109081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4C853547-5273-F426-0EF1-8ABB324A0CEE}"/>
              </a:ext>
            </a:extLst>
          </p:cNvPr>
          <p:cNvSpPr/>
          <p:nvPr/>
        </p:nvSpPr>
        <p:spPr>
          <a:xfrm>
            <a:off x="210536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E074530-CFEB-1103-FF8B-D03D8896BB5B}"/>
              </a:ext>
            </a:extLst>
          </p:cNvPr>
          <p:cNvSpPr/>
          <p:nvPr/>
        </p:nvSpPr>
        <p:spPr>
          <a:xfrm>
            <a:off x="311332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72400CC-0E38-1A2E-38D2-427EC8AE7793}"/>
              </a:ext>
            </a:extLst>
          </p:cNvPr>
          <p:cNvSpPr/>
          <p:nvPr/>
        </p:nvSpPr>
        <p:spPr>
          <a:xfrm>
            <a:off x="412129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4A1D477-94AA-5737-BF98-449DC6C03DD4}"/>
              </a:ext>
            </a:extLst>
          </p:cNvPr>
          <p:cNvSpPr/>
          <p:nvPr/>
        </p:nvSpPr>
        <p:spPr>
          <a:xfrm>
            <a:off x="5129258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F4F3D129-6808-2CC8-EE04-408B8BD56A80}"/>
              </a:ext>
            </a:extLst>
          </p:cNvPr>
          <p:cNvSpPr/>
          <p:nvPr/>
        </p:nvSpPr>
        <p:spPr>
          <a:xfrm>
            <a:off x="6137224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22774CAF-9F62-7847-177E-8C528288EB1B}"/>
              </a:ext>
            </a:extLst>
          </p:cNvPr>
          <p:cNvSpPr/>
          <p:nvPr/>
        </p:nvSpPr>
        <p:spPr>
          <a:xfrm>
            <a:off x="714519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3F478744-5CC1-9D54-F4BD-E32A271C1EE4}"/>
              </a:ext>
            </a:extLst>
          </p:cNvPr>
          <p:cNvSpPr/>
          <p:nvPr/>
        </p:nvSpPr>
        <p:spPr>
          <a:xfrm>
            <a:off x="815315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2EA2AF77-2910-F3EB-0DE9-B461D81E0CE5}"/>
              </a:ext>
            </a:extLst>
          </p:cNvPr>
          <p:cNvSpPr/>
          <p:nvPr/>
        </p:nvSpPr>
        <p:spPr>
          <a:xfrm>
            <a:off x="916112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9BF3A04A-99ED-215E-8CAD-D5599267BE17}"/>
              </a:ext>
            </a:extLst>
          </p:cNvPr>
          <p:cNvSpPr/>
          <p:nvPr/>
        </p:nvSpPr>
        <p:spPr>
          <a:xfrm>
            <a:off x="1017567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0058F41E-7BBE-FF68-93D2-C848475B3193}"/>
              </a:ext>
            </a:extLst>
          </p:cNvPr>
          <p:cNvSpPr/>
          <p:nvPr/>
        </p:nvSpPr>
        <p:spPr>
          <a:xfrm>
            <a:off x="1090812" y="535951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BE7E0E9B-B2FB-21D5-A470-6A0D83D01D49}"/>
              </a:ext>
            </a:extLst>
          </p:cNvPr>
          <p:cNvSpPr txBox="1"/>
          <p:nvPr/>
        </p:nvSpPr>
        <p:spPr>
          <a:xfrm>
            <a:off x="6248492" y="2286004"/>
            <a:ext cx="677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A8E5B637-CCF5-3682-E15B-013BE1C31FCB}"/>
              </a:ext>
            </a:extLst>
          </p:cNvPr>
          <p:cNvSpPr txBox="1"/>
          <p:nvPr/>
        </p:nvSpPr>
        <p:spPr>
          <a:xfrm>
            <a:off x="7256458" y="2275039"/>
            <a:ext cx="677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A3DCBE8-E09A-D3C6-CD81-260792BE9682}"/>
              </a:ext>
            </a:extLst>
          </p:cNvPr>
          <p:cNvSpPr txBox="1"/>
          <p:nvPr/>
        </p:nvSpPr>
        <p:spPr>
          <a:xfrm>
            <a:off x="8264424" y="2275039"/>
            <a:ext cx="677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9335A1A3-09F7-2801-77F0-790E0EE5866A}"/>
              </a:ext>
            </a:extLst>
          </p:cNvPr>
          <p:cNvSpPr txBox="1"/>
          <p:nvPr/>
        </p:nvSpPr>
        <p:spPr>
          <a:xfrm>
            <a:off x="9272390" y="2284664"/>
            <a:ext cx="677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176C0FE5-7156-A6B1-4CEA-6840A4633863}"/>
              </a:ext>
            </a:extLst>
          </p:cNvPr>
          <p:cNvSpPr txBox="1"/>
          <p:nvPr/>
        </p:nvSpPr>
        <p:spPr>
          <a:xfrm>
            <a:off x="10286938" y="2284664"/>
            <a:ext cx="677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65ABD7D7-FF6D-114A-BEA1-F3D85ACBD0F7}"/>
              </a:ext>
            </a:extLst>
          </p:cNvPr>
          <p:cNvSpPr txBox="1"/>
          <p:nvPr/>
        </p:nvSpPr>
        <p:spPr>
          <a:xfrm>
            <a:off x="1090812" y="3342525"/>
            <a:ext cx="8966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03DB7DAC-C8D4-1C4F-29C4-DBBF2F626F28}"/>
              </a:ext>
            </a:extLst>
          </p:cNvPr>
          <p:cNvSpPr txBox="1"/>
          <p:nvPr/>
        </p:nvSpPr>
        <p:spPr>
          <a:xfrm>
            <a:off x="2210046" y="3342525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4BC90BAA-F5CD-7C2F-0C52-502C04182F83}"/>
              </a:ext>
            </a:extLst>
          </p:cNvPr>
          <p:cNvSpPr txBox="1"/>
          <p:nvPr/>
        </p:nvSpPr>
        <p:spPr>
          <a:xfrm>
            <a:off x="3172250" y="3369772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8FD776E5-0E28-1D80-BF49-87E69116FE3F}"/>
              </a:ext>
            </a:extLst>
          </p:cNvPr>
          <p:cNvSpPr txBox="1"/>
          <p:nvPr/>
        </p:nvSpPr>
        <p:spPr>
          <a:xfrm>
            <a:off x="4180216" y="3342525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04D853E3-E52B-CA0E-DFD2-25B83164F597}"/>
              </a:ext>
            </a:extLst>
          </p:cNvPr>
          <p:cNvSpPr txBox="1"/>
          <p:nvPr/>
        </p:nvSpPr>
        <p:spPr>
          <a:xfrm>
            <a:off x="5188182" y="3368142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2CCCFE94-C465-541A-2275-C7146B7DCA1B}"/>
              </a:ext>
            </a:extLst>
          </p:cNvPr>
          <p:cNvSpPr txBox="1"/>
          <p:nvPr/>
        </p:nvSpPr>
        <p:spPr>
          <a:xfrm>
            <a:off x="6192857" y="3342525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B0F3FCE-4E7A-1CBB-0534-AFA79943426E}"/>
              </a:ext>
            </a:extLst>
          </p:cNvPr>
          <p:cNvSpPr txBox="1"/>
          <p:nvPr/>
        </p:nvSpPr>
        <p:spPr>
          <a:xfrm>
            <a:off x="7204114" y="3336802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9D85CC96-C494-99B7-7DCD-F24D4B365DB9}"/>
              </a:ext>
            </a:extLst>
          </p:cNvPr>
          <p:cNvSpPr txBox="1"/>
          <p:nvPr/>
        </p:nvSpPr>
        <p:spPr>
          <a:xfrm>
            <a:off x="8214329" y="3354423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D5F2C4C3-82B4-7902-F43F-0B041F7D6704}"/>
              </a:ext>
            </a:extLst>
          </p:cNvPr>
          <p:cNvSpPr txBox="1"/>
          <p:nvPr/>
        </p:nvSpPr>
        <p:spPr>
          <a:xfrm>
            <a:off x="9167704" y="3354423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AF2B52D-CFBD-9D1B-53C7-6DE09E7FCC6C}"/>
              </a:ext>
            </a:extLst>
          </p:cNvPr>
          <p:cNvSpPr txBox="1"/>
          <p:nvPr/>
        </p:nvSpPr>
        <p:spPr>
          <a:xfrm>
            <a:off x="10231303" y="3368142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A03B0993-817B-BEDD-3760-A49E311103C8}"/>
              </a:ext>
            </a:extLst>
          </p:cNvPr>
          <p:cNvSpPr txBox="1"/>
          <p:nvPr/>
        </p:nvSpPr>
        <p:spPr>
          <a:xfrm>
            <a:off x="1156823" y="4430153"/>
            <a:ext cx="7920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56CFB6D2-9167-4641-457E-5B2B4AE800CF}"/>
              </a:ext>
            </a:extLst>
          </p:cNvPr>
          <p:cNvSpPr txBox="1"/>
          <p:nvPr/>
        </p:nvSpPr>
        <p:spPr>
          <a:xfrm>
            <a:off x="2171618" y="4430153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8B71ACF6-8AA8-325A-4D5B-DF1F4D73378F}"/>
              </a:ext>
            </a:extLst>
          </p:cNvPr>
          <p:cNvSpPr txBox="1"/>
          <p:nvPr/>
        </p:nvSpPr>
        <p:spPr>
          <a:xfrm>
            <a:off x="3172250" y="4399046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41EAE557-E855-B4C8-8E54-3CFD434DFD6B}"/>
              </a:ext>
            </a:extLst>
          </p:cNvPr>
          <p:cNvSpPr txBox="1"/>
          <p:nvPr/>
        </p:nvSpPr>
        <p:spPr>
          <a:xfrm>
            <a:off x="4180216" y="4399046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32F21E3A-2139-B3F9-0B19-8DC34A6BCEA0}"/>
              </a:ext>
            </a:extLst>
          </p:cNvPr>
          <p:cNvSpPr txBox="1"/>
          <p:nvPr/>
        </p:nvSpPr>
        <p:spPr>
          <a:xfrm>
            <a:off x="5106326" y="4399046"/>
            <a:ext cx="893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1309AD2A-104D-1706-F325-52B37E53B793}"/>
              </a:ext>
            </a:extLst>
          </p:cNvPr>
          <p:cNvSpPr txBox="1"/>
          <p:nvPr/>
        </p:nvSpPr>
        <p:spPr>
          <a:xfrm>
            <a:off x="6192857" y="4430153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9BE59858-4304-800B-FBB5-56F58C61EEC8}"/>
              </a:ext>
            </a:extLst>
          </p:cNvPr>
          <p:cNvSpPr txBox="1"/>
          <p:nvPr/>
        </p:nvSpPr>
        <p:spPr>
          <a:xfrm>
            <a:off x="7176770" y="4420528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E344BB72-2713-F4C2-9933-FE55C1A204C8}"/>
              </a:ext>
            </a:extLst>
          </p:cNvPr>
          <p:cNvSpPr txBox="1"/>
          <p:nvPr/>
        </p:nvSpPr>
        <p:spPr>
          <a:xfrm>
            <a:off x="8264424" y="4399046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6148611B-689B-5C15-E3A1-C9679911C66C}"/>
              </a:ext>
            </a:extLst>
          </p:cNvPr>
          <p:cNvSpPr txBox="1"/>
          <p:nvPr/>
        </p:nvSpPr>
        <p:spPr>
          <a:xfrm>
            <a:off x="9216755" y="4399046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81BC81C0-0C22-30A6-8BA8-CE7974803687}"/>
              </a:ext>
            </a:extLst>
          </p:cNvPr>
          <p:cNvSpPr txBox="1"/>
          <p:nvPr/>
        </p:nvSpPr>
        <p:spPr>
          <a:xfrm>
            <a:off x="10231303" y="4399046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797F4357-E666-8CCD-341A-08D2BB1B1886}"/>
              </a:ext>
            </a:extLst>
          </p:cNvPr>
          <p:cNvSpPr txBox="1"/>
          <p:nvPr/>
        </p:nvSpPr>
        <p:spPr>
          <a:xfrm>
            <a:off x="1214098" y="5455567"/>
            <a:ext cx="7734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70C0"/>
                </a:solidFill>
                <a:latin typeface="Acceseditionsscript Normal" panose="00000500000000000000" pitchFamily="50" charset="0"/>
              </a:rPr>
              <a:t>3</a:t>
            </a:r>
            <a:r>
              <a:rPr lang="fr-FR" sz="38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9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èche : virage 19">
            <a:extLst>
              <a:ext uri="{FF2B5EF4-FFF2-40B4-BE49-F238E27FC236}">
                <a16:creationId xmlns:a16="http://schemas.microsoft.com/office/drawing/2014/main" id="{BF4F642F-21DF-3AA6-D2E2-0DDB47B32BC1}"/>
              </a:ext>
            </a:extLst>
          </p:cNvPr>
          <p:cNvSpPr/>
          <p:nvPr/>
        </p:nvSpPr>
        <p:spPr>
          <a:xfrm rot="10800000">
            <a:off x="607632" y="3728722"/>
            <a:ext cx="11130117" cy="1138712"/>
          </a:xfrm>
          <a:prstGeom prst="bentArrow">
            <a:avLst>
              <a:gd name="adj1" fmla="val 17984"/>
              <a:gd name="adj2" fmla="val 25000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AF05014-628D-CD7E-2EFE-CF669E120FA6}"/>
              </a:ext>
            </a:extLst>
          </p:cNvPr>
          <p:cNvSpPr/>
          <p:nvPr/>
        </p:nvSpPr>
        <p:spPr>
          <a:xfrm>
            <a:off x="11206621" y="2958918"/>
            <a:ext cx="792000" cy="79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817219" y="1300622"/>
            <a:ext cx="675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récite  collectivement la comptine à rebours à partir </a:t>
            </a:r>
            <a:r>
              <a:rPr lang="fr-FR"/>
              <a:t>de 12</a:t>
            </a:r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FE0CFF3-BFEA-1CFB-DC61-0BA6D080D4DC}"/>
              </a:ext>
            </a:extLst>
          </p:cNvPr>
          <p:cNvSpPr/>
          <p:nvPr/>
        </p:nvSpPr>
        <p:spPr>
          <a:xfrm>
            <a:off x="10304405" y="2979434"/>
            <a:ext cx="792000" cy="79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5D6435F9-26CE-EA7D-6EC5-1C8024D18010}"/>
              </a:ext>
            </a:extLst>
          </p:cNvPr>
          <p:cNvSpPr/>
          <p:nvPr/>
        </p:nvSpPr>
        <p:spPr>
          <a:xfrm>
            <a:off x="9405599" y="2949445"/>
            <a:ext cx="792000" cy="79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DBA98AE-5C03-2042-86A3-8BAB7DFAFCBA}"/>
              </a:ext>
            </a:extLst>
          </p:cNvPr>
          <p:cNvSpPr/>
          <p:nvPr/>
        </p:nvSpPr>
        <p:spPr>
          <a:xfrm>
            <a:off x="8476638" y="2939448"/>
            <a:ext cx="792000" cy="79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C8FD7F8F-B0AA-000E-AF62-FE71E8CE2EF9}"/>
              </a:ext>
            </a:extLst>
          </p:cNvPr>
          <p:cNvSpPr/>
          <p:nvPr/>
        </p:nvSpPr>
        <p:spPr>
          <a:xfrm>
            <a:off x="7562874" y="2933918"/>
            <a:ext cx="792000" cy="79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52E0C63-C508-ACB0-F35C-05214F4628AA}"/>
              </a:ext>
            </a:extLst>
          </p:cNvPr>
          <p:cNvSpPr/>
          <p:nvPr/>
        </p:nvSpPr>
        <p:spPr>
          <a:xfrm>
            <a:off x="6647822" y="2939836"/>
            <a:ext cx="792000" cy="79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CDD3BC9-EBAE-246F-BAB9-63CF4A4B6B39}"/>
              </a:ext>
            </a:extLst>
          </p:cNvPr>
          <p:cNvSpPr/>
          <p:nvPr/>
        </p:nvSpPr>
        <p:spPr>
          <a:xfrm>
            <a:off x="5731762" y="2934384"/>
            <a:ext cx="792000" cy="79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C9595B2-1967-0BC1-7AB0-FC272AE02331}"/>
              </a:ext>
            </a:extLst>
          </p:cNvPr>
          <p:cNvSpPr/>
          <p:nvPr/>
        </p:nvSpPr>
        <p:spPr>
          <a:xfrm>
            <a:off x="4841456" y="2928408"/>
            <a:ext cx="792000" cy="79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B55595F-34D1-6C89-BD72-CDB91763C5EF}"/>
              </a:ext>
            </a:extLst>
          </p:cNvPr>
          <p:cNvSpPr/>
          <p:nvPr/>
        </p:nvSpPr>
        <p:spPr>
          <a:xfrm>
            <a:off x="3943488" y="2939448"/>
            <a:ext cx="792000" cy="79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9CB8B690-C815-FCE8-D731-2CA1E66E9394}"/>
              </a:ext>
            </a:extLst>
          </p:cNvPr>
          <p:cNvSpPr/>
          <p:nvPr/>
        </p:nvSpPr>
        <p:spPr>
          <a:xfrm>
            <a:off x="3018633" y="2957445"/>
            <a:ext cx="792000" cy="79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5CF01C97-7806-A6A5-B255-7D4B591B4F9C}"/>
              </a:ext>
            </a:extLst>
          </p:cNvPr>
          <p:cNvSpPr/>
          <p:nvPr/>
        </p:nvSpPr>
        <p:spPr>
          <a:xfrm>
            <a:off x="2104651" y="2937127"/>
            <a:ext cx="792000" cy="79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6B956636-BD92-2D72-2101-60448B567D8E}"/>
              </a:ext>
            </a:extLst>
          </p:cNvPr>
          <p:cNvSpPr/>
          <p:nvPr/>
        </p:nvSpPr>
        <p:spPr>
          <a:xfrm>
            <a:off x="1155728" y="2936121"/>
            <a:ext cx="792000" cy="79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FEED25-4857-140F-CDAE-FEE1193B18AC}"/>
              </a:ext>
            </a:extLst>
          </p:cNvPr>
          <p:cNvSpPr txBox="1"/>
          <p:nvPr/>
        </p:nvSpPr>
        <p:spPr>
          <a:xfrm>
            <a:off x="11173988" y="2966724"/>
            <a:ext cx="11275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b="1" dirty="0"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A9E29E8F-A9B2-D937-67ED-4A793741470C}"/>
              </a:ext>
            </a:extLst>
          </p:cNvPr>
          <p:cNvSpPr txBox="1"/>
          <p:nvPr/>
        </p:nvSpPr>
        <p:spPr>
          <a:xfrm>
            <a:off x="10211225" y="2916624"/>
            <a:ext cx="10682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b="1" dirty="0"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921412B-E111-028E-8F50-A4DD09D2D0DA}"/>
              </a:ext>
            </a:extLst>
          </p:cNvPr>
          <p:cNvSpPr txBox="1"/>
          <p:nvPr/>
        </p:nvSpPr>
        <p:spPr>
          <a:xfrm>
            <a:off x="9313257" y="2883780"/>
            <a:ext cx="11595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b="1" dirty="0"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CE11204-6BE8-6928-1E0C-C35116A18AF3}"/>
              </a:ext>
            </a:extLst>
          </p:cNvPr>
          <p:cNvSpPr txBox="1"/>
          <p:nvPr/>
        </p:nvSpPr>
        <p:spPr>
          <a:xfrm>
            <a:off x="8628779" y="2934372"/>
            <a:ext cx="792000" cy="79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6BD54B7-6793-EE55-364D-6A632C30E91C}"/>
              </a:ext>
            </a:extLst>
          </p:cNvPr>
          <p:cNvSpPr txBox="1"/>
          <p:nvPr/>
        </p:nvSpPr>
        <p:spPr>
          <a:xfrm>
            <a:off x="7664629" y="2872694"/>
            <a:ext cx="792000" cy="79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A04AFBE-B554-58FA-05F5-6025EC28BD7E}"/>
              </a:ext>
            </a:extLst>
          </p:cNvPr>
          <p:cNvSpPr txBox="1"/>
          <p:nvPr/>
        </p:nvSpPr>
        <p:spPr>
          <a:xfrm>
            <a:off x="6802234" y="2909299"/>
            <a:ext cx="792000" cy="79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7E5BAA6-84E1-8D3B-DADD-437AA6F4AA53}"/>
              </a:ext>
            </a:extLst>
          </p:cNvPr>
          <p:cNvSpPr txBox="1"/>
          <p:nvPr/>
        </p:nvSpPr>
        <p:spPr>
          <a:xfrm>
            <a:off x="5902978" y="2895077"/>
            <a:ext cx="792000" cy="79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07ACAC9-4E28-8593-390F-ACE767231A9B}"/>
              </a:ext>
            </a:extLst>
          </p:cNvPr>
          <p:cNvSpPr txBox="1"/>
          <p:nvPr/>
        </p:nvSpPr>
        <p:spPr>
          <a:xfrm>
            <a:off x="4983053" y="2889567"/>
            <a:ext cx="792000" cy="79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9328A1A-D2F6-35A6-4EB0-82968A4E3186}"/>
              </a:ext>
            </a:extLst>
          </p:cNvPr>
          <p:cNvSpPr txBox="1"/>
          <p:nvPr/>
        </p:nvSpPr>
        <p:spPr>
          <a:xfrm>
            <a:off x="4136273" y="2900607"/>
            <a:ext cx="792000" cy="79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80161E97-AAA9-0FB3-3E5A-85F564FDD97E}"/>
              </a:ext>
            </a:extLst>
          </p:cNvPr>
          <p:cNvSpPr txBox="1"/>
          <p:nvPr/>
        </p:nvSpPr>
        <p:spPr>
          <a:xfrm>
            <a:off x="3166993" y="2936294"/>
            <a:ext cx="792000" cy="79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6620B3A8-D08D-6207-48A5-56BFFD9BD4A7}"/>
              </a:ext>
            </a:extLst>
          </p:cNvPr>
          <p:cNvSpPr txBox="1"/>
          <p:nvPr/>
        </p:nvSpPr>
        <p:spPr>
          <a:xfrm>
            <a:off x="2230500" y="2957417"/>
            <a:ext cx="792000" cy="79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54E1DA31-7800-7FA3-1414-A721E25C2FE8}"/>
              </a:ext>
            </a:extLst>
          </p:cNvPr>
          <p:cNvSpPr txBox="1"/>
          <p:nvPr/>
        </p:nvSpPr>
        <p:spPr>
          <a:xfrm>
            <a:off x="1238709" y="2909299"/>
            <a:ext cx="792000" cy="79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F7CFD907-3954-BDF0-FB89-1E5493A2FE9C}"/>
              </a:ext>
            </a:extLst>
          </p:cNvPr>
          <p:cNvSpPr/>
          <p:nvPr/>
        </p:nvSpPr>
        <p:spPr>
          <a:xfrm>
            <a:off x="237879" y="2928408"/>
            <a:ext cx="792000" cy="79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2945477C-6483-0365-176F-37EB7094C2EB}"/>
              </a:ext>
            </a:extLst>
          </p:cNvPr>
          <p:cNvSpPr txBox="1"/>
          <p:nvPr/>
        </p:nvSpPr>
        <p:spPr>
          <a:xfrm>
            <a:off x="320860" y="2901586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2863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5240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253</Words>
  <Application>Microsoft Office PowerPoint</Application>
  <PresentationFormat>Grand écran</PresentationFormat>
  <Paragraphs>111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Acceseditionsscript Normal</vt:lpstr>
      <vt:lpstr>Arial</vt:lpstr>
      <vt:lpstr>Calibri</vt:lpstr>
      <vt:lpstr>Calibri Light</vt:lpstr>
      <vt:lpstr>Mickey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soleve ...</dc:creator>
  <cp:lastModifiedBy>Seve Pic</cp:lastModifiedBy>
  <cp:revision>23</cp:revision>
  <dcterms:created xsi:type="dcterms:W3CDTF">2022-07-11T15:14:06Z</dcterms:created>
  <dcterms:modified xsi:type="dcterms:W3CDTF">2024-11-03T17:03:05Z</dcterms:modified>
</cp:coreProperties>
</file>