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93" r:id="rId5"/>
    <p:sldId id="299" r:id="rId6"/>
    <p:sldId id="263" r:id="rId7"/>
    <p:sldId id="291" r:id="rId8"/>
    <p:sldId id="264" r:id="rId9"/>
    <p:sldId id="300" r:id="rId10"/>
    <p:sldId id="301" r:id="rId11"/>
    <p:sldId id="296" r:id="rId12"/>
    <p:sldId id="265" r:id="rId13"/>
    <p:sldId id="310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EDEDA6"/>
    <a:srgbClr val="F1B5E0"/>
    <a:srgbClr val="FDE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0C05C0-B66B-EF25-0B41-631BA0C85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D10EC2-7DA6-61A7-C953-6AB4B6B7EC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A04B1D-9CA2-F3F8-D7D3-B48B488A8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579782-FEDF-8DB1-1EFF-85FD84D18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5C010C-CE2F-49DC-F93C-4AB9EFA2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49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96AF2A-AC12-1B08-19C6-FADE0D79E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8CA645-2DAA-28F3-996E-7CC70E67F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51F02E-B3C5-0499-594B-F3353D764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1F824F-CCEB-583B-A9CC-8D87E680A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5C7465-F8ED-6E49-443E-CFF3B7EBD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46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974665B-1192-D4DC-282C-4E3A9D14D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4F80290-D794-04E9-E47C-ED156DE22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28109D-D036-9887-43E5-D19256C47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4FC615-B895-969A-DE20-9CFA5C1BB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25FFE0-989C-D602-0B0A-7E15A381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271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4623CB-C777-7461-893A-430DC226B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2CA594-BE95-EDDB-3953-E94942A6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18D53C-260D-CEEB-3F65-107D97EA4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E99CE4-E1E9-1AFA-5C4D-6D044C7A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F7DCDC-83EB-D155-94A8-F50254809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505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A9E928-9458-AC97-6FBD-890BF36C3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48E0E3-CA55-9E48-A78C-195252DA1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BF8C7D-ABF8-A0A0-BEF9-9A4D3C283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B93928-43BA-9FB1-BE5A-676045CF6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FF0C12-01FB-EB78-4DDC-06FF983B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66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D578E5-FE5A-71A8-C035-62EF732AD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A0D464-A853-854C-A1E5-A1A288B05E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A2D150-DF90-914B-BA74-11A2A0F86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4D3E9A-9274-9532-A377-4DBAEBE1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2172FF-7758-213B-9FCC-B8E97A2A3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400214-A563-F916-2B29-3806F8E0A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14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CA8A-F90A-B7E0-478D-D1C0AF0F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15D298-0081-F71D-E61A-00144067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B715BC-B873-D697-EB72-9C1846AED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C6329CB-D810-BA76-A37C-E29220D3B1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FF75FF7-C192-01D2-6E95-F9CDA7E33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A755FD7-855E-6DF0-75E0-CB9E581A7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74A92C1-AF42-5E96-4A1D-F88210EF6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F8030F1-3A89-47CB-1AEF-0D5D555D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97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47F84C-2158-BBD0-0E48-9A15F555A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3993671-9D0B-8BA0-1FA1-2D781F77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013ACF6-7E00-9E4C-7FCA-9B4D5ACCF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263678E-01EC-B1EF-C5DD-0279F802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94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F039887-327B-86FD-299D-33BB38BB6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6F96E8C-AB5E-B6A1-57CC-8BAA4241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9EF4DA-4069-90ED-5F02-76630AB70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54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EBE0B2-3716-F915-9D35-89DD1218C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BCD000-1FA0-D252-1771-EC84C2F78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655EE9-0F53-9137-F64C-3D09A3696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EAD070-E0D7-E487-64D1-86F1FDA82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DF0B48-13FD-46AC-9ED4-3781F9A25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75613F-A736-85F9-8529-63DA506D8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66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18EAEF-79DB-C0CF-486D-74EA13B85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8DBDF22-1625-1653-869A-E1203DA044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4CDD4E-86D9-F99C-4FB2-96B285979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F71C172-B468-1918-5D1B-FE9DD48DE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4FC9BD-4960-79C9-6520-5ECAED896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6403F2-4B16-0F9F-6DE9-6EB3558AC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30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B096B8A-A763-A1B0-CEAF-098FE4A4F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22194F-866B-D182-7BE7-49CB8A500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A826AC-1A4A-30F0-8434-41B2C2EC6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12F3B-B92D-4E57-BF0A-ADBA1CAB1833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37A544-6436-95BC-1D50-76877299E4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FA3F58-7E9D-BB2A-2396-D9EA1AF40B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29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nseignants.nathan.fr/catalogue/mhm-guide-des-seances-ressources-gs-fichier-ressources-9782091244273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2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446C5A8-D1C2-0DCB-DE44-B40081F68648}"/>
              </a:ext>
            </a:extLst>
          </p:cNvPr>
          <p:cNvGrpSpPr>
            <a:grpSpLocks/>
          </p:cNvGrpSpPr>
          <p:nvPr/>
        </p:nvGrpSpPr>
        <p:grpSpPr bwMode="auto">
          <a:xfrm>
            <a:off x="6965430" y="5703383"/>
            <a:ext cx="3241676" cy="688265"/>
            <a:chOff x="105481677" y="108087091"/>
            <a:chExt cx="2981194" cy="543577"/>
          </a:xfrm>
        </p:grpSpPr>
        <p:sp>
          <p:nvSpPr>
            <p:cNvPr id="5" name="Text Box 4">
              <a:extLst>
                <a:ext uri="{FF2B5EF4-FFF2-40B4-BE49-F238E27FC236}">
                  <a16:creationId xmlns:a16="http://schemas.microsoft.com/office/drawing/2014/main" id="{3C2C3C3B-905B-8088-A584-3A6DB4F7FD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481677" y="108087091"/>
              <a:ext cx="2981194" cy="338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ickey" panose="00000400000000000000" pitchFamily="2" charset="0"/>
                </a:rPr>
                <a:t>Maitresse Biglouche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0E77B7B6-3660-9BC3-88CE-5FFE471E18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533789" y="108356530"/>
              <a:ext cx="2876970" cy="274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sng" strike="noStrike" cap="none" normalizeH="0" baseline="0" dirty="0">
                  <a:ln>
                    <a:noFill/>
                  </a:ln>
                  <a:solidFill>
                    <a:srgbClr val="085296"/>
                  </a:solidFill>
                  <a:effectLst/>
                  <a:latin typeface="Calibri" panose="020F0502020204030204" pitchFamily="34" charset="0"/>
                </a:rPr>
                <a:t>https://maitresse-biglouche.over-blog.com/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608C6717-A524-9E58-D531-2CAA5C61C90C}"/>
              </a:ext>
            </a:extLst>
          </p:cNvPr>
          <p:cNvGrpSpPr/>
          <p:nvPr/>
        </p:nvGrpSpPr>
        <p:grpSpPr>
          <a:xfrm>
            <a:off x="4942438" y="816187"/>
            <a:ext cx="6601862" cy="3390900"/>
            <a:chOff x="4942438" y="598333"/>
            <a:chExt cx="6601862" cy="3390900"/>
          </a:xfrm>
        </p:grpSpPr>
        <p:sp>
          <p:nvSpPr>
            <p:cNvPr id="9" name="Organigramme : Bande perforée 8">
              <a:extLst>
                <a:ext uri="{FF2B5EF4-FFF2-40B4-BE49-F238E27FC236}">
                  <a16:creationId xmlns:a16="http://schemas.microsoft.com/office/drawing/2014/main" id="{EC350B39-4C5E-94C7-ED42-F1BEC9534B62}"/>
                </a:ext>
              </a:extLst>
            </p:cNvPr>
            <p:cNvSpPr/>
            <p:nvPr/>
          </p:nvSpPr>
          <p:spPr>
            <a:xfrm>
              <a:off x="4942438" y="598333"/>
              <a:ext cx="6601862" cy="3390900"/>
            </a:xfrm>
            <a:prstGeom prst="flowChartPunchedTape">
              <a:avLst/>
            </a:prstGeom>
            <a:solidFill>
              <a:srgbClr val="EDEDA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5ED81D5F-2184-15E9-A9BC-CB477D515913}"/>
                </a:ext>
              </a:extLst>
            </p:cNvPr>
            <p:cNvSpPr txBox="1"/>
            <p:nvPr/>
          </p:nvSpPr>
          <p:spPr>
            <a:xfrm>
              <a:off x="5104881" y="1508953"/>
              <a:ext cx="6276975" cy="1569660"/>
            </a:xfrm>
            <a:prstGeom prst="rect">
              <a:avLst/>
            </a:prstGeom>
            <a:solidFill>
              <a:srgbClr val="EDEDA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800" b="1" dirty="0">
                  <a:latin typeface="Acceseditionsscript Normal" panose="00000500000000000000" pitchFamily="50" charset="0"/>
                </a:rPr>
                <a:t>LES RITUELS GS</a:t>
              </a:r>
            </a:p>
            <a:p>
              <a:pPr algn="ctr"/>
              <a:endParaRPr lang="fr-FR" sz="2400" b="1" dirty="0">
                <a:latin typeface="Acceseditionsscript Normal" panose="00000500000000000000" pitchFamily="50" charset="0"/>
              </a:endParaRPr>
            </a:p>
            <a:p>
              <a:pPr algn="ctr"/>
              <a:r>
                <a:rPr lang="fr-FR" sz="2400" b="1" dirty="0">
                  <a:latin typeface="Acceseditionsscript Normal" panose="00000500000000000000" pitchFamily="50" charset="0"/>
                </a:rPr>
                <a:t>Semaine 4 – Période 2</a:t>
              </a:r>
            </a:p>
          </p:txBody>
        </p:sp>
      </p:grpSp>
      <p:pic>
        <p:nvPicPr>
          <p:cNvPr id="1026" name="Picture 2" descr="Guides séances MHMaternelle – La Méthode Heuristique de mathématiques">
            <a:hlinkClick r:id="rId2"/>
            <a:extLst>
              <a:ext uri="{FF2B5EF4-FFF2-40B4-BE49-F238E27FC236}">
                <a16:creationId xmlns:a16="http://schemas.microsoft.com/office/drawing/2014/main" id="{55AB2BCD-F404-9929-9673-00EA828DB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6" y="595312"/>
            <a:ext cx="3997336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761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Box 5">
            <a:extLst>
              <a:ext uri="{FF2B5EF4-FFF2-40B4-BE49-F238E27FC236}">
                <a16:creationId xmlns:a16="http://schemas.microsoft.com/office/drawing/2014/main" id="{5185E585-0CA4-8E95-E0F2-835F59146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505" y="6432263"/>
            <a:ext cx="3128345" cy="34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8415C87F-5E7C-EACD-E525-EC82C2265A8B}"/>
              </a:ext>
            </a:extLst>
          </p:cNvPr>
          <p:cNvGrpSpPr/>
          <p:nvPr/>
        </p:nvGrpSpPr>
        <p:grpSpPr>
          <a:xfrm>
            <a:off x="324665" y="3429000"/>
            <a:ext cx="11542670" cy="1511829"/>
            <a:chOff x="305871" y="3560690"/>
            <a:chExt cx="11542670" cy="1511829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0336607E-290E-1DA8-EAA5-5EF02600910A}"/>
                </a:ext>
              </a:extLst>
            </p:cNvPr>
            <p:cNvSpPr txBox="1"/>
            <p:nvPr/>
          </p:nvSpPr>
          <p:spPr>
            <a:xfrm>
              <a:off x="3667725" y="3676954"/>
              <a:ext cx="47075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Je découvre la bande articulée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02AC123-0108-B45E-6372-B4519AB8B126}"/>
                </a:ext>
              </a:extLst>
            </p:cNvPr>
            <p:cNvSpPr/>
            <p:nvPr/>
          </p:nvSpPr>
          <p:spPr>
            <a:xfrm>
              <a:off x="305871" y="3660244"/>
              <a:ext cx="1924050" cy="133274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Ellipse 107">
              <a:extLst>
                <a:ext uri="{FF2B5EF4-FFF2-40B4-BE49-F238E27FC236}">
                  <a16:creationId xmlns:a16="http://schemas.microsoft.com/office/drawing/2014/main" id="{751C89ED-64E5-BF58-5A44-B2567F3C3E18}"/>
                </a:ext>
              </a:extLst>
            </p:cNvPr>
            <p:cNvSpPr/>
            <p:nvPr/>
          </p:nvSpPr>
          <p:spPr>
            <a:xfrm>
              <a:off x="700452" y="3743559"/>
              <a:ext cx="1080000" cy="1079385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id="{B49A6387-6439-1042-3A88-45B47F06F0A0}"/>
                </a:ext>
              </a:extLst>
            </p:cNvPr>
            <p:cNvSpPr txBox="1"/>
            <p:nvPr/>
          </p:nvSpPr>
          <p:spPr>
            <a:xfrm>
              <a:off x="753330" y="3579086"/>
              <a:ext cx="10287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  <p:grpSp>
          <p:nvGrpSpPr>
            <p:cNvPr id="123" name="Groupe 122">
              <a:extLst>
                <a:ext uri="{FF2B5EF4-FFF2-40B4-BE49-F238E27FC236}">
                  <a16:creationId xmlns:a16="http://schemas.microsoft.com/office/drawing/2014/main" id="{01576035-26D1-9926-A235-C62FBB840F2E}"/>
                </a:ext>
              </a:extLst>
            </p:cNvPr>
            <p:cNvGrpSpPr/>
            <p:nvPr/>
          </p:nvGrpSpPr>
          <p:grpSpPr>
            <a:xfrm>
              <a:off x="2231332" y="3596031"/>
              <a:ext cx="1924050" cy="1476487"/>
              <a:chOff x="2247899" y="1175611"/>
              <a:chExt cx="1924050" cy="1477328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9C0D55F-1FE7-28BF-79E4-5A33466E8639}"/>
                  </a:ext>
                </a:extLst>
              </p:cNvPr>
              <p:cNvSpPr/>
              <p:nvPr/>
            </p:nvSpPr>
            <p:spPr>
              <a:xfrm>
                <a:off x="2247899" y="1235027"/>
                <a:ext cx="1924050" cy="1333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" name="Ellipse 110">
                <a:extLst>
                  <a:ext uri="{FF2B5EF4-FFF2-40B4-BE49-F238E27FC236}">
                    <a16:creationId xmlns:a16="http://schemas.microsoft.com/office/drawing/2014/main" id="{8BD53927-4D72-D15E-0990-08ECA3B1D516}"/>
                  </a:ext>
                </a:extLst>
              </p:cNvPr>
              <p:cNvSpPr/>
              <p:nvPr/>
            </p:nvSpPr>
            <p:spPr>
              <a:xfrm>
                <a:off x="2662236" y="1366612"/>
                <a:ext cx="1080000" cy="1080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8" name="ZoneTexte 117">
                <a:extLst>
                  <a:ext uri="{FF2B5EF4-FFF2-40B4-BE49-F238E27FC236}">
                    <a16:creationId xmlns:a16="http://schemas.microsoft.com/office/drawing/2014/main" id="{18A46557-F8DB-9207-45E1-E847109D996F}"/>
                  </a:ext>
                </a:extLst>
              </p:cNvPr>
              <p:cNvSpPr txBox="1"/>
              <p:nvPr/>
            </p:nvSpPr>
            <p:spPr>
              <a:xfrm>
                <a:off x="2676258" y="1175611"/>
                <a:ext cx="10287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0" b="1" dirty="0">
                    <a:latin typeface="Acceseditionsscript Normal" panose="00000500000000000000" pitchFamily="50" charset="0"/>
                  </a:rPr>
                  <a:t>2</a:t>
                </a:r>
              </a:p>
            </p:txBody>
          </p:sp>
        </p:grpSp>
        <p:grpSp>
          <p:nvGrpSpPr>
            <p:cNvPr id="124" name="Groupe 123">
              <a:extLst>
                <a:ext uri="{FF2B5EF4-FFF2-40B4-BE49-F238E27FC236}">
                  <a16:creationId xmlns:a16="http://schemas.microsoft.com/office/drawing/2014/main" id="{67C13916-D340-FCE1-6971-5986B36AFF90}"/>
                </a:ext>
              </a:extLst>
            </p:cNvPr>
            <p:cNvGrpSpPr/>
            <p:nvPr/>
          </p:nvGrpSpPr>
          <p:grpSpPr>
            <a:xfrm>
              <a:off x="4166772" y="3596032"/>
              <a:ext cx="1924050" cy="1476487"/>
              <a:chOff x="4171949" y="1179647"/>
              <a:chExt cx="1924050" cy="1477328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3E80251-8D80-558B-10CC-ACE5B4010061}"/>
                  </a:ext>
                </a:extLst>
              </p:cNvPr>
              <p:cNvSpPr/>
              <p:nvPr/>
            </p:nvSpPr>
            <p:spPr>
              <a:xfrm>
                <a:off x="4171949" y="1235027"/>
                <a:ext cx="1924050" cy="1333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" name="Ellipse 111">
                <a:extLst>
                  <a:ext uri="{FF2B5EF4-FFF2-40B4-BE49-F238E27FC236}">
                    <a16:creationId xmlns:a16="http://schemas.microsoft.com/office/drawing/2014/main" id="{82BD9A44-F10B-913B-44B3-ADD43A1FB364}"/>
                  </a:ext>
                </a:extLst>
              </p:cNvPr>
              <p:cNvSpPr/>
              <p:nvPr/>
            </p:nvSpPr>
            <p:spPr>
              <a:xfrm>
                <a:off x="4504956" y="1380375"/>
                <a:ext cx="1080000" cy="1080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9" name="ZoneTexte 118">
                <a:extLst>
                  <a:ext uri="{FF2B5EF4-FFF2-40B4-BE49-F238E27FC236}">
                    <a16:creationId xmlns:a16="http://schemas.microsoft.com/office/drawing/2014/main" id="{29E2BDDB-AC45-81B2-8541-E6E2B08EBE8D}"/>
                  </a:ext>
                </a:extLst>
              </p:cNvPr>
              <p:cNvSpPr txBox="1"/>
              <p:nvPr/>
            </p:nvSpPr>
            <p:spPr>
              <a:xfrm>
                <a:off x="4489852" y="1179647"/>
                <a:ext cx="10287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0" b="1" dirty="0">
                    <a:latin typeface="Acceseditionsscript Normal" panose="00000500000000000000" pitchFamily="50" charset="0"/>
                  </a:rPr>
                  <a:t>3</a:t>
                </a:r>
              </a:p>
            </p:txBody>
          </p:sp>
        </p:grpSp>
        <p:grpSp>
          <p:nvGrpSpPr>
            <p:cNvPr id="125" name="Groupe 124">
              <a:extLst>
                <a:ext uri="{FF2B5EF4-FFF2-40B4-BE49-F238E27FC236}">
                  <a16:creationId xmlns:a16="http://schemas.microsoft.com/office/drawing/2014/main" id="{9D6EA275-E4EE-253F-8ADB-3F3C0055EE8B}"/>
                </a:ext>
              </a:extLst>
            </p:cNvPr>
            <p:cNvGrpSpPr/>
            <p:nvPr/>
          </p:nvGrpSpPr>
          <p:grpSpPr>
            <a:xfrm>
              <a:off x="6085768" y="3596030"/>
              <a:ext cx="1924050" cy="1476487"/>
              <a:chOff x="6095999" y="1175611"/>
              <a:chExt cx="1924050" cy="1477328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25F1E73-6529-8332-B6BF-AFABF553105A}"/>
                  </a:ext>
                </a:extLst>
              </p:cNvPr>
              <p:cNvSpPr/>
              <p:nvPr/>
            </p:nvSpPr>
            <p:spPr>
              <a:xfrm>
                <a:off x="6095999" y="1235027"/>
                <a:ext cx="1924050" cy="1333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" name="Ellipse 112">
                <a:extLst>
                  <a:ext uri="{FF2B5EF4-FFF2-40B4-BE49-F238E27FC236}">
                    <a16:creationId xmlns:a16="http://schemas.microsoft.com/office/drawing/2014/main" id="{F302B09D-9EA7-AC61-2D7D-F9897A3E0060}"/>
                  </a:ext>
                </a:extLst>
              </p:cNvPr>
              <p:cNvSpPr/>
              <p:nvPr/>
            </p:nvSpPr>
            <p:spPr>
              <a:xfrm>
                <a:off x="6458973" y="1380375"/>
                <a:ext cx="1080000" cy="1080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0" name="ZoneTexte 119">
                <a:extLst>
                  <a:ext uri="{FF2B5EF4-FFF2-40B4-BE49-F238E27FC236}">
                    <a16:creationId xmlns:a16="http://schemas.microsoft.com/office/drawing/2014/main" id="{0B248CCE-08B7-8098-4084-A399AC46F4B0}"/>
                  </a:ext>
                </a:extLst>
              </p:cNvPr>
              <p:cNvSpPr txBox="1"/>
              <p:nvPr/>
            </p:nvSpPr>
            <p:spPr>
              <a:xfrm>
                <a:off x="6491732" y="1175611"/>
                <a:ext cx="10287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0" b="1" dirty="0">
                    <a:latin typeface="Acceseditionsscript Normal" panose="00000500000000000000" pitchFamily="50" charset="0"/>
                  </a:rPr>
                  <a:t>4</a:t>
                </a:r>
              </a:p>
            </p:txBody>
          </p:sp>
        </p:grpSp>
        <p:grpSp>
          <p:nvGrpSpPr>
            <p:cNvPr id="126" name="Groupe 125">
              <a:extLst>
                <a:ext uri="{FF2B5EF4-FFF2-40B4-BE49-F238E27FC236}">
                  <a16:creationId xmlns:a16="http://schemas.microsoft.com/office/drawing/2014/main" id="{1BA5DC40-B30B-6857-73A0-E7E6B5C8363E}"/>
                </a:ext>
              </a:extLst>
            </p:cNvPr>
            <p:cNvGrpSpPr/>
            <p:nvPr/>
          </p:nvGrpSpPr>
          <p:grpSpPr>
            <a:xfrm>
              <a:off x="8000441" y="3574295"/>
              <a:ext cx="1924050" cy="1476487"/>
              <a:chOff x="8020049" y="1147738"/>
              <a:chExt cx="1924050" cy="1477328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8D4CDA7-5C9E-2F94-8A9A-DFE2AC3A86E9}"/>
                  </a:ext>
                </a:extLst>
              </p:cNvPr>
              <p:cNvSpPr/>
              <p:nvPr/>
            </p:nvSpPr>
            <p:spPr>
              <a:xfrm>
                <a:off x="8020049" y="1235027"/>
                <a:ext cx="1924050" cy="1333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" name="Ellipse 113">
                <a:extLst>
                  <a:ext uri="{FF2B5EF4-FFF2-40B4-BE49-F238E27FC236}">
                    <a16:creationId xmlns:a16="http://schemas.microsoft.com/office/drawing/2014/main" id="{FC894AAC-FDD7-3371-F7B2-9D3BB012C8F6}"/>
                  </a:ext>
                </a:extLst>
              </p:cNvPr>
              <p:cNvSpPr/>
              <p:nvPr/>
            </p:nvSpPr>
            <p:spPr>
              <a:xfrm>
                <a:off x="8397686" y="1352911"/>
                <a:ext cx="1080000" cy="1080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75E2A51A-8392-E42F-3348-7989ABECE788}"/>
                  </a:ext>
                </a:extLst>
              </p:cNvPr>
              <p:cNvSpPr txBox="1"/>
              <p:nvPr/>
            </p:nvSpPr>
            <p:spPr>
              <a:xfrm>
                <a:off x="8427653" y="1147738"/>
                <a:ext cx="10287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0" b="1" dirty="0">
                    <a:latin typeface="Acceseditionsscript Normal" panose="00000500000000000000" pitchFamily="50" charset="0"/>
                  </a:rPr>
                  <a:t>5</a:t>
                </a:r>
              </a:p>
            </p:txBody>
          </p:sp>
        </p:grpSp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id="{6520F2AA-CA14-8E44-AAC1-4996055AB851}"/>
                </a:ext>
              </a:extLst>
            </p:cNvPr>
            <p:cNvGrpSpPr/>
            <p:nvPr/>
          </p:nvGrpSpPr>
          <p:grpSpPr>
            <a:xfrm>
              <a:off x="9924491" y="3560690"/>
              <a:ext cx="1924050" cy="1476487"/>
              <a:chOff x="9944099" y="1133649"/>
              <a:chExt cx="1924050" cy="1477328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FF4B0E8-FD86-468B-91DC-DC70E3654F78}"/>
                  </a:ext>
                </a:extLst>
              </p:cNvPr>
              <p:cNvSpPr/>
              <p:nvPr/>
            </p:nvSpPr>
            <p:spPr>
              <a:xfrm>
                <a:off x="9944099" y="1235027"/>
                <a:ext cx="1924050" cy="1333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" name="Ellipse 114">
                <a:extLst>
                  <a:ext uri="{FF2B5EF4-FFF2-40B4-BE49-F238E27FC236}">
                    <a16:creationId xmlns:a16="http://schemas.microsoft.com/office/drawing/2014/main" id="{5FAE63C9-BF44-7AC9-66AE-F74C0C298CCC}"/>
                  </a:ext>
                </a:extLst>
              </p:cNvPr>
              <p:cNvSpPr/>
              <p:nvPr/>
            </p:nvSpPr>
            <p:spPr>
              <a:xfrm>
                <a:off x="10351703" y="1352911"/>
                <a:ext cx="1080000" cy="1080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2" name="ZoneTexte 121">
                <a:extLst>
                  <a:ext uri="{FF2B5EF4-FFF2-40B4-BE49-F238E27FC236}">
                    <a16:creationId xmlns:a16="http://schemas.microsoft.com/office/drawing/2014/main" id="{676B2D63-45A9-8AF1-BD83-E8D6C52B91E5}"/>
                  </a:ext>
                </a:extLst>
              </p:cNvPr>
              <p:cNvSpPr txBox="1"/>
              <p:nvPr/>
            </p:nvSpPr>
            <p:spPr>
              <a:xfrm>
                <a:off x="10384907" y="1133649"/>
                <a:ext cx="10287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0" b="1" dirty="0">
                    <a:latin typeface="Acceseditionsscript Normal" panose="00000500000000000000" pitchFamily="50" charset="0"/>
                  </a:rPr>
                  <a:t>6</a:t>
                </a:r>
              </a:p>
            </p:txBody>
          </p:sp>
        </p:grpSp>
      </p:grpSp>
      <p:sp>
        <p:nvSpPr>
          <p:cNvPr id="4" name="ZoneTexte 3">
            <a:extLst>
              <a:ext uri="{FF2B5EF4-FFF2-40B4-BE49-F238E27FC236}">
                <a16:creationId xmlns:a16="http://schemas.microsoft.com/office/drawing/2014/main" id="{206A7379-71DE-09AE-7356-A8BEC02FF08B}"/>
              </a:ext>
            </a:extLst>
          </p:cNvPr>
          <p:cNvSpPr txBox="1"/>
          <p:nvPr/>
        </p:nvSpPr>
        <p:spPr>
          <a:xfrm>
            <a:off x="2931940" y="1244468"/>
            <a:ext cx="7111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Je travaille les notions « précédent » et suivant » </a:t>
            </a:r>
          </a:p>
        </p:txBody>
      </p:sp>
      <p:sp>
        <p:nvSpPr>
          <p:cNvPr id="24" name="Flèche : pentagone 23">
            <a:extLst>
              <a:ext uri="{FF2B5EF4-FFF2-40B4-BE49-F238E27FC236}">
                <a16:creationId xmlns:a16="http://schemas.microsoft.com/office/drawing/2014/main" id="{A77C0FAD-EE45-1A39-5084-7FD65E64661D}"/>
              </a:ext>
            </a:extLst>
          </p:cNvPr>
          <p:cNvSpPr/>
          <p:nvPr/>
        </p:nvSpPr>
        <p:spPr>
          <a:xfrm>
            <a:off x="838200" y="257175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E68F979-0D91-57AD-3644-2D2936323565}"/>
              </a:ext>
            </a:extLst>
          </p:cNvPr>
          <p:cNvSpPr txBox="1"/>
          <p:nvPr/>
        </p:nvSpPr>
        <p:spPr>
          <a:xfrm>
            <a:off x="2566987" y="163680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</a:rPr>
              <a:t>JOUR 3</a:t>
            </a:r>
          </a:p>
        </p:txBody>
      </p:sp>
      <p:sp>
        <p:nvSpPr>
          <p:cNvPr id="31" name="Organigramme : Procédé 30">
            <a:extLst>
              <a:ext uri="{FF2B5EF4-FFF2-40B4-BE49-F238E27FC236}">
                <a16:creationId xmlns:a16="http://schemas.microsoft.com/office/drawing/2014/main" id="{86F7F217-B63B-7019-5DB8-41FF4403D446}"/>
              </a:ext>
            </a:extLst>
          </p:cNvPr>
          <p:cNvSpPr/>
          <p:nvPr/>
        </p:nvSpPr>
        <p:spPr>
          <a:xfrm>
            <a:off x="2240055" y="3505780"/>
            <a:ext cx="1942689" cy="137174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Organigramme : Procédé 31">
            <a:extLst>
              <a:ext uri="{FF2B5EF4-FFF2-40B4-BE49-F238E27FC236}">
                <a16:creationId xmlns:a16="http://schemas.microsoft.com/office/drawing/2014/main" id="{392AEC71-CE44-3EE5-CA23-CBA3CAF0BC63}"/>
              </a:ext>
            </a:extLst>
          </p:cNvPr>
          <p:cNvSpPr/>
          <p:nvPr/>
        </p:nvSpPr>
        <p:spPr>
          <a:xfrm>
            <a:off x="287387" y="3505780"/>
            <a:ext cx="1942689" cy="13631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Organigramme : Procédé 32">
            <a:extLst>
              <a:ext uri="{FF2B5EF4-FFF2-40B4-BE49-F238E27FC236}">
                <a16:creationId xmlns:a16="http://schemas.microsoft.com/office/drawing/2014/main" id="{CF9C0422-620C-ADCC-F5F3-4BCA004BF4A3}"/>
              </a:ext>
            </a:extLst>
          </p:cNvPr>
          <p:cNvSpPr/>
          <p:nvPr/>
        </p:nvSpPr>
        <p:spPr>
          <a:xfrm>
            <a:off x="6119799" y="3514860"/>
            <a:ext cx="1942689" cy="13631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Organigramme : Procédé 33">
            <a:extLst>
              <a:ext uri="{FF2B5EF4-FFF2-40B4-BE49-F238E27FC236}">
                <a16:creationId xmlns:a16="http://schemas.microsoft.com/office/drawing/2014/main" id="{90001CDB-595E-65D7-5641-79345D7AB558}"/>
              </a:ext>
            </a:extLst>
          </p:cNvPr>
          <p:cNvSpPr/>
          <p:nvPr/>
        </p:nvSpPr>
        <p:spPr>
          <a:xfrm>
            <a:off x="4167131" y="3505780"/>
            <a:ext cx="1942689" cy="13631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Organigramme : Procédé 34">
            <a:extLst>
              <a:ext uri="{FF2B5EF4-FFF2-40B4-BE49-F238E27FC236}">
                <a16:creationId xmlns:a16="http://schemas.microsoft.com/office/drawing/2014/main" id="{B50538B9-051F-2B6D-C85F-7E2D3E3E3F67}"/>
              </a:ext>
            </a:extLst>
          </p:cNvPr>
          <p:cNvSpPr/>
          <p:nvPr/>
        </p:nvSpPr>
        <p:spPr>
          <a:xfrm>
            <a:off x="9919544" y="3513908"/>
            <a:ext cx="1942689" cy="13631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Organigramme : Procédé 35">
            <a:extLst>
              <a:ext uri="{FF2B5EF4-FFF2-40B4-BE49-F238E27FC236}">
                <a16:creationId xmlns:a16="http://schemas.microsoft.com/office/drawing/2014/main" id="{B474704E-D396-468B-B86F-F5196BBFAF00}"/>
              </a:ext>
            </a:extLst>
          </p:cNvPr>
          <p:cNvSpPr/>
          <p:nvPr/>
        </p:nvSpPr>
        <p:spPr>
          <a:xfrm>
            <a:off x="7960253" y="3513908"/>
            <a:ext cx="1942689" cy="13631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lèche : courbe vers la droite 36">
            <a:extLst>
              <a:ext uri="{FF2B5EF4-FFF2-40B4-BE49-F238E27FC236}">
                <a16:creationId xmlns:a16="http://schemas.microsoft.com/office/drawing/2014/main" id="{D0629A31-5282-7247-A1E4-859A34BA84E2}"/>
              </a:ext>
            </a:extLst>
          </p:cNvPr>
          <p:cNvSpPr/>
          <p:nvPr/>
        </p:nvSpPr>
        <p:spPr>
          <a:xfrm rot="16200000" flipH="1">
            <a:off x="7693946" y="2144970"/>
            <a:ext cx="650577" cy="1771981"/>
          </a:xfrm>
          <a:prstGeom prst="curvedRightArrow">
            <a:avLst>
              <a:gd name="adj1" fmla="val 25000"/>
              <a:gd name="adj2" fmla="val 50000"/>
              <a:gd name="adj3" fmla="val 53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1" name="Flèche : courbe vers la droite 50">
            <a:extLst>
              <a:ext uri="{FF2B5EF4-FFF2-40B4-BE49-F238E27FC236}">
                <a16:creationId xmlns:a16="http://schemas.microsoft.com/office/drawing/2014/main" id="{D9EA39FC-9A64-798A-1FD7-0A6F495C85E5}"/>
              </a:ext>
            </a:extLst>
          </p:cNvPr>
          <p:cNvSpPr/>
          <p:nvPr/>
        </p:nvSpPr>
        <p:spPr>
          <a:xfrm rot="5400000">
            <a:off x="5490564" y="2193936"/>
            <a:ext cx="650577" cy="1771981"/>
          </a:xfrm>
          <a:prstGeom prst="curvedRightArrow">
            <a:avLst>
              <a:gd name="adj1" fmla="val 25000"/>
              <a:gd name="adj2" fmla="val 50000"/>
              <a:gd name="adj3" fmla="val 53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09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6" grpId="0" animBg="1"/>
      <p:bldP spid="36" grpId="1" animBg="1"/>
      <p:bldP spid="37" grpId="0" animBg="1"/>
      <p:bldP spid="37" grpId="1" animBg="1"/>
      <p:bldP spid="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Box 5">
            <a:extLst>
              <a:ext uri="{FF2B5EF4-FFF2-40B4-BE49-F238E27FC236}">
                <a16:creationId xmlns:a16="http://schemas.microsoft.com/office/drawing/2014/main" id="{5185E585-0CA4-8E95-E0F2-835F59146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505" y="6432263"/>
            <a:ext cx="3128345" cy="34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8415C87F-5E7C-EACD-E525-EC82C2265A8B}"/>
              </a:ext>
            </a:extLst>
          </p:cNvPr>
          <p:cNvGrpSpPr/>
          <p:nvPr/>
        </p:nvGrpSpPr>
        <p:grpSpPr>
          <a:xfrm>
            <a:off x="324665" y="3429000"/>
            <a:ext cx="11542670" cy="1511829"/>
            <a:chOff x="305871" y="3560690"/>
            <a:chExt cx="11542670" cy="1511829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0336607E-290E-1DA8-EAA5-5EF02600910A}"/>
                </a:ext>
              </a:extLst>
            </p:cNvPr>
            <p:cNvSpPr txBox="1"/>
            <p:nvPr/>
          </p:nvSpPr>
          <p:spPr>
            <a:xfrm>
              <a:off x="3667725" y="3676954"/>
              <a:ext cx="47075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Je découvre la bande articulée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02AC123-0108-B45E-6372-B4519AB8B126}"/>
                </a:ext>
              </a:extLst>
            </p:cNvPr>
            <p:cNvSpPr/>
            <p:nvPr/>
          </p:nvSpPr>
          <p:spPr>
            <a:xfrm>
              <a:off x="305871" y="3660244"/>
              <a:ext cx="1924050" cy="133274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Ellipse 107">
              <a:extLst>
                <a:ext uri="{FF2B5EF4-FFF2-40B4-BE49-F238E27FC236}">
                  <a16:creationId xmlns:a16="http://schemas.microsoft.com/office/drawing/2014/main" id="{751C89ED-64E5-BF58-5A44-B2567F3C3E18}"/>
                </a:ext>
              </a:extLst>
            </p:cNvPr>
            <p:cNvSpPr/>
            <p:nvPr/>
          </p:nvSpPr>
          <p:spPr>
            <a:xfrm>
              <a:off x="700452" y="3743559"/>
              <a:ext cx="1080000" cy="1079385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id="{B49A6387-6439-1042-3A88-45B47F06F0A0}"/>
                </a:ext>
              </a:extLst>
            </p:cNvPr>
            <p:cNvSpPr txBox="1"/>
            <p:nvPr/>
          </p:nvSpPr>
          <p:spPr>
            <a:xfrm>
              <a:off x="753330" y="3579086"/>
              <a:ext cx="10287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  <p:grpSp>
          <p:nvGrpSpPr>
            <p:cNvPr id="123" name="Groupe 122">
              <a:extLst>
                <a:ext uri="{FF2B5EF4-FFF2-40B4-BE49-F238E27FC236}">
                  <a16:creationId xmlns:a16="http://schemas.microsoft.com/office/drawing/2014/main" id="{01576035-26D1-9926-A235-C62FBB840F2E}"/>
                </a:ext>
              </a:extLst>
            </p:cNvPr>
            <p:cNvGrpSpPr/>
            <p:nvPr/>
          </p:nvGrpSpPr>
          <p:grpSpPr>
            <a:xfrm>
              <a:off x="2231332" y="3596031"/>
              <a:ext cx="1924050" cy="1476487"/>
              <a:chOff x="2247899" y="1175611"/>
              <a:chExt cx="1924050" cy="1477328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9C0D55F-1FE7-28BF-79E4-5A33466E8639}"/>
                  </a:ext>
                </a:extLst>
              </p:cNvPr>
              <p:cNvSpPr/>
              <p:nvPr/>
            </p:nvSpPr>
            <p:spPr>
              <a:xfrm>
                <a:off x="2247899" y="1235027"/>
                <a:ext cx="1924050" cy="1333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" name="Ellipse 110">
                <a:extLst>
                  <a:ext uri="{FF2B5EF4-FFF2-40B4-BE49-F238E27FC236}">
                    <a16:creationId xmlns:a16="http://schemas.microsoft.com/office/drawing/2014/main" id="{8BD53927-4D72-D15E-0990-08ECA3B1D516}"/>
                  </a:ext>
                </a:extLst>
              </p:cNvPr>
              <p:cNvSpPr/>
              <p:nvPr/>
            </p:nvSpPr>
            <p:spPr>
              <a:xfrm>
                <a:off x="2662236" y="1366612"/>
                <a:ext cx="1080000" cy="1080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8" name="ZoneTexte 117">
                <a:extLst>
                  <a:ext uri="{FF2B5EF4-FFF2-40B4-BE49-F238E27FC236}">
                    <a16:creationId xmlns:a16="http://schemas.microsoft.com/office/drawing/2014/main" id="{18A46557-F8DB-9207-45E1-E847109D996F}"/>
                  </a:ext>
                </a:extLst>
              </p:cNvPr>
              <p:cNvSpPr txBox="1"/>
              <p:nvPr/>
            </p:nvSpPr>
            <p:spPr>
              <a:xfrm>
                <a:off x="2676258" y="1175611"/>
                <a:ext cx="10287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0" b="1" dirty="0">
                    <a:latin typeface="Acceseditionsscript Normal" panose="00000500000000000000" pitchFamily="50" charset="0"/>
                  </a:rPr>
                  <a:t>2</a:t>
                </a:r>
              </a:p>
            </p:txBody>
          </p:sp>
        </p:grpSp>
        <p:grpSp>
          <p:nvGrpSpPr>
            <p:cNvPr id="124" name="Groupe 123">
              <a:extLst>
                <a:ext uri="{FF2B5EF4-FFF2-40B4-BE49-F238E27FC236}">
                  <a16:creationId xmlns:a16="http://schemas.microsoft.com/office/drawing/2014/main" id="{67C13916-D340-FCE1-6971-5986B36AFF90}"/>
                </a:ext>
              </a:extLst>
            </p:cNvPr>
            <p:cNvGrpSpPr/>
            <p:nvPr/>
          </p:nvGrpSpPr>
          <p:grpSpPr>
            <a:xfrm>
              <a:off x="4166772" y="3596032"/>
              <a:ext cx="1924050" cy="1476487"/>
              <a:chOff x="4171949" y="1179647"/>
              <a:chExt cx="1924050" cy="1477328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3E80251-8D80-558B-10CC-ACE5B4010061}"/>
                  </a:ext>
                </a:extLst>
              </p:cNvPr>
              <p:cNvSpPr/>
              <p:nvPr/>
            </p:nvSpPr>
            <p:spPr>
              <a:xfrm>
                <a:off x="4171949" y="1235027"/>
                <a:ext cx="1924050" cy="1333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" name="Ellipse 111">
                <a:extLst>
                  <a:ext uri="{FF2B5EF4-FFF2-40B4-BE49-F238E27FC236}">
                    <a16:creationId xmlns:a16="http://schemas.microsoft.com/office/drawing/2014/main" id="{82BD9A44-F10B-913B-44B3-ADD43A1FB364}"/>
                  </a:ext>
                </a:extLst>
              </p:cNvPr>
              <p:cNvSpPr/>
              <p:nvPr/>
            </p:nvSpPr>
            <p:spPr>
              <a:xfrm>
                <a:off x="4504956" y="1380375"/>
                <a:ext cx="1080000" cy="1080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9" name="ZoneTexte 118">
                <a:extLst>
                  <a:ext uri="{FF2B5EF4-FFF2-40B4-BE49-F238E27FC236}">
                    <a16:creationId xmlns:a16="http://schemas.microsoft.com/office/drawing/2014/main" id="{29E2BDDB-AC45-81B2-8541-E6E2B08EBE8D}"/>
                  </a:ext>
                </a:extLst>
              </p:cNvPr>
              <p:cNvSpPr txBox="1"/>
              <p:nvPr/>
            </p:nvSpPr>
            <p:spPr>
              <a:xfrm>
                <a:off x="4489852" y="1179647"/>
                <a:ext cx="10287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0" b="1" dirty="0">
                    <a:latin typeface="Acceseditionsscript Normal" panose="00000500000000000000" pitchFamily="50" charset="0"/>
                  </a:rPr>
                  <a:t>3</a:t>
                </a:r>
              </a:p>
            </p:txBody>
          </p:sp>
        </p:grpSp>
        <p:grpSp>
          <p:nvGrpSpPr>
            <p:cNvPr id="125" name="Groupe 124">
              <a:extLst>
                <a:ext uri="{FF2B5EF4-FFF2-40B4-BE49-F238E27FC236}">
                  <a16:creationId xmlns:a16="http://schemas.microsoft.com/office/drawing/2014/main" id="{9D6EA275-E4EE-253F-8ADB-3F3C0055EE8B}"/>
                </a:ext>
              </a:extLst>
            </p:cNvPr>
            <p:cNvGrpSpPr/>
            <p:nvPr/>
          </p:nvGrpSpPr>
          <p:grpSpPr>
            <a:xfrm>
              <a:off x="6085768" y="3596030"/>
              <a:ext cx="1924050" cy="1476487"/>
              <a:chOff x="6095999" y="1175611"/>
              <a:chExt cx="1924050" cy="1477328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25F1E73-6529-8332-B6BF-AFABF553105A}"/>
                  </a:ext>
                </a:extLst>
              </p:cNvPr>
              <p:cNvSpPr/>
              <p:nvPr/>
            </p:nvSpPr>
            <p:spPr>
              <a:xfrm>
                <a:off x="6095999" y="1235027"/>
                <a:ext cx="1924050" cy="1333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" name="Ellipse 112">
                <a:extLst>
                  <a:ext uri="{FF2B5EF4-FFF2-40B4-BE49-F238E27FC236}">
                    <a16:creationId xmlns:a16="http://schemas.microsoft.com/office/drawing/2014/main" id="{F302B09D-9EA7-AC61-2D7D-F9897A3E0060}"/>
                  </a:ext>
                </a:extLst>
              </p:cNvPr>
              <p:cNvSpPr/>
              <p:nvPr/>
            </p:nvSpPr>
            <p:spPr>
              <a:xfrm>
                <a:off x="6458973" y="1380375"/>
                <a:ext cx="1080000" cy="1080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0" name="ZoneTexte 119">
                <a:extLst>
                  <a:ext uri="{FF2B5EF4-FFF2-40B4-BE49-F238E27FC236}">
                    <a16:creationId xmlns:a16="http://schemas.microsoft.com/office/drawing/2014/main" id="{0B248CCE-08B7-8098-4084-A399AC46F4B0}"/>
                  </a:ext>
                </a:extLst>
              </p:cNvPr>
              <p:cNvSpPr txBox="1"/>
              <p:nvPr/>
            </p:nvSpPr>
            <p:spPr>
              <a:xfrm>
                <a:off x="6491732" y="1175611"/>
                <a:ext cx="10287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0" b="1" dirty="0">
                    <a:latin typeface="Acceseditionsscript Normal" panose="00000500000000000000" pitchFamily="50" charset="0"/>
                  </a:rPr>
                  <a:t>4</a:t>
                </a:r>
              </a:p>
            </p:txBody>
          </p:sp>
        </p:grpSp>
        <p:grpSp>
          <p:nvGrpSpPr>
            <p:cNvPr id="126" name="Groupe 125">
              <a:extLst>
                <a:ext uri="{FF2B5EF4-FFF2-40B4-BE49-F238E27FC236}">
                  <a16:creationId xmlns:a16="http://schemas.microsoft.com/office/drawing/2014/main" id="{1BA5DC40-B30B-6857-73A0-E7E6B5C8363E}"/>
                </a:ext>
              </a:extLst>
            </p:cNvPr>
            <p:cNvGrpSpPr/>
            <p:nvPr/>
          </p:nvGrpSpPr>
          <p:grpSpPr>
            <a:xfrm>
              <a:off x="8000441" y="3574295"/>
              <a:ext cx="1924050" cy="1476487"/>
              <a:chOff x="8020049" y="1147738"/>
              <a:chExt cx="1924050" cy="1477328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8D4CDA7-5C9E-2F94-8A9A-DFE2AC3A86E9}"/>
                  </a:ext>
                </a:extLst>
              </p:cNvPr>
              <p:cNvSpPr/>
              <p:nvPr/>
            </p:nvSpPr>
            <p:spPr>
              <a:xfrm>
                <a:off x="8020049" y="1235027"/>
                <a:ext cx="1924050" cy="1333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" name="Ellipse 113">
                <a:extLst>
                  <a:ext uri="{FF2B5EF4-FFF2-40B4-BE49-F238E27FC236}">
                    <a16:creationId xmlns:a16="http://schemas.microsoft.com/office/drawing/2014/main" id="{FC894AAC-FDD7-3371-F7B2-9D3BB012C8F6}"/>
                  </a:ext>
                </a:extLst>
              </p:cNvPr>
              <p:cNvSpPr/>
              <p:nvPr/>
            </p:nvSpPr>
            <p:spPr>
              <a:xfrm>
                <a:off x="8397686" y="1352911"/>
                <a:ext cx="1080000" cy="1080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75E2A51A-8392-E42F-3348-7989ABECE788}"/>
                  </a:ext>
                </a:extLst>
              </p:cNvPr>
              <p:cNvSpPr txBox="1"/>
              <p:nvPr/>
            </p:nvSpPr>
            <p:spPr>
              <a:xfrm>
                <a:off x="8427653" y="1147738"/>
                <a:ext cx="10287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0" b="1" dirty="0">
                    <a:latin typeface="Acceseditionsscript Normal" panose="00000500000000000000" pitchFamily="50" charset="0"/>
                  </a:rPr>
                  <a:t>5</a:t>
                </a:r>
              </a:p>
            </p:txBody>
          </p:sp>
        </p:grpSp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id="{6520F2AA-CA14-8E44-AAC1-4996055AB851}"/>
                </a:ext>
              </a:extLst>
            </p:cNvPr>
            <p:cNvGrpSpPr/>
            <p:nvPr/>
          </p:nvGrpSpPr>
          <p:grpSpPr>
            <a:xfrm>
              <a:off x="9924491" y="3560690"/>
              <a:ext cx="1924050" cy="1476487"/>
              <a:chOff x="9944099" y="1133649"/>
              <a:chExt cx="1924050" cy="1477328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FF4B0E8-FD86-468B-91DC-DC70E3654F78}"/>
                  </a:ext>
                </a:extLst>
              </p:cNvPr>
              <p:cNvSpPr/>
              <p:nvPr/>
            </p:nvSpPr>
            <p:spPr>
              <a:xfrm>
                <a:off x="9944099" y="1235027"/>
                <a:ext cx="1924050" cy="1333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" name="Ellipse 114">
                <a:extLst>
                  <a:ext uri="{FF2B5EF4-FFF2-40B4-BE49-F238E27FC236}">
                    <a16:creationId xmlns:a16="http://schemas.microsoft.com/office/drawing/2014/main" id="{5FAE63C9-BF44-7AC9-66AE-F74C0C298CCC}"/>
                  </a:ext>
                </a:extLst>
              </p:cNvPr>
              <p:cNvSpPr/>
              <p:nvPr/>
            </p:nvSpPr>
            <p:spPr>
              <a:xfrm>
                <a:off x="10351703" y="1352911"/>
                <a:ext cx="1080000" cy="1080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2" name="ZoneTexte 121">
                <a:extLst>
                  <a:ext uri="{FF2B5EF4-FFF2-40B4-BE49-F238E27FC236}">
                    <a16:creationId xmlns:a16="http://schemas.microsoft.com/office/drawing/2014/main" id="{676B2D63-45A9-8AF1-BD83-E8D6C52B91E5}"/>
                  </a:ext>
                </a:extLst>
              </p:cNvPr>
              <p:cNvSpPr txBox="1"/>
              <p:nvPr/>
            </p:nvSpPr>
            <p:spPr>
              <a:xfrm>
                <a:off x="10384907" y="1133649"/>
                <a:ext cx="10287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0" b="1" dirty="0">
                    <a:latin typeface="Acceseditionsscript Normal" panose="00000500000000000000" pitchFamily="50" charset="0"/>
                  </a:rPr>
                  <a:t>6</a:t>
                </a:r>
              </a:p>
            </p:txBody>
          </p:sp>
        </p:grpSp>
      </p:grpSp>
      <p:sp>
        <p:nvSpPr>
          <p:cNvPr id="4" name="ZoneTexte 3">
            <a:extLst>
              <a:ext uri="{FF2B5EF4-FFF2-40B4-BE49-F238E27FC236}">
                <a16:creationId xmlns:a16="http://schemas.microsoft.com/office/drawing/2014/main" id="{206A7379-71DE-09AE-7356-A8BEC02FF08B}"/>
              </a:ext>
            </a:extLst>
          </p:cNvPr>
          <p:cNvSpPr txBox="1"/>
          <p:nvPr/>
        </p:nvSpPr>
        <p:spPr>
          <a:xfrm>
            <a:off x="2931940" y="1244468"/>
            <a:ext cx="7111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Je travaille les notions « précédent » et suivant » </a:t>
            </a:r>
          </a:p>
        </p:txBody>
      </p:sp>
      <p:sp>
        <p:nvSpPr>
          <p:cNvPr id="24" name="Flèche : pentagone 23">
            <a:extLst>
              <a:ext uri="{FF2B5EF4-FFF2-40B4-BE49-F238E27FC236}">
                <a16:creationId xmlns:a16="http://schemas.microsoft.com/office/drawing/2014/main" id="{A77C0FAD-EE45-1A39-5084-7FD65E64661D}"/>
              </a:ext>
            </a:extLst>
          </p:cNvPr>
          <p:cNvSpPr/>
          <p:nvPr/>
        </p:nvSpPr>
        <p:spPr>
          <a:xfrm>
            <a:off x="838200" y="257175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E68F979-0D91-57AD-3644-2D2936323565}"/>
              </a:ext>
            </a:extLst>
          </p:cNvPr>
          <p:cNvSpPr txBox="1"/>
          <p:nvPr/>
        </p:nvSpPr>
        <p:spPr>
          <a:xfrm>
            <a:off x="2566987" y="163680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</a:rPr>
              <a:t>JOUR 3</a:t>
            </a:r>
          </a:p>
        </p:txBody>
      </p:sp>
      <p:sp>
        <p:nvSpPr>
          <p:cNvPr id="31" name="Organigramme : Procédé 30">
            <a:extLst>
              <a:ext uri="{FF2B5EF4-FFF2-40B4-BE49-F238E27FC236}">
                <a16:creationId xmlns:a16="http://schemas.microsoft.com/office/drawing/2014/main" id="{86F7F217-B63B-7019-5DB8-41FF4403D446}"/>
              </a:ext>
            </a:extLst>
          </p:cNvPr>
          <p:cNvSpPr/>
          <p:nvPr/>
        </p:nvSpPr>
        <p:spPr>
          <a:xfrm>
            <a:off x="2240055" y="3505780"/>
            <a:ext cx="1942689" cy="137174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Organigramme : Procédé 31">
            <a:extLst>
              <a:ext uri="{FF2B5EF4-FFF2-40B4-BE49-F238E27FC236}">
                <a16:creationId xmlns:a16="http://schemas.microsoft.com/office/drawing/2014/main" id="{392AEC71-CE44-3EE5-CA23-CBA3CAF0BC63}"/>
              </a:ext>
            </a:extLst>
          </p:cNvPr>
          <p:cNvSpPr/>
          <p:nvPr/>
        </p:nvSpPr>
        <p:spPr>
          <a:xfrm>
            <a:off x="287387" y="3505780"/>
            <a:ext cx="1942689" cy="13631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Organigramme : Procédé 32">
            <a:extLst>
              <a:ext uri="{FF2B5EF4-FFF2-40B4-BE49-F238E27FC236}">
                <a16:creationId xmlns:a16="http://schemas.microsoft.com/office/drawing/2014/main" id="{CF9C0422-620C-ADCC-F5F3-4BCA004BF4A3}"/>
              </a:ext>
            </a:extLst>
          </p:cNvPr>
          <p:cNvSpPr/>
          <p:nvPr/>
        </p:nvSpPr>
        <p:spPr>
          <a:xfrm>
            <a:off x="6119799" y="3514860"/>
            <a:ext cx="1942689" cy="13631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Organigramme : Procédé 33">
            <a:extLst>
              <a:ext uri="{FF2B5EF4-FFF2-40B4-BE49-F238E27FC236}">
                <a16:creationId xmlns:a16="http://schemas.microsoft.com/office/drawing/2014/main" id="{90001CDB-595E-65D7-5641-79345D7AB558}"/>
              </a:ext>
            </a:extLst>
          </p:cNvPr>
          <p:cNvSpPr/>
          <p:nvPr/>
        </p:nvSpPr>
        <p:spPr>
          <a:xfrm>
            <a:off x="4167131" y="3505780"/>
            <a:ext cx="1942689" cy="13631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Organigramme : Procédé 34">
            <a:extLst>
              <a:ext uri="{FF2B5EF4-FFF2-40B4-BE49-F238E27FC236}">
                <a16:creationId xmlns:a16="http://schemas.microsoft.com/office/drawing/2014/main" id="{B50538B9-051F-2B6D-C85F-7E2D3E3E3F67}"/>
              </a:ext>
            </a:extLst>
          </p:cNvPr>
          <p:cNvSpPr/>
          <p:nvPr/>
        </p:nvSpPr>
        <p:spPr>
          <a:xfrm>
            <a:off x="9990444" y="3523464"/>
            <a:ext cx="1942689" cy="13631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Organigramme : Procédé 35">
            <a:extLst>
              <a:ext uri="{FF2B5EF4-FFF2-40B4-BE49-F238E27FC236}">
                <a16:creationId xmlns:a16="http://schemas.microsoft.com/office/drawing/2014/main" id="{B474704E-D396-468B-B86F-F5196BBFAF00}"/>
              </a:ext>
            </a:extLst>
          </p:cNvPr>
          <p:cNvSpPr/>
          <p:nvPr/>
        </p:nvSpPr>
        <p:spPr>
          <a:xfrm>
            <a:off x="8037776" y="3514384"/>
            <a:ext cx="1942689" cy="13631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lèche : courbe vers la droite 36">
            <a:extLst>
              <a:ext uri="{FF2B5EF4-FFF2-40B4-BE49-F238E27FC236}">
                <a16:creationId xmlns:a16="http://schemas.microsoft.com/office/drawing/2014/main" id="{D0629A31-5282-7247-A1E4-859A34BA84E2}"/>
              </a:ext>
            </a:extLst>
          </p:cNvPr>
          <p:cNvSpPr/>
          <p:nvPr/>
        </p:nvSpPr>
        <p:spPr>
          <a:xfrm rot="16200000" flipH="1">
            <a:off x="4107665" y="2222598"/>
            <a:ext cx="650577" cy="1771981"/>
          </a:xfrm>
          <a:prstGeom prst="curvedRightArrow">
            <a:avLst>
              <a:gd name="adj1" fmla="val 25000"/>
              <a:gd name="adj2" fmla="val 50000"/>
              <a:gd name="adj3" fmla="val 53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1" name="Flèche : courbe vers la droite 50">
            <a:extLst>
              <a:ext uri="{FF2B5EF4-FFF2-40B4-BE49-F238E27FC236}">
                <a16:creationId xmlns:a16="http://schemas.microsoft.com/office/drawing/2014/main" id="{D9EA39FC-9A64-798A-1FD7-0A6F495C85E5}"/>
              </a:ext>
            </a:extLst>
          </p:cNvPr>
          <p:cNvSpPr/>
          <p:nvPr/>
        </p:nvSpPr>
        <p:spPr>
          <a:xfrm rot="5400000">
            <a:off x="1581308" y="2197264"/>
            <a:ext cx="650577" cy="1771981"/>
          </a:xfrm>
          <a:prstGeom prst="curvedRightArrow">
            <a:avLst>
              <a:gd name="adj1" fmla="val 25000"/>
              <a:gd name="adj2" fmla="val 50000"/>
              <a:gd name="adj3" fmla="val 53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63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4" grpId="0" animBg="1"/>
      <p:bldP spid="34" grpId="1" animBg="1"/>
      <p:bldP spid="37" grpId="0" animBg="1"/>
      <p:bldP spid="37" grpId="1" animBg="1"/>
      <p:bldP spid="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6BE0973A-D167-B766-C9EB-2182ED067201}"/>
              </a:ext>
            </a:extLst>
          </p:cNvPr>
          <p:cNvGrpSpPr/>
          <p:nvPr/>
        </p:nvGrpSpPr>
        <p:grpSpPr>
          <a:xfrm>
            <a:off x="2795069" y="1733550"/>
            <a:ext cx="6601862" cy="3390900"/>
            <a:chOff x="4942438" y="598333"/>
            <a:chExt cx="6601862" cy="3390900"/>
          </a:xfrm>
        </p:grpSpPr>
        <p:sp>
          <p:nvSpPr>
            <p:cNvPr id="5" name="Organigramme : Bande perforée 4">
              <a:extLst>
                <a:ext uri="{FF2B5EF4-FFF2-40B4-BE49-F238E27FC236}">
                  <a16:creationId xmlns:a16="http://schemas.microsoft.com/office/drawing/2014/main" id="{A2C7B257-2F29-C24A-A981-8AB329968B1B}"/>
                </a:ext>
              </a:extLst>
            </p:cNvPr>
            <p:cNvSpPr/>
            <p:nvPr/>
          </p:nvSpPr>
          <p:spPr>
            <a:xfrm>
              <a:off x="4942438" y="598333"/>
              <a:ext cx="6601862" cy="3390900"/>
            </a:xfrm>
            <a:prstGeom prst="flowChartPunchedTape">
              <a:avLst/>
            </a:prstGeom>
            <a:solidFill>
              <a:srgbClr val="EDEDA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C5B9576-1EB4-314E-E864-C73BD7AA8DCD}"/>
                </a:ext>
              </a:extLst>
            </p:cNvPr>
            <p:cNvSpPr txBox="1"/>
            <p:nvPr/>
          </p:nvSpPr>
          <p:spPr>
            <a:xfrm>
              <a:off x="5104881" y="1739785"/>
              <a:ext cx="6276975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600" b="1" dirty="0">
                  <a:latin typeface="Acceseditionsscript Normal" panose="00000500000000000000" pitchFamily="50" charset="0"/>
                </a:rPr>
                <a:t>Jour 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5030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4AF05014-628D-CD7E-2EFE-CF669E120FA6}"/>
              </a:ext>
            </a:extLst>
          </p:cNvPr>
          <p:cNvSpPr/>
          <p:nvPr/>
        </p:nvSpPr>
        <p:spPr>
          <a:xfrm>
            <a:off x="11130421" y="3492841"/>
            <a:ext cx="792000" cy="792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B4C91F17-0F42-1468-0B84-B90EE372C7EB}"/>
              </a:ext>
            </a:extLst>
          </p:cNvPr>
          <p:cNvGrpSpPr/>
          <p:nvPr/>
        </p:nvGrpSpPr>
        <p:grpSpPr>
          <a:xfrm>
            <a:off x="933450" y="230355"/>
            <a:ext cx="10325100" cy="1015663"/>
            <a:chOff x="933450" y="230355"/>
            <a:chExt cx="10325100" cy="1015663"/>
          </a:xfrm>
        </p:grpSpPr>
        <p:sp>
          <p:nvSpPr>
            <p:cNvPr id="15" name="Flèche : pentagone 14">
              <a:extLst>
                <a:ext uri="{FF2B5EF4-FFF2-40B4-BE49-F238E27FC236}">
                  <a16:creationId xmlns:a16="http://schemas.microsoft.com/office/drawing/2014/main" id="{65DA28FC-965A-EDE3-673E-C5465BD4FA66}"/>
                </a:ext>
              </a:extLst>
            </p:cNvPr>
            <p:cNvSpPr/>
            <p:nvPr/>
          </p:nvSpPr>
          <p:spPr>
            <a:xfrm>
              <a:off x="933450" y="323850"/>
              <a:ext cx="10325100" cy="828675"/>
            </a:xfrm>
            <a:prstGeom prst="homePlate">
              <a:avLst/>
            </a:prstGeom>
            <a:solidFill>
              <a:srgbClr val="EDEDA6"/>
            </a:solidFill>
            <a:ln>
              <a:solidFill>
                <a:srgbClr val="FDE0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3F01297-1AF2-DFC9-C1B7-57480A42D4D8}"/>
                </a:ext>
              </a:extLst>
            </p:cNvPr>
            <p:cNvSpPr txBox="1"/>
            <p:nvPr/>
          </p:nvSpPr>
          <p:spPr>
            <a:xfrm>
              <a:off x="2662237" y="230355"/>
              <a:ext cx="686752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dirty="0">
                  <a:latin typeface="Acceseditionsscript Normal" panose="00000500000000000000" pitchFamily="50" charset="0"/>
                </a:rPr>
                <a:t>JOUR 4</a:t>
              </a:r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F9759883-AB78-673F-9715-D3F17122181E}"/>
              </a:ext>
            </a:extLst>
          </p:cNvPr>
          <p:cNvSpPr txBox="1"/>
          <p:nvPr/>
        </p:nvSpPr>
        <p:spPr>
          <a:xfrm>
            <a:off x="2370702" y="1339513"/>
            <a:ext cx="745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Je récite la comptine en jouant au jeu du furet ET en comptant de 2 en 2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5D6435F9-26CE-EA7D-6EC5-1C8024D18010}"/>
              </a:ext>
            </a:extLst>
          </p:cNvPr>
          <p:cNvSpPr/>
          <p:nvPr/>
        </p:nvSpPr>
        <p:spPr>
          <a:xfrm>
            <a:off x="9329399" y="3483368"/>
            <a:ext cx="792000" cy="792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C8FD7F8F-B0AA-000E-AF62-FE71E8CE2EF9}"/>
              </a:ext>
            </a:extLst>
          </p:cNvPr>
          <p:cNvSpPr/>
          <p:nvPr/>
        </p:nvSpPr>
        <p:spPr>
          <a:xfrm>
            <a:off x="7486674" y="3467841"/>
            <a:ext cx="792000" cy="792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5CDD3BC9-EBAE-246F-BAB9-63CF4A4B6B39}"/>
              </a:ext>
            </a:extLst>
          </p:cNvPr>
          <p:cNvSpPr/>
          <p:nvPr/>
        </p:nvSpPr>
        <p:spPr>
          <a:xfrm>
            <a:off x="5655562" y="3468307"/>
            <a:ext cx="792000" cy="792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3B55595F-34D1-6C89-BD72-CDB91763C5EF}"/>
              </a:ext>
            </a:extLst>
          </p:cNvPr>
          <p:cNvSpPr/>
          <p:nvPr/>
        </p:nvSpPr>
        <p:spPr>
          <a:xfrm>
            <a:off x="3867288" y="3473371"/>
            <a:ext cx="792000" cy="792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5CF01C97-7806-A6A5-B255-7D4B591B4F9C}"/>
              </a:ext>
            </a:extLst>
          </p:cNvPr>
          <p:cNvSpPr/>
          <p:nvPr/>
        </p:nvSpPr>
        <p:spPr>
          <a:xfrm>
            <a:off x="2028451" y="3471050"/>
            <a:ext cx="792000" cy="792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6FEED25-4857-140F-CDAE-FEE1193B18AC}"/>
              </a:ext>
            </a:extLst>
          </p:cNvPr>
          <p:cNvSpPr txBox="1"/>
          <p:nvPr/>
        </p:nvSpPr>
        <p:spPr>
          <a:xfrm>
            <a:off x="11043423" y="3425675"/>
            <a:ext cx="11275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12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02B7822F-0652-DF38-AFBC-0CD9865B9C5E}"/>
              </a:ext>
            </a:extLst>
          </p:cNvPr>
          <p:cNvGrpSpPr/>
          <p:nvPr/>
        </p:nvGrpSpPr>
        <p:grpSpPr>
          <a:xfrm>
            <a:off x="10135025" y="3450547"/>
            <a:ext cx="1068242" cy="923330"/>
            <a:chOff x="10211225" y="2916624"/>
            <a:chExt cx="1068242" cy="923330"/>
          </a:xfrm>
        </p:grpSpPr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2FE0CFF3-BFEA-1CFB-DC61-0BA6D080D4DC}"/>
                </a:ext>
              </a:extLst>
            </p:cNvPr>
            <p:cNvSpPr/>
            <p:nvPr/>
          </p:nvSpPr>
          <p:spPr>
            <a:xfrm>
              <a:off x="10304405" y="2979434"/>
              <a:ext cx="792000" cy="792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A9E29E8F-A9B2-D937-67ED-4A793741470C}"/>
                </a:ext>
              </a:extLst>
            </p:cNvPr>
            <p:cNvSpPr txBox="1"/>
            <p:nvPr/>
          </p:nvSpPr>
          <p:spPr>
            <a:xfrm>
              <a:off x="10211225" y="2916624"/>
              <a:ext cx="106824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>
                  <a:latin typeface="Acceseditionsscript Normal" panose="00000500000000000000" pitchFamily="50" charset="0"/>
                </a:rPr>
                <a:t>11</a:t>
              </a:r>
            </a:p>
          </p:txBody>
        </p:sp>
      </p:grpSp>
      <p:sp>
        <p:nvSpPr>
          <p:cNvPr id="44" name="ZoneTexte 43">
            <a:extLst>
              <a:ext uri="{FF2B5EF4-FFF2-40B4-BE49-F238E27FC236}">
                <a16:creationId xmlns:a16="http://schemas.microsoft.com/office/drawing/2014/main" id="{A921412B-E111-028E-8F50-A4DD09D2D0DA}"/>
              </a:ext>
            </a:extLst>
          </p:cNvPr>
          <p:cNvSpPr txBox="1"/>
          <p:nvPr/>
        </p:nvSpPr>
        <p:spPr>
          <a:xfrm>
            <a:off x="9237057" y="3417703"/>
            <a:ext cx="11595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10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A53E2C16-966C-2057-E55C-66B44350CE7D}"/>
              </a:ext>
            </a:extLst>
          </p:cNvPr>
          <p:cNvGrpSpPr/>
          <p:nvPr/>
        </p:nvGrpSpPr>
        <p:grpSpPr>
          <a:xfrm>
            <a:off x="8400438" y="3468295"/>
            <a:ext cx="944141" cy="797076"/>
            <a:chOff x="8476638" y="2934372"/>
            <a:chExt cx="944141" cy="797076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2DBA98AE-5C03-2042-86A3-8BAB7DFAFCBA}"/>
                </a:ext>
              </a:extLst>
            </p:cNvPr>
            <p:cNvSpPr/>
            <p:nvPr/>
          </p:nvSpPr>
          <p:spPr>
            <a:xfrm>
              <a:off x="8476638" y="2939448"/>
              <a:ext cx="792000" cy="792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ACE11204-6BE8-6928-1E0C-C35116A18AF3}"/>
                </a:ext>
              </a:extLst>
            </p:cNvPr>
            <p:cNvSpPr txBox="1"/>
            <p:nvPr/>
          </p:nvSpPr>
          <p:spPr>
            <a:xfrm>
              <a:off x="8628779" y="2934372"/>
              <a:ext cx="792000" cy="79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sp>
        <p:nvSpPr>
          <p:cNvPr id="46" name="ZoneTexte 45">
            <a:extLst>
              <a:ext uri="{FF2B5EF4-FFF2-40B4-BE49-F238E27FC236}">
                <a16:creationId xmlns:a16="http://schemas.microsoft.com/office/drawing/2014/main" id="{36BD54B7-6793-EE55-364D-6A632C30E91C}"/>
              </a:ext>
            </a:extLst>
          </p:cNvPr>
          <p:cNvSpPr txBox="1"/>
          <p:nvPr/>
        </p:nvSpPr>
        <p:spPr>
          <a:xfrm>
            <a:off x="7588429" y="3406617"/>
            <a:ext cx="792000" cy="79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8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2E4B0D5A-1406-AD59-FB64-339FB6C8B969}"/>
              </a:ext>
            </a:extLst>
          </p:cNvPr>
          <p:cNvGrpSpPr/>
          <p:nvPr/>
        </p:nvGrpSpPr>
        <p:grpSpPr>
          <a:xfrm>
            <a:off x="6571622" y="3443222"/>
            <a:ext cx="946412" cy="822537"/>
            <a:chOff x="6647822" y="2909299"/>
            <a:chExt cx="946412" cy="822537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252E0C63-C508-ACB0-F35C-05214F4628AA}"/>
                </a:ext>
              </a:extLst>
            </p:cNvPr>
            <p:cNvSpPr/>
            <p:nvPr/>
          </p:nvSpPr>
          <p:spPr>
            <a:xfrm>
              <a:off x="6647822" y="2939836"/>
              <a:ext cx="792000" cy="792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EA04AFBE-B554-58FA-05F5-6025EC28BD7E}"/>
                </a:ext>
              </a:extLst>
            </p:cNvPr>
            <p:cNvSpPr txBox="1"/>
            <p:nvPr/>
          </p:nvSpPr>
          <p:spPr>
            <a:xfrm>
              <a:off x="6802234" y="2909299"/>
              <a:ext cx="792000" cy="79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sp>
        <p:nvSpPr>
          <p:cNvPr id="48" name="ZoneTexte 47">
            <a:extLst>
              <a:ext uri="{FF2B5EF4-FFF2-40B4-BE49-F238E27FC236}">
                <a16:creationId xmlns:a16="http://schemas.microsoft.com/office/drawing/2014/main" id="{A7E5BAA6-84E1-8D3B-DADD-437AA6F4AA53}"/>
              </a:ext>
            </a:extLst>
          </p:cNvPr>
          <p:cNvSpPr txBox="1"/>
          <p:nvPr/>
        </p:nvSpPr>
        <p:spPr>
          <a:xfrm>
            <a:off x="5826778" y="3429000"/>
            <a:ext cx="792000" cy="79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6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A433555-C857-0303-9C97-C58AC8207950}"/>
              </a:ext>
            </a:extLst>
          </p:cNvPr>
          <p:cNvGrpSpPr/>
          <p:nvPr/>
        </p:nvGrpSpPr>
        <p:grpSpPr>
          <a:xfrm>
            <a:off x="4765256" y="3423490"/>
            <a:ext cx="933597" cy="830841"/>
            <a:chOff x="4841456" y="2889567"/>
            <a:chExt cx="933597" cy="830841"/>
          </a:xfrm>
        </p:grpSpPr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AC9595B2-1967-0BC1-7AB0-FC272AE02331}"/>
                </a:ext>
              </a:extLst>
            </p:cNvPr>
            <p:cNvSpPr/>
            <p:nvPr/>
          </p:nvSpPr>
          <p:spPr>
            <a:xfrm>
              <a:off x="4841456" y="2928408"/>
              <a:ext cx="792000" cy="792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207ACAC9-4E28-8593-390F-ACE767231A9B}"/>
                </a:ext>
              </a:extLst>
            </p:cNvPr>
            <p:cNvSpPr txBox="1"/>
            <p:nvPr/>
          </p:nvSpPr>
          <p:spPr>
            <a:xfrm>
              <a:off x="4983053" y="2889567"/>
              <a:ext cx="792000" cy="79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sp>
        <p:nvSpPr>
          <p:cNvPr id="50" name="ZoneTexte 49">
            <a:extLst>
              <a:ext uri="{FF2B5EF4-FFF2-40B4-BE49-F238E27FC236}">
                <a16:creationId xmlns:a16="http://schemas.microsoft.com/office/drawing/2014/main" id="{D9328A1A-D2F6-35A6-4EB0-82968A4E3186}"/>
              </a:ext>
            </a:extLst>
          </p:cNvPr>
          <p:cNvSpPr txBox="1"/>
          <p:nvPr/>
        </p:nvSpPr>
        <p:spPr>
          <a:xfrm>
            <a:off x="4060073" y="3434530"/>
            <a:ext cx="792000" cy="79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4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FD87505D-8245-FFF0-04EC-F35800EED3BC}"/>
              </a:ext>
            </a:extLst>
          </p:cNvPr>
          <p:cNvGrpSpPr/>
          <p:nvPr/>
        </p:nvGrpSpPr>
        <p:grpSpPr>
          <a:xfrm>
            <a:off x="2942433" y="3470217"/>
            <a:ext cx="940360" cy="813151"/>
            <a:chOff x="3018633" y="2936294"/>
            <a:chExt cx="940360" cy="813151"/>
          </a:xfrm>
        </p:grpSpPr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9CB8B690-C815-FCE8-D731-2CA1E66E9394}"/>
                </a:ext>
              </a:extLst>
            </p:cNvPr>
            <p:cNvSpPr/>
            <p:nvPr/>
          </p:nvSpPr>
          <p:spPr>
            <a:xfrm>
              <a:off x="3018633" y="2957445"/>
              <a:ext cx="792000" cy="792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80161E97-AAA9-0FB3-3E5A-85F564FDD97E}"/>
                </a:ext>
              </a:extLst>
            </p:cNvPr>
            <p:cNvSpPr txBox="1"/>
            <p:nvPr/>
          </p:nvSpPr>
          <p:spPr>
            <a:xfrm>
              <a:off x="3166993" y="2936294"/>
              <a:ext cx="792000" cy="79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sp>
        <p:nvSpPr>
          <p:cNvPr id="52" name="ZoneTexte 51">
            <a:extLst>
              <a:ext uri="{FF2B5EF4-FFF2-40B4-BE49-F238E27FC236}">
                <a16:creationId xmlns:a16="http://schemas.microsoft.com/office/drawing/2014/main" id="{6620B3A8-D08D-6207-48A5-56BFFD9BD4A7}"/>
              </a:ext>
            </a:extLst>
          </p:cNvPr>
          <p:cNvSpPr txBox="1"/>
          <p:nvPr/>
        </p:nvSpPr>
        <p:spPr>
          <a:xfrm>
            <a:off x="2154300" y="3491340"/>
            <a:ext cx="792000" cy="79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2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5705C448-F07E-D3B9-AF10-DD03E601DD9B}"/>
              </a:ext>
            </a:extLst>
          </p:cNvPr>
          <p:cNvGrpSpPr/>
          <p:nvPr/>
        </p:nvGrpSpPr>
        <p:grpSpPr>
          <a:xfrm>
            <a:off x="1079528" y="3443222"/>
            <a:ext cx="874981" cy="818822"/>
            <a:chOff x="1155728" y="2909299"/>
            <a:chExt cx="874981" cy="818822"/>
          </a:xfrm>
        </p:grpSpPr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6B956636-BD92-2D72-2101-60448B567D8E}"/>
                </a:ext>
              </a:extLst>
            </p:cNvPr>
            <p:cNvSpPr/>
            <p:nvPr/>
          </p:nvSpPr>
          <p:spPr>
            <a:xfrm>
              <a:off x="1155728" y="2936121"/>
              <a:ext cx="792000" cy="792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54E1DA31-7800-7FA3-1414-A721E25C2FE8}"/>
                </a:ext>
              </a:extLst>
            </p:cNvPr>
            <p:cNvSpPr txBox="1"/>
            <p:nvPr/>
          </p:nvSpPr>
          <p:spPr>
            <a:xfrm>
              <a:off x="1238709" y="2909299"/>
              <a:ext cx="792000" cy="79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sp>
        <p:nvSpPr>
          <p:cNvPr id="54" name="Ellipse 53">
            <a:extLst>
              <a:ext uri="{FF2B5EF4-FFF2-40B4-BE49-F238E27FC236}">
                <a16:creationId xmlns:a16="http://schemas.microsoft.com/office/drawing/2014/main" id="{F7CFD907-3954-BDF0-FB89-1E5493A2FE9C}"/>
              </a:ext>
            </a:extLst>
          </p:cNvPr>
          <p:cNvSpPr/>
          <p:nvPr/>
        </p:nvSpPr>
        <p:spPr>
          <a:xfrm>
            <a:off x="161679" y="3462331"/>
            <a:ext cx="792000" cy="792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2945477C-6483-0365-176F-37EB7094C2EB}"/>
              </a:ext>
            </a:extLst>
          </p:cNvPr>
          <p:cNvSpPr txBox="1"/>
          <p:nvPr/>
        </p:nvSpPr>
        <p:spPr>
          <a:xfrm>
            <a:off x="244660" y="3435509"/>
            <a:ext cx="7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10" name="Flèche : courbe vers la droite 9">
            <a:extLst>
              <a:ext uri="{FF2B5EF4-FFF2-40B4-BE49-F238E27FC236}">
                <a16:creationId xmlns:a16="http://schemas.microsoft.com/office/drawing/2014/main" id="{BAB9CDE0-538A-5D1E-AD3F-4C1282F58407}"/>
              </a:ext>
            </a:extLst>
          </p:cNvPr>
          <p:cNvSpPr/>
          <p:nvPr/>
        </p:nvSpPr>
        <p:spPr>
          <a:xfrm rot="16200000" flipH="1">
            <a:off x="1166605" y="1922536"/>
            <a:ext cx="923329" cy="2077463"/>
          </a:xfrm>
          <a:prstGeom prst="curvedRightArrow">
            <a:avLst>
              <a:gd name="adj1" fmla="val 25000"/>
              <a:gd name="adj2" fmla="val 50000"/>
              <a:gd name="adj3" fmla="val 53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Flèche : courbe vers la droite 10">
            <a:extLst>
              <a:ext uri="{FF2B5EF4-FFF2-40B4-BE49-F238E27FC236}">
                <a16:creationId xmlns:a16="http://schemas.microsoft.com/office/drawing/2014/main" id="{7CABBECA-678D-7602-5680-11D34BAF7DAD}"/>
              </a:ext>
            </a:extLst>
          </p:cNvPr>
          <p:cNvSpPr/>
          <p:nvPr/>
        </p:nvSpPr>
        <p:spPr>
          <a:xfrm rot="16200000" flipH="1">
            <a:off x="3025128" y="1894734"/>
            <a:ext cx="923329" cy="2077463"/>
          </a:xfrm>
          <a:prstGeom prst="curvedRightArrow">
            <a:avLst>
              <a:gd name="adj1" fmla="val 25000"/>
              <a:gd name="adj2" fmla="val 50000"/>
              <a:gd name="adj3" fmla="val 53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Flèche : courbe vers la droite 11">
            <a:extLst>
              <a:ext uri="{FF2B5EF4-FFF2-40B4-BE49-F238E27FC236}">
                <a16:creationId xmlns:a16="http://schemas.microsoft.com/office/drawing/2014/main" id="{2A2636E3-823E-C26C-D810-CACC59603210}"/>
              </a:ext>
            </a:extLst>
          </p:cNvPr>
          <p:cNvSpPr/>
          <p:nvPr/>
        </p:nvSpPr>
        <p:spPr>
          <a:xfrm rot="16200000" flipH="1">
            <a:off x="4855681" y="1922535"/>
            <a:ext cx="923329" cy="2077463"/>
          </a:xfrm>
          <a:prstGeom prst="curvedRightArrow">
            <a:avLst>
              <a:gd name="adj1" fmla="val 25000"/>
              <a:gd name="adj2" fmla="val 50000"/>
              <a:gd name="adj3" fmla="val 53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Flèche : courbe vers la droite 12">
            <a:extLst>
              <a:ext uri="{FF2B5EF4-FFF2-40B4-BE49-F238E27FC236}">
                <a16:creationId xmlns:a16="http://schemas.microsoft.com/office/drawing/2014/main" id="{0094D7FF-AC61-DABE-99DB-16C13B66E9DE}"/>
              </a:ext>
            </a:extLst>
          </p:cNvPr>
          <p:cNvSpPr/>
          <p:nvPr/>
        </p:nvSpPr>
        <p:spPr>
          <a:xfrm rot="16200000" flipH="1">
            <a:off x="6548061" y="1906221"/>
            <a:ext cx="923329" cy="2077463"/>
          </a:xfrm>
          <a:prstGeom prst="curvedRightArrow">
            <a:avLst>
              <a:gd name="adj1" fmla="val 25000"/>
              <a:gd name="adj2" fmla="val 50000"/>
              <a:gd name="adj3" fmla="val 53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Flèche : courbe vers la droite 16">
            <a:extLst>
              <a:ext uri="{FF2B5EF4-FFF2-40B4-BE49-F238E27FC236}">
                <a16:creationId xmlns:a16="http://schemas.microsoft.com/office/drawing/2014/main" id="{CE9D24A7-85A5-0911-C5F0-EB28044B7ECD}"/>
              </a:ext>
            </a:extLst>
          </p:cNvPr>
          <p:cNvSpPr/>
          <p:nvPr/>
        </p:nvSpPr>
        <p:spPr>
          <a:xfrm rot="16200000" flipH="1">
            <a:off x="10226572" y="1906221"/>
            <a:ext cx="923329" cy="2077463"/>
          </a:xfrm>
          <a:prstGeom prst="curvedRightArrow">
            <a:avLst>
              <a:gd name="adj1" fmla="val 25000"/>
              <a:gd name="adj2" fmla="val 50000"/>
              <a:gd name="adj3" fmla="val 53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Flèche : courbe vers la droite 17">
            <a:extLst>
              <a:ext uri="{FF2B5EF4-FFF2-40B4-BE49-F238E27FC236}">
                <a16:creationId xmlns:a16="http://schemas.microsoft.com/office/drawing/2014/main" id="{DF273E01-ECC2-D5A8-B45B-9A0A03779948}"/>
              </a:ext>
            </a:extLst>
          </p:cNvPr>
          <p:cNvSpPr/>
          <p:nvPr/>
        </p:nvSpPr>
        <p:spPr>
          <a:xfrm rot="16200000" flipH="1">
            <a:off x="8396019" y="1883838"/>
            <a:ext cx="923329" cy="2077463"/>
          </a:xfrm>
          <a:prstGeom prst="curvedRightArrow">
            <a:avLst>
              <a:gd name="adj1" fmla="val 25000"/>
              <a:gd name="adj2" fmla="val 50000"/>
              <a:gd name="adj3" fmla="val 53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63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1" grpId="2" animBg="1"/>
      <p:bldP spid="12" grpId="0" animBg="1"/>
      <p:bldP spid="12" grpId="1" animBg="1"/>
      <p:bldP spid="13" grpId="0" animBg="1"/>
      <p:bldP spid="13" grpId="1" animBg="1"/>
      <p:bldP spid="17" grpId="0" animBg="1"/>
      <p:bldP spid="18" grpId="0" animBg="1"/>
      <p:bldP spid="1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èche : pentagone 2">
            <a:extLst>
              <a:ext uri="{FF2B5EF4-FFF2-40B4-BE49-F238E27FC236}">
                <a16:creationId xmlns:a16="http://schemas.microsoft.com/office/drawing/2014/main" id="{9CA3A0A0-D2D2-1711-AC37-681D10B1CDE0}"/>
              </a:ext>
            </a:extLst>
          </p:cNvPr>
          <p:cNvSpPr/>
          <p:nvPr/>
        </p:nvSpPr>
        <p:spPr>
          <a:xfrm>
            <a:off x="933450" y="609600"/>
            <a:ext cx="10325100" cy="828675"/>
          </a:xfrm>
          <a:prstGeom prst="homePlate">
            <a:avLst/>
          </a:prstGeom>
          <a:solidFill>
            <a:srgbClr val="FDE0B8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5994871-E8AA-3076-5E0B-9386E79750C3}"/>
              </a:ext>
            </a:extLst>
          </p:cNvPr>
          <p:cNvSpPr txBox="1"/>
          <p:nvPr/>
        </p:nvSpPr>
        <p:spPr>
          <a:xfrm>
            <a:off x="2662237" y="516105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2" action="ppaction://hlinksldjump"/>
              </a:rPr>
              <a:t>JOUR 1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5" name="Flèche : pentagone 4">
            <a:extLst>
              <a:ext uri="{FF2B5EF4-FFF2-40B4-BE49-F238E27FC236}">
                <a16:creationId xmlns:a16="http://schemas.microsoft.com/office/drawing/2014/main" id="{707914C4-B151-45A4-1674-32E357238794}"/>
              </a:ext>
            </a:extLst>
          </p:cNvPr>
          <p:cNvSpPr/>
          <p:nvPr/>
        </p:nvSpPr>
        <p:spPr>
          <a:xfrm>
            <a:off x="933450" y="2019300"/>
            <a:ext cx="10325100" cy="828675"/>
          </a:xfrm>
          <a:prstGeom prst="homePlate">
            <a:avLst/>
          </a:prstGeom>
          <a:solidFill>
            <a:srgbClr val="FDE0B8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AC870DA-A7A6-19A5-6178-D2962D081104}"/>
              </a:ext>
            </a:extLst>
          </p:cNvPr>
          <p:cNvSpPr txBox="1"/>
          <p:nvPr/>
        </p:nvSpPr>
        <p:spPr>
          <a:xfrm>
            <a:off x="2662237" y="1925805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3" action="ppaction://hlinksldjump"/>
              </a:rPr>
              <a:t>JOUR 2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7" name="Flèche : pentagone 6">
            <a:extLst>
              <a:ext uri="{FF2B5EF4-FFF2-40B4-BE49-F238E27FC236}">
                <a16:creationId xmlns:a16="http://schemas.microsoft.com/office/drawing/2014/main" id="{81FE6EDC-902A-E1BC-EDAE-8508C18EFAC3}"/>
              </a:ext>
            </a:extLst>
          </p:cNvPr>
          <p:cNvSpPr/>
          <p:nvPr/>
        </p:nvSpPr>
        <p:spPr>
          <a:xfrm>
            <a:off x="933450" y="3522495"/>
            <a:ext cx="10325100" cy="828675"/>
          </a:xfrm>
          <a:prstGeom prst="homePlate">
            <a:avLst/>
          </a:prstGeom>
          <a:solidFill>
            <a:srgbClr val="FDE0B8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D525A83-8E9F-B108-A0E3-D813DDC66E0D}"/>
              </a:ext>
            </a:extLst>
          </p:cNvPr>
          <p:cNvSpPr txBox="1"/>
          <p:nvPr/>
        </p:nvSpPr>
        <p:spPr>
          <a:xfrm>
            <a:off x="2662237" y="3429000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4" action="ppaction://hlinksldjump"/>
              </a:rPr>
              <a:t>JOUR 3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9" name="Flèche : pentagone 8">
            <a:extLst>
              <a:ext uri="{FF2B5EF4-FFF2-40B4-BE49-F238E27FC236}">
                <a16:creationId xmlns:a16="http://schemas.microsoft.com/office/drawing/2014/main" id="{E61D336B-5E91-A79A-50D5-711CA0E6A6D5}"/>
              </a:ext>
            </a:extLst>
          </p:cNvPr>
          <p:cNvSpPr/>
          <p:nvPr/>
        </p:nvSpPr>
        <p:spPr>
          <a:xfrm>
            <a:off x="819150" y="5025690"/>
            <a:ext cx="10325100" cy="828675"/>
          </a:xfrm>
          <a:prstGeom prst="homePlate">
            <a:avLst/>
          </a:prstGeom>
          <a:solidFill>
            <a:srgbClr val="FDE0B8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B912F8B-07E2-FC6F-3403-644377E3E513}"/>
              </a:ext>
            </a:extLst>
          </p:cNvPr>
          <p:cNvSpPr txBox="1"/>
          <p:nvPr/>
        </p:nvSpPr>
        <p:spPr>
          <a:xfrm>
            <a:off x="2547937" y="4932195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5" action="ppaction://hlinksldjump"/>
              </a:rPr>
              <a:t>JOUR 4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10DC6278-F722-1699-065B-71905FD28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505" y="6432263"/>
            <a:ext cx="3128345" cy="34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Flèche : pentagone 10">
            <a:extLst>
              <a:ext uri="{FF2B5EF4-FFF2-40B4-BE49-F238E27FC236}">
                <a16:creationId xmlns:a16="http://schemas.microsoft.com/office/drawing/2014/main" id="{09F8A17C-242F-1F4E-C8B6-C10F230C732F}"/>
              </a:ext>
            </a:extLst>
          </p:cNvPr>
          <p:cNvSpPr/>
          <p:nvPr/>
        </p:nvSpPr>
        <p:spPr>
          <a:xfrm>
            <a:off x="962025" y="609600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 : pentagone 11">
            <a:extLst>
              <a:ext uri="{FF2B5EF4-FFF2-40B4-BE49-F238E27FC236}">
                <a16:creationId xmlns:a16="http://schemas.microsoft.com/office/drawing/2014/main" id="{2AD86306-0889-DA67-23DB-B87E2BB2084E}"/>
              </a:ext>
            </a:extLst>
          </p:cNvPr>
          <p:cNvSpPr/>
          <p:nvPr/>
        </p:nvSpPr>
        <p:spPr>
          <a:xfrm>
            <a:off x="962025" y="2019300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 : pentagone 13">
            <a:extLst>
              <a:ext uri="{FF2B5EF4-FFF2-40B4-BE49-F238E27FC236}">
                <a16:creationId xmlns:a16="http://schemas.microsoft.com/office/drawing/2014/main" id="{6E7AEBBE-EC60-79AE-2248-0D04BF48568B}"/>
              </a:ext>
            </a:extLst>
          </p:cNvPr>
          <p:cNvSpPr/>
          <p:nvPr/>
        </p:nvSpPr>
        <p:spPr>
          <a:xfrm>
            <a:off x="962025" y="3522495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 : pentagone 14">
            <a:extLst>
              <a:ext uri="{FF2B5EF4-FFF2-40B4-BE49-F238E27FC236}">
                <a16:creationId xmlns:a16="http://schemas.microsoft.com/office/drawing/2014/main" id="{B43E039F-9346-47C4-3E0F-DA660D99FF7A}"/>
              </a:ext>
            </a:extLst>
          </p:cNvPr>
          <p:cNvSpPr/>
          <p:nvPr/>
        </p:nvSpPr>
        <p:spPr>
          <a:xfrm>
            <a:off x="847725" y="5025690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3CB8751-EAFF-091C-4AC0-10C18D7B6042}"/>
              </a:ext>
            </a:extLst>
          </p:cNvPr>
          <p:cNvSpPr txBox="1"/>
          <p:nvPr/>
        </p:nvSpPr>
        <p:spPr>
          <a:xfrm>
            <a:off x="2576512" y="4932195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5" action="ppaction://hlinksldjump"/>
              </a:rPr>
              <a:t>JOUR 4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DB2B901-C99F-4741-71D0-A72CDAF6EF66}"/>
              </a:ext>
            </a:extLst>
          </p:cNvPr>
          <p:cNvSpPr txBox="1"/>
          <p:nvPr/>
        </p:nvSpPr>
        <p:spPr>
          <a:xfrm>
            <a:off x="2576512" y="516104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2" action="ppaction://hlinksldjump"/>
              </a:rPr>
              <a:t>JOUR 1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18" name="ZoneTexte 17">
            <a:hlinkClick r:id="rId3" action="ppaction://hlinksldjump"/>
            <a:extLst>
              <a:ext uri="{FF2B5EF4-FFF2-40B4-BE49-F238E27FC236}">
                <a16:creationId xmlns:a16="http://schemas.microsoft.com/office/drawing/2014/main" id="{AEA72C08-A631-B37F-63CD-188614D687D4}"/>
              </a:ext>
            </a:extLst>
          </p:cNvPr>
          <p:cNvSpPr txBox="1"/>
          <p:nvPr/>
        </p:nvSpPr>
        <p:spPr>
          <a:xfrm>
            <a:off x="2690812" y="1880622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3" action="ppaction://hlinksldjump"/>
              </a:rPr>
              <a:t>JOUR 2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2CF2162-1F95-732D-22E4-723BA7182E4A}"/>
              </a:ext>
            </a:extLst>
          </p:cNvPr>
          <p:cNvSpPr txBox="1"/>
          <p:nvPr/>
        </p:nvSpPr>
        <p:spPr>
          <a:xfrm>
            <a:off x="2662237" y="3408701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4" action="ppaction://hlinksldjump"/>
              </a:rPr>
              <a:t>JOUR 3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34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6BE0973A-D167-B766-C9EB-2182ED067201}"/>
              </a:ext>
            </a:extLst>
          </p:cNvPr>
          <p:cNvGrpSpPr/>
          <p:nvPr/>
        </p:nvGrpSpPr>
        <p:grpSpPr>
          <a:xfrm>
            <a:off x="2795069" y="1733550"/>
            <a:ext cx="6601862" cy="3390900"/>
            <a:chOff x="4942438" y="598333"/>
            <a:chExt cx="6601862" cy="3390900"/>
          </a:xfrm>
          <a:solidFill>
            <a:srgbClr val="EDEDA6"/>
          </a:solidFill>
        </p:grpSpPr>
        <p:sp>
          <p:nvSpPr>
            <p:cNvPr id="5" name="Organigramme : Bande perforée 4">
              <a:extLst>
                <a:ext uri="{FF2B5EF4-FFF2-40B4-BE49-F238E27FC236}">
                  <a16:creationId xmlns:a16="http://schemas.microsoft.com/office/drawing/2014/main" id="{A2C7B257-2F29-C24A-A981-8AB329968B1B}"/>
                </a:ext>
              </a:extLst>
            </p:cNvPr>
            <p:cNvSpPr/>
            <p:nvPr/>
          </p:nvSpPr>
          <p:spPr>
            <a:xfrm>
              <a:off x="4942438" y="598333"/>
              <a:ext cx="6601862" cy="3390900"/>
            </a:xfrm>
            <a:prstGeom prst="flowChartPunchedTap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C5B9576-1EB4-314E-E864-C73BD7AA8DCD}"/>
                </a:ext>
              </a:extLst>
            </p:cNvPr>
            <p:cNvSpPr txBox="1"/>
            <p:nvPr/>
          </p:nvSpPr>
          <p:spPr>
            <a:xfrm>
              <a:off x="5104881" y="1739785"/>
              <a:ext cx="6276975" cy="110799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600" b="1" dirty="0">
                  <a:latin typeface="Acceseditionsscript Normal" panose="00000500000000000000" pitchFamily="50" charset="0"/>
                </a:rPr>
                <a:t>Jour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3262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 : pentagone 1">
            <a:extLst>
              <a:ext uri="{FF2B5EF4-FFF2-40B4-BE49-F238E27FC236}">
                <a16:creationId xmlns:a16="http://schemas.microsoft.com/office/drawing/2014/main" id="{077F7B87-9BBD-F921-7E56-E3EB73F0F4F5}"/>
              </a:ext>
            </a:extLst>
          </p:cNvPr>
          <p:cNvSpPr/>
          <p:nvPr/>
        </p:nvSpPr>
        <p:spPr>
          <a:xfrm>
            <a:off x="933450" y="225090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E267913-D5C2-1060-3685-109639ED57F2}"/>
              </a:ext>
            </a:extLst>
          </p:cNvPr>
          <p:cNvSpPr txBox="1"/>
          <p:nvPr/>
        </p:nvSpPr>
        <p:spPr>
          <a:xfrm>
            <a:off x="2662237" y="131595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</a:rPr>
              <a:t>JOUR 1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8CB492A-563E-B27A-BC3A-2F0FC87E2961}"/>
              </a:ext>
            </a:extLst>
          </p:cNvPr>
          <p:cNvSpPr txBox="1"/>
          <p:nvPr/>
        </p:nvSpPr>
        <p:spPr>
          <a:xfrm>
            <a:off x="3971417" y="1240753"/>
            <a:ext cx="456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Je prends connaissance des pièces du tangram</a:t>
            </a:r>
          </a:p>
        </p:txBody>
      </p:sp>
      <p:sp>
        <p:nvSpPr>
          <p:cNvPr id="37" name="Text Box 5">
            <a:extLst>
              <a:ext uri="{FF2B5EF4-FFF2-40B4-BE49-F238E27FC236}">
                <a16:creationId xmlns:a16="http://schemas.microsoft.com/office/drawing/2014/main" id="{08F9913C-9B6B-62D6-9D67-B8F70C154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273" y="6552851"/>
            <a:ext cx="3128345" cy="34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9D2D6293-7C58-F349-0094-249E72B345EC}"/>
              </a:ext>
            </a:extLst>
          </p:cNvPr>
          <p:cNvGrpSpPr/>
          <p:nvPr/>
        </p:nvGrpSpPr>
        <p:grpSpPr>
          <a:xfrm>
            <a:off x="426477" y="1749785"/>
            <a:ext cx="5533228" cy="2547769"/>
            <a:chOff x="426477" y="1749785"/>
            <a:chExt cx="5533228" cy="2547769"/>
          </a:xfrm>
        </p:grpSpPr>
        <p:pic>
          <p:nvPicPr>
            <p:cNvPr id="54" name="Image 53">
              <a:extLst>
                <a:ext uri="{FF2B5EF4-FFF2-40B4-BE49-F238E27FC236}">
                  <a16:creationId xmlns:a16="http://schemas.microsoft.com/office/drawing/2014/main" id="{F06C55DB-1E36-7380-B1E9-FE2F9EAFB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045" b="89950" l="9957" r="89610">
                          <a14:foregroundMark x1="19048" y1="9045" x2="19048" y2="904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26477" y="1749785"/>
              <a:ext cx="2957461" cy="2547769"/>
            </a:xfrm>
            <a:prstGeom prst="rect">
              <a:avLst/>
            </a:prstGeom>
          </p:spPr>
        </p:pic>
        <p:pic>
          <p:nvPicPr>
            <p:cNvPr id="55" name="Image 54">
              <a:extLst>
                <a:ext uri="{FF2B5EF4-FFF2-40B4-BE49-F238E27FC236}">
                  <a16:creationId xmlns:a16="http://schemas.microsoft.com/office/drawing/2014/main" id="{FBEAAB28-0FF8-632A-B5DD-008672E6D0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045" b="89950" l="9957" r="89610">
                          <a14:foregroundMark x1="19048" y1="9045" x2="19048" y2="904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002244" y="1749785"/>
              <a:ext cx="2957461" cy="2547769"/>
            </a:xfrm>
            <a:prstGeom prst="rect">
              <a:avLst/>
            </a:prstGeom>
          </p:spPr>
        </p:pic>
      </p:grpSp>
      <p:pic>
        <p:nvPicPr>
          <p:cNvPr id="56" name="Image 55">
            <a:extLst>
              <a:ext uri="{FF2B5EF4-FFF2-40B4-BE49-F238E27FC236}">
                <a16:creationId xmlns:a16="http://schemas.microsoft.com/office/drawing/2014/main" id="{EC955919-8ABE-7D7A-DE0A-B160BC7583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45" b="89950" l="9957" r="89610">
                        <a14:foregroundMark x1="19048" y1="9045" x2="19048" y2="90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09977" y="2399689"/>
            <a:ext cx="2111207" cy="1818745"/>
          </a:xfrm>
          <a:prstGeom prst="rect">
            <a:avLst/>
          </a:prstGeom>
        </p:spPr>
      </p:pic>
      <p:grpSp>
        <p:nvGrpSpPr>
          <p:cNvPr id="78" name="Groupe 77">
            <a:extLst>
              <a:ext uri="{FF2B5EF4-FFF2-40B4-BE49-F238E27FC236}">
                <a16:creationId xmlns:a16="http://schemas.microsoft.com/office/drawing/2014/main" id="{7DE1DF49-24D4-59FE-6352-CAC88AACBDA2}"/>
              </a:ext>
            </a:extLst>
          </p:cNvPr>
          <p:cNvGrpSpPr/>
          <p:nvPr/>
        </p:nvGrpSpPr>
        <p:grpSpPr>
          <a:xfrm>
            <a:off x="8021184" y="2734266"/>
            <a:ext cx="3372860" cy="1484168"/>
            <a:chOff x="8021184" y="2734266"/>
            <a:chExt cx="3372860" cy="1484168"/>
          </a:xfrm>
        </p:grpSpPr>
        <p:pic>
          <p:nvPicPr>
            <p:cNvPr id="57" name="Image 56">
              <a:extLst>
                <a:ext uri="{FF2B5EF4-FFF2-40B4-BE49-F238E27FC236}">
                  <a16:creationId xmlns:a16="http://schemas.microsoft.com/office/drawing/2014/main" id="{8130F1C2-FEB2-4B74-88E7-729EFFAE2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045" b="89950" l="9957" r="89610">
                          <a14:foregroundMark x1="19048" y1="9045" x2="19048" y2="904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021184" y="2828967"/>
              <a:ext cx="1612900" cy="1389467"/>
            </a:xfrm>
            <a:prstGeom prst="rect">
              <a:avLst/>
            </a:prstGeom>
          </p:spPr>
        </p:pic>
        <p:pic>
          <p:nvPicPr>
            <p:cNvPr id="58" name="Image 57">
              <a:extLst>
                <a:ext uri="{FF2B5EF4-FFF2-40B4-BE49-F238E27FC236}">
                  <a16:creationId xmlns:a16="http://schemas.microsoft.com/office/drawing/2014/main" id="{CD5C419E-4956-34CA-8D58-214A80E493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045" b="89950" l="9957" r="89610">
                          <a14:foregroundMark x1="19048" y1="9045" x2="19048" y2="904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781144" y="2734266"/>
              <a:ext cx="1612900" cy="1389467"/>
            </a:xfrm>
            <a:prstGeom prst="rect">
              <a:avLst/>
            </a:prstGeom>
          </p:spPr>
        </p:pic>
      </p:grpSp>
      <p:pic>
        <p:nvPicPr>
          <p:cNvPr id="63" name="Image 62">
            <a:extLst>
              <a:ext uri="{FF2B5EF4-FFF2-40B4-BE49-F238E27FC236}">
                <a16:creationId xmlns:a16="http://schemas.microsoft.com/office/drawing/2014/main" id="{EC299170-D198-C614-7F66-B12076CBDC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527" b="95699" l="6316" r="91579">
                        <a14:foregroundMark x1="8421" y1="9677" x2="66316" y2="21505"/>
                        <a14:foregroundMark x1="66316" y1="21505" x2="75789" y2="75269"/>
                        <a14:foregroundMark x1="75789" y1="75269" x2="43158" y2="87097"/>
                        <a14:foregroundMark x1="43158" y1="87097" x2="28421" y2="76344"/>
                        <a14:foregroundMark x1="28421" y1="76344" x2="23158" y2="23656"/>
                        <a14:foregroundMark x1="86316" y1="15054" x2="86316" y2="15054"/>
                        <a14:foregroundMark x1="91579" y1="31183" x2="91579" y2="31183"/>
                        <a14:foregroundMark x1="86316" y1="95699" x2="86316" y2="9569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33421" y="4791282"/>
            <a:ext cx="1295105" cy="1267840"/>
          </a:xfrm>
          <a:prstGeom prst="rect">
            <a:avLst/>
          </a:prstGeom>
        </p:spPr>
      </p:pic>
      <p:pic>
        <p:nvPicPr>
          <p:cNvPr id="71" name="Image 70">
            <a:extLst>
              <a:ext uri="{FF2B5EF4-FFF2-40B4-BE49-F238E27FC236}">
                <a16:creationId xmlns:a16="http://schemas.microsoft.com/office/drawing/2014/main" id="{208857AC-6C06-F839-A821-A98CB55541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195" b="88312" l="10000" r="99474">
                        <a14:foregroundMark x1="10526" y1="5195" x2="10526" y2="5195"/>
                        <a14:foregroundMark x1="99474" y1="85714" x2="99474" y2="857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31565" y="4873515"/>
            <a:ext cx="3446920" cy="139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34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 : pentagone 1">
            <a:extLst>
              <a:ext uri="{FF2B5EF4-FFF2-40B4-BE49-F238E27FC236}">
                <a16:creationId xmlns:a16="http://schemas.microsoft.com/office/drawing/2014/main" id="{077F7B87-9BBD-F921-7E56-E3EB73F0F4F5}"/>
              </a:ext>
            </a:extLst>
          </p:cNvPr>
          <p:cNvSpPr/>
          <p:nvPr/>
        </p:nvSpPr>
        <p:spPr>
          <a:xfrm>
            <a:off x="933450" y="225090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E267913-D5C2-1060-3685-109639ED57F2}"/>
              </a:ext>
            </a:extLst>
          </p:cNvPr>
          <p:cNvSpPr txBox="1"/>
          <p:nvPr/>
        </p:nvSpPr>
        <p:spPr>
          <a:xfrm>
            <a:off x="2662237" y="131595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</a:rPr>
              <a:t>JOUR 1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8CB492A-563E-B27A-BC3A-2F0FC87E2961}"/>
              </a:ext>
            </a:extLst>
          </p:cNvPr>
          <p:cNvSpPr txBox="1"/>
          <p:nvPr/>
        </p:nvSpPr>
        <p:spPr>
          <a:xfrm>
            <a:off x="3971417" y="1240753"/>
            <a:ext cx="456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Je prends connaissance des pièces du tangram</a:t>
            </a:r>
          </a:p>
        </p:txBody>
      </p:sp>
      <p:sp>
        <p:nvSpPr>
          <p:cNvPr id="37" name="Text Box 5">
            <a:extLst>
              <a:ext uri="{FF2B5EF4-FFF2-40B4-BE49-F238E27FC236}">
                <a16:creationId xmlns:a16="http://schemas.microsoft.com/office/drawing/2014/main" id="{08F9913C-9B6B-62D6-9D67-B8F70C154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5540" y="6336597"/>
            <a:ext cx="3128345" cy="34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4" name="Image 53">
            <a:extLst>
              <a:ext uri="{FF2B5EF4-FFF2-40B4-BE49-F238E27FC236}">
                <a16:creationId xmlns:a16="http://schemas.microsoft.com/office/drawing/2014/main" id="{F06C55DB-1E36-7380-B1E9-FE2F9EAFBB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45" b="89950" l="9957" r="89610">
                        <a14:foregroundMark x1="19048" y1="9045" x2="19048" y2="90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0800000">
            <a:off x="3296736" y="3819542"/>
            <a:ext cx="3405317" cy="2933584"/>
          </a:xfrm>
          <a:prstGeom prst="rect">
            <a:avLst/>
          </a:prstGeom>
        </p:spPr>
      </p:pic>
      <p:pic>
        <p:nvPicPr>
          <p:cNvPr id="55" name="Image 54">
            <a:extLst>
              <a:ext uri="{FF2B5EF4-FFF2-40B4-BE49-F238E27FC236}">
                <a16:creationId xmlns:a16="http://schemas.microsoft.com/office/drawing/2014/main" id="{FBEAAB28-0FF8-632A-B5DD-008672E6D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45" b="89950" l="9957" r="89610">
                        <a14:foregroundMark x1="19048" y1="9045" x2="19048" y2="90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200000">
            <a:off x="3247822" y="1559671"/>
            <a:ext cx="3366755" cy="2900364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EC955919-8ABE-7D7A-DE0A-B160BC7583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45" b="89950" l="9957" r="89610">
                        <a14:foregroundMark x1="19048" y1="9045" x2="19048" y2="90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3512027">
            <a:off x="6344964" y="3126578"/>
            <a:ext cx="2444462" cy="2105835"/>
          </a:xfrm>
          <a:prstGeom prst="rect">
            <a:avLst/>
          </a:prstGeom>
        </p:spPr>
      </p:pic>
      <p:pic>
        <p:nvPicPr>
          <p:cNvPr id="57" name="Image 56">
            <a:extLst>
              <a:ext uri="{FF2B5EF4-FFF2-40B4-BE49-F238E27FC236}">
                <a16:creationId xmlns:a16="http://schemas.microsoft.com/office/drawing/2014/main" id="{8130F1C2-FEB2-4B74-88E7-729EFFAE2F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45" b="89950" l="9957" r="89610">
                        <a14:foregroundMark x1="19048" y1="9045" x2="19048" y2="90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66155" y="1637529"/>
            <a:ext cx="1612900" cy="1389467"/>
          </a:xfrm>
          <a:prstGeom prst="rect">
            <a:avLst/>
          </a:prstGeom>
        </p:spPr>
      </p:pic>
      <p:pic>
        <p:nvPicPr>
          <p:cNvPr id="58" name="Image 57">
            <a:extLst>
              <a:ext uri="{FF2B5EF4-FFF2-40B4-BE49-F238E27FC236}">
                <a16:creationId xmlns:a16="http://schemas.microsoft.com/office/drawing/2014/main" id="{CD5C419E-4956-34CA-8D58-214A80E49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45" b="89950" l="9957" r="89610">
                        <a14:foregroundMark x1="19048" y1="9045" x2="19048" y2="90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5886596" y="3942428"/>
            <a:ext cx="1612900" cy="1389467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:a16="http://schemas.microsoft.com/office/drawing/2014/main" id="{EC299170-D198-C614-7F66-B12076CBDC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527" b="95699" l="6316" r="91579">
                        <a14:foregroundMark x1="8421" y1="9677" x2="66316" y2="21505"/>
                        <a14:foregroundMark x1="66316" y1="21505" x2="75789" y2="75269"/>
                        <a14:foregroundMark x1="75789" y1="75269" x2="43158" y2="87097"/>
                        <a14:foregroundMark x1="43158" y1="87097" x2="28421" y2="76344"/>
                        <a14:foregroundMark x1="28421" y1="76344" x2="23158" y2="23656"/>
                        <a14:foregroundMark x1="86316" y1="15054" x2="86316" y2="15054"/>
                        <a14:foregroundMark x1="91579" y1="31183" x2="91579" y2="31183"/>
                        <a14:foregroundMark x1="86316" y1="95699" x2="86316" y2="9569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58402" y="2855902"/>
            <a:ext cx="1295105" cy="1267840"/>
          </a:xfrm>
          <a:prstGeom prst="rect">
            <a:avLst/>
          </a:prstGeom>
        </p:spPr>
      </p:pic>
      <p:pic>
        <p:nvPicPr>
          <p:cNvPr id="71" name="Image 70">
            <a:extLst>
              <a:ext uri="{FF2B5EF4-FFF2-40B4-BE49-F238E27FC236}">
                <a16:creationId xmlns:a16="http://schemas.microsoft.com/office/drawing/2014/main" id="{208857AC-6C06-F839-A821-A98CB55541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195" b="88312" l="10000" r="99474">
                        <a14:foregroundMark x1="10526" y1="5195" x2="10526" y2="5195"/>
                        <a14:foregroundMark x1="99474" y1="85714" x2="99474" y2="857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8103781" flipH="1">
            <a:off x="5265494" y="4826063"/>
            <a:ext cx="2814221" cy="114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126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6BE0973A-D167-B766-C9EB-2182ED067201}"/>
              </a:ext>
            </a:extLst>
          </p:cNvPr>
          <p:cNvGrpSpPr/>
          <p:nvPr/>
        </p:nvGrpSpPr>
        <p:grpSpPr>
          <a:xfrm>
            <a:off x="2795069" y="1733550"/>
            <a:ext cx="6601862" cy="3390900"/>
            <a:chOff x="4942438" y="598333"/>
            <a:chExt cx="6601862" cy="3390900"/>
          </a:xfrm>
          <a:solidFill>
            <a:srgbClr val="EDEDA6"/>
          </a:solidFill>
        </p:grpSpPr>
        <p:sp>
          <p:nvSpPr>
            <p:cNvPr id="5" name="Organigramme : Bande perforée 4">
              <a:extLst>
                <a:ext uri="{FF2B5EF4-FFF2-40B4-BE49-F238E27FC236}">
                  <a16:creationId xmlns:a16="http://schemas.microsoft.com/office/drawing/2014/main" id="{A2C7B257-2F29-C24A-A981-8AB329968B1B}"/>
                </a:ext>
              </a:extLst>
            </p:cNvPr>
            <p:cNvSpPr/>
            <p:nvPr/>
          </p:nvSpPr>
          <p:spPr>
            <a:xfrm>
              <a:off x="4942438" y="598333"/>
              <a:ext cx="6601862" cy="3390900"/>
            </a:xfrm>
            <a:prstGeom prst="flowChartPunchedTap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C5B9576-1EB4-314E-E864-C73BD7AA8DCD}"/>
                </a:ext>
              </a:extLst>
            </p:cNvPr>
            <p:cNvSpPr txBox="1"/>
            <p:nvPr/>
          </p:nvSpPr>
          <p:spPr>
            <a:xfrm>
              <a:off x="5104881" y="1739785"/>
              <a:ext cx="6276975" cy="110799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600" b="1" dirty="0">
                  <a:latin typeface="Acceseditionsscript Normal" panose="00000500000000000000" pitchFamily="50" charset="0"/>
                </a:rPr>
                <a:t>Jour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5305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268DD1DF-2B40-1359-2E23-F6AD93AA70AB}"/>
              </a:ext>
            </a:extLst>
          </p:cNvPr>
          <p:cNvGrpSpPr/>
          <p:nvPr/>
        </p:nvGrpSpPr>
        <p:grpSpPr>
          <a:xfrm>
            <a:off x="933450" y="230355"/>
            <a:ext cx="10325100" cy="1015663"/>
            <a:chOff x="933450" y="230355"/>
            <a:chExt cx="10325100" cy="1015663"/>
          </a:xfrm>
        </p:grpSpPr>
        <p:sp>
          <p:nvSpPr>
            <p:cNvPr id="2" name="Flèche : pentagone 1">
              <a:extLst>
                <a:ext uri="{FF2B5EF4-FFF2-40B4-BE49-F238E27FC236}">
                  <a16:creationId xmlns:a16="http://schemas.microsoft.com/office/drawing/2014/main" id="{378AE6A7-4B5B-63F2-284E-C9CA769CD80B}"/>
                </a:ext>
              </a:extLst>
            </p:cNvPr>
            <p:cNvSpPr/>
            <p:nvPr/>
          </p:nvSpPr>
          <p:spPr>
            <a:xfrm>
              <a:off x="933450" y="323850"/>
              <a:ext cx="10325100" cy="828675"/>
            </a:xfrm>
            <a:prstGeom prst="homePlate">
              <a:avLst/>
            </a:prstGeom>
            <a:solidFill>
              <a:srgbClr val="EDEDA6"/>
            </a:solidFill>
            <a:ln>
              <a:solidFill>
                <a:srgbClr val="FDE0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E97E9C55-0F78-8F0E-0825-C562C8286F70}"/>
                </a:ext>
              </a:extLst>
            </p:cNvPr>
            <p:cNvSpPr txBox="1"/>
            <p:nvPr/>
          </p:nvSpPr>
          <p:spPr>
            <a:xfrm>
              <a:off x="2662237" y="230355"/>
              <a:ext cx="686752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dirty="0">
                  <a:latin typeface="Acceseditionsscript Normal" panose="00000500000000000000" pitchFamily="50" charset="0"/>
                </a:rPr>
                <a:t>JOUR 2</a:t>
              </a:r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0336607E-290E-1DA8-EAA5-5EF02600910A}"/>
              </a:ext>
            </a:extLst>
          </p:cNvPr>
          <p:cNvSpPr txBox="1"/>
          <p:nvPr/>
        </p:nvSpPr>
        <p:spPr>
          <a:xfrm>
            <a:off x="3312553" y="1300622"/>
            <a:ext cx="5760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Je récite la comptine numérique en jouant au jeu du furet.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4F57A03F-EEEF-55C4-9B76-59C87A04F283}"/>
              </a:ext>
            </a:extLst>
          </p:cNvPr>
          <p:cNvSpPr/>
          <p:nvPr/>
        </p:nvSpPr>
        <p:spPr>
          <a:xfrm>
            <a:off x="210536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7CC57CE3-3853-4CB2-396E-2DF1193C4B09}"/>
              </a:ext>
            </a:extLst>
          </p:cNvPr>
          <p:cNvSpPr/>
          <p:nvPr/>
        </p:nvSpPr>
        <p:spPr>
          <a:xfrm>
            <a:off x="3113326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016E0110-48AB-6CD3-1677-536E35098546}"/>
              </a:ext>
            </a:extLst>
          </p:cNvPr>
          <p:cNvSpPr/>
          <p:nvPr/>
        </p:nvSpPr>
        <p:spPr>
          <a:xfrm>
            <a:off x="4121292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159CD8A1-E17D-5A44-3941-4A9E2CFFE699}"/>
              </a:ext>
            </a:extLst>
          </p:cNvPr>
          <p:cNvSpPr/>
          <p:nvPr/>
        </p:nvSpPr>
        <p:spPr>
          <a:xfrm>
            <a:off x="5129258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A5E3ED92-FD2C-7CAD-CB16-39D3DCFFD152}"/>
              </a:ext>
            </a:extLst>
          </p:cNvPr>
          <p:cNvSpPr/>
          <p:nvPr/>
        </p:nvSpPr>
        <p:spPr>
          <a:xfrm>
            <a:off x="6137224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29E13C23-1DA3-A5F7-46FF-A8C43EAF654B}"/>
              </a:ext>
            </a:extLst>
          </p:cNvPr>
          <p:cNvSpPr/>
          <p:nvPr/>
        </p:nvSpPr>
        <p:spPr>
          <a:xfrm>
            <a:off x="714519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8C792FB-20DD-BAEB-C6CD-EDF80802EC58}"/>
              </a:ext>
            </a:extLst>
          </p:cNvPr>
          <p:cNvSpPr/>
          <p:nvPr/>
        </p:nvSpPr>
        <p:spPr>
          <a:xfrm>
            <a:off x="8153156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65C9725B-D990-ED80-CD9C-DE2CCA2D796D}"/>
              </a:ext>
            </a:extLst>
          </p:cNvPr>
          <p:cNvSpPr/>
          <p:nvPr/>
        </p:nvSpPr>
        <p:spPr>
          <a:xfrm>
            <a:off x="9161122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0A72FEBC-9505-DC77-0820-381079B2B133}"/>
              </a:ext>
            </a:extLst>
          </p:cNvPr>
          <p:cNvSpPr/>
          <p:nvPr/>
        </p:nvSpPr>
        <p:spPr>
          <a:xfrm>
            <a:off x="1017567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4D25FF6E-52CB-CAFD-E4D3-8C55D3B8BB23}"/>
              </a:ext>
            </a:extLst>
          </p:cNvPr>
          <p:cNvSpPr/>
          <p:nvPr/>
        </p:nvSpPr>
        <p:spPr>
          <a:xfrm>
            <a:off x="109081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5E3F72E4-8A2C-A017-7F4F-38213F98C5CB}"/>
              </a:ext>
            </a:extLst>
          </p:cNvPr>
          <p:cNvSpPr/>
          <p:nvPr/>
        </p:nvSpPr>
        <p:spPr>
          <a:xfrm>
            <a:off x="210536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DC5EC544-E710-C421-B817-B048F4CF3533}"/>
              </a:ext>
            </a:extLst>
          </p:cNvPr>
          <p:cNvSpPr/>
          <p:nvPr/>
        </p:nvSpPr>
        <p:spPr>
          <a:xfrm>
            <a:off x="3113326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B831AB94-0D05-93FF-287D-25DA3DAE10FB}"/>
              </a:ext>
            </a:extLst>
          </p:cNvPr>
          <p:cNvSpPr/>
          <p:nvPr/>
        </p:nvSpPr>
        <p:spPr>
          <a:xfrm>
            <a:off x="412129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D3C92EA2-70E2-0945-2615-299D4EFC194E}"/>
              </a:ext>
            </a:extLst>
          </p:cNvPr>
          <p:cNvSpPr/>
          <p:nvPr/>
        </p:nvSpPr>
        <p:spPr>
          <a:xfrm>
            <a:off x="5129258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A6A2BF96-74EC-BBD4-999B-1F5814D3549A}"/>
              </a:ext>
            </a:extLst>
          </p:cNvPr>
          <p:cNvSpPr/>
          <p:nvPr/>
        </p:nvSpPr>
        <p:spPr>
          <a:xfrm>
            <a:off x="6137224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FC612E2F-6DDF-4D94-81CA-AA65BF396B0F}"/>
              </a:ext>
            </a:extLst>
          </p:cNvPr>
          <p:cNvSpPr/>
          <p:nvPr/>
        </p:nvSpPr>
        <p:spPr>
          <a:xfrm>
            <a:off x="714519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6186EC90-BAE1-E2B8-3CB2-EA7DFDD164BB}"/>
              </a:ext>
            </a:extLst>
          </p:cNvPr>
          <p:cNvSpPr/>
          <p:nvPr/>
        </p:nvSpPr>
        <p:spPr>
          <a:xfrm>
            <a:off x="8153156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B3301DAF-07C2-6AAB-EB48-56320CE74F33}"/>
              </a:ext>
            </a:extLst>
          </p:cNvPr>
          <p:cNvSpPr/>
          <p:nvPr/>
        </p:nvSpPr>
        <p:spPr>
          <a:xfrm>
            <a:off x="916112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2DC2F82C-4F1D-E087-9DB8-69115F2E5EBB}"/>
              </a:ext>
            </a:extLst>
          </p:cNvPr>
          <p:cNvSpPr/>
          <p:nvPr/>
        </p:nvSpPr>
        <p:spPr>
          <a:xfrm>
            <a:off x="1017567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DF560836-6252-B3D8-F3D3-F9B3E381B0AF}"/>
              </a:ext>
            </a:extLst>
          </p:cNvPr>
          <p:cNvSpPr/>
          <p:nvPr/>
        </p:nvSpPr>
        <p:spPr>
          <a:xfrm>
            <a:off x="109081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4C853547-5273-F426-0EF1-8ABB324A0CEE}"/>
              </a:ext>
            </a:extLst>
          </p:cNvPr>
          <p:cNvSpPr/>
          <p:nvPr/>
        </p:nvSpPr>
        <p:spPr>
          <a:xfrm>
            <a:off x="210536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EE074530-CFEB-1103-FF8B-D03D8896BB5B}"/>
              </a:ext>
            </a:extLst>
          </p:cNvPr>
          <p:cNvSpPr/>
          <p:nvPr/>
        </p:nvSpPr>
        <p:spPr>
          <a:xfrm>
            <a:off x="3113326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572400CC-0E38-1A2E-38D2-427EC8AE7793}"/>
              </a:ext>
            </a:extLst>
          </p:cNvPr>
          <p:cNvSpPr/>
          <p:nvPr/>
        </p:nvSpPr>
        <p:spPr>
          <a:xfrm>
            <a:off x="412129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94A1D477-94AA-5737-BF98-449DC6C03DD4}"/>
              </a:ext>
            </a:extLst>
          </p:cNvPr>
          <p:cNvSpPr/>
          <p:nvPr/>
        </p:nvSpPr>
        <p:spPr>
          <a:xfrm>
            <a:off x="5129258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F4F3D129-6808-2CC8-EE04-408B8BD56A80}"/>
              </a:ext>
            </a:extLst>
          </p:cNvPr>
          <p:cNvSpPr/>
          <p:nvPr/>
        </p:nvSpPr>
        <p:spPr>
          <a:xfrm>
            <a:off x="6137224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22774CAF-9F62-7847-177E-8C528288EB1B}"/>
              </a:ext>
            </a:extLst>
          </p:cNvPr>
          <p:cNvSpPr/>
          <p:nvPr/>
        </p:nvSpPr>
        <p:spPr>
          <a:xfrm>
            <a:off x="714519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3F478744-5CC1-9D54-F4BD-E32A271C1EE4}"/>
              </a:ext>
            </a:extLst>
          </p:cNvPr>
          <p:cNvSpPr/>
          <p:nvPr/>
        </p:nvSpPr>
        <p:spPr>
          <a:xfrm>
            <a:off x="8153156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2EA2AF77-2910-F3EB-0DE9-B461D81E0CE5}"/>
              </a:ext>
            </a:extLst>
          </p:cNvPr>
          <p:cNvSpPr/>
          <p:nvPr/>
        </p:nvSpPr>
        <p:spPr>
          <a:xfrm>
            <a:off x="916112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9BF3A04A-99ED-215E-8CAD-D5599267BE17}"/>
              </a:ext>
            </a:extLst>
          </p:cNvPr>
          <p:cNvSpPr/>
          <p:nvPr/>
        </p:nvSpPr>
        <p:spPr>
          <a:xfrm>
            <a:off x="1017567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0058F41E-7BBE-FF68-93D2-C848475B3193}"/>
              </a:ext>
            </a:extLst>
          </p:cNvPr>
          <p:cNvSpPr/>
          <p:nvPr/>
        </p:nvSpPr>
        <p:spPr>
          <a:xfrm>
            <a:off x="1090812" y="5359510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412AB1E7-6F7B-9A66-B6B2-AE8EA65F4C7E}"/>
              </a:ext>
            </a:extLst>
          </p:cNvPr>
          <p:cNvSpPr txBox="1"/>
          <p:nvPr/>
        </p:nvSpPr>
        <p:spPr>
          <a:xfrm>
            <a:off x="2216628" y="2278352"/>
            <a:ext cx="677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Acceseditionsscript Normal" panose="00000500000000000000" pitchFamily="50" charset="0"/>
              </a:rPr>
              <a:t>1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E3FB6EAA-10CE-896B-CE55-7321D8454B54}"/>
              </a:ext>
            </a:extLst>
          </p:cNvPr>
          <p:cNvSpPr txBox="1"/>
          <p:nvPr/>
        </p:nvSpPr>
        <p:spPr>
          <a:xfrm>
            <a:off x="3224594" y="2277208"/>
            <a:ext cx="677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9E3C4A23-A076-9F20-AB9F-BD72989EC019}"/>
              </a:ext>
            </a:extLst>
          </p:cNvPr>
          <p:cNvSpPr txBox="1"/>
          <p:nvPr/>
        </p:nvSpPr>
        <p:spPr>
          <a:xfrm>
            <a:off x="4232560" y="2286004"/>
            <a:ext cx="677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Acceseditionsscript Normal" panose="00000500000000000000" pitchFamily="50" charset="0"/>
              </a:rPr>
              <a:t>3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9C263C2F-2767-930A-AA0F-E9B276FD3AA2}"/>
              </a:ext>
            </a:extLst>
          </p:cNvPr>
          <p:cNvSpPr txBox="1"/>
          <p:nvPr/>
        </p:nvSpPr>
        <p:spPr>
          <a:xfrm>
            <a:off x="5240526" y="2286004"/>
            <a:ext cx="677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BE7E0E9B-B2FB-21D5-A470-6A0D83D01D49}"/>
              </a:ext>
            </a:extLst>
          </p:cNvPr>
          <p:cNvSpPr txBox="1"/>
          <p:nvPr/>
        </p:nvSpPr>
        <p:spPr>
          <a:xfrm>
            <a:off x="6248492" y="2286004"/>
            <a:ext cx="677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Acceseditionsscript Normal" panose="00000500000000000000" pitchFamily="50" charset="0"/>
              </a:rPr>
              <a:t>5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A8E5B637-CCF5-3682-E15B-013BE1C31FCB}"/>
              </a:ext>
            </a:extLst>
          </p:cNvPr>
          <p:cNvSpPr txBox="1"/>
          <p:nvPr/>
        </p:nvSpPr>
        <p:spPr>
          <a:xfrm>
            <a:off x="7256458" y="2275039"/>
            <a:ext cx="677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Acceseditionsscript Normal" panose="00000500000000000000" pitchFamily="50" charset="0"/>
              </a:rPr>
              <a:t>6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CA3DCBE8-E09A-D3C6-CD81-260792BE9682}"/>
              </a:ext>
            </a:extLst>
          </p:cNvPr>
          <p:cNvSpPr txBox="1"/>
          <p:nvPr/>
        </p:nvSpPr>
        <p:spPr>
          <a:xfrm>
            <a:off x="8264424" y="2275039"/>
            <a:ext cx="677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Acceseditionsscript Normal" panose="00000500000000000000" pitchFamily="50" charset="0"/>
              </a:rPr>
              <a:t>7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9335A1A3-09F7-2801-77F0-790E0EE5866A}"/>
              </a:ext>
            </a:extLst>
          </p:cNvPr>
          <p:cNvSpPr txBox="1"/>
          <p:nvPr/>
        </p:nvSpPr>
        <p:spPr>
          <a:xfrm>
            <a:off x="9272390" y="2284664"/>
            <a:ext cx="677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Acceseditionsscript Normal" panose="00000500000000000000" pitchFamily="50" charset="0"/>
              </a:rPr>
              <a:t>8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176C0FE5-7156-A6B1-4CEA-6840A4633863}"/>
              </a:ext>
            </a:extLst>
          </p:cNvPr>
          <p:cNvSpPr txBox="1"/>
          <p:nvPr/>
        </p:nvSpPr>
        <p:spPr>
          <a:xfrm>
            <a:off x="10286938" y="2284664"/>
            <a:ext cx="677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Acceseditionsscript Normal" panose="00000500000000000000" pitchFamily="50" charset="0"/>
              </a:rPr>
              <a:t>9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65ABD7D7-FF6D-114A-BEA1-F3D85ACBD0F7}"/>
              </a:ext>
            </a:extLst>
          </p:cNvPr>
          <p:cNvSpPr txBox="1"/>
          <p:nvPr/>
        </p:nvSpPr>
        <p:spPr>
          <a:xfrm>
            <a:off x="1090812" y="3342525"/>
            <a:ext cx="896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4000" b="1" dirty="0"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03DB7DAC-C8D4-1C4F-29C4-DBBF2F626F28}"/>
              </a:ext>
            </a:extLst>
          </p:cNvPr>
          <p:cNvSpPr txBox="1"/>
          <p:nvPr/>
        </p:nvSpPr>
        <p:spPr>
          <a:xfrm>
            <a:off x="2210046" y="3342525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1</a:t>
            </a: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4BC90BAA-F5CD-7C2F-0C52-502C04182F83}"/>
              </a:ext>
            </a:extLst>
          </p:cNvPr>
          <p:cNvSpPr txBox="1"/>
          <p:nvPr/>
        </p:nvSpPr>
        <p:spPr>
          <a:xfrm>
            <a:off x="3172250" y="336977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8FD776E5-0E28-1D80-BF49-87E69116FE3F}"/>
              </a:ext>
            </a:extLst>
          </p:cNvPr>
          <p:cNvSpPr txBox="1"/>
          <p:nvPr/>
        </p:nvSpPr>
        <p:spPr>
          <a:xfrm>
            <a:off x="4180216" y="3342525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3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04D853E3-E52B-CA0E-DFD2-25B83164F597}"/>
              </a:ext>
            </a:extLst>
          </p:cNvPr>
          <p:cNvSpPr txBox="1"/>
          <p:nvPr/>
        </p:nvSpPr>
        <p:spPr>
          <a:xfrm>
            <a:off x="5188182" y="336814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2CCCFE94-C465-541A-2275-C7146B7DCA1B}"/>
              </a:ext>
            </a:extLst>
          </p:cNvPr>
          <p:cNvSpPr txBox="1"/>
          <p:nvPr/>
        </p:nvSpPr>
        <p:spPr>
          <a:xfrm>
            <a:off x="6192857" y="3342525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5</a:t>
            </a:r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5B0F3FCE-4E7A-1CBB-0534-AFA79943426E}"/>
              </a:ext>
            </a:extLst>
          </p:cNvPr>
          <p:cNvSpPr txBox="1"/>
          <p:nvPr/>
        </p:nvSpPr>
        <p:spPr>
          <a:xfrm>
            <a:off x="7204114" y="333680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6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9D85CC96-C494-99B7-7DCD-F24D4B365DB9}"/>
              </a:ext>
            </a:extLst>
          </p:cNvPr>
          <p:cNvSpPr txBox="1"/>
          <p:nvPr/>
        </p:nvSpPr>
        <p:spPr>
          <a:xfrm>
            <a:off x="8214329" y="3354423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7</a:t>
            </a: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D5F2C4C3-82B4-7902-F43F-0B041F7D6704}"/>
              </a:ext>
            </a:extLst>
          </p:cNvPr>
          <p:cNvSpPr txBox="1"/>
          <p:nvPr/>
        </p:nvSpPr>
        <p:spPr>
          <a:xfrm>
            <a:off x="9167704" y="335442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8</a:t>
            </a:r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9AF2B52D-CFBD-9D1B-53C7-6DE09E7FCC6C}"/>
              </a:ext>
            </a:extLst>
          </p:cNvPr>
          <p:cNvSpPr txBox="1"/>
          <p:nvPr/>
        </p:nvSpPr>
        <p:spPr>
          <a:xfrm>
            <a:off x="10231303" y="3368142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9</a:t>
            </a:r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A03B0993-817B-BEDD-3760-A49E311103C8}"/>
              </a:ext>
            </a:extLst>
          </p:cNvPr>
          <p:cNvSpPr txBox="1"/>
          <p:nvPr/>
        </p:nvSpPr>
        <p:spPr>
          <a:xfrm>
            <a:off x="1156823" y="4430153"/>
            <a:ext cx="79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4000" b="1" dirty="0"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56CFB6D2-9167-4641-457E-5B2B4AE800CF}"/>
              </a:ext>
            </a:extLst>
          </p:cNvPr>
          <p:cNvSpPr txBox="1"/>
          <p:nvPr/>
        </p:nvSpPr>
        <p:spPr>
          <a:xfrm>
            <a:off x="2171618" y="443015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1</a:t>
            </a:r>
          </a:p>
        </p:txBody>
      </p:sp>
      <p:sp>
        <p:nvSpPr>
          <p:cNvPr id="94" name="ZoneTexte 93">
            <a:extLst>
              <a:ext uri="{FF2B5EF4-FFF2-40B4-BE49-F238E27FC236}">
                <a16:creationId xmlns:a16="http://schemas.microsoft.com/office/drawing/2014/main" id="{8B71ACF6-8AA8-325A-4D5B-DF1F4D73378F}"/>
              </a:ext>
            </a:extLst>
          </p:cNvPr>
          <p:cNvSpPr txBox="1"/>
          <p:nvPr/>
        </p:nvSpPr>
        <p:spPr>
          <a:xfrm>
            <a:off x="3172250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41EAE557-E855-B4C8-8E54-3CFD434DFD6B}"/>
              </a:ext>
            </a:extLst>
          </p:cNvPr>
          <p:cNvSpPr txBox="1"/>
          <p:nvPr/>
        </p:nvSpPr>
        <p:spPr>
          <a:xfrm>
            <a:off x="4180216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3</a:t>
            </a:r>
          </a:p>
        </p:txBody>
      </p:sp>
      <p:sp>
        <p:nvSpPr>
          <p:cNvPr id="96" name="ZoneTexte 95">
            <a:extLst>
              <a:ext uri="{FF2B5EF4-FFF2-40B4-BE49-F238E27FC236}">
                <a16:creationId xmlns:a16="http://schemas.microsoft.com/office/drawing/2014/main" id="{32F21E3A-2139-B3F9-0B19-8DC34A6BCEA0}"/>
              </a:ext>
            </a:extLst>
          </p:cNvPr>
          <p:cNvSpPr txBox="1"/>
          <p:nvPr/>
        </p:nvSpPr>
        <p:spPr>
          <a:xfrm>
            <a:off x="5106326" y="4399046"/>
            <a:ext cx="89341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1309AD2A-104D-1706-F325-52B37E53B793}"/>
              </a:ext>
            </a:extLst>
          </p:cNvPr>
          <p:cNvSpPr txBox="1"/>
          <p:nvPr/>
        </p:nvSpPr>
        <p:spPr>
          <a:xfrm>
            <a:off x="6192857" y="443015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5</a:t>
            </a:r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9BE59858-4304-800B-FBB5-56F58C61EEC8}"/>
              </a:ext>
            </a:extLst>
          </p:cNvPr>
          <p:cNvSpPr txBox="1"/>
          <p:nvPr/>
        </p:nvSpPr>
        <p:spPr>
          <a:xfrm>
            <a:off x="7176770" y="4420528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6</a:t>
            </a:r>
          </a:p>
        </p:txBody>
      </p:sp>
      <p:sp>
        <p:nvSpPr>
          <p:cNvPr id="99" name="ZoneTexte 98">
            <a:extLst>
              <a:ext uri="{FF2B5EF4-FFF2-40B4-BE49-F238E27FC236}">
                <a16:creationId xmlns:a16="http://schemas.microsoft.com/office/drawing/2014/main" id="{E344BB72-2713-F4C2-9933-FE55C1A204C8}"/>
              </a:ext>
            </a:extLst>
          </p:cNvPr>
          <p:cNvSpPr txBox="1"/>
          <p:nvPr/>
        </p:nvSpPr>
        <p:spPr>
          <a:xfrm>
            <a:off x="8264424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7</a:t>
            </a:r>
          </a:p>
        </p:txBody>
      </p:sp>
      <p:sp>
        <p:nvSpPr>
          <p:cNvPr id="100" name="ZoneTexte 99">
            <a:extLst>
              <a:ext uri="{FF2B5EF4-FFF2-40B4-BE49-F238E27FC236}">
                <a16:creationId xmlns:a16="http://schemas.microsoft.com/office/drawing/2014/main" id="{6148611B-689B-5C15-E3A1-C9679911C66C}"/>
              </a:ext>
            </a:extLst>
          </p:cNvPr>
          <p:cNvSpPr txBox="1"/>
          <p:nvPr/>
        </p:nvSpPr>
        <p:spPr>
          <a:xfrm>
            <a:off x="9216755" y="4399046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8</a:t>
            </a:r>
          </a:p>
        </p:txBody>
      </p:sp>
      <p:sp>
        <p:nvSpPr>
          <p:cNvPr id="101" name="ZoneTexte 100">
            <a:extLst>
              <a:ext uri="{FF2B5EF4-FFF2-40B4-BE49-F238E27FC236}">
                <a16:creationId xmlns:a16="http://schemas.microsoft.com/office/drawing/2014/main" id="{81BC81C0-0C22-30A6-8BA8-CE7974803687}"/>
              </a:ext>
            </a:extLst>
          </p:cNvPr>
          <p:cNvSpPr txBox="1"/>
          <p:nvPr/>
        </p:nvSpPr>
        <p:spPr>
          <a:xfrm>
            <a:off x="10231303" y="4399046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9</a:t>
            </a:r>
          </a:p>
        </p:txBody>
      </p:sp>
      <p:sp>
        <p:nvSpPr>
          <p:cNvPr id="102" name="ZoneTexte 101">
            <a:extLst>
              <a:ext uri="{FF2B5EF4-FFF2-40B4-BE49-F238E27FC236}">
                <a16:creationId xmlns:a16="http://schemas.microsoft.com/office/drawing/2014/main" id="{797F4357-E666-8CCD-341A-08D2BB1B1886}"/>
              </a:ext>
            </a:extLst>
          </p:cNvPr>
          <p:cNvSpPr txBox="1"/>
          <p:nvPr/>
        </p:nvSpPr>
        <p:spPr>
          <a:xfrm>
            <a:off x="1214098" y="5455567"/>
            <a:ext cx="7734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70C0"/>
                </a:solidFill>
                <a:latin typeface="Acceseditionsscript Normal" panose="00000500000000000000" pitchFamily="50" charset="0"/>
              </a:rPr>
              <a:t>3</a:t>
            </a:r>
            <a:r>
              <a:rPr lang="fr-FR" sz="3800" b="1" dirty="0"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72" name="Text Box 5">
            <a:extLst>
              <a:ext uri="{FF2B5EF4-FFF2-40B4-BE49-F238E27FC236}">
                <a16:creationId xmlns:a16="http://schemas.microsoft.com/office/drawing/2014/main" id="{5185E585-0CA4-8E95-E0F2-835F59146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505" y="6432263"/>
            <a:ext cx="3128345" cy="34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12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6BE0973A-D167-B766-C9EB-2182ED067201}"/>
              </a:ext>
            </a:extLst>
          </p:cNvPr>
          <p:cNvGrpSpPr/>
          <p:nvPr/>
        </p:nvGrpSpPr>
        <p:grpSpPr>
          <a:xfrm>
            <a:off x="2795069" y="1733550"/>
            <a:ext cx="6601862" cy="3390900"/>
            <a:chOff x="4942438" y="598333"/>
            <a:chExt cx="6601862" cy="3390900"/>
          </a:xfrm>
          <a:solidFill>
            <a:srgbClr val="EDEDA6"/>
          </a:solidFill>
        </p:grpSpPr>
        <p:sp>
          <p:nvSpPr>
            <p:cNvPr id="5" name="Organigramme : Bande perforée 4">
              <a:extLst>
                <a:ext uri="{FF2B5EF4-FFF2-40B4-BE49-F238E27FC236}">
                  <a16:creationId xmlns:a16="http://schemas.microsoft.com/office/drawing/2014/main" id="{A2C7B257-2F29-C24A-A981-8AB329968B1B}"/>
                </a:ext>
              </a:extLst>
            </p:cNvPr>
            <p:cNvSpPr/>
            <p:nvPr/>
          </p:nvSpPr>
          <p:spPr>
            <a:xfrm>
              <a:off x="4942438" y="598333"/>
              <a:ext cx="6601862" cy="3390900"/>
            </a:xfrm>
            <a:prstGeom prst="flowChartPunchedTap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C5B9576-1EB4-314E-E864-C73BD7AA8DCD}"/>
                </a:ext>
              </a:extLst>
            </p:cNvPr>
            <p:cNvSpPr txBox="1"/>
            <p:nvPr/>
          </p:nvSpPr>
          <p:spPr>
            <a:xfrm>
              <a:off x="5104881" y="1739785"/>
              <a:ext cx="6276975" cy="110799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600" b="1" dirty="0">
                  <a:latin typeface="Acceseditionsscript Normal" panose="00000500000000000000" pitchFamily="50" charset="0"/>
                </a:rPr>
                <a:t>Jour 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5524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Box 5">
            <a:extLst>
              <a:ext uri="{FF2B5EF4-FFF2-40B4-BE49-F238E27FC236}">
                <a16:creationId xmlns:a16="http://schemas.microsoft.com/office/drawing/2014/main" id="{5185E585-0CA4-8E95-E0F2-835F59146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505" y="6432263"/>
            <a:ext cx="3128345" cy="34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8415C87F-5E7C-EACD-E525-EC82C2265A8B}"/>
              </a:ext>
            </a:extLst>
          </p:cNvPr>
          <p:cNvGrpSpPr/>
          <p:nvPr/>
        </p:nvGrpSpPr>
        <p:grpSpPr>
          <a:xfrm>
            <a:off x="324665" y="3429000"/>
            <a:ext cx="11542670" cy="1511829"/>
            <a:chOff x="305871" y="3560690"/>
            <a:chExt cx="11542670" cy="1511829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0336607E-290E-1DA8-EAA5-5EF02600910A}"/>
                </a:ext>
              </a:extLst>
            </p:cNvPr>
            <p:cNvSpPr txBox="1"/>
            <p:nvPr/>
          </p:nvSpPr>
          <p:spPr>
            <a:xfrm>
              <a:off x="3667725" y="3676954"/>
              <a:ext cx="47075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Je découvre la bande articulée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02AC123-0108-B45E-6372-B4519AB8B126}"/>
                </a:ext>
              </a:extLst>
            </p:cNvPr>
            <p:cNvSpPr/>
            <p:nvPr/>
          </p:nvSpPr>
          <p:spPr>
            <a:xfrm>
              <a:off x="305871" y="3660244"/>
              <a:ext cx="1924050" cy="133274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Ellipse 107">
              <a:extLst>
                <a:ext uri="{FF2B5EF4-FFF2-40B4-BE49-F238E27FC236}">
                  <a16:creationId xmlns:a16="http://schemas.microsoft.com/office/drawing/2014/main" id="{751C89ED-64E5-BF58-5A44-B2567F3C3E18}"/>
                </a:ext>
              </a:extLst>
            </p:cNvPr>
            <p:cNvSpPr/>
            <p:nvPr/>
          </p:nvSpPr>
          <p:spPr>
            <a:xfrm>
              <a:off x="700452" y="3743559"/>
              <a:ext cx="1080000" cy="1079385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id="{B49A6387-6439-1042-3A88-45B47F06F0A0}"/>
                </a:ext>
              </a:extLst>
            </p:cNvPr>
            <p:cNvSpPr txBox="1"/>
            <p:nvPr/>
          </p:nvSpPr>
          <p:spPr>
            <a:xfrm>
              <a:off x="753330" y="3579086"/>
              <a:ext cx="10287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  <p:grpSp>
          <p:nvGrpSpPr>
            <p:cNvPr id="123" name="Groupe 122">
              <a:extLst>
                <a:ext uri="{FF2B5EF4-FFF2-40B4-BE49-F238E27FC236}">
                  <a16:creationId xmlns:a16="http://schemas.microsoft.com/office/drawing/2014/main" id="{01576035-26D1-9926-A235-C62FBB840F2E}"/>
                </a:ext>
              </a:extLst>
            </p:cNvPr>
            <p:cNvGrpSpPr/>
            <p:nvPr/>
          </p:nvGrpSpPr>
          <p:grpSpPr>
            <a:xfrm>
              <a:off x="2231332" y="3596031"/>
              <a:ext cx="1924050" cy="1476487"/>
              <a:chOff x="2247899" y="1175611"/>
              <a:chExt cx="1924050" cy="1477328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9C0D55F-1FE7-28BF-79E4-5A33466E8639}"/>
                  </a:ext>
                </a:extLst>
              </p:cNvPr>
              <p:cNvSpPr/>
              <p:nvPr/>
            </p:nvSpPr>
            <p:spPr>
              <a:xfrm>
                <a:off x="2247899" y="1235027"/>
                <a:ext cx="1924050" cy="1333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" name="Ellipse 110">
                <a:extLst>
                  <a:ext uri="{FF2B5EF4-FFF2-40B4-BE49-F238E27FC236}">
                    <a16:creationId xmlns:a16="http://schemas.microsoft.com/office/drawing/2014/main" id="{8BD53927-4D72-D15E-0990-08ECA3B1D516}"/>
                  </a:ext>
                </a:extLst>
              </p:cNvPr>
              <p:cNvSpPr/>
              <p:nvPr/>
            </p:nvSpPr>
            <p:spPr>
              <a:xfrm>
                <a:off x="2662236" y="1366612"/>
                <a:ext cx="1080000" cy="1080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8" name="ZoneTexte 117">
                <a:extLst>
                  <a:ext uri="{FF2B5EF4-FFF2-40B4-BE49-F238E27FC236}">
                    <a16:creationId xmlns:a16="http://schemas.microsoft.com/office/drawing/2014/main" id="{18A46557-F8DB-9207-45E1-E847109D996F}"/>
                  </a:ext>
                </a:extLst>
              </p:cNvPr>
              <p:cNvSpPr txBox="1"/>
              <p:nvPr/>
            </p:nvSpPr>
            <p:spPr>
              <a:xfrm>
                <a:off x="2676258" y="1175611"/>
                <a:ext cx="10287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0" b="1" dirty="0">
                    <a:latin typeface="Acceseditionsscript Normal" panose="00000500000000000000" pitchFamily="50" charset="0"/>
                  </a:rPr>
                  <a:t>2</a:t>
                </a:r>
              </a:p>
            </p:txBody>
          </p:sp>
        </p:grpSp>
        <p:grpSp>
          <p:nvGrpSpPr>
            <p:cNvPr id="124" name="Groupe 123">
              <a:extLst>
                <a:ext uri="{FF2B5EF4-FFF2-40B4-BE49-F238E27FC236}">
                  <a16:creationId xmlns:a16="http://schemas.microsoft.com/office/drawing/2014/main" id="{67C13916-D340-FCE1-6971-5986B36AFF90}"/>
                </a:ext>
              </a:extLst>
            </p:cNvPr>
            <p:cNvGrpSpPr/>
            <p:nvPr/>
          </p:nvGrpSpPr>
          <p:grpSpPr>
            <a:xfrm>
              <a:off x="4166772" y="3596032"/>
              <a:ext cx="1924050" cy="1476487"/>
              <a:chOff x="4171949" y="1179647"/>
              <a:chExt cx="1924050" cy="1477328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3E80251-8D80-558B-10CC-ACE5B4010061}"/>
                  </a:ext>
                </a:extLst>
              </p:cNvPr>
              <p:cNvSpPr/>
              <p:nvPr/>
            </p:nvSpPr>
            <p:spPr>
              <a:xfrm>
                <a:off x="4171949" y="1235027"/>
                <a:ext cx="1924050" cy="1333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" name="Ellipse 111">
                <a:extLst>
                  <a:ext uri="{FF2B5EF4-FFF2-40B4-BE49-F238E27FC236}">
                    <a16:creationId xmlns:a16="http://schemas.microsoft.com/office/drawing/2014/main" id="{82BD9A44-F10B-913B-44B3-ADD43A1FB364}"/>
                  </a:ext>
                </a:extLst>
              </p:cNvPr>
              <p:cNvSpPr/>
              <p:nvPr/>
            </p:nvSpPr>
            <p:spPr>
              <a:xfrm>
                <a:off x="4504956" y="1380375"/>
                <a:ext cx="1080000" cy="1080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9" name="ZoneTexte 118">
                <a:extLst>
                  <a:ext uri="{FF2B5EF4-FFF2-40B4-BE49-F238E27FC236}">
                    <a16:creationId xmlns:a16="http://schemas.microsoft.com/office/drawing/2014/main" id="{29E2BDDB-AC45-81B2-8541-E6E2B08EBE8D}"/>
                  </a:ext>
                </a:extLst>
              </p:cNvPr>
              <p:cNvSpPr txBox="1"/>
              <p:nvPr/>
            </p:nvSpPr>
            <p:spPr>
              <a:xfrm>
                <a:off x="4489852" y="1179647"/>
                <a:ext cx="10287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0" b="1" dirty="0">
                    <a:latin typeface="Acceseditionsscript Normal" panose="00000500000000000000" pitchFamily="50" charset="0"/>
                  </a:rPr>
                  <a:t>3</a:t>
                </a:r>
              </a:p>
            </p:txBody>
          </p:sp>
        </p:grpSp>
        <p:grpSp>
          <p:nvGrpSpPr>
            <p:cNvPr id="125" name="Groupe 124">
              <a:extLst>
                <a:ext uri="{FF2B5EF4-FFF2-40B4-BE49-F238E27FC236}">
                  <a16:creationId xmlns:a16="http://schemas.microsoft.com/office/drawing/2014/main" id="{9D6EA275-E4EE-253F-8ADB-3F3C0055EE8B}"/>
                </a:ext>
              </a:extLst>
            </p:cNvPr>
            <p:cNvGrpSpPr/>
            <p:nvPr/>
          </p:nvGrpSpPr>
          <p:grpSpPr>
            <a:xfrm>
              <a:off x="6085768" y="3596030"/>
              <a:ext cx="1924050" cy="1476487"/>
              <a:chOff x="6095999" y="1175611"/>
              <a:chExt cx="1924050" cy="1477328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25F1E73-6529-8332-B6BF-AFABF553105A}"/>
                  </a:ext>
                </a:extLst>
              </p:cNvPr>
              <p:cNvSpPr/>
              <p:nvPr/>
            </p:nvSpPr>
            <p:spPr>
              <a:xfrm>
                <a:off x="6095999" y="1235027"/>
                <a:ext cx="1924050" cy="1333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" name="Ellipse 112">
                <a:extLst>
                  <a:ext uri="{FF2B5EF4-FFF2-40B4-BE49-F238E27FC236}">
                    <a16:creationId xmlns:a16="http://schemas.microsoft.com/office/drawing/2014/main" id="{F302B09D-9EA7-AC61-2D7D-F9897A3E0060}"/>
                  </a:ext>
                </a:extLst>
              </p:cNvPr>
              <p:cNvSpPr/>
              <p:nvPr/>
            </p:nvSpPr>
            <p:spPr>
              <a:xfrm>
                <a:off x="6458973" y="1380375"/>
                <a:ext cx="1080000" cy="1080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0" name="ZoneTexte 119">
                <a:extLst>
                  <a:ext uri="{FF2B5EF4-FFF2-40B4-BE49-F238E27FC236}">
                    <a16:creationId xmlns:a16="http://schemas.microsoft.com/office/drawing/2014/main" id="{0B248CCE-08B7-8098-4084-A399AC46F4B0}"/>
                  </a:ext>
                </a:extLst>
              </p:cNvPr>
              <p:cNvSpPr txBox="1"/>
              <p:nvPr/>
            </p:nvSpPr>
            <p:spPr>
              <a:xfrm>
                <a:off x="6491732" y="1175611"/>
                <a:ext cx="10287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0" b="1" dirty="0">
                    <a:latin typeface="Acceseditionsscript Normal" panose="00000500000000000000" pitchFamily="50" charset="0"/>
                  </a:rPr>
                  <a:t>4</a:t>
                </a:r>
              </a:p>
            </p:txBody>
          </p:sp>
        </p:grpSp>
        <p:grpSp>
          <p:nvGrpSpPr>
            <p:cNvPr id="126" name="Groupe 125">
              <a:extLst>
                <a:ext uri="{FF2B5EF4-FFF2-40B4-BE49-F238E27FC236}">
                  <a16:creationId xmlns:a16="http://schemas.microsoft.com/office/drawing/2014/main" id="{1BA5DC40-B30B-6857-73A0-E7E6B5C8363E}"/>
                </a:ext>
              </a:extLst>
            </p:cNvPr>
            <p:cNvGrpSpPr/>
            <p:nvPr/>
          </p:nvGrpSpPr>
          <p:grpSpPr>
            <a:xfrm>
              <a:off x="8000441" y="3574295"/>
              <a:ext cx="1924050" cy="1476487"/>
              <a:chOff x="8020049" y="1147738"/>
              <a:chExt cx="1924050" cy="1477328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8D4CDA7-5C9E-2F94-8A9A-DFE2AC3A86E9}"/>
                  </a:ext>
                </a:extLst>
              </p:cNvPr>
              <p:cNvSpPr/>
              <p:nvPr/>
            </p:nvSpPr>
            <p:spPr>
              <a:xfrm>
                <a:off x="8020049" y="1235027"/>
                <a:ext cx="1924050" cy="1333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" name="Ellipse 113">
                <a:extLst>
                  <a:ext uri="{FF2B5EF4-FFF2-40B4-BE49-F238E27FC236}">
                    <a16:creationId xmlns:a16="http://schemas.microsoft.com/office/drawing/2014/main" id="{FC894AAC-FDD7-3371-F7B2-9D3BB012C8F6}"/>
                  </a:ext>
                </a:extLst>
              </p:cNvPr>
              <p:cNvSpPr/>
              <p:nvPr/>
            </p:nvSpPr>
            <p:spPr>
              <a:xfrm>
                <a:off x="8397686" y="1352911"/>
                <a:ext cx="1080000" cy="1080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75E2A51A-8392-E42F-3348-7989ABECE788}"/>
                  </a:ext>
                </a:extLst>
              </p:cNvPr>
              <p:cNvSpPr txBox="1"/>
              <p:nvPr/>
            </p:nvSpPr>
            <p:spPr>
              <a:xfrm>
                <a:off x="8427653" y="1147738"/>
                <a:ext cx="10287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0" b="1" dirty="0">
                    <a:latin typeface="Acceseditionsscript Normal" panose="00000500000000000000" pitchFamily="50" charset="0"/>
                  </a:rPr>
                  <a:t>5</a:t>
                </a:r>
              </a:p>
            </p:txBody>
          </p:sp>
        </p:grpSp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id="{6520F2AA-CA14-8E44-AAC1-4996055AB851}"/>
                </a:ext>
              </a:extLst>
            </p:cNvPr>
            <p:cNvGrpSpPr/>
            <p:nvPr/>
          </p:nvGrpSpPr>
          <p:grpSpPr>
            <a:xfrm>
              <a:off x="9924491" y="3560690"/>
              <a:ext cx="1924050" cy="1476487"/>
              <a:chOff x="9944099" y="1133649"/>
              <a:chExt cx="1924050" cy="1477328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FF4B0E8-FD86-468B-91DC-DC70E3654F78}"/>
                  </a:ext>
                </a:extLst>
              </p:cNvPr>
              <p:cNvSpPr/>
              <p:nvPr/>
            </p:nvSpPr>
            <p:spPr>
              <a:xfrm>
                <a:off x="9944099" y="1235027"/>
                <a:ext cx="1924050" cy="13335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" name="Ellipse 114">
                <a:extLst>
                  <a:ext uri="{FF2B5EF4-FFF2-40B4-BE49-F238E27FC236}">
                    <a16:creationId xmlns:a16="http://schemas.microsoft.com/office/drawing/2014/main" id="{5FAE63C9-BF44-7AC9-66AE-F74C0C298CCC}"/>
                  </a:ext>
                </a:extLst>
              </p:cNvPr>
              <p:cNvSpPr/>
              <p:nvPr/>
            </p:nvSpPr>
            <p:spPr>
              <a:xfrm>
                <a:off x="10351703" y="1352911"/>
                <a:ext cx="1080000" cy="1080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2" name="ZoneTexte 121">
                <a:extLst>
                  <a:ext uri="{FF2B5EF4-FFF2-40B4-BE49-F238E27FC236}">
                    <a16:creationId xmlns:a16="http://schemas.microsoft.com/office/drawing/2014/main" id="{676B2D63-45A9-8AF1-BD83-E8D6C52B91E5}"/>
                  </a:ext>
                </a:extLst>
              </p:cNvPr>
              <p:cNvSpPr txBox="1"/>
              <p:nvPr/>
            </p:nvSpPr>
            <p:spPr>
              <a:xfrm>
                <a:off x="10384907" y="1133649"/>
                <a:ext cx="10287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0" b="1" dirty="0">
                    <a:latin typeface="Acceseditionsscript Normal" panose="00000500000000000000" pitchFamily="50" charset="0"/>
                  </a:rPr>
                  <a:t>6</a:t>
                </a:r>
              </a:p>
            </p:txBody>
          </p:sp>
        </p:grpSp>
      </p:grpSp>
      <p:sp>
        <p:nvSpPr>
          <p:cNvPr id="4" name="ZoneTexte 3">
            <a:extLst>
              <a:ext uri="{FF2B5EF4-FFF2-40B4-BE49-F238E27FC236}">
                <a16:creationId xmlns:a16="http://schemas.microsoft.com/office/drawing/2014/main" id="{206A7379-71DE-09AE-7356-A8BEC02FF08B}"/>
              </a:ext>
            </a:extLst>
          </p:cNvPr>
          <p:cNvSpPr txBox="1"/>
          <p:nvPr/>
        </p:nvSpPr>
        <p:spPr>
          <a:xfrm>
            <a:off x="2931940" y="1244468"/>
            <a:ext cx="7111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Je travaille les notions « précédent » et suivant » </a:t>
            </a:r>
          </a:p>
        </p:txBody>
      </p:sp>
      <p:sp>
        <p:nvSpPr>
          <p:cNvPr id="24" name="Flèche : pentagone 23">
            <a:extLst>
              <a:ext uri="{FF2B5EF4-FFF2-40B4-BE49-F238E27FC236}">
                <a16:creationId xmlns:a16="http://schemas.microsoft.com/office/drawing/2014/main" id="{A77C0FAD-EE45-1A39-5084-7FD65E64661D}"/>
              </a:ext>
            </a:extLst>
          </p:cNvPr>
          <p:cNvSpPr/>
          <p:nvPr/>
        </p:nvSpPr>
        <p:spPr>
          <a:xfrm>
            <a:off x="838200" y="257175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E68F979-0D91-57AD-3644-2D2936323565}"/>
              </a:ext>
            </a:extLst>
          </p:cNvPr>
          <p:cNvSpPr txBox="1"/>
          <p:nvPr/>
        </p:nvSpPr>
        <p:spPr>
          <a:xfrm>
            <a:off x="2566987" y="163680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</a:rPr>
              <a:t>JOUR 3</a:t>
            </a:r>
          </a:p>
        </p:txBody>
      </p:sp>
      <p:sp>
        <p:nvSpPr>
          <p:cNvPr id="31" name="Organigramme : Procédé 30">
            <a:extLst>
              <a:ext uri="{FF2B5EF4-FFF2-40B4-BE49-F238E27FC236}">
                <a16:creationId xmlns:a16="http://schemas.microsoft.com/office/drawing/2014/main" id="{86F7F217-B63B-7019-5DB8-41FF4403D446}"/>
              </a:ext>
            </a:extLst>
          </p:cNvPr>
          <p:cNvSpPr/>
          <p:nvPr/>
        </p:nvSpPr>
        <p:spPr>
          <a:xfrm>
            <a:off x="2240055" y="3505780"/>
            <a:ext cx="1942689" cy="137174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Organigramme : Procédé 31">
            <a:extLst>
              <a:ext uri="{FF2B5EF4-FFF2-40B4-BE49-F238E27FC236}">
                <a16:creationId xmlns:a16="http://schemas.microsoft.com/office/drawing/2014/main" id="{392AEC71-CE44-3EE5-CA23-CBA3CAF0BC63}"/>
              </a:ext>
            </a:extLst>
          </p:cNvPr>
          <p:cNvSpPr/>
          <p:nvPr/>
        </p:nvSpPr>
        <p:spPr>
          <a:xfrm>
            <a:off x="287387" y="3505780"/>
            <a:ext cx="1942689" cy="13631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Organigramme : Procédé 32">
            <a:extLst>
              <a:ext uri="{FF2B5EF4-FFF2-40B4-BE49-F238E27FC236}">
                <a16:creationId xmlns:a16="http://schemas.microsoft.com/office/drawing/2014/main" id="{CF9C0422-620C-ADCC-F5F3-4BCA004BF4A3}"/>
              </a:ext>
            </a:extLst>
          </p:cNvPr>
          <p:cNvSpPr/>
          <p:nvPr/>
        </p:nvSpPr>
        <p:spPr>
          <a:xfrm>
            <a:off x="6119799" y="3514860"/>
            <a:ext cx="1942689" cy="13631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Organigramme : Procédé 33">
            <a:extLst>
              <a:ext uri="{FF2B5EF4-FFF2-40B4-BE49-F238E27FC236}">
                <a16:creationId xmlns:a16="http://schemas.microsoft.com/office/drawing/2014/main" id="{90001CDB-595E-65D7-5641-79345D7AB558}"/>
              </a:ext>
            </a:extLst>
          </p:cNvPr>
          <p:cNvSpPr/>
          <p:nvPr/>
        </p:nvSpPr>
        <p:spPr>
          <a:xfrm>
            <a:off x="4167131" y="3505780"/>
            <a:ext cx="1942689" cy="13631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Organigramme : Procédé 34">
            <a:extLst>
              <a:ext uri="{FF2B5EF4-FFF2-40B4-BE49-F238E27FC236}">
                <a16:creationId xmlns:a16="http://schemas.microsoft.com/office/drawing/2014/main" id="{B50538B9-051F-2B6D-C85F-7E2D3E3E3F67}"/>
              </a:ext>
            </a:extLst>
          </p:cNvPr>
          <p:cNvSpPr/>
          <p:nvPr/>
        </p:nvSpPr>
        <p:spPr>
          <a:xfrm>
            <a:off x="9919544" y="3513908"/>
            <a:ext cx="1942689" cy="13631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Organigramme : Procédé 35">
            <a:extLst>
              <a:ext uri="{FF2B5EF4-FFF2-40B4-BE49-F238E27FC236}">
                <a16:creationId xmlns:a16="http://schemas.microsoft.com/office/drawing/2014/main" id="{B474704E-D396-468B-B86F-F5196BBFAF00}"/>
              </a:ext>
            </a:extLst>
          </p:cNvPr>
          <p:cNvSpPr/>
          <p:nvPr/>
        </p:nvSpPr>
        <p:spPr>
          <a:xfrm>
            <a:off x="7960253" y="3513908"/>
            <a:ext cx="1942689" cy="13631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lèche : courbe vers la droite 36">
            <a:extLst>
              <a:ext uri="{FF2B5EF4-FFF2-40B4-BE49-F238E27FC236}">
                <a16:creationId xmlns:a16="http://schemas.microsoft.com/office/drawing/2014/main" id="{D0629A31-5282-7247-A1E4-859A34BA84E2}"/>
              </a:ext>
            </a:extLst>
          </p:cNvPr>
          <p:cNvSpPr/>
          <p:nvPr/>
        </p:nvSpPr>
        <p:spPr>
          <a:xfrm rot="16200000" flipH="1">
            <a:off x="9840207" y="2193936"/>
            <a:ext cx="650577" cy="1771981"/>
          </a:xfrm>
          <a:prstGeom prst="curvedRightArrow">
            <a:avLst>
              <a:gd name="adj1" fmla="val 25000"/>
              <a:gd name="adj2" fmla="val 50000"/>
              <a:gd name="adj3" fmla="val 53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1" name="Flèche : courbe vers la droite 50">
            <a:extLst>
              <a:ext uri="{FF2B5EF4-FFF2-40B4-BE49-F238E27FC236}">
                <a16:creationId xmlns:a16="http://schemas.microsoft.com/office/drawing/2014/main" id="{D9EA39FC-9A64-798A-1FD7-0A6F495C85E5}"/>
              </a:ext>
            </a:extLst>
          </p:cNvPr>
          <p:cNvSpPr/>
          <p:nvPr/>
        </p:nvSpPr>
        <p:spPr>
          <a:xfrm rot="5400000">
            <a:off x="7433664" y="2185831"/>
            <a:ext cx="650577" cy="1771981"/>
          </a:xfrm>
          <a:prstGeom prst="curvedRightArrow">
            <a:avLst>
              <a:gd name="adj1" fmla="val 25000"/>
              <a:gd name="adj2" fmla="val 50000"/>
              <a:gd name="adj3" fmla="val 53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25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 animBg="1"/>
      <p:bldP spid="35" grpId="1" animBg="1"/>
      <p:bldP spid="36" grpId="0" animBg="1"/>
      <p:bldP spid="37" grpId="0" animBg="1"/>
      <p:bldP spid="37" grpId="1" animBg="1"/>
      <p:bldP spid="51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3073</TotalTime>
  <Words>261</Words>
  <Application>Microsoft Office PowerPoint</Application>
  <PresentationFormat>Grand écran</PresentationFormat>
  <Paragraphs>102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Acceseditionsscript Normal</vt:lpstr>
      <vt:lpstr>Arial</vt:lpstr>
      <vt:lpstr>Calibri</vt:lpstr>
      <vt:lpstr>Calibri Light</vt:lpstr>
      <vt:lpstr>Mickey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soleve ...</dc:creator>
  <cp:lastModifiedBy>Seve Pic</cp:lastModifiedBy>
  <cp:revision>27</cp:revision>
  <dcterms:created xsi:type="dcterms:W3CDTF">2022-07-11T15:14:06Z</dcterms:created>
  <dcterms:modified xsi:type="dcterms:W3CDTF">2023-11-08T10:40:22Z</dcterms:modified>
</cp:coreProperties>
</file>