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1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53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3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5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0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3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8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4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43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1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F522-60D6-448A-AA29-9A76A3BC8F62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359E-4F9A-4567-A668-478E7D327D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AF61FA22-38E0-63AB-5117-261DFE7FF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89365"/>
            <a:ext cx="6629400" cy="120090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94C0D7CD-9A94-1D07-097D-F7544FA634FA}"/>
              </a:ext>
            </a:extLst>
          </p:cNvPr>
          <p:cNvGrpSpPr>
            <a:grpSpLocks/>
          </p:cNvGrpSpPr>
          <p:nvPr/>
        </p:nvGrpSpPr>
        <p:grpSpPr bwMode="auto">
          <a:xfrm>
            <a:off x="6646069" y="5966960"/>
            <a:ext cx="3243262" cy="701675"/>
            <a:chOff x="105481677" y="108087091"/>
            <a:chExt cx="2981194" cy="554168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B4378BD-2C83-9304-6F03-AECD4EF4D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CB207FEE-FFF3-68E6-1E01-C60606DF0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7518" y="108367121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B70F25DD-31C7-1D59-7089-FB4A2D76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4" y="1744835"/>
            <a:ext cx="4220335" cy="3060000"/>
          </a:xfrm>
          <a:prstGeom prst="rect">
            <a:avLst/>
          </a:prstGeom>
          <a:ln w="38100">
            <a:solidFill>
              <a:srgbClr val="CDF290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473FBC-FD62-1488-4E07-5A1F487D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7001">
            <a:off x="1734566" y="3216452"/>
            <a:ext cx="4253142" cy="3060000"/>
          </a:xfrm>
          <a:prstGeom prst="rect">
            <a:avLst/>
          </a:prstGeom>
          <a:ln w="38100">
            <a:solidFill>
              <a:srgbClr val="CDF29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5A2B09-9ED6-88D0-C821-69A0D75EC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9038">
            <a:off x="4993300" y="2009100"/>
            <a:ext cx="4345413" cy="3060000"/>
          </a:xfrm>
          <a:prstGeom prst="rect">
            <a:avLst/>
          </a:prstGeom>
          <a:ln w="38100">
            <a:solidFill>
              <a:srgbClr val="CDF290"/>
            </a:solidFill>
          </a:ln>
        </p:spPr>
      </p:pic>
    </p:spTree>
    <p:extLst>
      <p:ext uri="{BB962C8B-B14F-4D97-AF65-F5344CB8AC3E}">
        <p14:creationId xmlns:p14="http://schemas.microsoft.com/office/powerpoint/2010/main" val="304673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CABB7A1-CFF5-CAAD-9EF4-6CEFB22E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79" y="5602486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9D177C-E8D4-9DD6-0394-99260B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3754412" y="223655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959AA77-4749-EC9D-B31B-9F8036B6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75798" y="259794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F6FBF06-05F8-1591-5F04-3D5ECB9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7" y="5352824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6C564AA-A428-FE44-9C89-0CA0592C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531772" y="5541669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741819" y="5027012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46A911D-564E-70DD-CA09-94C87AB99B93}"/>
              </a:ext>
            </a:extLst>
          </p:cNvPr>
          <p:cNvGrpSpPr>
            <a:grpSpLocks/>
          </p:cNvGrpSpPr>
          <p:nvPr/>
        </p:nvGrpSpPr>
        <p:grpSpPr bwMode="auto">
          <a:xfrm rot="828554">
            <a:off x="7692382" y="5231776"/>
            <a:ext cx="1168400" cy="1147763"/>
            <a:chOff x="112731481" y="107650318"/>
            <a:chExt cx="1168208" cy="114901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BE8ACB6-6074-7696-B229-7CB37924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1481" y="10765031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73B4AAB-C9F5-BD08-A64F-4D45A339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6205">
              <a:off x="113142726" y="107750477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11B9802A-D830-9DFA-91CC-4A19F621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4578" y="108124226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CEBE861-3D34-3A00-74F3-9D82FFCC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6277">
              <a:off x="112748807" y="10802174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4894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CABB7A1-CFF5-CAAD-9EF4-6CEFB22E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52" y="2044138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9D177C-E8D4-9DD6-0394-99260B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3754412" y="223655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959AA77-4749-EC9D-B31B-9F8036B6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75798" y="259794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F6FBF06-05F8-1591-5F04-3D5ECB9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7" y="5352824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6C564AA-A428-FE44-9C89-0CA0592C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531772" y="5541669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46A911D-564E-70DD-CA09-94C87AB99B93}"/>
              </a:ext>
            </a:extLst>
          </p:cNvPr>
          <p:cNvGrpSpPr>
            <a:grpSpLocks/>
          </p:cNvGrpSpPr>
          <p:nvPr/>
        </p:nvGrpSpPr>
        <p:grpSpPr bwMode="auto">
          <a:xfrm rot="828554">
            <a:off x="7692382" y="5231776"/>
            <a:ext cx="1168400" cy="1147763"/>
            <a:chOff x="112731481" y="107650318"/>
            <a:chExt cx="1168208" cy="114901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BE8ACB6-6074-7696-B229-7CB37924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1481" y="10765031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73B4AAB-C9F5-BD08-A64F-4D45A339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6205">
              <a:off x="113142726" y="107750477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11B9802A-D830-9DFA-91CC-4A19F621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4578" y="108124226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CEBE861-3D34-3A00-74F3-9D82FFCC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6277">
              <a:off x="112748807" y="10802174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4188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CABB7A1-CFF5-CAAD-9EF4-6CEFB22E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52" y="2044138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9D177C-E8D4-9DD6-0394-99260B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3754412" y="223655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959AA77-4749-EC9D-B31B-9F8036B6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75798" y="259794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F6FBF06-05F8-1591-5F04-3D5ECB9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7" y="5352824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6C564AA-A428-FE44-9C89-0CA0592C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531772" y="5541669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46A911D-564E-70DD-CA09-94C87AB99B93}"/>
              </a:ext>
            </a:extLst>
          </p:cNvPr>
          <p:cNvGrpSpPr>
            <a:grpSpLocks/>
          </p:cNvGrpSpPr>
          <p:nvPr/>
        </p:nvGrpSpPr>
        <p:grpSpPr bwMode="auto">
          <a:xfrm rot="828554">
            <a:off x="7692382" y="5231776"/>
            <a:ext cx="1168400" cy="1147763"/>
            <a:chOff x="112731481" y="107650318"/>
            <a:chExt cx="1168208" cy="114901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BE8ACB6-6074-7696-B229-7CB37924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1481" y="10765031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73B4AAB-C9F5-BD08-A64F-4D45A339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6205">
              <a:off x="113142726" y="107750477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11B9802A-D830-9DFA-91CC-4A19F621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4578" y="108124226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CEBE861-3D34-3A00-74F3-9D82FFCC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6277">
              <a:off x="112748807" y="10802174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E4C4C743-8110-B114-B22F-A5420F12BF80}"/>
              </a:ext>
            </a:extLst>
          </p:cNvPr>
          <p:cNvSpPr/>
          <p:nvPr/>
        </p:nvSpPr>
        <p:spPr>
          <a:xfrm>
            <a:off x="3843728" y="5027012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849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CABB7A1-CFF5-CAAD-9EF4-6CEFB22E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52" y="2044138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9D177C-E8D4-9DD6-0394-99260B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3754412" y="223655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959AA77-4749-EC9D-B31B-9F8036B6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75798" y="259794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F6FBF06-05F8-1591-5F04-3D5ECB9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7" y="5352824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46A911D-564E-70DD-CA09-94C87AB99B93}"/>
              </a:ext>
            </a:extLst>
          </p:cNvPr>
          <p:cNvGrpSpPr>
            <a:grpSpLocks/>
          </p:cNvGrpSpPr>
          <p:nvPr/>
        </p:nvGrpSpPr>
        <p:grpSpPr bwMode="auto">
          <a:xfrm rot="828554">
            <a:off x="7692382" y="5231776"/>
            <a:ext cx="1168400" cy="1147763"/>
            <a:chOff x="112731481" y="107650318"/>
            <a:chExt cx="1168208" cy="114901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BE8ACB6-6074-7696-B229-7CB37924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1481" y="10765031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73B4AAB-C9F5-BD08-A64F-4D45A339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6205">
              <a:off x="113142726" y="107750477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11B9802A-D830-9DFA-91CC-4A19F621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4578" y="108124226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CEBE861-3D34-3A00-74F3-9D82FFCC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6277">
              <a:off x="112748807" y="10802174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E4C4C743-8110-B114-B22F-A5420F12BF80}"/>
              </a:ext>
            </a:extLst>
          </p:cNvPr>
          <p:cNvSpPr/>
          <p:nvPr/>
        </p:nvSpPr>
        <p:spPr>
          <a:xfrm>
            <a:off x="3843728" y="5027012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6A52327-2EB0-8ED2-1A6E-C8AC47EA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378">
            <a:off x="6948889" y="192156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041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CABB7A1-CFF5-CAAD-9EF4-6CEFB22E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52" y="2044138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9D177C-E8D4-9DD6-0394-99260B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3754412" y="223655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959AA77-4749-EC9D-B31B-9F8036B6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75798" y="259794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F6FBF06-05F8-1591-5F04-3D5ECB9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78" y="1877383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6C564AA-A428-FE44-9C89-0CA0592C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378">
            <a:off x="6948889" y="192156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46A911D-564E-70DD-CA09-94C87AB99B93}"/>
              </a:ext>
            </a:extLst>
          </p:cNvPr>
          <p:cNvGrpSpPr>
            <a:grpSpLocks/>
          </p:cNvGrpSpPr>
          <p:nvPr/>
        </p:nvGrpSpPr>
        <p:grpSpPr bwMode="auto">
          <a:xfrm rot="828554">
            <a:off x="7692382" y="5231776"/>
            <a:ext cx="1168400" cy="1147763"/>
            <a:chOff x="112731481" y="107650318"/>
            <a:chExt cx="1168208" cy="114901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BE8ACB6-6074-7696-B229-7CB37924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1481" y="10765031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73B4AAB-C9F5-BD08-A64F-4D45A339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6205">
              <a:off x="113142726" y="107750477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11B9802A-D830-9DFA-91CC-4A19F621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4578" y="108124226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CEBE861-3D34-3A00-74F3-9D82FFCC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6277">
              <a:off x="112748807" y="10802174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481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06" y="5532778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2809933" y="5018880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3C2A4330-645E-FAE0-6A53-7385BEC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23" y="5585646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13867ACD-E753-0D90-70ED-810D09A4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3681491" y="5606631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293C4F0C-3AF9-84D3-D3A3-C221998A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3269463" y="533848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6B604B28-6FFF-7B6E-4FB5-46EEBF6A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61" y="5532777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95288BA8-E8BB-92E5-016D-161BB94F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14" y="5584202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06" y="5532778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2809933" y="5018880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3C2A4330-645E-FAE0-6A53-7385BEC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23" y="5585646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13867ACD-E753-0D90-70ED-810D09A4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3681491" y="5606631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293C4F0C-3AF9-84D3-D3A3-C221998A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08750" y="262752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6B604B28-6FFF-7B6E-4FB5-46EEBF6A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61" y="5532777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95288BA8-E8BB-92E5-016D-161BB94F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14" y="5584202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61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06" y="5532778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2809933" y="5018880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3C2A4330-645E-FAE0-6A53-7385BEC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23" y="5585646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13867ACD-E753-0D90-70ED-810D09A4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751">
            <a:off x="3828917" y="232059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293C4F0C-3AF9-84D3-D3A3-C221998A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08750" y="262752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6B604B28-6FFF-7B6E-4FB5-46EEBF6A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61" y="5532777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95288BA8-E8BB-92E5-016D-161BB94F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14" y="5584202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681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06" y="5532778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3C2A4330-645E-FAE0-6A53-7385BEC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41" y="2141983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13867ACD-E753-0D90-70ED-810D09A4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751">
            <a:off x="3828917" y="232059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293C4F0C-3AF9-84D3-D3A3-C221998A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08750" y="262752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6B604B28-6FFF-7B6E-4FB5-46EEBF6A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61" y="5532777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95288BA8-E8BB-92E5-016D-161BB94F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14" y="5584202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CF08EC9-E86F-7243-05E2-03698486C478}"/>
              </a:ext>
            </a:extLst>
          </p:cNvPr>
          <p:cNvSpPr/>
          <p:nvPr/>
        </p:nvSpPr>
        <p:spPr>
          <a:xfrm>
            <a:off x="725820" y="5018880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742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73" y="1993618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4882715" y="5081608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3C2A4330-645E-FAE0-6A53-7385BEC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41" y="2141983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13867ACD-E753-0D90-70ED-810D09A4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751">
            <a:off x="3828917" y="232059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293C4F0C-3AF9-84D3-D3A3-C221998A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08750" y="262752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6B604B28-6FFF-7B6E-4FB5-46EEBF6A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61" y="5532777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95288BA8-E8BB-92E5-016D-161BB94F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14" y="5584202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269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7CC9B47-F79B-71EC-DD72-9679DE17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457787" y="5264368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FFE0769-AD3E-23A0-D5CA-B8F3BFDE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349">
            <a:off x="1833330" y="5459702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2EFDD01-86BB-F53E-5D5B-79923972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823717" y="5841792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4A44E53-AF46-B648-3B5D-70D1CFD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7">
            <a:off x="1386055" y="5628804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DDC54-30FB-4E61-D5B2-67447686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4" y="5377351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D5458-01B8-A680-2B1F-5299D8FE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711199" y="556619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1" y="5565435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1110343" y="5040086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73" y="1993618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3C2A4330-645E-FAE0-6A53-7385BEC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41" y="2141983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13867ACD-E753-0D90-70ED-810D09A4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751">
            <a:off x="3828917" y="2320594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293C4F0C-3AF9-84D3-D3A3-C221998A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08750" y="262752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6B604B28-6FFF-7B6E-4FB5-46EEBF6A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29" y="1866961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95288BA8-E8BB-92E5-016D-161BB94F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14" y="5584202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38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7CC9B47-F79B-71EC-DD72-9679DE17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457787" y="5264368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FFE0769-AD3E-23A0-D5CA-B8F3BFDE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349">
            <a:off x="1833330" y="5459702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2EFDD01-86BB-F53E-5D5B-79923972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899217" y="2644807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4A44E53-AF46-B648-3B5D-70D1CFD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7">
            <a:off x="1386055" y="5628804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DDC54-30FB-4E61-D5B2-67447686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4" y="5377351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D5458-01B8-A680-2B1F-5299D8FE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711199" y="556619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1" y="5565435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1110343" y="5040086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5B16210A-A415-CF45-9197-64A6A593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DC3B79C4-3EED-DE5E-C4CD-8EC0C10E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64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7CC9B47-F79B-71EC-DD72-9679DE17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457787" y="5264368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FFE0769-AD3E-23A0-D5CA-B8F3BFDE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349">
            <a:off x="3814563" y="2287856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2EFDD01-86BB-F53E-5D5B-79923972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899217" y="2644807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4A44E53-AF46-B648-3B5D-70D1CFD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7">
            <a:off x="1386055" y="5628804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DDC54-30FB-4E61-D5B2-67447686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4" y="5377351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D5458-01B8-A680-2B1F-5299D8FE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711199" y="556619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1" y="5565435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1110343" y="5040086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D03C4D2F-12D5-705E-3E8B-3B3AEC92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C57D71CE-0F2E-53D1-60F2-3D25D08F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5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7CC9B47-F79B-71EC-DD72-9679DE17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457787" y="5264368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FFE0769-AD3E-23A0-D5CA-B8F3BFDE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349">
            <a:off x="3814563" y="2287856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2EFDD01-86BB-F53E-5D5B-79923972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899217" y="2644807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4A44E53-AF46-B648-3B5D-70D1CFD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7">
            <a:off x="5433290" y="2138296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DDC54-30FB-4E61-D5B2-67447686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4" y="5377351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D5458-01B8-A680-2B1F-5299D8FE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711199" y="556619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1" y="5565435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1110343" y="5040086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26DF2A70-4B74-6BB5-A7F6-932B708E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A3A7600E-9AD4-3068-A2FE-05915898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00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FFE0769-AD3E-23A0-D5CA-B8F3BFDE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349">
            <a:off x="3814563" y="2287856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2EFDD01-86BB-F53E-5D5B-79923972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899217" y="2644807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4A44E53-AF46-B648-3B5D-70D1CFD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7">
            <a:off x="5433290" y="2138296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DDC54-30FB-4E61-D5B2-67447686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4" y="5377351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D5458-01B8-A680-2B1F-5299D8FE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711199" y="556619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1" y="5565435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B4FF32E5-6765-16C1-EFBE-DE2222E1D354}"/>
              </a:ext>
            </a:extLst>
          </p:cNvPr>
          <p:cNvSpPr/>
          <p:nvPr/>
        </p:nvSpPr>
        <p:spPr>
          <a:xfrm>
            <a:off x="6962134" y="5034094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465652B-C69E-0A53-E837-6C20454C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7032858" y="2050605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AutoShape 17">
            <a:extLst>
              <a:ext uri="{FF2B5EF4-FFF2-40B4-BE49-F238E27FC236}">
                <a16:creationId xmlns:a16="http://schemas.microsoft.com/office/drawing/2014/main" id="{E7130D3D-07B1-D0D8-F7A6-33063E8D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B23F8A7-AF4D-FDB6-08B1-732C9C61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2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7CC9B47-F79B-71EC-DD72-9679DE17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7032858" y="2050605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FFE0769-AD3E-23A0-D5CA-B8F3BFDE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349">
            <a:off x="3814563" y="2287856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2EFDD01-86BB-F53E-5D5B-79923972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54">
            <a:off x="1899217" y="2644807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4A44E53-AF46-B648-3B5D-70D1CFD4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7">
            <a:off x="5433290" y="2138296"/>
            <a:ext cx="675222" cy="6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DDC54-30FB-4E61-D5B2-67447686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4" y="5377351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D5458-01B8-A680-2B1F-5299D8FE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711199" y="5566196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91E6E04-21B1-8B76-BA33-7C2AB03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03" y="1829934"/>
            <a:ext cx="674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AutoShape 17">
            <a:extLst>
              <a:ext uri="{FF2B5EF4-FFF2-40B4-BE49-F238E27FC236}">
                <a16:creationId xmlns:a16="http://schemas.microsoft.com/office/drawing/2014/main" id="{0094C387-648A-4F27-3C18-D90E5879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E64E948D-BA79-D0E3-A9AF-0B163634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14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CABB7A1-CFF5-CAAD-9EF4-6CEFB22E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79" y="5602486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9D177C-E8D4-9DD6-0394-99260B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1580547" y="5623471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959AA77-4749-EC9D-B31B-9F8036B6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168519" y="535532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F6FBF06-05F8-1591-5F04-3D5ECB9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7" y="5352824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6C564AA-A428-FE44-9C89-0CA0592C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531772" y="5541669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741819" y="5027012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46A911D-564E-70DD-CA09-94C87AB99B93}"/>
              </a:ext>
            </a:extLst>
          </p:cNvPr>
          <p:cNvGrpSpPr>
            <a:grpSpLocks/>
          </p:cNvGrpSpPr>
          <p:nvPr/>
        </p:nvGrpSpPr>
        <p:grpSpPr bwMode="auto">
          <a:xfrm rot="828554">
            <a:off x="7692382" y="5231776"/>
            <a:ext cx="1168400" cy="1147763"/>
            <a:chOff x="112731481" y="107650318"/>
            <a:chExt cx="1168208" cy="114901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BE8ACB6-6074-7696-B229-7CB37924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1481" y="10765031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73B4AAB-C9F5-BD08-A64F-4D45A339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6205">
              <a:off x="113142726" y="107750477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11B9802A-D830-9DFA-91CC-4A19F621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4578" y="108124226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CEBE861-3D34-3A00-74F3-9D82FFCC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6277">
              <a:off x="112748807" y="10802174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059D2B-4705-E03D-DCD7-66E3652D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3847"/>
            <a:ext cx="8610600" cy="4784724"/>
          </a:xfrm>
          <a:prstGeom prst="rect">
            <a:avLst/>
          </a:prstGeom>
          <a:blipFill dpi="0" rotWithShape="0">
            <a:blip r:embed="rId2">
              <a:alphaModFix amt="75000"/>
            </a:blip>
            <a:srcRect/>
            <a:stretch>
              <a:fillRect/>
            </a:stretch>
          </a:blip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DAB5861-9722-CA2D-0B34-603D85BD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9" y="2141984"/>
            <a:ext cx="1940839" cy="19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935D97-CD3D-58E3-FB9E-BA302CD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010921"/>
            <a:ext cx="1613922" cy="16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6C745-2344-4092-9C7A-AEB390DC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3" y="2031318"/>
            <a:ext cx="1278498" cy="1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E98C33-8163-EE0E-D878-0E0191C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044138"/>
            <a:ext cx="1060783" cy="10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A541BFA-EB9A-DBDD-A52B-0C9B2A52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62" y="2044138"/>
            <a:ext cx="799240" cy="7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CABB7A1-CFF5-CAAD-9EF4-6CEFB22E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79" y="5602486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9D177C-E8D4-9DD6-0394-99260B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51">
            <a:off x="1580547" y="5623471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959AA77-4749-EC9D-B31B-9F8036B6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190">
            <a:off x="1975798" y="2597947"/>
            <a:ext cx="675409" cy="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F6FBF06-05F8-1591-5F04-3D5ECB9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7" y="5352824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6C564AA-A428-FE44-9C89-0CA0592C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3084">
            <a:off x="4531772" y="5541669"/>
            <a:ext cx="675083" cy="6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481D6AE-6017-CB56-C2B0-E7E89D3C56BE}"/>
              </a:ext>
            </a:extLst>
          </p:cNvPr>
          <p:cNvSpPr/>
          <p:nvPr/>
        </p:nvSpPr>
        <p:spPr>
          <a:xfrm>
            <a:off x="741819" y="5027012"/>
            <a:ext cx="1785259" cy="17040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B28656C4-A068-6D08-4434-9AC4C070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2" y="267584"/>
            <a:ext cx="4502150" cy="728663"/>
          </a:xfrm>
          <a:prstGeom prst="roundRect">
            <a:avLst>
              <a:gd name="adj" fmla="val 16667"/>
            </a:avLst>
          </a:prstGeom>
          <a:solidFill>
            <a:srgbClr val="CDF29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Quick Love" panose="03000600000000000000" pitchFamily="66" charset="0"/>
              </a:rPr>
              <a:t>ON a faim !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C980E6-8FF1-670D-5A3B-C43A3C2E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24034"/>
            <a:ext cx="6365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key" panose="00000400000000000000" pitchFamily="2" charset="0"/>
              </a:rPr>
              <a:t>SPM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D46A911D-564E-70DD-CA09-94C87AB99B93}"/>
              </a:ext>
            </a:extLst>
          </p:cNvPr>
          <p:cNvGrpSpPr>
            <a:grpSpLocks/>
          </p:cNvGrpSpPr>
          <p:nvPr/>
        </p:nvGrpSpPr>
        <p:grpSpPr bwMode="auto">
          <a:xfrm rot="828554">
            <a:off x="7692382" y="5231776"/>
            <a:ext cx="1168400" cy="1147763"/>
            <a:chOff x="112731481" y="107650318"/>
            <a:chExt cx="1168208" cy="1149019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BE8ACB6-6074-7696-B229-7CB37924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1481" y="10765031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73B4AAB-C9F5-BD08-A64F-4D45A3391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6205">
              <a:off x="113142726" y="107750477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11B9802A-D830-9DFA-91CC-4A19F621B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4578" y="108124226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7CEBE861-3D34-3A00-74F3-9D82FFCC6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6277">
              <a:off x="112748807" y="108021748"/>
              <a:ext cx="675111" cy="6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2010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</TotalTime>
  <Words>109</Words>
  <Application>Microsoft Office PowerPoint</Application>
  <PresentationFormat>Format A4 (210 x 297 mm)</PresentationFormat>
  <Paragraphs>41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Mickey</vt:lpstr>
      <vt:lpstr>Quick Love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Seve Pic</dc:creator>
  <cp:lastModifiedBy>Seve Pic</cp:lastModifiedBy>
  <cp:revision>1</cp:revision>
  <dcterms:created xsi:type="dcterms:W3CDTF">2023-11-25T15:58:05Z</dcterms:created>
  <dcterms:modified xsi:type="dcterms:W3CDTF">2023-11-25T16:40:40Z</dcterms:modified>
</cp:coreProperties>
</file>