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4" r:id="rId3"/>
    <p:sldId id="272" r:id="rId4"/>
    <p:sldId id="257" r:id="rId5"/>
    <p:sldId id="268" r:id="rId6"/>
    <p:sldId id="269" r:id="rId7"/>
    <p:sldId id="262" r:id="rId8"/>
    <p:sldId id="275" r:id="rId9"/>
    <p:sldId id="273" r:id="rId10"/>
    <p:sldId id="264" r:id="rId11"/>
    <p:sldId id="265" r:id="rId12"/>
    <p:sldId id="270" r:id="rId13"/>
    <p:sldId id="266" r:id="rId14"/>
    <p:sldId id="271" r:id="rId15"/>
    <p:sldId id="276" r:id="rId16"/>
    <p:sldId id="285" r:id="rId17"/>
    <p:sldId id="286" r:id="rId18"/>
    <p:sldId id="287" r:id="rId19"/>
    <p:sldId id="288" r:id="rId20"/>
    <p:sldId id="289" r:id="rId21"/>
    <p:sldId id="290" r:id="rId22"/>
    <p:sldId id="277" r:id="rId23"/>
    <p:sldId id="291" r:id="rId24"/>
    <p:sldId id="293" r:id="rId25"/>
    <p:sldId id="294" r:id="rId26"/>
    <p:sldId id="295" r:id="rId27"/>
    <p:sldId id="296" r:id="rId28"/>
    <p:sldId id="297" r:id="rId29"/>
    <p:sldId id="292" r:id="rId30"/>
    <p:sldId id="278" r:id="rId31"/>
    <p:sldId id="298" r:id="rId32"/>
    <p:sldId id="300" r:id="rId33"/>
    <p:sldId id="301" r:id="rId34"/>
    <p:sldId id="302" r:id="rId35"/>
    <p:sldId id="303" r:id="rId36"/>
    <p:sldId id="304" r:id="rId37"/>
    <p:sldId id="305" r:id="rId38"/>
    <p:sldId id="299" r:id="rId39"/>
    <p:sldId id="279" r:id="rId40"/>
    <p:sldId id="306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07" r:id="rId49"/>
    <p:sldId id="280" r:id="rId50"/>
    <p:sldId id="315" r:id="rId51"/>
    <p:sldId id="316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17" r:id="rId60"/>
    <p:sldId id="281" r:id="rId61"/>
    <p:sldId id="325" r:id="rId62"/>
    <p:sldId id="326" r:id="rId63"/>
    <p:sldId id="327" r:id="rId64"/>
    <p:sldId id="328" r:id="rId65"/>
    <p:sldId id="329" r:id="rId66"/>
    <p:sldId id="330" r:id="rId67"/>
    <p:sldId id="331" r:id="rId68"/>
    <p:sldId id="332" r:id="rId69"/>
    <p:sldId id="333" r:id="rId70"/>
    <p:sldId id="335" r:id="rId71"/>
    <p:sldId id="334" r:id="rId72"/>
    <p:sldId id="282" r:id="rId73"/>
    <p:sldId id="336" r:id="rId74"/>
    <p:sldId id="337" r:id="rId75"/>
    <p:sldId id="338" r:id="rId76"/>
    <p:sldId id="339" r:id="rId77"/>
    <p:sldId id="340" r:id="rId78"/>
    <p:sldId id="341" r:id="rId79"/>
    <p:sldId id="342" r:id="rId80"/>
    <p:sldId id="343" r:id="rId81"/>
    <p:sldId id="344" r:id="rId82"/>
    <p:sldId id="345" r:id="rId83"/>
    <p:sldId id="347" r:id="rId84"/>
    <p:sldId id="346" r:id="rId85"/>
    <p:sldId id="283" r:id="rId86"/>
    <p:sldId id="348" r:id="rId87"/>
    <p:sldId id="350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358" r:id="rId96"/>
    <p:sldId id="359" r:id="rId97"/>
    <p:sldId id="360" r:id="rId98"/>
    <p:sldId id="349" r:id="rId9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8EB4"/>
    <a:srgbClr val="9999FF"/>
    <a:srgbClr val="66FFCC"/>
    <a:srgbClr val="F4E342"/>
    <a:srgbClr val="FB3BED"/>
    <a:srgbClr val="F6BB00"/>
    <a:srgbClr val="48C7EA"/>
    <a:srgbClr val="FAC2F3"/>
    <a:srgbClr val="DBD5F0"/>
    <a:srgbClr val="8F7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413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C57D7-5052-04C7-F302-271259C1E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712CAD-42DC-49C1-56D0-49EC1C0C5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BA1DC0-C306-B56F-8BF8-1FD1F4ACF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47EDA6-9FC5-3FD1-C143-D325D725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E4516F-9C1A-680B-B5E1-4A28076F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31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7F76A9-B15F-4D73-733C-CCC16507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A3EBDA-7CDC-88F7-89F2-F1773D76C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DA548E-050A-D65F-4EC2-29EF3F72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A1082A-7588-942F-77D7-A4E4CF086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6F40F0-6FC4-9669-39CC-0C6A65D4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4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90247D5-E124-001B-D4EE-2D18B6F50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3A8AE0-8A49-28A3-576A-27E0F5666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7DC9E-07C6-B650-CAF5-0068E282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26F8E2-26C5-269E-D6D8-11F53960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994FA-BC3A-6ACF-EFDF-65A91714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82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228FB-5EE4-7036-641A-73A5050C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AA3FB1-575E-37E9-9F4E-0C0DD8052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9D3A15-EFFC-56A5-9905-90DDF789D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F38ECA-489D-18E0-F4B6-76F084A6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27919F-CB0A-CC5E-981F-4F52CACFF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44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162AF0-7C38-241C-077A-C43778881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57C93A-2B9C-A871-9698-43F5AEC7A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7EA25F-EFB8-BC2D-DFA0-B95D3CF4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7078E8-25BA-3E59-1364-9DF8CD27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52F60-D6C4-600D-DAC3-DCD6C927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23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B970F-E178-746A-DD8A-3A372AC0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961867-D7DB-370A-0E2B-9366B6872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9E36FA-009F-E32D-19E2-ADFEE11AA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66EDD1-4930-A95B-7DC9-CE5A3F84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16B2BB-4370-DCCF-218A-5F4CA9D5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348999-A9EA-DF0F-B6F9-3E9EAABA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96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D8D5B-C8EE-9A76-4D1C-F2A01B1B7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24BB5D-66ED-434B-16A0-BECECA39A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EEBC16-2A41-4315-AA87-AF06E6D49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6EC144-054B-E243-2092-F276A31DC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2096433-73C3-D202-FFCB-2801AA4F2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5B6A17-6D3A-BA31-B4C3-819B4608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979A698-F60E-EE6B-8ABB-134B66A0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2879F2-7EC3-A2C8-3308-3B214806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85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AEB59-5B22-FDC2-5E14-AB9278A9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8586B9-8F39-CB99-2A8D-C9A2F8B8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E86B5F-A459-C2CA-8D0E-1A4B46D5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18B3C6-855F-A150-AC2B-64F85DCD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32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4315ED6-E709-1CE1-4706-412385309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165569-704B-F9BD-4AC0-48A990594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FFF5B3-1628-21A5-DF3A-02DECFB3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80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D3FEB0-8A34-0D75-27AB-B31ED74F2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32B61B-A12C-ADAD-B25B-4E787672D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3E3BB9-FF52-9C01-58D2-B28DA3914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A666D3-348E-CB54-C3B8-383D9A97E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89AA0E-7DCE-F405-F422-D10E8488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7C86E3-AD41-FC88-6555-71EBF6EA2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85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687C3F-D80C-FEB7-8872-A64C6417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26C66E-F0DE-C6C6-B48D-D50D760FB0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FB9E1F-9785-8690-D730-F51B6EA2E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57CF18-ACC6-A9D3-7D94-AC37492A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EF7BB-565F-EE3C-246C-463E0FB0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2A70BA-4CA4-BA31-D39E-D001EEEE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39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AA445B4-EA3F-E450-6874-3B1FD283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22F732-1EAB-D271-18CB-6B3CED3A6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8DC283-6575-444F-F877-875D28F3D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98B7E-DDED-4E87-AD84-8CABD0BC04D2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E3884A-71CD-EA45-1C47-D826DB06B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47E8A6-DA33-D671-C8EF-08F26A882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3FFD-C94F-4499-81BE-DA404A9DA1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3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8.xml"/><Relationship Id="rId7" Type="http://schemas.openxmlformats.org/officeDocument/2006/relationships/slide" Target="slide39.xml"/><Relationship Id="rId12" Type="http://schemas.openxmlformats.org/officeDocument/2006/relationships/slide" Target="slide8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49.xml"/><Relationship Id="rId5" Type="http://schemas.openxmlformats.org/officeDocument/2006/relationships/slide" Target="slide3.xml"/><Relationship Id="rId10" Type="http://schemas.openxmlformats.org/officeDocument/2006/relationships/slide" Target="slide72.xml"/><Relationship Id="rId4" Type="http://schemas.openxmlformats.org/officeDocument/2006/relationships/slide" Target="slide15.xml"/><Relationship Id="rId9" Type="http://schemas.openxmlformats.org/officeDocument/2006/relationships/slide" Target="slide6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EA60D06A-217E-CFA1-E9C0-A60E7723C114}"/>
              </a:ext>
            </a:extLst>
          </p:cNvPr>
          <p:cNvSpPr/>
          <p:nvPr/>
        </p:nvSpPr>
        <p:spPr>
          <a:xfrm>
            <a:off x="1556657" y="359223"/>
            <a:ext cx="7053944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Les dominos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AEF60C6D-44EB-4187-49E7-F2E6E4A55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939" y="213629"/>
            <a:ext cx="1123950" cy="1543050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EED452A6-8604-F918-4BDB-3A0B968C9B6D}"/>
              </a:ext>
            </a:extLst>
          </p:cNvPr>
          <p:cNvGrpSpPr/>
          <p:nvPr/>
        </p:nvGrpSpPr>
        <p:grpSpPr>
          <a:xfrm rot="21223598">
            <a:off x="652021" y="2204831"/>
            <a:ext cx="3072493" cy="1534885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CBDD3810-4E97-AF7D-6A72-E0CEDFC685D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054BB9E5-2DE1-D98C-323F-A25A9C4C86BE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A1C5BBF1-0C05-F1C1-F4E2-0999B3DC8A98}"/>
              </a:ext>
            </a:extLst>
          </p:cNvPr>
          <p:cNvSpPr/>
          <p:nvPr/>
        </p:nvSpPr>
        <p:spPr>
          <a:xfrm rot="21223598">
            <a:off x="1237195" y="2956413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1980D326-733F-4ECE-8EB0-978EC795BA82}"/>
              </a:ext>
            </a:extLst>
          </p:cNvPr>
          <p:cNvGrpSpPr/>
          <p:nvPr/>
        </p:nvGrpSpPr>
        <p:grpSpPr>
          <a:xfrm rot="561149">
            <a:off x="1293413" y="3445936"/>
            <a:ext cx="3072493" cy="1534885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AFCBE55F-91E8-85E5-91C2-8B2C5906BAE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96B87066-D541-D8E1-EC9C-6BF1393953AC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Ellipse 8">
            <a:extLst>
              <a:ext uri="{FF2B5EF4-FFF2-40B4-BE49-F238E27FC236}">
                <a16:creationId xmlns:a16="http://schemas.microsoft.com/office/drawing/2014/main" id="{B27CDC24-9990-4350-2DF1-DBEB86E41BEF}"/>
              </a:ext>
            </a:extLst>
          </p:cNvPr>
          <p:cNvSpPr/>
          <p:nvPr/>
        </p:nvSpPr>
        <p:spPr>
          <a:xfrm rot="21223598">
            <a:off x="1581926" y="343924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CA4BA51-B566-A533-C61A-B311DE0B5520}"/>
              </a:ext>
            </a:extLst>
          </p:cNvPr>
          <p:cNvSpPr/>
          <p:nvPr/>
        </p:nvSpPr>
        <p:spPr>
          <a:xfrm rot="21223598">
            <a:off x="2159475" y="4430121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E16C6A4-E9E1-B9B2-1E1E-5D42F773ADE6}"/>
              </a:ext>
            </a:extLst>
          </p:cNvPr>
          <p:cNvGrpSpPr/>
          <p:nvPr/>
        </p:nvGrpSpPr>
        <p:grpSpPr>
          <a:xfrm rot="21253986">
            <a:off x="574907" y="4813412"/>
            <a:ext cx="3072493" cy="1534885"/>
            <a:chOff x="217715" y="4137614"/>
            <a:chExt cx="3276600" cy="1631813"/>
          </a:xfrm>
        </p:grpSpPr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5FD4C94B-44D0-C493-B3F7-FF17E592885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474DBEEE-4F32-3C58-D709-37A6418A2882}"/>
                </a:ext>
              </a:extLst>
            </p:cNvPr>
            <p:cNvCxnSpPr>
              <a:stCxn id="12" idx="0"/>
              <a:endCxn id="12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Ellipse 13">
            <a:extLst>
              <a:ext uri="{FF2B5EF4-FFF2-40B4-BE49-F238E27FC236}">
                <a16:creationId xmlns:a16="http://schemas.microsoft.com/office/drawing/2014/main" id="{C865F95B-7F47-115F-C595-0D345167B0E9}"/>
              </a:ext>
            </a:extLst>
          </p:cNvPr>
          <p:cNvSpPr/>
          <p:nvPr/>
        </p:nvSpPr>
        <p:spPr>
          <a:xfrm rot="21223598">
            <a:off x="803867" y="522306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749A0C4-96FF-743F-D9A0-D1C2CA2C98BB}"/>
              </a:ext>
            </a:extLst>
          </p:cNvPr>
          <p:cNvSpPr/>
          <p:nvPr/>
        </p:nvSpPr>
        <p:spPr>
          <a:xfrm rot="21223598">
            <a:off x="1618933" y="5812701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A9B50239-1A92-82C2-F377-80A04FEED221}"/>
              </a:ext>
            </a:extLst>
          </p:cNvPr>
          <p:cNvSpPr/>
          <p:nvPr/>
        </p:nvSpPr>
        <p:spPr>
          <a:xfrm rot="21223598">
            <a:off x="2732085" y="536595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37D2F93-58BA-9750-0CD7-7A6E2626D048}"/>
              </a:ext>
            </a:extLst>
          </p:cNvPr>
          <p:cNvGrpSpPr/>
          <p:nvPr/>
        </p:nvGrpSpPr>
        <p:grpSpPr>
          <a:xfrm rot="21130652">
            <a:off x="3658775" y="2148890"/>
            <a:ext cx="3072493" cy="1534885"/>
            <a:chOff x="217715" y="4137614"/>
            <a:chExt cx="3276600" cy="1631813"/>
          </a:xfrm>
        </p:grpSpPr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97FE59D9-1D61-7907-268F-E63B6911E6C4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32B3FFCB-F36F-ABA6-F6FD-25084DE1401C}"/>
                </a:ext>
              </a:extLst>
            </p:cNvPr>
            <p:cNvCxnSpPr>
              <a:stCxn id="18" idx="0"/>
              <a:endCxn id="18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Ellipse 19">
            <a:extLst>
              <a:ext uri="{FF2B5EF4-FFF2-40B4-BE49-F238E27FC236}">
                <a16:creationId xmlns:a16="http://schemas.microsoft.com/office/drawing/2014/main" id="{9A7F4B2F-03BF-2ACC-FF20-07EF6B209B02}"/>
              </a:ext>
            </a:extLst>
          </p:cNvPr>
          <p:cNvSpPr/>
          <p:nvPr/>
        </p:nvSpPr>
        <p:spPr>
          <a:xfrm rot="21223598">
            <a:off x="3952870" y="2523844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649F2CE-ABA0-4E96-9069-2EFAEAE8016B}"/>
              </a:ext>
            </a:extLst>
          </p:cNvPr>
          <p:cNvSpPr/>
          <p:nvPr/>
        </p:nvSpPr>
        <p:spPr>
          <a:xfrm rot="21223598">
            <a:off x="4732073" y="3249806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916CA352-45C9-8037-0B34-7458D5F81968}"/>
              </a:ext>
            </a:extLst>
          </p:cNvPr>
          <p:cNvSpPr/>
          <p:nvPr/>
        </p:nvSpPr>
        <p:spPr>
          <a:xfrm rot="21223598">
            <a:off x="5372714" y="230256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26277392-9BB1-E38E-6FD5-CB8E76AEA898}"/>
              </a:ext>
            </a:extLst>
          </p:cNvPr>
          <p:cNvGrpSpPr/>
          <p:nvPr/>
        </p:nvGrpSpPr>
        <p:grpSpPr>
          <a:xfrm rot="20585469">
            <a:off x="3249694" y="4661120"/>
            <a:ext cx="3072493" cy="1534885"/>
            <a:chOff x="217715" y="4137614"/>
            <a:chExt cx="3276600" cy="1631813"/>
          </a:xfrm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191E9C6D-0FCC-8588-FE5E-1AA13484CE1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7E715132-9E6A-5F43-AF8F-D4B29E4B8AD7}"/>
                </a:ext>
              </a:extLst>
            </p:cNvPr>
            <p:cNvCxnSpPr>
              <a:stCxn id="25" idx="0"/>
              <a:endCxn id="25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Ellipse 26">
            <a:extLst>
              <a:ext uri="{FF2B5EF4-FFF2-40B4-BE49-F238E27FC236}">
                <a16:creationId xmlns:a16="http://schemas.microsoft.com/office/drawing/2014/main" id="{41FC19F1-DB73-3927-C04B-FA3A5C941B31}"/>
              </a:ext>
            </a:extLst>
          </p:cNvPr>
          <p:cNvSpPr/>
          <p:nvPr/>
        </p:nvSpPr>
        <p:spPr>
          <a:xfrm rot="21223598">
            <a:off x="3428556" y="526977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C18AD03-B364-B223-863D-D444C334D3AC}"/>
              </a:ext>
            </a:extLst>
          </p:cNvPr>
          <p:cNvSpPr/>
          <p:nvPr/>
        </p:nvSpPr>
        <p:spPr>
          <a:xfrm rot="21223598">
            <a:off x="4800783" y="469534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240AADE-82F1-B639-9647-3F81A0FD3517}"/>
              </a:ext>
            </a:extLst>
          </p:cNvPr>
          <p:cNvSpPr/>
          <p:nvPr/>
        </p:nvSpPr>
        <p:spPr>
          <a:xfrm rot="21223598">
            <a:off x="3944553" y="552236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076DCA73-00E5-BDFA-EA6B-63301E659E88}"/>
              </a:ext>
            </a:extLst>
          </p:cNvPr>
          <p:cNvSpPr/>
          <p:nvPr/>
        </p:nvSpPr>
        <p:spPr>
          <a:xfrm rot="21223598">
            <a:off x="4511614" y="5852766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E0DDDB33-753E-EE78-0E61-57A7D6FF56EE}"/>
              </a:ext>
            </a:extLst>
          </p:cNvPr>
          <p:cNvSpPr/>
          <p:nvPr/>
        </p:nvSpPr>
        <p:spPr>
          <a:xfrm rot="21223598">
            <a:off x="6197625" y="306191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D722B0B8-79B2-6C8D-1008-904A3A773D71}"/>
              </a:ext>
            </a:extLst>
          </p:cNvPr>
          <p:cNvSpPr/>
          <p:nvPr/>
        </p:nvSpPr>
        <p:spPr>
          <a:xfrm rot="21223598">
            <a:off x="6708992" y="3618523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BE2CB77-36CF-7861-ED25-565B374F153D}"/>
              </a:ext>
            </a:extLst>
          </p:cNvPr>
          <p:cNvGrpSpPr/>
          <p:nvPr/>
        </p:nvGrpSpPr>
        <p:grpSpPr>
          <a:xfrm>
            <a:off x="4149397" y="3457713"/>
            <a:ext cx="3072493" cy="1534885"/>
            <a:chOff x="217715" y="4137614"/>
            <a:chExt cx="3276600" cy="1631813"/>
          </a:xfrm>
        </p:grpSpPr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D28DC403-83C3-2EE4-37DA-8A361A8D6FF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E9C3AF0F-5AF6-38B2-CDDA-3230BE49FE93}"/>
                </a:ext>
              </a:extLst>
            </p:cNvPr>
            <p:cNvCxnSpPr>
              <a:stCxn id="35" idx="0"/>
              <a:endCxn id="35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Ellipse 36">
            <a:extLst>
              <a:ext uri="{FF2B5EF4-FFF2-40B4-BE49-F238E27FC236}">
                <a16:creationId xmlns:a16="http://schemas.microsoft.com/office/drawing/2014/main" id="{131B8781-BA2C-BA8E-3D97-233821189450}"/>
              </a:ext>
            </a:extLst>
          </p:cNvPr>
          <p:cNvSpPr/>
          <p:nvPr/>
        </p:nvSpPr>
        <p:spPr>
          <a:xfrm rot="21223598">
            <a:off x="4347523" y="3644141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3E1D159-F128-DB3F-0FB8-EC468F381F12}"/>
              </a:ext>
            </a:extLst>
          </p:cNvPr>
          <p:cNvSpPr/>
          <p:nvPr/>
        </p:nvSpPr>
        <p:spPr>
          <a:xfrm rot="21223598">
            <a:off x="4774072" y="4121776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74501D71-6558-1624-9CF3-80D35F3A5A57}"/>
              </a:ext>
            </a:extLst>
          </p:cNvPr>
          <p:cNvSpPr/>
          <p:nvPr/>
        </p:nvSpPr>
        <p:spPr>
          <a:xfrm rot="21223598">
            <a:off x="5227767" y="4568513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B14AA15-7CF7-B6FB-A2D1-F37B1563A412}"/>
              </a:ext>
            </a:extLst>
          </p:cNvPr>
          <p:cNvSpPr/>
          <p:nvPr/>
        </p:nvSpPr>
        <p:spPr>
          <a:xfrm rot="21223598">
            <a:off x="5860105" y="3644140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3DC31BCC-46B8-A956-03EF-A6B0E8A9AF5C}"/>
              </a:ext>
            </a:extLst>
          </p:cNvPr>
          <p:cNvSpPr/>
          <p:nvPr/>
        </p:nvSpPr>
        <p:spPr>
          <a:xfrm rot="21223598">
            <a:off x="6286654" y="412177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3F7992AF-58EB-A08D-C585-F362B5D589B8}"/>
              </a:ext>
            </a:extLst>
          </p:cNvPr>
          <p:cNvSpPr/>
          <p:nvPr/>
        </p:nvSpPr>
        <p:spPr>
          <a:xfrm rot="21223598">
            <a:off x="6509383" y="519263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DBD72784-3E1F-9120-93A7-6BE53F377ED6}"/>
              </a:ext>
            </a:extLst>
          </p:cNvPr>
          <p:cNvGrpSpPr/>
          <p:nvPr/>
        </p:nvGrpSpPr>
        <p:grpSpPr>
          <a:xfrm rot="664950">
            <a:off x="6617095" y="2715456"/>
            <a:ext cx="3072493" cy="1534885"/>
            <a:chOff x="217715" y="4137614"/>
            <a:chExt cx="3276600" cy="1631813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8F595A41-E088-86CF-AA3B-7436AB555D8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2D9A78B7-84DF-86FA-62F2-51BF6255CF50}"/>
                </a:ext>
              </a:extLst>
            </p:cNvPr>
            <p:cNvCxnSpPr>
              <a:stCxn id="44" idx="0"/>
              <a:endCxn id="4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Ellipse 45">
            <a:extLst>
              <a:ext uri="{FF2B5EF4-FFF2-40B4-BE49-F238E27FC236}">
                <a16:creationId xmlns:a16="http://schemas.microsoft.com/office/drawing/2014/main" id="{E9F2DEF7-0375-D9F7-E3F7-02B71006DEC2}"/>
              </a:ext>
            </a:extLst>
          </p:cNvPr>
          <p:cNvSpPr/>
          <p:nvPr/>
        </p:nvSpPr>
        <p:spPr>
          <a:xfrm rot="21223598">
            <a:off x="6948081" y="2662844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D413328B-CD5E-91DE-2A18-A40296AC1C17}"/>
              </a:ext>
            </a:extLst>
          </p:cNvPr>
          <p:cNvSpPr/>
          <p:nvPr/>
        </p:nvSpPr>
        <p:spPr>
          <a:xfrm rot="21223598">
            <a:off x="5844175" y="536595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A15F8C5E-22D6-E415-EABF-F5D8CE1C5915}"/>
              </a:ext>
            </a:extLst>
          </p:cNvPr>
          <p:cNvSpPr/>
          <p:nvPr/>
        </p:nvSpPr>
        <p:spPr>
          <a:xfrm rot="21223598">
            <a:off x="7197773" y="320790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AC000DE7-6331-BD5F-D216-B6DCC4F5C12F}"/>
              </a:ext>
            </a:extLst>
          </p:cNvPr>
          <p:cNvSpPr/>
          <p:nvPr/>
        </p:nvSpPr>
        <p:spPr>
          <a:xfrm rot="21223598">
            <a:off x="6697081" y="3568360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DD8E274F-1673-D99C-A064-6C09474B4E22}"/>
              </a:ext>
            </a:extLst>
          </p:cNvPr>
          <p:cNvSpPr/>
          <p:nvPr/>
        </p:nvSpPr>
        <p:spPr>
          <a:xfrm rot="21223598">
            <a:off x="7599397" y="3749683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B3C92F7D-B609-A5BD-1FDD-65D331B510B1}"/>
              </a:ext>
            </a:extLst>
          </p:cNvPr>
          <p:cNvSpPr/>
          <p:nvPr/>
        </p:nvSpPr>
        <p:spPr>
          <a:xfrm rot="21223598">
            <a:off x="9316876" y="369970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39C898C3-C0E6-70E6-672F-2362595CB2F1}"/>
              </a:ext>
            </a:extLst>
          </p:cNvPr>
          <p:cNvSpPr/>
          <p:nvPr/>
        </p:nvSpPr>
        <p:spPr>
          <a:xfrm rot="21223598">
            <a:off x="8205187" y="385602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CC98C163-6303-7E29-6578-58BDA5AFDC0A}"/>
              </a:ext>
            </a:extLst>
          </p:cNvPr>
          <p:cNvSpPr/>
          <p:nvPr/>
        </p:nvSpPr>
        <p:spPr>
          <a:xfrm rot="21223598">
            <a:off x="7788746" y="282358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8CA661DE-E50C-2405-61D8-E8FF19D5DF31}"/>
              </a:ext>
            </a:extLst>
          </p:cNvPr>
          <p:cNvGrpSpPr/>
          <p:nvPr/>
        </p:nvGrpSpPr>
        <p:grpSpPr>
          <a:xfrm>
            <a:off x="6327762" y="4346543"/>
            <a:ext cx="3072493" cy="1534885"/>
            <a:chOff x="217715" y="4137614"/>
            <a:chExt cx="3276600" cy="1631813"/>
          </a:xfrm>
        </p:grpSpPr>
        <p:sp>
          <p:nvSpPr>
            <p:cNvPr id="55" name="Rectangle : coins arrondis 54">
              <a:extLst>
                <a:ext uri="{FF2B5EF4-FFF2-40B4-BE49-F238E27FC236}">
                  <a16:creationId xmlns:a16="http://schemas.microsoft.com/office/drawing/2014/main" id="{E379FE37-55F8-1A54-3272-FF10B52EA84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C54DD524-13B4-6AB1-0081-DD0F69522DEC}"/>
                </a:ext>
              </a:extLst>
            </p:cNvPr>
            <p:cNvCxnSpPr>
              <a:stCxn id="55" idx="0"/>
              <a:endCxn id="55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Ellipse 56">
            <a:extLst>
              <a:ext uri="{FF2B5EF4-FFF2-40B4-BE49-F238E27FC236}">
                <a16:creationId xmlns:a16="http://schemas.microsoft.com/office/drawing/2014/main" id="{F5593F9B-CC39-908D-7DAC-957A46CC9F7C}"/>
              </a:ext>
            </a:extLst>
          </p:cNvPr>
          <p:cNvSpPr/>
          <p:nvPr/>
        </p:nvSpPr>
        <p:spPr>
          <a:xfrm rot="21094675">
            <a:off x="7440171" y="453868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9E1E68DE-5074-7A6A-78A1-0C3EBA802880}"/>
              </a:ext>
            </a:extLst>
          </p:cNvPr>
          <p:cNvSpPr/>
          <p:nvPr/>
        </p:nvSpPr>
        <p:spPr>
          <a:xfrm rot="21094675">
            <a:off x="6495872" y="545340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E9FDADEF-C152-913B-A769-7369058C6614}"/>
              </a:ext>
            </a:extLst>
          </p:cNvPr>
          <p:cNvSpPr/>
          <p:nvPr/>
        </p:nvSpPr>
        <p:spPr>
          <a:xfrm rot="21094675">
            <a:off x="6485421" y="453385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C6C27D9B-BE61-41D5-ECB3-65D1C62E198C}"/>
              </a:ext>
            </a:extLst>
          </p:cNvPr>
          <p:cNvSpPr/>
          <p:nvPr/>
        </p:nvSpPr>
        <p:spPr>
          <a:xfrm rot="21094675">
            <a:off x="7474950" y="545340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85FBACDB-0E1C-8F34-724B-D5B7C085F16B}"/>
              </a:ext>
            </a:extLst>
          </p:cNvPr>
          <p:cNvSpPr/>
          <p:nvPr/>
        </p:nvSpPr>
        <p:spPr>
          <a:xfrm rot="21094675">
            <a:off x="9364568" y="3575046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8EADB397-1842-DF19-898E-07435CB8E873}"/>
              </a:ext>
            </a:extLst>
          </p:cNvPr>
          <p:cNvSpPr/>
          <p:nvPr/>
        </p:nvSpPr>
        <p:spPr>
          <a:xfrm rot="21094675">
            <a:off x="8921099" y="4516170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C076417E-6485-B1F3-42C3-D4E74EBE076F}"/>
              </a:ext>
            </a:extLst>
          </p:cNvPr>
          <p:cNvGrpSpPr/>
          <p:nvPr/>
        </p:nvGrpSpPr>
        <p:grpSpPr>
          <a:xfrm>
            <a:off x="8829267" y="3142367"/>
            <a:ext cx="3072493" cy="1534885"/>
            <a:chOff x="217715" y="4137614"/>
            <a:chExt cx="3276600" cy="1631813"/>
          </a:xfrm>
        </p:grpSpPr>
        <p:sp>
          <p:nvSpPr>
            <p:cNvPr id="75" name="Rectangle : coins arrondis 74">
              <a:extLst>
                <a:ext uri="{FF2B5EF4-FFF2-40B4-BE49-F238E27FC236}">
                  <a16:creationId xmlns:a16="http://schemas.microsoft.com/office/drawing/2014/main" id="{BED28F7D-6829-8A0C-6688-CD0ACD8BACFE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20423C6D-AEBF-68F6-3633-17C0F7E6367C}"/>
                </a:ext>
              </a:extLst>
            </p:cNvPr>
            <p:cNvCxnSpPr>
              <a:stCxn id="75" idx="0"/>
              <a:endCxn id="75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Ellipse 59">
            <a:extLst>
              <a:ext uri="{FF2B5EF4-FFF2-40B4-BE49-F238E27FC236}">
                <a16:creationId xmlns:a16="http://schemas.microsoft.com/office/drawing/2014/main" id="{6B49806C-032D-810F-0A30-6F9C05DA2111}"/>
              </a:ext>
            </a:extLst>
          </p:cNvPr>
          <p:cNvSpPr/>
          <p:nvPr/>
        </p:nvSpPr>
        <p:spPr>
          <a:xfrm rot="21094675">
            <a:off x="8996490" y="338885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BDC1CB35-4B38-F212-9F53-56E469DA9CD2}"/>
              </a:ext>
            </a:extLst>
          </p:cNvPr>
          <p:cNvSpPr/>
          <p:nvPr/>
        </p:nvSpPr>
        <p:spPr>
          <a:xfrm rot="21094675">
            <a:off x="7976800" y="543089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A0133CA5-7E30-F6CD-0C9C-9A4F92964EAB}"/>
              </a:ext>
            </a:extLst>
          </p:cNvPr>
          <p:cNvSpPr/>
          <p:nvPr/>
        </p:nvSpPr>
        <p:spPr>
          <a:xfrm rot="21094675">
            <a:off x="7966349" y="451133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85579D85-30B6-3650-1EBC-D65030DE9311}"/>
              </a:ext>
            </a:extLst>
          </p:cNvPr>
          <p:cNvSpPr/>
          <p:nvPr/>
        </p:nvSpPr>
        <p:spPr>
          <a:xfrm rot="21094675">
            <a:off x="8955878" y="5430891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294F8D9B-0C7B-2F2C-7F8D-EC23C05F50CD}"/>
              </a:ext>
            </a:extLst>
          </p:cNvPr>
          <p:cNvSpPr/>
          <p:nvPr/>
        </p:nvSpPr>
        <p:spPr>
          <a:xfrm rot="21094675">
            <a:off x="9018004" y="425770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1E2F2B9-7051-4570-154E-DF9BFF29CA2D}"/>
              </a:ext>
            </a:extLst>
          </p:cNvPr>
          <p:cNvSpPr/>
          <p:nvPr/>
        </p:nvSpPr>
        <p:spPr>
          <a:xfrm rot="21094675">
            <a:off x="9866748" y="334614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0C560359-79C8-D6B5-B8FC-EDCEEF7307A0}"/>
              </a:ext>
            </a:extLst>
          </p:cNvPr>
          <p:cNvSpPr/>
          <p:nvPr/>
        </p:nvSpPr>
        <p:spPr>
          <a:xfrm rot="21094675">
            <a:off x="9888262" y="4214994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2EDC98A6-A6CF-C6EF-A7D6-F84A0E0DD4D2}"/>
              </a:ext>
            </a:extLst>
          </p:cNvPr>
          <p:cNvSpPr/>
          <p:nvPr/>
        </p:nvSpPr>
        <p:spPr>
          <a:xfrm rot="21094675">
            <a:off x="10563653" y="332694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9BB70C47-65DC-FF34-63FA-6215710A568A}"/>
              </a:ext>
            </a:extLst>
          </p:cNvPr>
          <p:cNvSpPr/>
          <p:nvPr/>
        </p:nvSpPr>
        <p:spPr>
          <a:xfrm rot="21094675">
            <a:off x="11351750" y="332694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708E0D49-EBD5-3630-283D-9A72AD4CF6AC}"/>
              </a:ext>
            </a:extLst>
          </p:cNvPr>
          <p:cNvSpPr/>
          <p:nvPr/>
        </p:nvSpPr>
        <p:spPr>
          <a:xfrm rot="21094675">
            <a:off x="11397056" y="425013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BB368A31-3037-DB95-D7F9-66A912E8BCA0}"/>
              </a:ext>
            </a:extLst>
          </p:cNvPr>
          <p:cNvSpPr/>
          <p:nvPr/>
        </p:nvSpPr>
        <p:spPr>
          <a:xfrm rot="21094675">
            <a:off x="9479312" y="383447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8" name="Group 2">
            <a:extLst>
              <a:ext uri="{FF2B5EF4-FFF2-40B4-BE49-F238E27FC236}">
                <a16:creationId xmlns:a16="http://schemas.microsoft.com/office/drawing/2014/main" id="{0212DBD8-5DA1-8285-E22A-622D124CE19B}"/>
              </a:ext>
            </a:extLst>
          </p:cNvPr>
          <p:cNvGrpSpPr>
            <a:grpSpLocks/>
          </p:cNvGrpSpPr>
          <p:nvPr/>
        </p:nvGrpSpPr>
        <p:grpSpPr bwMode="auto">
          <a:xfrm>
            <a:off x="8875007" y="1972685"/>
            <a:ext cx="2981325" cy="554038"/>
            <a:chOff x="105481677" y="108087091"/>
            <a:chExt cx="2981194" cy="554168"/>
          </a:xfrm>
        </p:grpSpPr>
        <p:sp>
          <p:nvSpPr>
            <p:cNvPr id="89" name="Text Box 3">
              <a:extLst>
                <a:ext uri="{FF2B5EF4-FFF2-40B4-BE49-F238E27FC236}">
                  <a16:creationId xmlns:a16="http://schemas.microsoft.com/office/drawing/2014/main" id="{570C51F3-E267-3EFB-4367-649DA99798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81677" y="108087091"/>
              <a:ext cx="2981194" cy="338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Mickey" panose="00000400000000000000" pitchFamily="2" charset="0"/>
                </a:rPr>
                <a:t>Maitresse Biglouche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Text Box 4">
              <a:extLst>
                <a:ext uri="{FF2B5EF4-FFF2-40B4-BE49-F238E27FC236}">
                  <a16:creationId xmlns:a16="http://schemas.microsoft.com/office/drawing/2014/main" id="{0FDB89BB-637C-13E4-C83F-17021D599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37518" y="108367121"/>
              <a:ext cx="2876970" cy="274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sng" strike="noStrike" cap="none" normalizeH="0" baseline="0" dirty="0">
                  <a:ln>
                    <a:noFill/>
                  </a:ln>
                  <a:solidFill>
                    <a:srgbClr val="085296"/>
                  </a:solidFill>
                  <a:effectLst/>
                  <a:latin typeface="Calibri" panose="020F0502020204030204" pitchFamily="34" charset="0"/>
                </a:rPr>
                <a:t>https://maitresse-biglouche.over-blog.com/</a:t>
              </a: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" name="Ellipse 103">
            <a:extLst>
              <a:ext uri="{FF2B5EF4-FFF2-40B4-BE49-F238E27FC236}">
                <a16:creationId xmlns:a16="http://schemas.microsoft.com/office/drawing/2014/main" id="{474C9E70-166E-72B1-6BE3-F3A248B85F27}"/>
              </a:ext>
            </a:extLst>
          </p:cNvPr>
          <p:cNvSpPr/>
          <p:nvPr/>
        </p:nvSpPr>
        <p:spPr>
          <a:xfrm rot="21094675">
            <a:off x="10612719" y="426151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BD1621D2-6245-5382-3E26-4D44B80C8C75}"/>
              </a:ext>
            </a:extLst>
          </p:cNvPr>
          <p:cNvGrpSpPr/>
          <p:nvPr/>
        </p:nvGrpSpPr>
        <p:grpSpPr>
          <a:xfrm rot="20579772">
            <a:off x="8453375" y="4739156"/>
            <a:ext cx="3072493" cy="1534885"/>
            <a:chOff x="217715" y="4137614"/>
            <a:chExt cx="3276600" cy="1631813"/>
          </a:xfrm>
        </p:grpSpPr>
        <p:sp>
          <p:nvSpPr>
            <p:cNvPr id="94" name="Rectangle : coins arrondis 93">
              <a:extLst>
                <a:ext uri="{FF2B5EF4-FFF2-40B4-BE49-F238E27FC236}">
                  <a16:creationId xmlns:a16="http://schemas.microsoft.com/office/drawing/2014/main" id="{81138CB3-0F34-FCA4-C4DE-44BBFB69929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FD2B9C2F-7D59-CDAF-6A58-001E6A519A32}"/>
                </a:ext>
              </a:extLst>
            </p:cNvPr>
            <p:cNvCxnSpPr>
              <a:stCxn id="94" idx="0"/>
              <a:endCxn id="9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Ellipse 104">
            <a:extLst>
              <a:ext uri="{FF2B5EF4-FFF2-40B4-BE49-F238E27FC236}">
                <a16:creationId xmlns:a16="http://schemas.microsoft.com/office/drawing/2014/main" id="{2CDC9D01-41B5-D73D-5C15-1DDEB6DFE1B8}"/>
              </a:ext>
            </a:extLst>
          </p:cNvPr>
          <p:cNvSpPr/>
          <p:nvPr/>
        </p:nvSpPr>
        <p:spPr>
          <a:xfrm rot="21223598">
            <a:off x="8566219" y="5223065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91AA3FC9-F31C-AF1F-9644-512144744DF6}"/>
              </a:ext>
            </a:extLst>
          </p:cNvPr>
          <p:cNvSpPr/>
          <p:nvPr/>
        </p:nvSpPr>
        <p:spPr>
          <a:xfrm rot="21223598">
            <a:off x="8707545" y="5680397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89D73FA5-DDEF-8AA7-1B1F-2D384A2C08BC}"/>
              </a:ext>
            </a:extLst>
          </p:cNvPr>
          <p:cNvSpPr/>
          <p:nvPr/>
        </p:nvSpPr>
        <p:spPr>
          <a:xfrm rot="21223598">
            <a:off x="8892658" y="615998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10D43D31-D644-FAD9-C65E-45DEAEC1F70D}"/>
              </a:ext>
            </a:extLst>
          </p:cNvPr>
          <p:cNvSpPr/>
          <p:nvPr/>
        </p:nvSpPr>
        <p:spPr>
          <a:xfrm rot="21223598">
            <a:off x="9275812" y="5015650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B2E0DD54-F846-B233-AB2B-23CA0020AD76}"/>
              </a:ext>
            </a:extLst>
          </p:cNvPr>
          <p:cNvSpPr/>
          <p:nvPr/>
        </p:nvSpPr>
        <p:spPr>
          <a:xfrm rot="21223598">
            <a:off x="9417138" y="5472982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5B4AFD54-74EA-01E9-011F-365B019A7238}"/>
              </a:ext>
            </a:extLst>
          </p:cNvPr>
          <p:cNvSpPr/>
          <p:nvPr/>
        </p:nvSpPr>
        <p:spPr>
          <a:xfrm rot="21223598">
            <a:off x="9602251" y="5952574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ACEE01FC-4017-882B-8B38-9FA0747F1F93}"/>
              </a:ext>
            </a:extLst>
          </p:cNvPr>
          <p:cNvSpPr/>
          <p:nvPr/>
        </p:nvSpPr>
        <p:spPr>
          <a:xfrm rot="21223598">
            <a:off x="10885292" y="4538798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CEFCBC14-B6AA-A9EB-E87F-820577EB6DC6}"/>
              </a:ext>
            </a:extLst>
          </p:cNvPr>
          <p:cNvSpPr/>
          <p:nvPr/>
        </p:nvSpPr>
        <p:spPr>
          <a:xfrm rot="21223598">
            <a:off x="10047261" y="4790496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DDFA21A2-1E51-EF34-C6EC-A676B257CCF7}"/>
              </a:ext>
            </a:extLst>
          </p:cNvPr>
          <p:cNvSpPr/>
          <p:nvPr/>
        </p:nvSpPr>
        <p:spPr>
          <a:xfrm rot="21223598">
            <a:off x="10329942" y="5728869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B4636384-58D3-9414-737A-F3A1A0EEE6D2}"/>
              </a:ext>
            </a:extLst>
          </p:cNvPr>
          <p:cNvSpPr/>
          <p:nvPr/>
        </p:nvSpPr>
        <p:spPr>
          <a:xfrm rot="21223598">
            <a:off x="11175939" y="5476581"/>
            <a:ext cx="305307" cy="3051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370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196000" y="478527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782839" y="342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A556E4B-1E7E-5AC1-83A4-19635A678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32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257161" y="396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4358840" y="396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2B4093F-8E0B-3E8C-B00A-1CEE7C8F5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98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257161" y="396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4358840" y="396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5781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051818" y="489428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6420000" y="31607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A018DF1-3C6C-D2D4-DD57-C8F0CE4B9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2734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162758" y="-124872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75932D5-4C27-75B1-8C62-8700E61CE15B}"/>
              </a:ext>
            </a:extLst>
          </p:cNvPr>
          <p:cNvGrpSpPr/>
          <p:nvPr/>
        </p:nvGrpSpPr>
        <p:grpSpPr>
          <a:xfrm>
            <a:off x="4457699" y="2750526"/>
            <a:ext cx="3276600" cy="16318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5AEFF22C-DE55-D57F-6EB8-A53FE2BF29F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D4ACC90E-8E1F-B682-239A-4217D4E7A089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4BD1014-E2BE-B2B4-2FD1-03558B0B07E2}"/>
              </a:ext>
            </a:extLst>
          </p:cNvPr>
          <p:cNvGrpSpPr/>
          <p:nvPr/>
        </p:nvGrpSpPr>
        <p:grpSpPr>
          <a:xfrm>
            <a:off x="8224156" y="2775648"/>
            <a:ext cx="3276600" cy="1631813"/>
            <a:chOff x="217715" y="4137614"/>
            <a:chExt cx="3276600" cy="1631813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6088A87-324C-3B69-FE7A-7FE4503602D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D5B85A10-97CA-FB7F-7DC3-C173D4F28CF2}"/>
                </a:ext>
              </a:extLst>
            </p:cNvPr>
            <p:cNvCxnSpPr>
              <a:stCxn id="16" idx="0"/>
              <a:endCxn id="16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460671FC-8335-463F-F198-B6F5BAA6FB00}"/>
              </a:ext>
            </a:extLst>
          </p:cNvPr>
          <p:cNvGrpSpPr/>
          <p:nvPr/>
        </p:nvGrpSpPr>
        <p:grpSpPr>
          <a:xfrm>
            <a:off x="4777883" y="4582188"/>
            <a:ext cx="1066800" cy="1200329"/>
            <a:chOff x="2111829" y="624956"/>
            <a:chExt cx="1066800" cy="1200329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E7F4536D-F98A-CC89-ADB9-556220C6F0C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B6F212F-440E-6230-288B-31EB348FDF5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56B2A4E-62BC-4723-7689-D75FF3A2C742}"/>
              </a:ext>
            </a:extLst>
          </p:cNvPr>
          <p:cNvGrpSpPr/>
          <p:nvPr/>
        </p:nvGrpSpPr>
        <p:grpSpPr>
          <a:xfrm>
            <a:off x="2494704" y="4582188"/>
            <a:ext cx="1066800" cy="1200329"/>
            <a:chOff x="2111829" y="624956"/>
            <a:chExt cx="1066800" cy="1200329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4F596114-F476-EF32-826F-94517E4A108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764EE09-75A5-94DA-6A60-52B32031E91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92BD79F-8C16-86C1-686D-C7DE25F74663}"/>
              </a:ext>
            </a:extLst>
          </p:cNvPr>
          <p:cNvGrpSpPr/>
          <p:nvPr/>
        </p:nvGrpSpPr>
        <p:grpSpPr>
          <a:xfrm>
            <a:off x="8499868" y="4582187"/>
            <a:ext cx="1066800" cy="1200329"/>
            <a:chOff x="2111829" y="624956"/>
            <a:chExt cx="1066800" cy="1200329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8FE351B-A2A8-5549-9237-0D4C5B0DC02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1EEC5CA7-E594-AF21-72B7-C63AB5C5BCE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D8D91EB-906B-336B-057A-B3E9A2638DCD}"/>
              </a:ext>
            </a:extLst>
          </p:cNvPr>
          <p:cNvGrpSpPr/>
          <p:nvPr/>
        </p:nvGrpSpPr>
        <p:grpSpPr>
          <a:xfrm>
            <a:off x="6340457" y="4582187"/>
            <a:ext cx="1066800" cy="1200329"/>
            <a:chOff x="2111829" y="624956"/>
            <a:chExt cx="1066800" cy="1200329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A5081249-E8A0-4EA2-0B0D-205A28F4A699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A22FDED-C0D6-1FA9-DB8A-5B05D9A95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691242" y="2750526"/>
            <a:ext cx="3276600" cy="16318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932130" y="4582214"/>
            <a:ext cx="1066800" cy="1200329"/>
            <a:chOff x="2111829" y="624956"/>
            <a:chExt cx="1066800" cy="1200329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11734FB-4D87-7450-735A-36220C4E2593}"/>
              </a:ext>
            </a:extLst>
          </p:cNvPr>
          <p:cNvGrpSpPr/>
          <p:nvPr/>
        </p:nvGrpSpPr>
        <p:grpSpPr>
          <a:xfrm>
            <a:off x="10062442" y="4582187"/>
            <a:ext cx="1066800" cy="1200329"/>
            <a:chOff x="2111829" y="624956"/>
            <a:chExt cx="1066800" cy="1200329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4A69087D-51D0-D1B9-21D8-27B5478B1BDD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D1E6223C-DE23-9D6C-20FF-0683631C4BCB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34" name="Ellipse 33">
            <a:extLst>
              <a:ext uri="{FF2B5EF4-FFF2-40B4-BE49-F238E27FC236}">
                <a16:creationId xmlns:a16="http://schemas.microsoft.com/office/drawing/2014/main" id="{F8522FCA-7914-CD0C-D3C9-1304BF8CCE7E}"/>
              </a:ext>
            </a:extLst>
          </p:cNvPr>
          <p:cNvSpPr/>
          <p:nvPr/>
        </p:nvSpPr>
        <p:spPr>
          <a:xfrm>
            <a:off x="882758" y="295431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2D951772-234B-79A4-E61E-E596C83FA27E}"/>
              </a:ext>
            </a:extLst>
          </p:cNvPr>
          <p:cNvSpPr/>
          <p:nvPr/>
        </p:nvSpPr>
        <p:spPr>
          <a:xfrm>
            <a:off x="1724614" y="381428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AE24B51-FCFA-33CF-BC4A-B892D2363AC6}"/>
              </a:ext>
            </a:extLst>
          </p:cNvPr>
          <p:cNvSpPr/>
          <p:nvPr/>
        </p:nvSpPr>
        <p:spPr>
          <a:xfrm>
            <a:off x="10107386" y="295431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642A3BC8-0D20-B84F-DAF9-439CB1BD362E}"/>
              </a:ext>
            </a:extLst>
          </p:cNvPr>
          <p:cNvSpPr/>
          <p:nvPr/>
        </p:nvSpPr>
        <p:spPr>
          <a:xfrm>
            <a:off x="10949242" y="381428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B6CD915-6275-59F0-A517-1D53AEA2A317}"/>
              </a:ext>
            </a:extLst>
          </p:cNvPr>
          <p:cNvSpPr/>
          <p:nvPr/>
        </p:nvSpPr>
        <p:spPr>
          <a:xfrm>
            <a:off x="5131282" y="338643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F8920331-ABAC-0773-B927-6F8A172802A5}"/>
              </a:ext>
            </a:extLst>
          </p:cNvPr>
          <p:cNvSpPr/>
          <p:nvPr/>
        </p:nvSpPr>
        <p:spPr>
          <a:xfrm>
            <a:off x="6636000" y="337477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2F03CB3-017E-3AA8-9F60-E64D4D9E5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85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3</a:t>
            </a:r>
          </a:p>
        </p:txBody>
      </p:sp>
    </p:spTree>
    <p:extLst>
      <p:ext uri="{BB962C8B-B14F-4D97-AF65-F5344CB8AC3E}">
        <p14:creationId xmlns:p14="http://schemas.microsoft.com/office/powerpoint/2010/main" val="110455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301313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301313" y="478527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301313" y="39721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9F2F4A1-5D88-DAAA-40C1-FE8AEF383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01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26629" y="495944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510696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5E5CCDB-47B1-0031-D5AA-171A707FB514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B3DA581-0046-13DE-97D8-B5D4BEC29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25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26629" y="495944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510696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5E5CCDB-47B1-0031-D5AA-171A707FB514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1CF89BE-2E83-C502-4B72-7263C97B9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9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105305" y="491589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5E5CCDB-47B1-0031-D5AA-171A707FB514}"/>
              </a:ext>
            </a:extLst>
          </p:cNvPr>
          <p:cNvSpPr/>
          <p:nvPr/>
        </p:nvSpPr>
        <p:spPr>
          <a:xfrm>
            <a:off x="628937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E4B894B-8C9D-52A3-E2CA-AB0DFBDA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1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71CFF44-3871-F04F-4B01-0E656306F3A6}"/>
              </a:ext>
            </a:extLst>
          </p:cNvPr>
          <p:cNvSpPr/>
          <p:nvPr/>
        </p:nvSpPr>
        <p:spPr>
          <a:xfrm>
            <a:off x="4316185" y="228595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3" action="ppaction://hlinksldjump"/>
              </a:rPr>
              <a:t>Dominos du 2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0393A864-F8DA-E731-2908-B3DCAEE34A0A}"/>
              </a:ext>
            </a:extLst>
          </p:cNvPr>
          <p:cNvSpPr/>
          <p:nvPr/>
        </p:nvSpPr>
        <p:spPr>
          <a:xfrm>
            <a:off x="8289471" y="228595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4" action="ppaction://hlinksldjump"/>
              </a:rPr>
              <a:t>Dominos du 3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6B2FBB99-E129-7FF9-3183-3D6B82F97A31}"/>
              </a:ext>
            </a:extLst>
          </p:cNvPr>
          <p:cNvSpPr/>
          <p:nvPr/>
        </p:nvSpPr>
        <p:spPr>
          <a:xfrm>
            <a:off x="342899" y="228595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5" action="ppaction://hlinksldjump"/>
              </a:rPr>
              <a:t>Dominos du 1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C13D0ABD-B0AD-01FD-9879-EB7B113CC96D}"/>
              </a:ext>
            </a:extLst>
          </p:cNvPr>
          <p:cNvSpPr/>
          <p:nvPr/>
        </p:nvSpPr>
        <p:spPr>
          <a:xfrm>
            <a:off x="4316185" y="1937652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6" action="ppaction://hlinksldjump"/>
              </a:rPr>
              <a:t>Dominos du 5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359CC7DC-5A72-C961-D44F-6B50D43DD81E}"/>
              </a:ext>
            </a:extLst>
          </p:cNvPr>
          <p:cNvSpPr/>
          <p:nvPr/>
        </p:nvSpPr>
        <p:spPr>
          <a:xfrm>
            <a:off x="8289471" y="1937652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7" action="ppaction://hlinksldjump"/>
              </a:rPr>
              <a:t>Dominos du 6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A27859A-B322-846C-E701-CFE2992CADD3}"/>
              </a:ext>
            </a:extLst>
          </p:cNvPr>
          <p:cNvSpPr/>
          <p:nvPr/>
        </p:nvSpPr>
        <p:spPr>
          <a:xfrm>
            <a:off x="342899" y="1937652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8" action="ppaction://hlinksldjump"/>
              </a:rPr>
              <a:t>Dominos du 4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9A91068-7D27-A90C-DF4E-CE14B6FEDC37}"/>
              </a:ext>
            </a:extLst>
          </p:cNvPr>
          <p:cNvSpPr/>
          <p:nvPr/>
        </p:nvSpPr>
        <p:spPr>
          <a:xfrm>
            <a:off x="4316185" y="3646709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9" action="ppaction://hlinksldjump"/>
              </a:rPr>
              <a:t>Dominos du 8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04CB1593-C090-7B17-24E9-7DA1E4CBFB86}"/>
              </a:ext>
            </a:extLst>
          </p:cNvPr>
          <p:cNvSpPr/>
          <p:nvPr/>
        </p:nvSpPr>
        <p:spPr>
          <a:xfrm>
            <a:off x="8289471" y="3646709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10" action="ppaction://hlinksldjump"/>
              </a:rPr>
              <a:t>Dominos du 9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D12F1133-BF25-092A-2F59-A70C976ED76D}"/>
              </a:ext>
            </a:extLst>
          </p:cNvPr>
          <p:cNvSpPr/>
          <p:nvPr/>
        </p:nvSpPr>
        <p:spPr>
          <a:xfrm>
            <a:off x="342899" y="3646709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11" action="ppaction://hlinksldjump"/>
              </a:rPr>
              <a:t>Dominos du 7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EA60D06A-217E-CFA1-E9C0-A60E7723C114}"/>
              </a:ext>
            </a:extLst>
          </p:cNvPr>
          <p:cNvSpPr/>
          <p:nvPr/>
        </p:nvSpPr>
        <p:spPr>
          <a:xfrm>
            <a:off x="4239985" y="5355766"/>
            <a:ext cx="355963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500" b="1" dirty="0">
                <a:solidFill>
                  <a:srgbClr val="8F7DD1"/>
                </a:solidFill>
                <a:latin typeface="Acceseditionsscript Normal" panose="00000500000000000000" pitchFamily="50" charset="0"/>
                <a:hlinkClick r:id="rId12" action="ppaction://hlinksldjump"/>
              </a:rPr>
              <a:t>Dominos du 10</a:t>
            </a:r>
            <a:endParaRPr lang="fr-FR" sz="4500" b="1" dirty="0">
              <a:solidFill>
                <a:srgbClr val="8F7DD1"/>
              </a:solidFill>
              <a:latin typeface="Acceseditionsscript Normal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43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105305" y="491589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5E5CCDB-47B1-0031-D5AA-171A707FB514}"/>
              </a:ext>
            </a:extLst>
          </p:cNvPr>
          <p:cNvSpPr/>
          <p:nvPr/>
        </p:nvSpPr>
        <p:spPr>
          <a:xfrm>
            <a:off x="628937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FA5639D-209A-0028-5DBD-CEADF3DA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1973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251051" y="-113216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2940852" y="1342226"/>
            <a:ext cx="3103072" cy="142207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3349410" y="2764299"/>
            <a:ext cx="733064" cy="811708"/>
            <a:chOff x="2111829" y="624956"/>
            <a:chExt cx="1066800" cy="1097414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097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12644C69-5B0D-85B2-EEB5-9EC5B4814EB6}"/>
              </a:ext>
            </a:extLst>
          </p:cNvPr>
          <p:cNvGrpSpPr/>
          <p:nvPr/>
        </p:nvGrpSpPr>
        <p:grpSpPr>
          <a:xfrm>
            <a:off x="7595460" y="1320655"/>
            <a:ext cx="3103072" cy="1422073"/>
            <a:chOff x="217715" y="4137614"/>
            <a:chExt cx="3276600" cy="1631813"/>
          </a:xfrm>
        </p:grpSpPr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0B8A38B1-9432-0AF8-86E1-57A9FC10FA6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966B6B97-A682-2FD2-AF09-6EF96484C881}"/>
                </a:ext>
              </a:extLst>
            </p:cNvPr>
            <p:cNvCxnSpPr>
              <a:stCxn id="18" idx="0"/>
              <a:endCxn id="18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4900946" y="2742728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3059039" y="151326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83C6B86-E913-2A0E-6325-0F26677176EC}"/>
              </a:ext>
            </a:extLst>
          </p:cNvPr>
          <p:cNvSpPr/>
          <p:nvPr/>
        </p:nvSpPr>
        <p:spPr>
          <a:xfrm>
            <a:off x="4003517" y="228744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EC0A9A50-C352-2CFA-0B77-2A73FE94CA19}"/>
              </a:ext>
            </a:extLst>
          </p:cNvPr>
          <p:cNvSpPr/>
          <p:nvPr/>
        </p:nvSpPr>
        <p:spPr>
          <a:xfrm>
            <a:off x="3535284" y="192744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E76C9BFF-4F07-EF71-036A-5A4383B0210F}"/>
              </a:ext>
            </a:extLst>
          </p:cNvPr>
          <p:cNvGrpSpPr/>
          <p:nvPr/>
        </p:nvGrpSpPr>
        <p:grpSpPr>
          <a:xfrm>
            <a:off x="2940852" y="4069566"/>
            <a:ext cx="3103072" cy="1422073"/>
            <a:chOff x="217715" y="4137614"/>
            <a:chExt cx="3276600" cy="1631813"/>
          </a:xfrm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ACD05C58-4896-C71C-7956-AC6D90B94FB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2B4AF587-C1A8-9898-0995-E81DB293E12C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Ellipse 58">
            <a:extLst>
              <a:ext uri="{FF2B5EF4-FFF2-40B4-BE49-F238E27FC236}">
                <a16:creationId xmlns:a16="http://schemas.microsoft.com/office/drawing/2014/main" id="{3FA95E6C-35ED-4670-6A1C-28AAF228CE9A}"/>
              </a:ext>
            </a:extLst>
          </p:cNvPr>
          <p:cNvSpPr/>
          <p:nvPr/>
        </p:nvSpPr>
        <p:spPr>
          <a:xfrm>
            <a:off x="4651486" y="423082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5DFBB5E7-50F4-397A-57B3-F95FF91B7F86}"/>
              </a:ext>
            </a:extLst>
          </p:cNvPr>
          <p:cNvSpPr/>
          <p:nvPr/>
        </p:nvSpPr>
        <p:spPr>
          <a:xfrm>
            <a:off x="5595964" y="500500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9F9FD62-BF88-6922-A768-69AE3F768580}"/>
              </a:ext>
            </a:extLst>
          </p:cNvPr>
          <p:cNvSpPr/>
          <p:nvPr/>
        </p:nvSpPr>
        <p:spPr>
          <a:xfrm>
            <a:off x="3535284" y="465478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7638553D-641B-A50B-50AE-66670D8A25CE}"/>
              </a:ext>
            </a:extLst>
          </p:cNvPr>
          <p:cNvGrpSpPr/>
          <p:nvPr/>
        </p:nvGrpSpPr>
        <p:grpSpPr>
          <a:xfrm>
            <a:off x="7595460" y="4069566"/>
            <a:ext cx="3103072" cy="1422073"/>
            <a:chOff x="217715" y="4137614"/>
            <a:chExt cx="3276600" cy="1631813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4F449389-4732-01FE-F317-F1BFEA2BD4F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2872A66D-3532-7C2A-4848-CEE52DA05B9F}"/>
                </a:ext>
              </a:extLst>
            </p:cNvPr>
            <p:cNvCxnSpPr>
              <a:stCxn id="63" idx="0"/>
              <a:endCxn id="6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Ellipse 64">
            <a:extLst>
              <a:ext uri="{FF2B5EF4-FFF2-40B4-BE49-F238E27FC236}">
                <a16:creationId xmlns:a16="http://schemas.microsoft.com/office/drawing/2014/main" id="{7AD2A9E2-B715-A999-BD44-B156D27E0028}"/>
              </a:ext>
            </a:extLst>
          </p:cNvPr>
          <p:cNvSpPr/>
          <p:nvPr/>
        </p:nvSpPr>
        <p:spPr>
          <a:xfrm>
            <a:off x="7728820" y="151326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7824B782-8D13-7A14-BD02-87DB732DB08C}"/>
              </a:ext>
            </a:extLst>
          </p:cNvPr>
          <p:cNvSpPr/>
          <p:nvPr/>
        </p:nvSpPr>
        <p:spPr>
          <a:xfrm>
            <a:off x="8673298" y="228744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8661A77A-3B6F-A78F-0533-4AFE95435240}"/>
              </a:ext>
            </a:extLst>
          </p:cNvPr>
          <p:cNvSpPr/>
          <p:nvPr/>
        </p:nvSpPr>
        <p:spPr>
          <a:xfrm>
            <a:off x="9746648" y="181854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0C96E52A-E201-81A9-DEF0-6EF0D70D53B0}"/>
              </a:ext>
            </a:extLst>
          </p:cNvPr>
          <p:cNvSpPr/>
          <p:nvPr/>
        </p:nvSpPr>
        <p:spPr>
          <a:xfrm>
            <a:off x="9262607" y="422832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40EAD644-61BB-6F48-731B-90590D264F7C}"/>
              </a:ext>
            </a:extLst>
          </p:cNvPr>
          <p:cNvSpPr/>
          <p:nvPr/>
        </p:nvSpPr>
        <p:spPr>
          <a:xfrm>
            <a:off x="10207085" y="500250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BD514590-6212-B87E-0202-C58640D5236E}"/>
              </a:ext>
            </a:extLst>
          </p:cNvPr>
          <p:cNvSpPr/>
          <p:nvPr/>
        </p:nvSpPr>
        <p:spPr>
          <a:xfrm>
            <a:off x="9738852" y="464250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59AC2E6D-95DB-0859-4AF2-21AE475EC4C0}"/>
              </a:ext>
            </a:extLst>
          </p:cNvPr>
          <p:cNvGrpSpPr/>
          <p:nvPr/>
        </p:nvGrpSpPr>
        <p:grpSpPr>
          <a:xfrm>
            <a:off x="7992284" y="2764299"/>
            <a:ext cx="733064" cy="861774"/>
            <a:chOff x="2111829" y="624956"/>
            <a:chExt cx="1066800" cy="1165102"/>
          </a:xfrm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384C863A-962D-ACEA-B0E8-45BB2DD4A0D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5F4A7FBD-AB72-1ECE-18E8-4494070D281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E72D17B4-A3C0-F814-B724-746301B2523E}"/>
              </a:ext>
            </a:extLst>
          </p:cNvPr>
          <p:cNvGrpSpPr/>
          <p:nvPr/>
        </p:nvGrpSpPr>
        <p:grpSpPr>
          <a:xfrm>
            <a:off x="9474021" y="2788434"/>
            <a:ext cx="733064" cy="861774"/>
            <a:chOff x="2111829" y="624956"/>
            <a:chExt cx="1066800" cy="1165102"/>
          </a:xfrm>
        </p:grpSpPr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554992B1-F3D1-539F-BA1C-09FA3BF2DDD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19368774-547C-544E-CAF8-6AAE3DC3A9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ADBE927-C7DD-A298-88FA-674299CB4757}"/>
              </a:ext>
            </a:extLst>
          </p:cNvPr>
          <p:cNvGrpSpPr/>
          <p:nvPr/>
        </p:nvGrpSpPr>
        <p:grpSpPr>
          <a:xfrm>
            <a:off x="3348752" y="5525816"/>
            <a:ext cx="733064" cy="861774"/>
            <a:chOff x="2111829" y="624956"/>
            <a:chExt cx="1066800" cy="1165102"/>
          </a:xfrm>
        </p:grpSpPr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FA7E10AB-AC0C-1047-C27D-CD4137EE389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64713BA6-1202-2891-74C8-D93751B73E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D4CF0EF1-D36D-92DF-5AB9-2C9B40D603D2}"/>
              </a:ext>
            </a:extLst>
          </p:cNvPr>
          <p:cNvGrpSpPr/>
          <p:nvPr/>
        </p:nvGrpSpPr>
        <p:grpSpPr>
          <a:xfrm>
            <a:off x="4811183" y="5530190"/>
            <a:ext cx="733064" cy="861774"/>
            <a:chOff x="2111829" y="624956"/>
            <a:chExt cx="1066800" cy="1165102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291D8529-E35B-9F51-D12D-654429ACE2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2861C162-FC6B-64DD-44EB-EBA84692D7DB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E0FFB8D8-5FE1-4F6F-C633-8B97F17F0370}"/>
              </a:ext>
            </a:extLst>
          </p:cNvPr>
          <p:cNvGrpSpPr/>
          <p:nvPr/>
        </p:nvGrpSpPr>
        <p:grpSpPr>
          <a:xfrm>
            <a:off x="7992284" y="5538843"/>
            <a:ext cx="733064" cy="861774"/>
            <a:chOff x="2111829" y="624956"/>
            <a:chExt cx="1066800" cy="1165102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6E9C19FB-C460-F690-3134-499D1BA675A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245EF66-182F-02F8-EECF-1848E25BB6A3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F2AD74C4-9C75-A4AD-CFCB-8FE6F4BCFDAE}"/>
              </a:ext>
            </a:extLst>
          </p:cNvPr>
          <p:cNvGrpSpPr/>
          <p:nvPr/>
        </p:nvGrpSpPr>
        <p:grpSpPr>
          <a:xfrm>
            <a:off x="9552320" y="5563876"/>
            <a:ext cx="733064" cy="811708"/>
            <a:chOff x="2111829" y="624956"/>
            <a:chExt cx="1066800" cy="1097414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95B1F10D-6DEB-B4F3-0284-D2952E335D1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C7E88A6-EEB3-7C2F-5E98-A6F4FC31D82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097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7" name="Text Box 4">
            <a:extLst>
              <a:ext uri="{FF2B5EF4-FFF2-40B4-BE49-F238E27FC236}">
                <a16:creationId xmlns:a16="http://schemas.microsoft.com/office/drawing/2014/main" id="{511C06B8-2504-1732-7AA1-1A3F80EC5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01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4</a:t>
            </a:r>
          </a:p>
        </p:txBody>
      </p:sp>
    </p:spTree>
    <p:extLst>
      <p:ext uri="{BB962C8B-B14F-4D97-AF65-F5344CB8AC3E}">
        <p14:creationId xmlns:p14="http://schemas.microsoft.com/office/powerpoint/2010/main" val="3648426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50447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EB5A5C32-E623-A764-A26F-5F666A68B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95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3569793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17606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3569793" y="47199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176060" y="47199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D02224D1-91B3-B4FA-7A1A-307CDD4F0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577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3569793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4319547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165742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1C6C1D5-32B7-1EB2-B8EF-3CEDCF90A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42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3569793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46208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00747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165742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E8F620D-3984-ABC8-3ADA-BF984632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238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46208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00747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D9456D8A-06BE-D145-114C-71AD82514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7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300747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46208" y="474172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00747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46208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027DD10-8672-63C9-5501-FADF611B1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14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2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251051" y="-113216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4497466" y="376408"/>
            <a:ext cx="3103072" cy="142207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4815178" y="1872887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12644C69-5B0D-85B2-EEB5-9EC5B4814EB6}"/>
              </a:ext>
            </a:extLst>
          </p:cNvPr>
          <p:cNvGrpSpPr/>
          <p:nvPr/>
        </p:nvGrpSpPr>
        <p:grpSpPr>
          <a:xfrm>
            <a:off x="8562479" y="330702"/>
            <a:ext cx="3103072" cy="1422073"/>
            <a:chOff x="217715" y="4137614"/>
            <a:chExt cx="3276600" cy="1631813"/>
          </a:xfrm>
        </p:grpSpPr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0B8A38B1-9432-0AF8-86E1-57A9FC10FA6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966B6B97-A682-2FD2-AF09-6EF96484C881}"/>
                </a:ext>
              </a:extLst>
            </p:cNvPr>
            <p:cNvCxnSpPr>
              <a:stCxn id="18" idx="0"/>
              <a:endCxn id="18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6366714" y="1851316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4615653" y="54744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83C6B86-E913-2A0E-6325-0F26677176EC}"/>
              </a:ext>
            </a:extLst>
          </p:cNvPr>
          <p:cNvSpPr/>
          <p:nvPr/>
        </p:nvSpPr>
        <p:spPr>
          <a:xfrm>
            <a:off x="5560131" y="132162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EC0A9A50-C352-2CFA-0B77-2A73FE94CA19}"/>
              </a:ext>
            </a:extLst>
          </p:cNvPr>
          <p:cNvSpPr/>
          <p:nvPr/>
        </p:nvSpPr>
        <p:spPr>
          <a:xfrm>
            <a:off x="5569177" y="54744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E76C9BFF-4F07-EF71-036A-5A4383B0210F}"/>
              </a:ext>
            </a:extLst>
          </p:cNvPr>
          <p:cNvGrpSpPr/>
          <p:nvPr/>
        </p:nvGrpSpPr>
        <p:grpSpPr>
          <a:xfrm>
            <a:off x="441934" y="3709514"/>
            <a:ext cx="3103072" cy="1422073"/>
            <a:chOff x="217715" y="4137614"/>
            <a:chExt cx="3276600" cy="1631813"/>
          </a:xfrm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ACD05C58-4896-C71C-7956-AC6D90B94FB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2B4AF587-C1A8-9898-0995-E81DB293E12C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Ellipse 58">
            <a:extLst>
              <a:ext uri="{FF2B5EF4-FFF2-40B4-BE49-F238E27FC236}">
                <a16:creationId xmlns:a16="http://schemas.microsoft.com/office/drawing/2014/main" id="{3FA95E6C-35ED-4670-6A1C-28AAF228CE9A}"/>
              </a:ext>
            </a:extLst>
          </p:cNvPr>
          <p:cNvSpPr/>
          <p:nvPr/>
        </p:nvSpPr>
        <p:spPr>
          <a:xfrm>
            <a:off x="2152568" y="387077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5DFBB5E7-50F4-397A-57B3-F95FF91B7F86}"/>
              </a:ext>
            </a:extLst>
          </p:cNvPr>
          <p:cNvSpPr/>
          <p:nvPr/>
        </p:nvSpPr>
        <p:spPr>
          <a:xfrm>
            <a:off x="3097046" y="464495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9F9FD62-BF88-6922-A768-69AE3F768580}"/>
              </a:ext>
            </a:extLst>
          </p:cNvPr>
          <p:cNvSpPr/>
          <p:nvPr/>
        </p:nvSpPr>
        <p:spPr>
          <a:xfrm>
            <a:off x="601033" y="387077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7638553D-641B-A50B-50AE-66670D8A25CE}"/>
              </a:ext>
            </a:extLst>
          </p:cNvPr>
          <p:cNvGrpSpPr/>
          <p:nvPr/>
        </p:nvGrpSpPr>
        <p:grpSpPr>
          <a:xfrm>
            <a:off x="8562479" y="3728727"/>
            <a:ext cx="3103072" cy="1422073"/>
            <a:chOff x="217715" y="4137614"/>
            <a:chExt cx="3276600" cy="1631813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4F449389-4732-01FE-F317-F1BFEA2BD4F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2872A66D-3532-7C2A-4848-CEE52DA05B9F}"/>
                </a:ext>
              </a:extLst>
            </p:cNvPr>
            <p:cNvCxnSpPr>
              <a:stCxn id="63" idx="0"/>
              <a:endCxn id="6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Ellipse 64">
            <a:extLst>
              <a:ext uri="{FF2B5EF4-FFF2-40B4-BE49-F238E27FC236}">
                <a16:creationId xmlns:a16="http://schemas.microsoft.com/office/drawing/2014/main" id="{7AD2A9E2-B715-A999-BD44-B156D27E0028}"/>
              </a:ext>
            </a:extLst>
          </p:cNvPr>
          <p:cNvSpPr/>
          <p:nvPr/>
        </p:nvSpPr>
        <p:spPr>
          <a:xfrm>
            <a:off x="8695839" y="52331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7824B782-8D13-7A14-BD02-87DB732DB08C}"/>
              </a:ext>
            </a:extLst>
          </p:cNvPr>
          <p:cNvSpPr/>
          <p:nvPr/>
        </p:nvSpPr>
        <p:spPr>
          <a:xfrm>
            <a:off x="9640317" y="129748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8661A77A-3B6F-A78F-0533-4AFE95435240}"/>
              </a:ext>
            </a:extLst>
          </p:cNvPr>
          <p:cNvSpPr/>
          <p:nvPr/>
        </p:nvSpPr>
        <p:spPr>
          <a:xfrm>
            <a:off x="10713667" y="82858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59AC2E6D-95DB-0859-4AF2-21AE475EC4C0}"/>
              </a:ext>
            </a:extLst>
          </p:cNvPr>
          <p:cNvGrpSpPr/>
          <p:nvPr/>
        </p:nvGrpSpPr>
        <p:grpSpPr>
          <a:xfrm>
            <a:off x="8959303" y="1774346"/>
            <a:ext cx="733064" cy="861774"/>
            <a:chOff x="2111829" y="624956"/>
            <a:chExt cx="1066800" cy="1165102"/>
          </a:xfrm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384C863A-962D-ACEA-B0E8-45BB2DD4A0D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5F4A7FBD-AB72-1ECE-18E8-4494070D281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E72D17B4-A3C0-F814-B724-746301B2523E}"/>
              </a:ext>
            </a:extLst>
          </p:cNvPr>
          <p:cNvGrpSpPr/>
          <p:nvPr/>
        </p:nvGrpSpPr>
        <p:grpSpPr>
          <a:xfrm>
            <a:off x="10441040" y="1798481"/>
            <a:ext cx="733064" cy="861774"/>
            <a:chOff x="2111829" y="624956"/>
            <a:chExt cx="1066800" cy="1165102"/>
          </a:xfrm>
        </p:grpSpPr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554992B1-F3D1-539F-BA1C-09FA3BF2DDD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19368774-547C-544E-CAF8-6AAE3DC3A9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ADBE927-C7DD-A298-88FA-674299CB4757}"/>
              </a:ext>
            </a:extLst>
          </p:cNvPr>
          <p:cNvGrpSpPr/>
          <p:nvPr/>
        </p:nvGrpSpPr>
        <p:grpSpPr>
          <a:xfrm>
            <a:off x="849834" y="5165764"/>
            <a:ext cx="733064" cy="861774"/>
            <a:chOff x="2111829" y="624956"/>
            <a:chExt cx="1066800" cy="1165102"/>
          </a:xfrm>
        </p:grpSpPr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FA7E10AB-AC0C-1047-C27D-CD4137EE389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64713BA6-1202-2891-74C8-D93751B73E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D4CF0EF1-D36D-92DF-5AB9-2C9B40D603D2}"/>
              </a:ext>
            </a:extLst>
          </p:cNvPr>
          <p:cNvGrpSpPr/>
          <p:nvPr/>
        </p:nvGrpSpPr>
        <p:grpSpPr>
          <a:xfrm>
            <a:off x="2312265" y="5170138"/>
            <a:ext cx="733064" cy="861774"/>
            <a:chOff x="2111829" y="624956"/>
            <a:chExt cx="1066800" cy="1165102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291D8529-E35B-9F51-D12D-654429ACE2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2861C162-FC6B-64DD-44EB-EBA84692D7DB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E0FFB8D8-5FE1-4F6F-C633-8B97F17F0370}"/>
              </a:ext>
            </a:extLst>
          </p:cNvPr>
          <p:cNvGrpSpPr/>
          <p:nvPr/>
        </p:nvGrpSpPr>
        <p:grpSpPr>
          <a:xfrm>
            <a:off x="8959303" y="5198004"/>
            <a:ext cx="733064" cy="861774"/>
            <a:chOff x="2111829" y="624956"/>
            <a:chExt cx="1066800" cy="1165102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6E9C19FB-C460-F690-3134-499D1BA675A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245EF66-182F-02F8-EECF-1848E25BB6A3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F2AD74C4-9C75-A4AD-CFCB-8FE6F4BCFDAE}"/>
              </a:ext>
            </a:extLst>
          </p:cNvPr>
          <p:cNvGrpSpPr/>
          <p:nvPr/>
        </p:nvGrpSpPr>
        <p:grpSpPr>
          <a:xfrm>
            <a:off x="10519339" y="5223037"/>
            <a:ext cx="733064" cy="861774"/>
            <a:chOff x="2111829" y="624956"/>
            <a:chExt cx="1066800" cy="1165102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95B1F10D-6DEB-B4F3-0284-D2952E335D1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C7E88A6-EEB3-7C2F-5E98-A6F4FC31D82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C16E5178-ED66-D6FB-B8A7-4A8691329153}"/>
              </a:ext>
            </a:extLst>
          </p:cNvPr>
          <p:cNvGrpSpPr/>
          <p:nvPr/>
        </p:nvGrpSpPr>
        <p:grpSpPr>
          <a:xfrm>
            <a:off x="4497466" y="3716763"/>
            <a:ext cx="3103072" cy="1422073"/>
            <a:chOff x="217715" y="4137614"/>
            <a:chExt cx="3276600" cy="1631813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A645E041-57E8-29C2-6BF2-DA764CEE7353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C923C8C6-0108-A120-2AE0-C267065A8FF6}"/>
                </a:ext>
              </a:extLst>
            </p:cNvPr>
            <p:cNvCxnSpPr>
              <a:stCxn id="9" idx="0"/>
              <a:endCxn id="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Ellipse 14">
            <a:extLst>
              <a:ext uri="{FF2B5EF4-FFF2-40B4-BE49-F238E27FC236}">
                <a16:creationId xmlns:a16="http://schemas.microsoft.com/office/drawing/2014/main" id="{15010803-FC42-D9C8-C554-01C3ABB63AAB}"/>
              </a:ext>
            </a:extLst>
          </p:cNvPr>
          <p:cNvSpPr/>
          <p:nvPr/>
        </p:nvSpPr>
        <p:spPr>
          <a:xfrm>
            <a:off x="6208100" y="387802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864F28EE-5331-B632-4BBA-F517047562C7}"/>
              </a:ext>
            </a:extLst>
          </p:cNvPr>
          <p:cNvSpPr/>
          <p:nvPr/>
        </p:nvSpPr>
        <p:spPr>
          <a:xfrm>
            <a:off x="7152578" y="465220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B0F0DF9A-6237-E612-51EF-540A491D30AB}"/>
              </a:ext>
            </a:extLst>
          </p:cNvPr>
          <p:cNvSpPr/>
          <p:nvPr/>
        </p:nvSpPr>
        <p:spPr>
          <a:xfrm>
            <a:off x="5091898" y="430197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73340182-487C-158B-F64C-CCDCB32B30B9}"/>
              </a:ext>
            </a:extLst>
          </p:cNvPr>
          <p:cNvGrpSpPr/>
          <p:nvPr/>
        </p:nvGrpSpPr>
        <p:grpSpPr>
          <a:xfrm>
            <a:off x="4958501" y="5198004"/>
            <a:ext cx="733064" cy="861774"/>
            <a:chOff x="2111829" y="624956"/>
            <a:chExt cx="1066800" cy="1165102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12309FA9-6E50-30D7-1F4A-3403ABC48D6E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12067AB-0747-35D4-2ADB-D4EAA043A0FE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B8FB005E-494A-1FB0-FD18-6F3DE9834FE9}"/>
              </a:ext>
            </a:extLst>
          </p:cNvPr>
          <p:cNvGrpSpPr/>
          <p:nvPr/>
        </p:nvGrpSpPr>
        <p:grpSpPr>
          <a:xfrm>
            <a:off x="6367797" y="5177387"/>
            <a:ext cx="733064" cy="861774"/>
            <a:chOff x="2111829" y="624956"/>
            <a:chExt cx="1066800" cy="1165102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EF16576A-911A-EB69-E9EA-527A9D5B78C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E6510DC-23BD-76F7-ADEE-3692430E65B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25" name="Ellipse 24">
            <a:extLst>
              <a:ext uri="{FF2B5EF4-FFF2-40B4-BE49-F238E27FC236}">
                <a16:creationId xmlns:a16="http://schemas.microsoft.com/office/drawing/2014/main" id="{2ED7A9DE-6C4B-C198-E5AF-91A3A9576AD6}"/>
              </a:ext>
            </a:extLst>
          </p:cNvPr>
          <p:cNvSpPr/>
          <p:nvPr/>
        </p:nvSpPr>
        <p:spPr>
          <a:xfrm>
            <a:off x="4618804" y="131988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E200C87D-4BFD-8ACF-5F0C-445F601EA0F9}"/>
              </a:ext>
            </a:extLst>
          </p:cNvPr>
          <p:cNvSpPr/>
          <p:nvPr/>
        </p:nvSpPr>
        <p:spPr>
          <a:xfrm>
            <a:off x="10249102" y="387802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1F99DD0-B2EA-997C-641D-3A643E57ADCD}"/>
              </a:ext>
            </a:extLst>
          </p:cNvPr>
          <p:cNvSpPr/>
          <p:nvPr/>
        </p:nvSpPr>
        <p:spPr>
          <a:xfrm>
            <a:off x="11193580" y="465220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2F46C78-77D2-D2C4-96F9-1E8E1481A20A}"/>
              </a:ext>
            </a:extLst>
          </p:cNvPr>
          <p:cNvSpPr/>
          <p:nvPr/>
        </p:nvSpPr>
        <p:spPr>
          <a:xfrm>
            <a:off x="11202626" y="387802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1FBC3E13-ADDA-EE52-7D2B-00357D406BF4}"/>
              </a:ext>
            </a:extLst>
          </p:cNvPr>
          <p:cNvSpPr/>
          <p:nvPr/>
        </p:nvSpPr>
        <p:spPr>
          <a:xfrm>
            <a:off x="10252253" y="465046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59B7950B-12B7-A379-312C-2C3AECF07265}"/>
              </a:ext>
            </a:extLst>
          </p:cNvPr>
          <p:cNvSpPr/>
          <p:nvPr/>
        </p:nvSpPr>
        <p:spPr>
          <a:xfrm>
            <a:off x="6680607" y="430487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AD8AB6C-E8B4-FAE4-E837-FB2AC8C67914}"/>
              </a:ext>
            </a:extLst>
          </p:cNvPr>
          <p:cNvSpPr/>
          <p:nvPr/>
        </p:nvSpPr>
        <p:spPr>
          <a:xfrm>
            <a:off x="1493135" y="466197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91AD567-A68E-BA59-4C5D-5D9E32E285E3}"/>
              </a:ext>
            </a:extLst>
          </p:cNvPr>
          <p:cNvSpPr/>
          <p:nvPr/>
        </p:nvSpPr>
        <p:spPr>
          <a:xfrm>
            <a:off x="9130175" y="93420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2DC676CA-49F0-9F3A-9019-31C243929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1</a:t>
            </a:r>
          </a:p>
        </p:txBody>
      </p:sp>
    </p:spTree>
    <p:extLst>
      <p:ext uri="{BB962C8B-B14F-4D97-AF65-F5344CB8AC3E}">
        <p14:creationId xmlns:p14="http://schemas.microsoft.com/office/powerpoint/2010/main" val="224567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5</a:t>
            </a:r>
          </a:p>
        </p:txBody>
      </p:sp>
    </p:spTree>
    <p:extLst>
      <p:ext uri="{BB962C8B-B14F-4D97-AF65-F5344CB8AC3E}">
        <p14:creationId xmlns:p14="http://schemas.microsoft.com/office/powerpoint/2010/main" val="2372724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60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6532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78E9DAB-9509-3710-2114-641B93F1C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220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39550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44165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344165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95502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3383FF9C-FAD7-5D59-E122-D0E663397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39550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44165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344165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95502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CBE78D1-14A7-96AE-C155-FDAC37459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82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218239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39550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29312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344165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330312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6FFADFE-5FF8-B5FC-2870-B645B1DB9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13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218239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339550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29312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344165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C203A2F-5F74-F84A-D5D7-F0E454AB0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81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218239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29312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97371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8084475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E8FFDC0-33FC-F9EF-E532-D7388915C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71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218239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29312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97371" y="49855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8084475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4F89E771-3B62-020B-C55F-ED890E20A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23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87036" y="-40238"/>
            <a:ext cx="1440000" cy="1631216"/>
            <a:chOff x="5254299" y="-107022"/>
            <a:chExt cx="1440000" cy="163121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254299" y="-7075"/>
              <a:ext cx="1440000" cy="144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381964" y="-107022"/>
              <a:ext cx="12845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441934" y="1896173"/>
            <a:ext cx="3103072" cy="142207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759646" y="3392652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12644C69-5B0D-85B2-EEB5-9EC5B4814EB6}"/>
              </a:ext>
            </a:extLst>
          </p:cNvPr>
          <p:cNvGrpSpPr/>
          <p:nvPr/>
        </p:nvGrpSpPr>
        <p:grpSpPr>
          <a:xfrm>
            <a:off x="4470997" y="1901540"/>
            <a:ext cx="3103072" cy="1422073"/>
            <a:chOff x="217715" y="4137614"/>
            <a:chExt cx="3276600" cy="1631813"/>
          </a:xfrm>
        </p:grpSpPr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0B8A38B1-9432-0AF8-86E1-57A9FC10FA6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966B6B97-A682-2FD2-AF09-6EF96484C881}"/>
                </a:ext>
              </a:extLst>
            </p:cNvPr>
            <p:cNvCxnSpPr>
              <a:stCxn id="18" idx="0"/>
              <a:endCxn id="18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2311182" y="3371081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560121" y="206721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83C6B86-E913-2A0E-6325-0F26677176EC}"/>
              </a:ext>
            </a:extLst>
          </p:cNvPr>
          <p:cNvSpPr/>
          <p:nvPr/>
        </p:nvSpPr>
        <p:spPr>
          <a:xfrm>
            <a:off x="1504599" y="284138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EC0A9A50-C352-2CFA-0B77-2A73FE94CA19}"/>
              </a:ext>
            </a:extLst>
          </p:cNvPr>
          <p:cNvSpPr/>
          <p:nvPr/>
        </p:nvSpPr>
        <p:spPr>
          <a:xfrm>
            <a:off x="1513645" y="206721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E76C9BFF-4F07-EF71-036A-5A4383B0210F}"/>
              </a:ext>
            </a:extLst>
          </p:cNvPr>
          <p:cNvGrpSpPr/>
          <p:nvPr/>
        </p:nvGrpSpPr>
        <p:grpSpPr>
          <a:xfrm>
            <a:off x="441934" y="4394189"/>
            <a:ext cx="3103072" cy="1422073"/>
            <a:chOff x="217715" y="4137614"/>
            <a:chExt cx="3276600" cy="1631813"/>
          </a:xfrm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ACD05C58-4896-C71C-7956-AC6D90B94FB9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2B4AF587-C1A8-9898-0995-E81DB293E12C}"/>
                </a:ext>
              </a:extLst>
            </p:cNvPr>
            <p:cNvCxnSpPr>
              <a:stCxn id="51" idx="0"/>
              <a:endCxn id="51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Ellipse 58">
            <a:extLst>
              <a:ext uri="{FF2B5EF4-FFF2-40B4-BE49-F238E27FC236}">
                <a16:creationId xmlns:a16="http://schemas.microsoft.com/office/drawing/2014/main" id="{3FA95E6C-35ED-4670-6A1C-28AAF228CE9A}"/>
              </a:ext>
            </a:extLst>
          </p:cNvPr>
          <p:cNvSpPr/>
          <p:nvPr/>
        </p:nvSpPr>
        <p:spPr>
          <a:xfrm>
            <a:off x="2152568" y="455544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5DFBB5E7-50F4-397A-57B3-F95FF91B7F86}"/>
              </a:ext>
            </a:extLst>
          </p:cNvPr>
          <p:cNvSpPr/>
          <p:nvPr/>
        </p:nvSpPr>
        <p:spPr>
          <a:xfrm>
            <a:off x="3097046" y="532962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9F9FD62-BF88-6922-A768-69AE3F768580}"/>
              </a:ext>
            </a:extLst>
          </p:cNvPr>
          <p:cNvSpPr/>
          <p:nvPr/>
        </p:nvSpPr>
        <p:spPr>
          <a:xfrm>
            <a:off x="601033" y="455544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7638553D-641B-A50B-50AE-66670D8A25CE}"/>
              </a:ext>
            </a:extLst>
          </p:cNvPr>
          <p:cNvGrpSpPr/>
          <p:nvPr/>
        </p:nvGrpSpPr>
        <p:grpSpPr>
          <a:xfrm>
            <a:off x="8562479" y="4413402"/>
            <a:ext cx="3103072" cy="1422073"/>
            <a:chOff x="217715" y="4137614"/>
            <a:chExt cx="3276600" cy="1631813"/>
          </a:xfrm>
        </p:grpSpPr>
        <p:sp>
          <p:nvSpPr>
            <p:cNvPr id="63" name="Rectangle : coins arrondis 62">
              <a:extLst>
                <a:ext uri="{FF2B5EF4-FFF2-40B4-BE49-F238E27FC236}">
                  <a16:creationId xmlns:a16="http://schemas.microsoft.com/office/drawing/2014/main" id="{4F449389-4732-01FE-F317-F1BFEA2BD4F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2872A66D-3532-7C2A-4848-CEE52DA05B9F}"/>
                </a:ext>
              </a:extLst>
            </p:cNvPr>
            <p:cNvCxnSpPr>
              <a:stCxn id="63" idx="0"/>
              <a:endCxn id="6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Ellipse 64">
            <a:extLst>
              <a:ext uri="{FF2B5EF4-FFF2-40B4-BE49-F238E27FC236}">
                <a16:creationId xmlns:a16="http://schemas.microsoft.com/office/drawing/2014/main" id="{7AD2A9E2-B715-A999-BD44-B156D27E0028}"/>
              </a:ext>
            </a:extLst>
          </p:cNvPr>
          <p:cNvSpPr/>
          <p:nvPr/>
        </p:nvSpPr>
        <p:spPr>
          <a:xfrm>
            <a:off x="4615204" y="2074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7824B782-8D13-7A14-BD02-87DB732DB08C}"/>
              </a:ext>
            </a:extLst>
          </p:cNvPr>
          <p:cNvSpPr/>
          <p:nvPr/>
        </p:nvSpPr>
        <p:spPr>
          <a:xfrm>
            <a:off x="5548835" y="286832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8661A77A-3B6F-A78F-0533-4AFE95435240}"/>
              </a:ext>
            </a:extLst>
          </p:cNvPr>
          <p:cNvSpPr/>
          <p:nvPr/>
        </p:nvSpPr>
        <p:spPr>
          <a:xfrm>
            <a:off x="4622844" y="286130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59AC2E6D-95DB-0859-4AF2-21AE475EC4C0}"/>
              </a:ext>
            </a:extLst>
          </p:cNvPr>
          <p:cNvGrpSpPr/>
          <p:nvPr/>
        </p:nvGrpSpPr>
        <p:grpSpPr>
          <a:xfrm>
            <a:off x="4867821" y="3345184"/>
            <a:ext cx="733064" cy="861774"/>
            <a:chOff x="2111829" y="624956"/>
            <a:chExt cx="1066800" cy="1165102"/>
          </a:xfrm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384C863A-962D-ACEA-B0E8-45BB2DD4A0D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5F4A7FBD-AB72-1ECE-18E8-4494070D281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E72D17B4-A3C0-F814-B724-746301B2523E}"/>
              </a:ext>
            </a:extLst>
          </p:cNvPr>
          <p:cNvGrpSpPr/>
          <p:nvPr/>
        </p:nvGrpSpPr>
        <p:grpSpPr>
          <a:xfrm>
            <a:off x="6349558" y="3369319"/>
            <a:ext cx="733064" cy="861774"/>
            <a:chOff x="2111829" y="624956"/>
            <a:chExt cx="1066800" cy="1165102"/>
          </a:xfrm>
        </p:grpSpPr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554992B1-F3D1-539F-BA1C-09FA3BF2DDD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19368774-547C-544E-CAF8-6AAE3DC3A9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ADBE927-C7DD-A298-88FA-674299CB4757}"/>
              </a:ext>
            </a:extLst>
          </p:cNvPr>
          <p:cNvGrpSpPr/>
          <p:nvPr/>
        </p:nvGrpSpPr>
        <p:grpSpPr>
          <a:xfrm>
            <a:off x="849834" y="5850439"/>
            <a:ext cx="733064" cy="861774"/>
            <a:chOff x="2111829" y="624956"/>
            <a:chExt cx="1066800" cy="1165102"/>
          </a:xfrm>
        </p:grpSpPr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FA7E10AB-AC0C-1047-C27D-CD4137EE389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64713BA6-1202-2891-74C8-D93751B73ED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D4CF0EF1-D36D-92DF-5AB9-2C9B40D603D2}"/>
              </a:ext>
            </a:extLst>
          </p:cNvPr>
          <p:cNvGrpSpPr/>
          <p:nvPr/>
        </p:nvGrpSpPr>
        <p:grpSpPr>
          <a:xfrm>
            <a:off x="2312265" y="5854813"/>
            <a:ext cx="733064" cy="861774"/>
            <a:chOff x="2111829" y="624956"/>
            <a:chExt cx="1066800" cy="1165102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291D8529-E35B-9F51-D12D-654429ACE2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2861C162-FC6B-64DD-44EB-EBA84692D7DB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E0FFB8D8-5FE1-4F6F-C633-8B97F17F0370}"/>
              </a:ext>
            </a:extLst>
          </p:cNvPr>
          <p:cNvGrpSpPr/>
          <p:nvPr/>
        </p:nvGrpSpPr>
        <p:grpSpPr>
          <a:xfrm>
            <a:off x="8959303" y="5882679"/>
            <a:ext cx="733064" cy="861774"/>
            <a:chOff x="2111829" y="624956"/>
            <a:chExt cx="1066800" cy="1165102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6E9C19FB-C460-F690-3134-499D1BA675A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245EF66-182F-02F8-EECF-1848E25BB6A3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F2AD74C4-9C75-A4AD-CFCB-8FE6F4BCFDAE}"/>
              </a:ext>
            </a:extLst>
          </p:cNvPr>
          <p:cNvGrpSpPr/>
          <p:nvPr/>
        </p:nvGrpSpPr>
        <p:grpSpPr>
          <a:xfrm>
            <a:off x="10519339" y="5907712"/>
            <a:ext cx="733064" cy="861774"/>
            <a:chOff x="2111829" y="624956"/>
            <a:chExt cx="1066800" cy="1165102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95B1F10D-6DEB-B4F3-0284-D2952E335D1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C7E88A6-EEB3-7C2F-5E98-A6F4FC31D82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C16E5178-ED66-D6FB-B8A7-4A8691329153}"/>
              </a:ext>
            </a:extLst>
          </p:cNvPr>
          <p:cNvGrpSpPr/>
          <p:nvPr/>
        </p:nvGrpSpPr>
        <p:grpSpPr>
          <a:xfrm>
            <a:off x="4497466" y="4401438"/>
            <a:ext cx="3103072" cy="1422073"/>
            <a:chOff x="217715" y="4137614"/>
            <a:chExt cx="3276600" cy="1631813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A645E041-57E8-29C2-6BF2-DA764CEE7353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C923C8C6-0108-A120-2AE0-C267065A8FF6}"/>
                </a:ext>
              </a:extLst>
            </p:cNvPr>
            <p:cNvCxnSpPr>
              <a:stCxn id="9" idx="0"/>
              <a:endCxn id="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Ellipse 16">
            <a:extLst>
              <a:ext uri="{FF2B5EF4-FFF2-40B4-BE49-F238E27FC236}">
                <a16:creationId xmlns:a16="http://schemas.microsoft.com/office/drawing/2014/main" id="{B0F0DF9A-6237-E612-51EF-540A491D30AB}"/>
              </a:ext>
            </a:extLst>
          </p:cNvPr>
          <p:cNvSpPr/>
          <p:nvPr/>
        </p:nvSpPr>
        <p:spPr>
          <a:xfrm>
            <a:off x="5091898" y="498665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73340182-487C-158B-F64C-CCDCB32B30B9}"/>
              </a:ext>
            </a:extLst>
          </p:cNvPr>
          <p:cNvGrpSpPr/>
          <p:nvPr/>
        </p:nvGrpSpPr>
        <p:grpSpPr>
          <a:xfrm>
            <a:off x="4958501" y="5882679"/>
            <a:ext cx="733064" cy="861774"/>
            <a:chOff x="2111829" y="624956"/>
            <a:chExt cx="1066800" cy="1165102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12309FA9-6E50-30D7-1F4A-3403ABC48D6E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12067AB-0747-35D4-2ADB-D4EAA043A0FE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B8FB005E-494A-1FB0-FD18-6F3DE9834FE9}"/>
              </a:ext>
            </a:extLst>
          </p:cNvPr>
          <p:cNvGrpSpPr/>
          <p:nvPr/>
        </p:nvGrpSpPr>
        <p:grpSpPr>
          <a:xfrm>
            <a:off x="6367797" y="5862062"/>
            <a:ext cx="733064" cy="861774"/>
            <a:chOff x="2111829" y="624956"/>
            <a:chExt cx="1066800" cy="1165102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EF16576A-911A-EB69-E9EA-527A9D5B78C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E6510DC-23BD-76F7-ADEE-3692430E65B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25" name="Ellipse 24">
            <a:extLst>
              <a:ext uri="{FF2B5EF4-FFF2-40B4-BE49-F238E27FC236}">
                <a16:creationId xmlns:a16="http://schemas.microsoft.com/office/drawing/2014/main" id="{2ED7A9DE-6C4B-C198-E5AF-91A3A9576AD6}"/>
              </a:ext>
            </a:extLst>
          </p:cNvPr>
          <p:cNvSpPr/>
          <p:nvPr/>
        </p:nvSpPr>
        <p:spPr>
          <a:xfrm>
            <a:off x="563272" y="283964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E200C87D-4BFD-8ACF-5F0C-445F601EA0F9}"/>
              </a:ext>
            </a:extLst>
          </p:cNvPr>
          <p:cNvSpPr/>
          <p:nvPr/>
        </p:nvSpPr>
        <p:spPr>
          <a:xfrm>
            <a:off x="10249102" y="456269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1F99DD0-B2EA-997C-641D-3A643E57ADCD}"/>
              </a:ext>
            </a:extLst>
          </p:cNvPr>
          <p:cNvSpPr/>
          <p:nvPr/>
        </p:nvSpPr>
        <p:spPr>
          <a:xfrm>
            <a:off x="11193580" y="533687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2F46C78-77D2-D2C4-96F9-1E8E1481A20A}"/>
              </a:ext>
            </a:extLst>
          </p:cNvPr>
          <p:cNvSpPr/>
          <p:nvPr/>
        </p:nvSpPr>
        <p:spPr>
          <a:xfrm>
            <a:off x="11202626" y="456269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1FBC3E13-ADDA-EE52-7D2B-00357D406BF4}"/>
              </a:ext>
            </a:extLst>
          </p:cNvPr>
          <p:cNvSpPr/>
          <p:nvPr/>
        </p:nvSpPr>
        <p:spPr>
          <a:xfrm>
            <a:off x="10252253" y="533513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AD8AB6C-E8B4-FAE4-E837-FB2AC8C67914}"/>
              </a:ext>
            </a:extLst>
          </p:cNvPr>
          <p:cNvSpPr/>
          <p:nvPr/>
        </p:nvSpPr>
        <p:spPr>
          <a:xfrm>
            <a:off x="1493135" y="534665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691AD567-A68E-BA59-4C5D-5D9E32E285E3}"/>
              </a:ext>
            </a:extLst>
          </p:cNvPr>
          <p:cNvSpPr/>
          <p:nvPr/>
        </p:nvSpPr>
        <p:spPr>
          <a:xfrm>
            <a:off x="5548835" y="2074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421230D-C02C-7862-4EAF-1443EEA7D85E}"/>
              </a:ext>
            </a:extLst>
          </p:cNvPr>
          <p:cNvGrpSpPr/>
          <p:nvPr/>
        </p:nvGrpSpPr>
        <p:grpSpPr>
          <a:xfrm>
            <a:off x="8500060" y="1882297"/>
            <a:ext cx="3103072" cy="1422073"/>
            <a:chOff x="217715" y="4137614"/>
            <a:chExt cx="3276600" cy="1631813"/>
          </a:xfrm>
        </p:grpSpPr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6657568-9EE8-286C-2A61-C49BA5ACA10A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CC3E9A08-A12B-DC08-4550-CC1EC88CBB0D}"/>
                </a:ext>
              </a:extLst>
            </p:cNvPr>
            <p:cNvCxnSpPr>
              <a:stCxn id="36" idx="0"/>
              <a:endCxn id="36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Ellipse 37">
            <a:extLst>
              <a:ext uri="{FF2B5EF4-FFF2-40B4-BE49-F238E27FC236}">
                <a16:creationId xmlns:a16="http://schemas.microsoft.com/office/drawing/2014/main" id="{D95D00FC-CA1B-C67F-03A5-061E0B892B9F}"/>
              </a:ext>
            </a:extLst>
          </p:cNvPr>
          <p:cNvSpPr/>
          <p:nvPr/>
        </p:nvSpPr>
        <p:spPr>
          <a:xfrm>
            <a:off x="8633420" y="2074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91AA6C10-B035-01DA-E3F6-779B95FCEDFC}"/>
              </a:ext>
            </a:extLst>
          </p:cNvPr>
          <p:cNvSpPr/>
          <p:nvPr/>
        </p:nvSpPr>
        <p:spPr>
          <a:xfrm>
            <a:off x="9577898" y="284908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1BFF1804-D004-3C3A-D5CE-B8013088CE67}"/>
              </a:ext>
            </a:extLst>
          </p:cNvPr>
          <p:cNvSpPr/>
          <p:nvPr/>
        </p:nvSpPr>
        <p:spPr>
          <a:xfrm>
            <a:off x="10190160" y="206721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074C188A-782B-D2EB-D2C9-D49659E3F0C5}"/>
              </a:ext>
            </a:extLst>
          </p:cNvPr>
          <p:cNvGrpSpPr/>
          <p:nvPr/>
        </p:nvGrpSpPr>
        <p:grpSpPr>
          <a:xfrm>
            <a:off x="8896884" y="3325941"/>
            <a:ext cx="733064" cy="861774"/>
            <a:chOff x="2111829" y="624956"/>
            <a:chExt cx="1066800" cy="1165102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56F3F723-E5CA-CFA0-810D-3EB0DF5D3F4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4EEA962F-DC36-38EF-434D-9D2FBADC4CC9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B09D5AF0-C083-1359-19F1-B474C0B9C30F}"/>
              </a:ext>
            </a:extLst>
          </p:cNvPr>
          <p:cNvGrpSpPr/>
          <p:nvPr/>
        </p:nvGrpSpPr>
        <p:grpSpPr>
          <a:xfrm>
            <a:off x="10378621" y="3350076"/>
            <a:ext cx="733064" cy="861774"/>
            <a:chOff x="2111829" y="624956"/>
            <a:chExt cx="1066800" cy="1165102"/>
          </a:xfrm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F8D1B47E-F164-E6F3-731A-6B17253AC1E5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63ECD9B8-B8E2-7330-DAAE-89EDB630D19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56" name="Ellipse 55">
            <a:extLst>
              <a:ext uri="{FF2B5EF4-FFF2-40B4-BE49-F238E27FC236}">
                <a16:creationId xmlns:a16="http://schemas.microsoft.com/office/drawing/2014/main" id="{EF190293-7D37-A2C3-58E6-968E0000A011}"/>
              </a:ext>
            </a:extLst>
          </p:cNvPr>
          <p:cNvSpPr/>
          <p:nvPr/>
        </p:nvSpPr>
        <p:spPr>
          <a:xfrm>
            <a:off x="9067756" y="248579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A5939740-28B4-AC59-89B6-2EA15D207B9F}"/>
              </a:ext>
            </a:extLst>
          </p:cNvPr>
          <p:cNvSpPr/>
          <p:nvPr/>
        </p:nvSpPr>
        <p:spPr>
          <a:xfrm>
            <a:off x="1036928" y="250130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186BA5AD-C00E-720B-15D8-B7650670297C}"/>
              </a:ext>
            </a:extLst>
          </p:cNvPr>
          <p:cNvSpPr/>
          <p:nvPr/>
        </p:nvSpPr>
        <p:spPr>
          <a:xfrm>
            <a:off x="6618301" y="2434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303AB72E-54DB-6B45-F12E-A348CF47E8FF}"/>
              </a:ext>
            </a:extLst>
          </p:cNvPr>
          <p:cNvSpPr/>
          <p:nvPr/>
        </p:nvSpPr>
        <p:spPr>
          <a:xfrm>
            <a:off x="11072403" y="283964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87528A51-50A0-6A8C-E389-51143014CD4E}"/>
              </a:ext>
            </a:extLst>
          </p:cNvPr>
          <p:cNvSpPr/>
          <p:nvPr/>
        </p:nvSpPr>
        <p:spPr>
          <a:xfrm>
            <a:off x="2649086" y="498994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A1C9E6E7-B87F-8543-A6F5-2559EDD1B9FB}"/>
              </a:ext>
            </a:extLst>
          </p:cNvPr>
          <p:cNvSpPr/>
          <p:nvPr/>
        </p:nvSpPr>
        <p:spPr>
          <a:xfrm>
            <a:off x="6179497" y="45519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7317C0B8-C646-6460-BD0D-76035A29343D}"/>
              </a:ext>
            </a:extLst>
          </p:cNvPr>
          <p:cNvSpPr/>
          <p:nvPr/>
        </p:nvSpPr>
        <p:spPr>
          <a:xfrm>
            <a:off x="7113128" y="5345361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F1D3FD51-3479-9236-C142-322E736656EC}"/>
              </a:ext>
            </a:extLst>
          </p:cNvPr>
          <p:cNvSpPr/>
          <p:nvPr/>
        </p:nvSpPr>
        <p:spPr>
          <a:xfrm>
            <a:off x="6187137" y="533833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9414C2D8-1FF5-769D-D3F0-39D91557F97E}"/>
              </a:ext>
            </a:extLst>
          </p:cNvPr>
          <p:cNvSpPr/>
          <p:nvPr/>
        </p:nvSpPr>
        <p:spPr>
          <a:xfrm>
            <a:off x="7113128" y="4551940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9CACDE28-CC34-B250-AB7B-2CAC580BAD15}"/>
              </a:ext>
            </a:extLst>
          </p:cNvPr>
          <p:cNvSpPr/>
          <p:nvPr/>
        </p:nvSpPr>
        <p:spPr>
          <a:xfrm>
            <a:off x="10709783" y="4944438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7ECB50A2-A6DD-37AC-6945-8CDB057ADA7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544416" y="5208324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6</a:t>
            </a:r>
          </a:p>
        </p:txBody>
      </p:sp>
    </p:spTree>
    <p:extLst>
      <p:ext uri="{BB962C8B-B14F-4D97-AF65-F5344CB8AC3E}">
        <p14:creationId xmlns:p14="http://schemas.microsoft.com/office/powerpoint/2010/main" val="227046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31219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78C2FA6-7662-859D-3785-479E932A5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858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97180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727DDE6-2B9A-52A1-B424-79D103A78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933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46872" y="394929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AF9F58D3-D9DB-7CBB-064D-5C6506140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7055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439501" y="400124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45E97027-111D-FF4A-D554-5D9ED935F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335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82354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42000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597AEA7-F4C2-800C-5F72-D07B21EF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399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363204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82354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42000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413555" y="407521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83CE37BE-8CB8-8116-DB5A-461C633BA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6653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182354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82354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42000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6450257" y="493733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B8913D0-CA16-3F79-D077-08DF7E39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007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182354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82354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42000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358840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6450257" y="493733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1725388-D306-5860-4E53-5339C7C47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1141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8182354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82354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8182354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42000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6450257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6450257" y="493733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BCC86C86-AACE-14D5-9807-8C7C3D865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8970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87036" y="-40238"/>
            <a:ext cx="1440000" cy="1631216"/>
            <a:chOff x="5254299" y="-107022"/>
            <a:chExt cx="1440000" cy="163121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254299" y="-7075"/>
              <a:ext cx="1440000" cy="144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381964" y="-107022"/>
              <a:ext cx="12845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441934" y="1896173"/>
            <a:ext cx="2512549" cy="11627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669883" y="3098910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1957116" y="3098910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507646" y="19874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4FA0A537-E888-BBD1-97FC-109337B4FB59}"/>
              </a:ext>
            </a:extLst>
          </p:cNvPr>
          <p:cNvSpPr/>
          <p:nvPr/>
        </p:nvSpPr>
        <p:spPr>
          <a:xfrm>
            <a:off x="507646" y="23307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3A6C4309-3E3E-BB49-956F-5D52A74BF618}"/>
              </a:ext>
            </a:extLst>
          </p:cNvPr>
          <p:cNvSpPr/>
          <p:nvPr/>
        </p:nvSpPr>
        <p:spPr>
          <a:xfrm>
            <a:off x="511720" y="268860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1A5EA2F1-B9A8-E827-E7A9-89FF24573795}"/>
              </a:ext>
            </a:extLst>
          </p:cNvPr>
          <p:cNvSpPr/>
          <p:nvPr/>
        </p:nvSpPr>
        <p:spPr>
          <a:xfrm>
            <a:off x="1272873" y="19874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A530AB1-0A39-129D-A242-9BD4B4BECE8C}"/>
              </a:ext>
            </a:extLst>
          </p:cNvPr>
          <p:cNvSpPr/>
          <p:nvPr/>
        </p:nvSpPr>
        <p:spPr>
          <a:xfrm>
            <a:off x="1272873" y="23307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1F12FD72-0847-0C1C-B8F7-CBEC598086BD}"/>
              </a:ext>
            </a:extLst>
          </p:cNvPr>
          <p:cNvSpPr/>
          <p:nvPr/>
        </p:nvSpPr>
        <p:spPr>
          <a:xfrm>
            <a:off x="1276947" y="268860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104F51-684D-668A-AA6C-BBE25C34BE33}"/>
              </a:ext>
            </a:extLst>
          </p:cNvPr>
          <p:cNvGrpSpPr/>
          <p:nvPr/>
        </p:nvGrpSpPr>
        <p:grpSpPr>
          <a:xfrm>
            <a:off x="3337534" y="1934471"/>
            <a:ext cx="2512549" cy="1162713"/>
            <a:chOff x="217715" y="4137614"/>
            <a:chExt cx="3276600" cy="1631813"/>
          </a:xfrm>
        </p:grpSpPr>
        <p:sp>
          <p:nvSpPr>
            <p:cNvPr id="109" name="Rectangle : coins arrondis 108">
              <a:extLst>
                <a:ext uri="{FF2B5EF4-FFF2-40B4-BE49-F238E27FC236}">
                  <a16:creationId xmlns:a16="http://schemas.microsoft.com/office/drawing/2014/main" id="{76DE704E-9F8D-B526-C6DB-F94E09ED9E9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E41D5972-D56E-0EC9-7544-E55A0A24E20C}"/>
                </a:ext>
              </a:extLst>
            </p:cNvPr>
            <p:cNvCxnSpPr>
              <a:stCxn id="109" idx="0"/>
              <a:endCxn id="10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ED2BA6B1-6C08-227C-8003-FE81C9CE3A0A}"/>
              </a:ext>
            </a:extLst>
          </p:cNvPr>
          <p:cNvGrpSpPr/>
          <p:nvPr/>
        </p:nvGrpSpPr>
        <p:grpSpPr>
          <a:xfrm>
            <a:off x="3565483" y="3137208"/>
            <a:ext cx="733064" cy="861774"/>
            <a:chOff x="2111829" y="624956"/>
            <a:chExt cx="1066800" cy="1165102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1F01E2A-15C6-96DC-6322-A0D71EA8357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78259598-4DFD-CC9C-406D-59FE1750767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1377C73-FF20-32E3-7B4A-D471EAC7E8AF}"/>
              </a:ext>
            </a:extLst>
          </p:cNvPr>
          <p:cNvGrpSpPr/>
          <p:nvPr/>
        </p:nvGrpSpPr>
        <p:grpSpPr>
          <a:xfrm>
            <a:off x="4852716" y="3137208"/>
            <a:ext cx="733064" cy="861774"/>
            <a:chOff x="2111829" y="624956"/>
            <a:chExt cx="1066800" cy="1165102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8A252D-A4CE-6B3F-C339-28479CCE28E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AD7DB6EC-D34C-1AAD-BAA1-773FE91FB40C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117" name="Ellipse 116">
            <a:extLst>
              <a:ext uri="{FF2B5EF4-FFF2-40B4-BE49-F238E27FC236}">
                <a16:creationId xmlns:a16="http://schemas.microsoft.com/office/drawing/2014/main" id="{927F072E-35B3-C58C-B1A9-D2846919279A}"/>
              </a:ext>
            </a:extLst>
          </p:cNvPr>
          <p:cNvSpPr/>
          <p:nvPr/>
        </p:nvSpPr>
        <p:spPr>
          <a:xfrm>
            <a:off x="3403246" y="202574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514E709-73FB-9994-E5B8-59632E6B05CF}"/>
              </a:ext>
            </a:extLst>
          </p:cNvPr>
          <p:cNvSpPr/>
          <p:nvPr/>
        </p:nvSpPr>
        <p:spPr>
          <a:xfrm>
            <a:off x="3838338" y="236030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9173B92-53E8-8CF0-FDEE-89708A34D892}"/>
              </a:ext>
            </a:extLst>
          </p:cNvPr>
          <p:cNvSpPr/>
          <p:nvPr/>
        </p:nvSpPr>
        <p:spPr>
          <a:xfrm>
            <a:off x="3407320" y="272689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2E417285-9A21-06F7-66EB-F06E67093E80}"/>
              </a:ext>
            </a:extLst>
          </p:cNvPr>
          <p:cNvSpPr/>
          <p:nvPr/>
        </p:nvSpPr>
        <p:spPr>
          <a:xfrm>
            <a:off x="4168473" y="202574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55482E77-35E8-7CCE-4439-8BA55D1EAD4B}"/>
              </a:ext>
            </a:extLst>
          </p:cNvPr>
          <p:cNvSpPr/>
          <p:nvPr/>
        </p:nvSpPr>
        <p:spPr>
          <a:xfrm>
            <a:off x="5095946" y="236900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434F5C42-730A-BDEA-8CDA-785553375BBA}"/>
              </a:ext>
            </a:extLst>
          </p:cNvPr>
          <p:cNvSpPr/>
          <p:nvPr/>
        </p:nvSpPr>
        <p:spPr>
          <a:xfrm>
            <a:off x="4172547" y="272689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A0C798C-C63E-8797-2474-6E48204045A8}"/>
              </a:ext>
            </a:extLst>
          </p:cNvPr>
          <p:cNvGrpSpPr/>
          <p:nvPr/>
        </p:nvGrpSpPr>
        <p:grpSpPr>
          <a:xfrm>
            <a:off x="6233134" y="1944896"/>
            <a:ext cx="2512549" cy="1162713"/>
            <a:chOff x="217715" y="4137614"/>
            <a:chExt cx="3276600" cy="1631813"/>
          </a:xfrm>
        </p:grpSpPr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EE527F43-993B-4D4D-F76A-D3A94BBB393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51B0A705-2DA7-6C20-FCD4-1BE39594291A}"/>
                </a:ext>
              </a:extLst>
            </p:cNvPr>
            <p:cNvCxnSpPr>
              <a:stCxn id="124" idx="0"/>
              <a:endCxn id="12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F56731A8-86CA-1F89-6B39-BE983DCB7B99}"/>
              </a:ext>
            </a:extLst>
          </p:cNvPr>
          <p:cNvGrpSpPr/>
          <p:nvPr/>
        </p:nvGrpSpPr>
        <p:grpSpPr>
          <a:xfrm>
            <a:off x="6461083" y="3147633"/>
            <a:ext cx="733064" cy="861774"/>
            <a:chOff x="2111829" y="624956"/>
            <a:chExt cx="1066800" cy="1165102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4657887-41D1-998D-B38D-2104F7345FF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278E4BFA-41AF-33C4-61C9-901EB301756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700991FB-ED81-5290-BE89-43966F2A59B5}"/>
              </a:ext>
            </a:extLst>
          </p:cNvPr>
          <p:cNvGrpSpPr/>
          <p:nvPr/>
        </p:nvGrpSpPr>
        <p:grpSpPr>
          <a:xfrm>
            <a:off x="7748316" y="3147633"/>
            <a:ext cx="733064" cy="861774"/>
            <a:chOff x="2111829" y="624956"/>
            <a:chExt cx="1066800" cy="1165102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BA88DFB5-1F87-0DA8-8FA2-A9C0A7A1EC1A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D404009D-8F49-DFD9-3154-EC3796C0D7F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132" name="Ellipse 131">
            <a:extLst>
              <a:ext uri="{FF2B5EF4-FFF2-40B4-BE49-F238E27FC236}">
                <a16:creationId xmlns:a16="http://schemas.microsoft.com/office/drawing/2014/main" id="{9E8A0366-5661-3AA9-E85A-786F02325A4D}"/>
              </a:ext>
            </a:extLst>
          </p:cNvPr>
          <p:cNvSpPr/>
          <p:nvPr/>
        </p:nvSpPr>
        <p:spPr>
          <a:xfrm>
            <a:off x="6298846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5ADB7C2-3395-4A44-248F-E706CD6C3150}"/>
              </a:ext>
            </a:extLst>
          </p:cNvPr>
          <p:cNvSpPr/>
          <p:nvPr/>
        </p:nvSpPr>
        <p:spPr>
          <a:xfrm>
            <a:off x="7622733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4E80F677-A7B1-4FA7-25AE-10BBC54C9E3E}"/>
              </a:ext>
            </a:extLst>
          </p:cNvPr>
          <p:cNvSpPr/>
          <p:nvPr/>
        </p:nvSpPr>
        <p:spPr>
          <a:xfrm>
            <a:off x="6302920" y="273732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990CAB17-4B2E-C290-014A-890C0DE187A2}"/>
              </a:ext>
            </a:extLst>
          </p:cNvPr>
          <p:cNvSpPr/>
          <p:nvPr/>
        </p:nvSpPr>
        <p:spPr>
          <a:xfrm>
            <a:off x="7064073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FFC882D2-BA9D-AD6D-3700-6502A977E5DE}"/>
              </a:ext>
            </a:extLst>
          </p:cNvPr>
          <p:cNvSpPr/>
          <p:nvPr/>
        </p:nvSpPr>
        <p:spPr>
          <a:xfrm>
            <a:off x="8324422" y="269902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873B8C88-FCBC-4ADE-7980-97F04C5A1512}"/>
              </a:ext>
            </a:extLst>
          </p:cNvPr>
          <p:cNvSpPr/>
          <p:nvPr/>
        </p:nvSpPr>
        <p:spPr>
          <a:xfrm>
            <a:off x="7068147" y="273732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866E6B6D-1EA8-C448-354F-A37B8438CDC5}"/>
              </a:ext>
            </a:extLst>
          </p:cNvPr>
          <p:cNvGrpSpPr/>
          <p:nvPr/>
        </p:nvGrpSpPr>
        <p:grpSpPr>
          <a:xfrm>
            <a:off x="9237517" y="1952767"/>
            <a:ext cx="2512549" cy="1162713"/>
            <a:chOff x="217715" y="4137614"/>
            <a:chExt cx="3276600" cy="1631813"/>
          </a:xfrm>
        </p:grpSpPr>
        <p:sp>
          <p:nvSpPr>
            <p:cNvPr id="154" name="Rectangle : coins arrondis 153">
              <a:extLst>
                <a:ext uri="{FF2B5EF4-FFF2-40B4-BE49-F238E27FC236}">
                  <a16:creationId xmlns:a16="http://schemas.microsoft.com/office/drawing/2014/main" id="{6D889E4F-FF0C-CA8E-01FE-D9AEF8EA4B4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5" name="Connecteur droit 154">
              <a:extLst>
                <a:ext uri="{FF2B5EF4-FFF2-40B4-BE49-F238E27FC236}">
                  <a16:creationId xmlns:a16="http://schemas.microsoft.com/office/drawing/2014/main" id="{C1C3B22E-0C57-5D55-3A60-2CA60C7FDA60}"/>
                </a:ext>
              </a:extLst>
            </p:cNvPr>
            <p:cNvCxnSpPr>
              <a:stCxn id="154" idx="0"/>
              <a:endCxn id="15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6643B2C8-2A19-4C38-09DA-EFC00A0AFB45}"/>
              </a:ext>
            </a:extLst>
          </p:cNvPr>
          <p:cNvGrpSpPr/>
          <p:nvPr/>
        </p:nvGrpSpPr>
        <p:grpSpPr>
          <a:xfrm>
            <a:off x="9465466" y="3155504"/>
            <a:ext cx="733064" cy="861774"/>
            <a:chOff x="2111829" y="624956"/>
            <a:chExt cx="1066800" cy="1165102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40093B3C-92C7-8D81-0E31-624B9F656E2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A7699D84-A0C5-5B04-16E6-AE2039A3031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B5AECAA6-82B5-EBB5-5B7E-8E99417BC192}"/>
              </a:ext>
            </a:extLst>
          </p:cNvPr>
          <p:cNvGrpSpPr/>
          <p:nvPr/>
        </p:nvGrpSpPr>
        <p:grpSpPr>
          <a:xfrm>
            <a:off x="10752699" y="3155504"/>
            <a:ext cx="733064" cy="861774"/>
            <a:chOff x="2111829" y="624956"/>
            <a:chExt cx="1066800" cy="1165102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4284D3E5-E0EE-E32E-1663-BF2D2528F26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C79BC346-D886-B239-6025-089F290B4B9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162" name="Ellipse 161">
            <a:extLst>
              <a:ext uri="{FF2B5EF4-FFF2-40B4-BE49-F238E27FC236}">
                <a16:creationId xmlns:a16="http://schemas.microsoft.com/office/drawing/2014/main" id="{B41E17A8-EAE6-9A79-8579-874CEE8C27CD}"/>
              </a:ext>
            </a:extLst>
          </p:cNvPr>
          <p:cNvSpPr/>
          <p:nvPr/>
        </p:nvSpPr>
        <p:spPr>
          <a:xfrm>
            <a:off x="9303229" y="20440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3B7A04B5-3287-ADD0-5668-020E965771D5}"/>
              </a:ext>
            </a:extLst>
          </p:cNvPr>
          <p:cNvSpPr/>
          <p:nvPr/>
        </p:nvSpPr>
        <p:spPr>
          <a:xfrm>
            <a:off x="10627116" y="20440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0A6D151C-2245-11BC-225F-F0DA1646B256}"/>
              </a:ext>
            </a:extLst>
          </p:cNvPr>
          <p:cNvSpPr/>
          <p:nvPr/>
        </p:nvSpPr>
        <p:spPr>
          <a:xfrm>
            <a:off x="9698286" y="245932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78B0366-47AA-F70A-D7FC-A96B28CEA516}"/>
              </a:ext>
            </a:extLst>
          </p:cNvPr>
          <p:cNvSpPr/>
          <p:nvPr/>
        </p:nvSpPr>
        <p:spPr>
          <a:xfrm>
            <a:off x="10995929" y="243660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982DBEB9-57F3-BD29-6B85-4F05328F625A}"/>
              </a:ext>
            </a:extLst>
          </p:cNvPr>
          <p:cNvSpPr/>
          <p:nvPr/>
        </p:nvSpPr>
        <p:spPr>
          <a:xfrm>
            <a:off x="11328805" y="270689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6621714-78AE-5755-158E-1996AAEA982B}"/>
              </a:ext>
            </a:extLst>
          </p:cNvPr>
          <p:cNvSpPr/>
          <p:nvPr/>
        </p:nvSpPr>
        <p:spPr>
          <a:xfrm>
            <a:off x="10072530" y="27451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E4DBF74B-CF98-01DF-F5B3-04B796381EC6}"/>
              </a:ext>
            </a:extLst>
          </p:cNvPr>
          <p:cNvGrpSpPr/>
          <p:nvPr/>
        </p:nvGrpSpPr>
        <p:grpSpPr>
          <a:xfrm>
            <a:off x="1899216" y="4380282"/>
            <a:ext cx="2512549" cy="1162713"/>
            <a:chOff x="217715" y="4137614"/>
            <a:chExt cx="3276600" cy="1631813"/>
          </a:xfrm>
        </p:grpSpPr>
        <p:sp>
          <p:nvSpPr>
            <p:cNvPr id="169" name="Rectangle : coins arrondis 168">
              <a:extLst>
                <a:ext uri="{FF2B5EF4-FFF2-40B4-BE49-F238E27FC236}">
                  <a16:creationId xmlns:a16="http://schemas.microsoft.com/office/drawing/2014/main" id="{E34FE659-61FB-087A-8414-A586F974126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0" name="Connecteur droit 169">
              <a:extLst>
                <a:ext uri="{FF2B5EF4-FFF2-40B4-BE49-F238E27FC236}">
                  <a16:creationId xmlns:a16="http://schemas.microsoft.com/office/drawing/2014/main" id="{66CD8241-2261-551E-B8DA-DF0896E2E20C}"/>
                </a:ext>
              </a:extLst>
            </p:cNvPr>
            <p:cNvCxnSpPr>
              <a:stCxn id="169" idx="0"/>
              <a:endCxn id="16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7297B698-4D35-4A27-D8D0-9BBFF24F3608}"/>
              </a:ext>
            </a:extLst>
          </p:cNvPr>
          <p:cNvGrpSpPr/>
          <p:nvPr/>
        </p:nvGrpSpPr>
        <p:grpSpPr>
          <a:xfrm>
            <a:off x="2127165" y="5583019"/>
            <a:ext cx="733064" cy="861774"/>
            <a:chOff x="2111829" y="624956"/>
            <a:chExt cx="1066800" cy="1165102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5F6FC598-3673-C3B8-BFA2-BD05EFE249D0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C494942E-7222-E9AF-8533-4F4EAC0FB70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E2B7894E-BEF4-5492-9848-F3E94587CE11}"/>
              </a:ext>
            </a:extLst>
          </p:cNvPr>
          <p:cNvGrpSpPr/>
          <p:nvPr/>
        </p:nvGrpSpPr>
        <p:grpSpPr>
          <a:xfrm>
            <a:off x="3414398" y="5583019"/>
            <a:ext cx="733064" cy="861774"/>
            <a:chOff x="2111829" y="624956"/>
            <a:chExt cx="1066800" cy="1165102"/>
          </a:xfrm>
        </p:grpSpPr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9C3D2E9-E7B2-3111-6DC8-D45B56C499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A7A12F3D-4971-D356-A497-123891B4DF1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177" name="Ellipse 176">
            <a:extLst>
              <a:ext uri="{FF2B5EF4-FFF2-40B4-BE49-F238E27FC236}">
                <a16:creationId xmlns:a16="http://schemas.microsoft.com/office/drawing/2014/main" id="{8B5DAF54-1D1C-AF34-64CA-875852D8B5D8}"/>
              </a:ext>
            </a:extLst>
          </p:cNvPr>
          <p:cNvSpPr/>
          <p:nvPr/>
        </p:nvSpPr>
        <p:spPr>
          <a:xfrm>
            <a:off x="1964928" y="447155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9DEA4981-D14C-711A-458B-9A1153F37189}"/>
              </a:ext>
            </a:extLst>
          </p:cNvPr>
          <p:cNvSpPr/>
          <p:nvPr/>
        </p:nvSpPr>
        <p:spPr>
          <a:xfrm>
            <a:off x="3288815" y="447155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F6D4F717-BCAB-74F8-A537-E1109BA97804}"/>
              </a:ext>
            </a:extLst>
          </p:cNvPr>
          <p:cNvSpPr/>
          <p:nvPr/>
        </p:nvSpPr>
        <p:spPr>
          <a:xfrm>
            <a:off x="3274605" y="512626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BB169DE-4043-7F90-8E2A-6DBBC1C1FFAF}"/>
              </a:ext>
            </a:extLst>
          </p:cNvPr>
          <p:cNvSpPr/>
          <p:nvPr/>
        </p:nvSpPr>
        <p:spPr>
          <a:xfrm>
            <a:off x="3974805" y="447155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9DF6534-7A80-3363-6A72-A53AB32EB46B}"/>
              </a:ext>
            </a:extLst>
          </p:cNvPr>
          <p:cNvSpPr/>
          <p:nvPr/>
        </p:nvSpPr>
        <p:spPr>
          <a:xfrm>
            <a:off x="3990504" y="5134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69880296-6FC5-D342-E533-0EBA703CD6CF}"/>
              </a:ext>
            </a:extLst>
          </p:cNvPr>
          <p:cNvSpPr/>
          <p:nvPr/>
        </p:nvSpPr>
        <p:spPr>
          <a:xfrm>
            <a:off x="2734229" y="517270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3" name="Groupe 182">
            <a:extLst>
              <a:ext uri="{FF2B5EF4-FFF2-40B4-BE49-F238E27FC236}">
                <a16:creationId xmlns:a16="http://schemas.microsoft.com/office/drawing/2014/main" id="{C3849D29-72EC-D9BA-46DA-7CCE10777363}"/>
              </a:ext>
            </a:extLst>
          </p:cNvPr>
          <p:cNvGrpSpPr/>
          <p:nvPr/>
        </p:nvGrpSpPr>
        <p:grpSpPr>
          <a:xfrm>
            <a:off x="4789714" y="4380282"/>
            <a:ext cx="2512549" cy="1162713"/>
            <a:chOff x="217715" y="4137614"/>
            <a:chExt cx="3276600" cy="1631813"/>
          </a:xfrm>
        </p:grpSpPr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8A180B17-DC5B-251D-6028-01D72F48A68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5" name="Connecteur droit 184">
              <a:extLst>
                <a:ext uri="{FF2B5EF4-FFF2-40B4-BE49-F238E27FC236}">
                  <a16:creationId xmlns:a16="http://schemas.microsoft.com/office/drawing/2014/main" id="{0FDAAC5B-E13A-F3DA-E6B0-ADE87462DE02}"/>
                </a:ext>
              </a:extLst>
            </p:cNvPr>
            <p:cNvCxnSpPr>
              <a:stCxn id="184" idx="0"/>
              <a:endCxn id="18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3D0C993B-C166-4CB1-D55B-BB062E3CF9C8}"/>
              </a:ext>
            </a:extLst>
          </p:cNvPr>
          <p:cNvGrpSpPr/>
          <p:nvPr/>
        </p:nvGrpSpPr>
        <p:grpSpPr>
          <a:xfrm>
            <a:off x="5017663" y="5583019"/>
            <a:ext cx="733064" cy="861774"/>
            <a:chOff x="2111829" y="624956"/>
            <a:chExt cx="1066800" cy="1165102"/>
          </a:xfrm>
        </p:grpSpPr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89EB7661-D9A2-A76C-B1E3-A06A8D9DE12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62B03B4A-7E4B-C3D4-8BF3-F2BBD5D8BCD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189" name="Groupe 188">
            <a:extLst>
              <a:ext uri="{FF2B5EF4-FFF2-40B4-BE49-F238E27FC236}">
                <a16:creationId xmlns:a16="http://schemas.microsoft.com/office/drawing/2014/main" id="{16E72A21-598E-89A8-9F09-31FCA8024DE4}"/>
              </a:ext>
            </a:extLst>
          </p:cNvPr>
          <p:cNvGrpSpPr/>
          <p:nvPr/>
        </p:nvGrpSpPr>
        <p:grpSpPr>
          <a:xfrm>
            <a:off x="6304896" y="5583019"/>
            <a:ext cx="733064" cy="861774"/>
            <a:chOff x="2111829" y="624956"/>
            <a:chExt cx="1066800" cy="1165102"/>
          </a:xfrm>
        </p:grpSpPr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FE966A34-DDCC-D0FE-8FDB-4F93D659383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ZoneTexte 190">
              <a:extLst>
                <a:ext uri="{FF2B5EF4-FFF2-40B4-BE49-F238E27FC236}">
                  <a16:creationId xmlns:a16="http://schemas.microsoft.com/office/drawing/2014/main" id="{13797880-E8D5-24C5-807D-0E88BB553CC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192" name="Ellipse 191">
            <a:extLst>
              <a:ext uri="{FF2B5EF4-FFF2-40B4-BE49-F238E27FC236}">
                <a16:creationId xmlns:a16="http://schemas.microsoft.com/office/drawing/2014/main" id="{4972D8D9-A5B3-BD61-66E2-F93458B59721}"/>
              </a:ext>
            </a:extLst>
          </p:cNvPr>
          <p:cNvSpPr/>
          <p:nvPr/>
        </p:nvSpPr>
        <p:spPr>
          <a:xfrm>
            <a:off x="5284036" y="481764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8ADC3EB-F731-4E4C-D6B9-DFCE634DEE34}"/>
              </a:ext>
            </a:extLst>
          </p:cNvPr>
          <p:cNvSpPr/>
          <p:nvPr/>
        </p:nvSpPr>
        <p:spPr>
          <a:xfrm>
            <a:off x="6179313" y="447155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448D7BF3-2D11-CEAF-120D-DBEE25D650F4}"/>
              </a:ext>
            </a:extLst>
          </p:cNvPr>
          <p:cNvSpPr/>
          <p:nvPr/>
        </p:nvSpPr>
        <p:spPr>
          <a:xfrm>
            <a:off x="6165103" y="512626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8CF7F57-FB26-53EB-41E5-9448116AF117}"/>
              </a:ext>
            </a:extLst>
          </p:cNvPr>
          <p:cNvSpPr/>
          <p:nvPr/>
        </p:nvSpPr>
        <p:spPr>
          <a:xfrm>
            <a:off x="6865303" y="447155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CBE5347F-84E9-C1AF-FA8F-361D9F685316}"/>
              </a:ext>
            </a:extLst>
          </p:cNvPr>
          <p:cNvSpPr/>
          <p:nvPr/>
        </p:nvSpPr>
        <p:spPr>
          <a:xfrm>
            <a:off x="6881002" y="5134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C80FAEF-3047-B8A5-6A94-D0BA81BA2AAC}"/>
              </a:ext>
            </a:extLst>
          </p:cNvPr>
          <p:cNvSpPr/>
          <p:nvPr/>
        </p:nvSpPr>
        <p:spPr>
          <a:xfrm>
            <a:off x="6540310" y="483563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9328E57D-863F-8FE5-FD64-23B7CDA00FFD}"/>
              </a:ext>
            </a:extLst>
          </p:cNvPr>
          <p:cNvGrpSpPr/>
          <p:nvPr/>
        </p:nvGrpSpPr>
        <p:grpSpPr>
          <a:xfrm>
            <a:off x="7772631" y="4356879"/>
            <a:ext cx="2512549" cy="1162713"/>
            <a:chOff x="217715" y="4137614"/>
            <a:chExt cx="3276600" cy="1631813"/>
          </a:xfrm>
        </p:grpSpPr>
        <p:sp>
          <p:nvSpPr>
            <p:cNvPr id="199" name="Rectangle : coins arrondis 198">
              <a:extLst>
                <a:ext uri="{FF2B5EF4-FFF2-40B4-BE49-F238E27FC236}">
                  <a16:creationId xmlns:a16="http://schemas.microsoft.com/office/drawing/2014/main" id="{F3B6B2A1-2862-BEF4-0E43-8DCF0F716E1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4D25A342-EB6D-5AA1-9E82-178FA72C047B}"/>
                </a:ext>
              </a:extLst>
            </p:cNvPr>
            <p:cNvCxnSpPr>
              <a:stCxn id="199" idx="0"/>
              <a:endCxn id="19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4A4A600D-2F9E-ED3E-D5E9-CCAF5CC5D3F9}"/>
              </a:ext>
            </a:extLst>
          </p:cNvPr>
          <p:cNvGrpSpPr/>
          <p:nvPr/>
        </p:nvGrpSpPr>
        <p:grpSpPr>
          <a:xfrm>
            <a:off x="8000580" y="5559616"/>
            <a:ext cx="733064" cy="861774"/>
            <a:chOff x="2111829" y="624956"/>
            <a:chExt cx="1066800" cy="1165102"/>
          </a:xfrm>
        </p:grpSpPr>
        <p:sp>
          <p:nvSpPr>
            <p:cNvPr id="202" name="Ellipse 201">
              <a:extLst>
                <a:ext uri="{FF2B5EF4-FFF2-40B4-BE49-F238E27FC236}">
                  <a16:creationId xmlns:a16="http://schemas.microsoft.com/office/drawing/2014/main" id="{8BE02A96-ECFB-0663-3DDD-F98A88E76FC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B58A75CE-C17A-A8F7-BAE7-9648B4E18AB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D59DA57C-F816-8F8C-0069-C365E8B4873C}"/>
              </a:ext>
            </a:extLst>
          </p:cNvPr>
          <p:cNvGrpSpPr/>
          <p:nvPr/>
        </p:nvGrpSpPr>
        <p:grpSpPr>
          <a:xfrm>
            <a:off x="9287813" y="5559616"/>
            <a:ext cx="733064" cy="861774"/>
            <a:chOff x="2111829" y="624956"/>
            <a:chExt cx="1066800" cy="1165102"/>
          </a:xfrm>
        </p:grpSpPr>
        <p:sp>
          <p:nvSpPr>
            <p:cNvPr id="205" name="Ellipse 204">
              <a:extLst>
                <a:ext uri="{FF2B5EF4-FFF2-40B4-BE49-F238E27FC236}">
                  <a16:creationId xmlns:a16="http://schemas.microsoft.com/office/drawing/2014/main" id="{3A1C491F-168A-D201-164B-549304C0128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EE87E37A-479A-C773-2DCC-C48D723B464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sp>
        <p:nvSpPr>
          <p:cNvPr id="207" name="Ellipse 206">
            <a:extLst>
              <a:ext uri="{FF2B5EF4-FFF2-40B4-BE49-F238E27FC236}">
                <a16:creationId xmlns:a16="http://schemas.microsoft.com/office/drawing/2014/main" id="{26D85D19-1C15-83B6-5A8B-708E50E11FE7}"/>
              </a:ext>
            </a:extLst>
          </p:cNvPr>
          <p:cNvSpPr/>
          <p:nvPr/>
        </p:nvSpPr>
        <p:spPr>
          <a:xfrm>
            <a:off x="9158482" y="480312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8F6B8996-C93F-A71F-2E78-8247CADB0291}"/>
              </a:ext>
            </a:extLst>
          </p:cNvPr>
          <p:cNvSpPr/>
          <p:nvPr/>
        </p:nvSpPr>
        <p:spPr>
          <a:xfrm>
            <a:off x="9161813" y="442524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36980A1-71E2-6176-3D3F-12764E688B50}"/>
              </a:ext>
            </a:extLst>
          </p:cNvPr>
          <p:cNvSpPr/>
          <p:nvPr/>
        </p:nvSpPr>
        <p:spPr>
          <a:xfrm>
            <a:off x="9154856" y="515637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F4B97251-2D7E-CD9B-8571-8385B67509BF}"/>
              </a:ext>
            </a:extLst>
          </p:cNvPr>
          <p:cNvSpPr/>
          <p:nvPr/>
        </p:nvSpPr>
        <p:spPr>
          <a:xfrm>
            <a:off x="9848220" y="44481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CEC5D1C9-8DBA-A320-151D-41D33150E734}"/>
              </a:ext>
            </a:extLst>
          </p:cNvPr>
          <p:cNvSpPr/>
          <p:nvPr/>
        </p:nvSpPr>
        <p:spPr>
          <a:xfrm>
            <a:off x="9858220" y="515897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96F2D9EE-2593-D6AF-16F5-5F1126BAF2F2}"/>
              </a:ext>
            </a:extLst>
          </p:cNvPr>
          <p:cNvSpPr/>
          <p:nvPr/>
        </p:nvSpPr>
        <p:spPr>
          <a:xfrm>
            <a:off x="9858220" y="479833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Text Box 4">
            <a:extLst>
              <a:ext uri="{FF2B5EF4-FFF2-40B4-BE49-F238E27FC236}">
                <a16:creationId xmlns:a16="http://schemas.microsoft.com/office/drawing/2014/main" id="{477ED2BF-6574-4505-8614-99B5A3D61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6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7</a:t>
            </a:r>
          </a:p>
        </p:txBody>
      </p:sp>
    </p:spTree>
    <p:extLst>
      <p:ext uri="{BB962C8B-B14F-4D97-AF65-F5344CB8AC3E}">
        <p14:creationId xmlns:p14="http://schemas.microsoft.com/office/powerpoint/2010/main" val="307411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76C29BD2-CA1A-6C95-A8B6-AB091B25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15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97180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666FCBF-AEF2-4934-3D8B-3AF08DD4278A}"/>
              </a:ext>
            </a:extLst>
          </p:cNvPr>
          <p:cNvSpPr/>
          <p:nvPr/>
        </p:nvSpPr>
        <p:spPr>
          <a:xfrm>
            <a:off x="2026864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2B58441-520B-2A2E-2AD7-8A4FC5FE8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895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439956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F383EC9-CCB9-5CC0-FF5C-8820E1E87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657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7257160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5AB334FE-7C6C-1F78-57DA-8F162A5F9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2153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41460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CFD6354A-6849-E69A-1F43-E1DA42C65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560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7257161" y="414711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6F12B1B7-7DF4-67C0-FCF1-5B7B43BE7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105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38A11C73-02E3-4421-8C82-28C446B72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91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7257161" y="40926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317A1B2-D682-2592-3A71-E8F3A4EE6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53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56408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358839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2ECB224-BAA4-FB4A-D521-39968567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660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56408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316608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0A65E6C-7AD8-FCBE-96E1-DD960720B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6631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87036" y="-40238"/>
            <a:ext cx="1440000" cy="1631216"/>
            <a:chOff x="5254299" y="-107022"/>
            <a:chExt cx="1440000" cy="163121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254299" y="-7075"/>
              <a:ext cx="1440000" cy="144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381964" y="-107022"/>
              <a:ext cx="12845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441934" y="1896173"/>
            <a:ext cx="2512549" cy="11627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669883" y="3098910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1957116" y="3098910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507646" y="19874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4FA0A537-E888-BBD1-97FC-109337B4FB59}"/>
              </a:ext>
            </a:extLst>
          </p:cNvPr>
          <p:cNvSpPr/>
          <p:nvPr/>
        </p:nvSpPr>
        <p:spPr>
          <a:xfrm>
            <a:off x="507646" y="23307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3A6C4309-3E3E-BB49-956F-5D52A74BF618}"/>
              </a:ext>
            </a:extLst>
          </p:cNvPr>
          <p:cNvSpPr/>
          <p:nvPr/>
        </p:nvSpPr>
        <p:spPr>
          <a:xfrm>
            <a:off x="511720" y="268860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1A5EA2F1-B9A8-E827-E7A9-89FF24573795}"/>
              </a:ext>
            </a:extLst>
          </p:cNvPr>
          <p:cNvSpPr/>
          <p:nvPr/>
        </p:nvSpPr>
        <p:spPr>
          <a:xfrm>
            <a:off x="1272873" y="19874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A530AB1-0A39-129D-A242-9BD4B4BECE8C}"/>
              </a:ext>
            </a:extLst>
          </p:cNvPr>
          <p:cNvSpPr/>
          <p:nvPr/>
        </p:nvSpPr>
        <p:spPr>
          <a:xfrm>
            <a:off x="1272873" y="23307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1F12FD72-0847-0C1C-B8F7-CBEC598086BD}"/>
              </a:ext>
            </a:extLst>
          </p:cNvPr>
          <p:cNvSpPr/>
          <p:nvPr/>
        </p:nvSpPr>
        <p:spPr>
          <a:xfrm>
            <a:off x="1276947" y="268860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104F51-684D-668A-AA6C-BBE25C34BE33}"/>
              </a:ext>
            </a:extLst>
          </p:cNvPr>
          <p:cNvGrpSpPr/>
          <p:nvPr/>
        </p:nvGrpSpPr>
        <p:grpSpPr>
          <a:xfrm>
            <a:off x="3337534" y="1934471"/>
            <a:ext cx="2512549" cy="1162713"/>
            <a:chOff x="217715" y="4137614"/>
            <a:chExt cx="3276600" cy="1631813"/>
          </a:xfrm>
        </p:grpSpPr>
        <p:sp>
          <p:nvSpPr>
            <p:cNvPr id="109" name="Rectangle : coins arrondis 108">
              <a:extLst>
                <a:ext uri="{FF2B5EF4-FFF2-40B4-BE49-F238E27FC236}">
                  <a16:creationId xmlns:a16="http://schemas.microsoft.com/office/drawing/2014/main" id="{76DE704E-9F8D-B526-C6DB-F94E09ED9E9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E41D5972-D56E-0EC9-7544-E55A0A24E20C}"/>
                </a:ext>
              </a:extLst>
            </p:cNvPr>
            <p:cNvCxnSpPr>
              <a:stCxn id="109" idx="0"/>
              <a:endCxn id="10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ED2BA6B1-6C08-227C-8003-FE81C9CE3A0A}"/>
              </a:ext>
            </a:extLst>
          </p:cNvPr>
          <p:cNvGrpSpPr/>
          <p:nvPr/>
        </p:nvGrpSpPr>
        <p:grpSpPr>
          <a:xfrm>
            <a:off x="3565483" y="3137208"/>
            <a:ext cx="733064" cy="861774"/>
            <a:chOff x="2111829" y="624956"/>
            <a:chExt cx="1066800" cy="1165102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1F01E2A-15C6-96DC-6322-A0D71EA8357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78259598-4DFD-CC9C-406D-59FE1750767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1377C73-FF20-32E3-7B4A-D471EAC7E8AF}"/>
              </a:ext>
            </a:extLst>
          </p:cNvPr>
          <p:cNvGrpSpPr/>
          <p:nvPr/>
        </p:nvGrpSpPr>
        <p:grpSpPr>
          <a:xfrm>
            <a:off x="4852716" y="3137208"/>
            <a:ext cx="733064" cy="861774"/>
            <a:chOff x="2111829" y="624956"/>
            <a:chExt cx="1066800" cy="1165102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8A252D-A4CE-6B3F-C339-28479CCE28E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AD7DB6EC-D34C-1AAD-BAA1-773FE91FB40C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117" name="Ellipse 116">
            <a:extLst>
              <a:ext uri="{FF2B5EF4-FFF2-40B4-BE49-F238E27FC236}">
                <a16:creationId xmlns:a16="http://schemas.microsoft.com/office/drawing/2014/main" id="{927F072E-35B3-C58C-B1A9-D2846919279A}"/>
              </a:ext>
            </a:extLst>
          </p:cNvPr>
          <p:cNvSpPr/>
          <p:nvPr/>
        </p:nvSpPr>
        <p:spPr>
          <a:xfrm>
            <a:off x="3403246" y="202574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514E709-73FB-9994-E5B8-59632E6B05CF}"/>
              </a:ext>
            </a:extLst>
          </p:cNvPr>
          <p:cNvSpPr/>
          <p:nvPr/>
        </p:nvSpPr>
        <p:spPr>
          <a:xfrm>
            <a:off x="4176600" y="23900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9173B92-53E8-8CF0-FDEE-89708A34D892}"/>
              </a:ext>
            </a:extLst>
          </p:cNvPr>
          <p:cNvSpPr/>
          <p:nvPr/>
        </p:nvSpPr>
        <p:spPr>
          <a:xfrm>
            <a:off x="3407320" y="272689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2E417285-9A21-06F7-66EB-F06E67093E80}"/>
              </a:ext>
            </a:extLst>
          </p:cNvPr>
          <p:cNvSpPr/>
          <p:nvPr/>
        </p:nvSpPr>
        <p:spPr>
          <a:xfrm>
            <a:off x="4168473" y="202574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55482E77-35E8-7CCE-4439-8BA55D1EAD4B}"/>
              </a:ext>
            </a:extLst>
          </p:cNvPr>
          <p:cNvSpPr/>
          <p:nvPr/>
        </p:nvSpPr>
        <p:spPr>
          <a:xfrm>
            <a:off x="5095946" y="236900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434F5C42-730A-BDEA-8CDA-785553375BBA}"/>
              </a:ext>
            </a:extLst>
          </p:cNvPr>
          <p:cNvSpPr/>
          <p:nvPr/>
        </p:nvSpPr>
        <p:spPr>
          <a:xfrm>
            <a:off x="4172547" y="272689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A0C798C-C63E-8797-2474-6E48204045A8}"/>
              </a:ext>
            </a:extLst>
          </p:cNvPr>
          <p:cNvGrpSpPr/>
          <p:nvPr/>
        </p:nvGrpSpPr>
        <p:grpSpPr>
          <a:xfrm>
            <a:off x="6233134" y="1944896"/>
            <a:ext cx="2512549" cy="1162713"/>
            <a:chOff x="217715" y="4137614"/>
            <a:chExt cx="3276600" cy="1631813"/>
          </a:xfrm>
        </p:grpSpPr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EE527F43-993B-4D4D-F76A-D3A94BBB393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51B0A705-2DA7-6C20-FCD4-1BE39594291A}"/>
                </a:ext>
              </a:extLst>
            </p:cNvPr>
            <p:cNvCxnSpPr>
              <a:stCxn id="124" idx="0"/>
              <a:endCxn id="12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F56731A8-86CA-1F89-6B39-BE983DCB7B99}"/>
              </a:ext>
            </a:extLst>
          </p:cNvPr>
          <p:cNvGrpSpPr/>
          <p:nvPr/>
        </p:nvGrpSpPr>
        <p:grpSpPr>
          <a:xfrm>
            <a:off x="6461083" y="3147633"/>
            <a:ext cx="733064" cy="861774"/>
            <a:chOff x="2111829" y="624956"/>
            <a:chExt cx="1066800" cy="1165102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4657887-41D1-998D-B38D-2104F7345FF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278E4BFA-41AF-33C4-61C9-901EB301756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700991FB-ED81-5290-BE89-43966F2A59B5}"/>
              </a:ext>
            </a:extLst>
          </p:cNvPr>
          <p:cNvGrpSpPr/>
          <p:nvPr/>
        </p:nvGrpSpPr>
        <p:grpSpPr>
          <a:xfrm>
            <a:off x="7748316" y="3147633"/>
            <a:ext cx="733064" cy="861774"/>
            <a:chOff x="2111829" y="624956"/>
            <a:chExt cx="1066800" cy="1165102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BA88DFB5-1F87-0DA8-8FA2-A9C0A7A1EC1A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D404009D-8F49-DFD9-3154-EC3796C0D7F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132" name="Ellipse 131">
            <a:extLst>
              <a:ext uri="{FF2B5EF4-FFF2-40B4-BE49-F238E27FC236}">
                <a16:creationId xmlns:a16="http://schemas.microsoft.com/office/drawing/2014/main" id="{9E8A0366-5661-3AA9-E85A-786F02325A4D}"/>
              </a:ext>
            </a:extLst>
          </p:cNvPr>
          <p:cNvSpPr/>
          <p:nvPr/>
        </p:nvSpPr>
        <p:spPr>
          <a:xfrm>
            <a:off x="6298846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5ADB7C2-3395-4A44-248F-E706CD6C3150}"/>
              </a:ext>
            </a:extLst>
          </p:cNvPr>
          <p:cNvSpPr/>
          <p:nvPr/>
        </p:nvSpPr>
        <p:spPr>
          <a:xfrm>
            <a:off x="7622733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4E80F677-A7B1-4FA7-25AE-10BBC54C9E3E}"/>
              </a:ext>
            </a:extLst>
          </p:cNvPr>
          <p:cNvSpPr/>
          <p:nvPr/>
        </p:nvSpPr>
        <p:spPr>
          <a:xfrm>
            <a:off x="6302920" y="273732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990CAB17-4B2E-C290-014A-890C0DE187A2}"/>
              </a:ext>
            </a:extLst>
          </p:cNvPr>
          <p:cNvSpPr/>
          <p:nvPr/>
        </p:nvSpPr>
        <p:spPr>
          <a:xfrm>
            <a:off x="7064073" y="20361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FFC882D2-BA9D-AD6D-3700-6502A977E5DE}"/>
              </a:ext>
            </a:extLst>
          </p:cNvPr>
          <p:cNvSpPr/>
          <p:nvPr/>
        </p:nvSpPr>
        <p:spPr>
          <a:xfrm>
            <a:off x="8324422" y="269902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873B8C88-FCBC-4ADE-7980-97F04C5A1512}"/>
              </a:ext>
            </a:extLst>
          </p:cNvPr>
          <p:cNvSpPr/>
          <p:nvPr/>
        </p:nvSpPr>
        <p:spPr>
          <a:xfrm>
            <a:off x="7068147" y="273732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866E6B6D-1EA8-C448-354F-A37B8438CDC5}"/>
              </a:ext>
            </a:extLst>
          </p:cNvPr>
          <p:cNvGrpSpPr/>
          <p:nvPr/>
        </p:nvGrpSpPr>
        <p:grpSpPr>
          <a:xfrm>
            <a:off x="9237517" y="1952767"/>
            <a:ext cx="2512549" cy="1162713"/>
            <a:chOff x="217715" y="4137614"/>
            <a:chExt cx="3276600" cy="1631813"/>
          </a:xfrm>
        </p:grpSpPr>
        <p:sp>
          <p:nvSpPr>
            <p:cNvPr id="154" name="Rectangle : coins arrondis 153">
              <a:extLst>
                <a:ext uri="{FF2B5EF4-FFF2-40B4-BE49-F238E27FC236}">
                  <a16:creationId xmlns:a16="http://schemas.microsoft.com/office/drawing/2014/main" id="{6D889E4F-FF0C-CA8E-01FE-D9AEF8EA4B4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5" name="Connecteur droit 154">
              <a:extLst>
                <a:ext uri="{FF2B5EF4-FFF2-40B4-BE49-F238E27FC236}">
                  <a16:creationId xmlns:a16="http://schemas.microsoft.com/office/drawing/2014/main" id="{C1C3B22E-0C57-5D55-3A60-2CA60C7FDA60}"/>
                </a:ext>
              </a:extLst>
            </p:cNvPr>
            <p:cNvCxnSpPr>
              <a:stCxn id="154" idx="0"/>
              <a:endCxn id="15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6643B2C8-2A19-4C38-09DA-EFC00A0AFB45}"/>
              </a:ext>
            </a:extLst>
          </p:cNvPr>
          <p:cNvGrpSpPr/>
          <p:nvPr/>
        </p:nvGrpSpPr>
        <p:grpSpPr>
          <a:xfrm>
            <a:off x="9465466" y="3155504"/>
            <a:ext cx="733064" cy="861774"/>
            <a:chOff x="2111829" y="624956"/>
            <a:chExt cx="1066800" cy="1165102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40093B3C-92C7-8D81-0E31-624B9F656E2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A7699D84-A0C5-5B04-16E6-AE2039A3031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B5AECAA6-82B5-EBB5-5B7E-8E99417BC192}"/>
              </a:ext>
            </a:extLst>
          </p:cNvPr>
          <p:cNvGrpSpPr/>
          <p:nvPr/>
        </p:nvGrpSpPr>
        <p:grpSpPr>
          <a:xfrm>
            <a:off x="10752699" y="3155504"/>
            <a:ext cx="733064" cy="861774"/>
            <a:chOff x="2111829" y="624956"/>
            <a:chExt cx="1066800" cy="1165102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4284D3E5-E0EE-E32E-1663-BF2D2528F26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C79BC346-D886-B239-6025-089F290B4B9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162" name="Ellipse 161">
            <a:extLst>
              <a:ext uri="{FF2B5EF4-FFF2-40B4-BE49-F238E27FC236}">
                <a16:creationId xmlns:a16="http://schemas.microsoft.com/office/drawing/2014/main" id="{B41E17A8-EAE6-9A79-8579-874CEE8C27CD}"/>
              </a:ext>
            </a:extLst>
          </p:cNvPr>
          <p:cNvSpPr/>
          <p:nvPr/>
        </p:nvSpPr>
        <p:spPr>
          <a:xfrm>
            <a:off x="9303229" y="20440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3B7A04B5-3287-ADD0-5668-020E965771D5}"/>
              </a:ext>
            </a:extLst>
          </p:cNvPr>
          <p:cNvSpPr/>
          <p:nvPr/>
        </p:nvSpPr>
        <p:spPr>
          <a:xfrm>
            <a:off x="10627116" y="20440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0A6D151C-2245-11BC-225F-F0DA1646B256}"/>
              </a:ext>
            </a:extLst>
          </p:cNvPr>
          <p:cNvSpPr/>
          <p:nvPr/>
        </p:nvSpPr>
        <p:spPr>
          <a:xfrm>
            <a:off x="9297997" y="27451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78B0366-47AA-F70A-D7FC-A96B28CEA516}"/>
              </a:ext>
            </a:extLst>
          </p:cNvPr>
          <p:cNvSpPr/>
          <p:nvPr/>
        </p:nvSpPr>
        <p:spPr>
          <a:xfrm>
            <a:off x="10072530" y="202574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982DBEB9-57F3-BD29-6B85-4F05328F625A}"/>
              </a:ext>
            </a:extLst>
          </p:cNvPr>
          <p:cNvSpPr/>
          <p:nvPr/>
        </p:nvSpPr>
        <p:spPr>
          <a:xfrm>
            <a:off x="11328805" y="270689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6621714-78AE-5755-158E-1996AAEA982B}"/>
              </a:ext>
            </a:extLst>
          </p:cNvPr>
          <p:cNvSpPr/>
          <p:nvPr/>
        </p:nvSpPr>
        <p:spPr>
          <a:xfrm>
            <a:off x="10072530" y="27451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E4DBF74B-CF98-01DF-F5B3-04B796381EC6}"/>
              </a:ext>
            </a:extLst>
          </p:cNvPr>
          <p:cNvGrpSpPr/>
          <p:nvPr/>
        </p:nvGrpSpPr>
        <p:grpSpPr>
          <a:xfrm>
            <a:off x="481645" y="4369396"/>
            <a:ext cx="2512549" cy="1162713"/>
            <a:chOff x="217715" y="4137614"/>
            <a:chExt cx="3276600" cy="1631813"/>
          </a:xfrm>
        </p:grpSpPr>
        <p:sp>
          <p:nvSpPr>
            <p:cNvPr id="169" name="Rectangle : coins arrondis 168">
              <a:extLst>
                <a:ext uri="{FF2B5EF4-FFF2-40B4-BE49-F238E27FC236}">
                  <a16:creationId xmlns:a16="http://schemas.microsoft.com/office/drawing/2014/main" id="{E34FE659-61FB-087A-8414-A586F974126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0" name="Connecteur droit 169">
              <a:extLst>
                <a:ext uri="{FF2B5EF4-FFF2-40B4-BE49-F238E27FC236}">
                  <a16:creationId xmlns:a16="http://schemas.microsoft.com/office/drawing/2014/main" id="{66CD8241-2261-551E-B8DA-DF0896E2E20C}"/>
                </a:ext>
              </a:extLst>
            </p:cNvPr>
            <p:cNvCxnSpPr>
              <a:stCxn id="169" idx="0"/>
              <a:endCxn id="16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7297B698-4D35-4A27-D8D0-9BBFF24F3608}"/>
              </a:ext>
            </a:extLst>
          </p:cNvPr>
          <p:cNvGrpSpPr/>
          <p:nvPr/>
        </p:nvGrpSpPr>
        <p:grpSpPr>
          <a:xfrm>
            <a:off x="709594" y="5572133"/>
            <a:ext cx="733064" cy="861774"/>
            <a:chOff x="2111829" y="624956"/>
            <a:chExt cx="1066800" cy="1165102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5F6FC598-3673-C3B8-BFA2-BD05EFE249D0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C494942E-7222-E9AF-8533-4F4EAC0FB70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E2B7894E-BEF4-5492-9848-F3E94587CE11}"/>
              </a:ext>
            </a:extLst>
          </p:cNvPr>
          <p:cNvGrpSpPr/>
          <p:nvPr/>
        </p:nvGrpSpPr>
        <p:grpSpPr>
          <a:xfrm>
            <a:off x="1996827" y="5572133"/>
            <a:ext cx="733064" cy="861774"/>
            <a:chOff x="2111829" y="624956"/>
            <a:chExt cx="1066800" cy="1165102"/>
          </a:xfrm>
        </p:grpSpPr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9C3D2E9-E7B2-3111-6DC8-D45B56C499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A7A12F3D-4971-D356-A497-123891B4DF1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177" name="Ellipse 176">
            <a:extLst>
              <a:ext uri="{FF2B5EF4-FFF2-40B4-BE49-F238E27FC236}">
                <a16:creationId xmlns:a16="http://schemas.microsoft.com/office/drawing/2014/main" id="{8B5DAF54-1D1C-AF34-64CA-875852D8B5D8}"/>
              </a:ext>
            </a:extLst>
          </p:cNvPr>
          <p:cNvSpPr/>
          <p:nvPr/>
        </p:nvSpPr>
        <p:spPr>
          <a:xfrm>
            <a:off x="547357" y="44606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9DEA4981-D14C-711A-458B-9A1153F37189}"/>
              </a:ext>
            </a:extLst>
          </p:cNvPr>
          <p:cNvSpPr/>
          <p:nvPr/>
        </p:nvSpPr>
        <p:spPr>
          <a:xfrm>
            <a:off x="1871244" y="44606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F6D4F717-BCAB-74F8-A537-E1109BA97804}"/>
              </a:ext>
            </a:extLst>
          </p:cNvPr>
          <p:cNvSpPr/>
          <p:nvPr/>
        </p:nvSpPr>
        <p:spPr>
          <a:xfrm>
            <a:off x="1857034" y="51153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BB169DE-4043-7F90-8E2A-6DBBC1C1FFAF}"/>
              </a:ext>
            </a:extLst>
          </p:cNvPr>
          <p:cNvSpPr/>
          <p:nvPr/>
        </p:nvSpPr>
        <p:spPr>
          <a:xfrm>
            <a:off x="2557234" y="44606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9DF6534-7A80-3363-6A72-A53AB32EB46B}"/>
              </a:ext>
            </a:extLst>
          </p:cNvPr>
          <p:cNvSpPr/>
          <p:nvPr/>
        </p:nvSpPr>
        <p:spPr>
          <a:xfrm>
            <a:off x="2572933" y="512352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69880296-6FC5-D342-E533-0EBA703CD6CF}"/>
              </a:ext>
            </a:extLst>
          </p:cNvPr>
          <p:cNvSpPr/>
          <p:nvPr/>
        </p:nvSpPr>
        <p:spPr>
          <a:xfrm>
            <a:off x="1316658" y="516182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3" name="Groupe 182">
            <a:extLst>
              <a:ext uri="{FF2B5EF4-FFF2-40B4-BE49-F238E27FC236}">
                <a16:creationId xmlns:a16="http://schemas.microsoft.com/office/drawing/2014/main" id="{C3849D29-72EC-D9BA-46DA-7CCE10777363}"/>
              </a:ext>
            </a:extLst>
          </p:cNvPr>
          <p:cNvGrpSpPr/>
          <p:nvPr/>
        </p:nvGrpSpPr>
        <p:grpSpPr>
          <a:xfrm>
            <a:off x="3372143" y="4369396"/>
            <a:ext cx="2512549" cy="1162713"/>
            <a:chOff x="217715" y="4137614"/>
            <a:chExt cx="3276600" cy="1631813"/>
          </a:xfrm>
        </p:grpSpPr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8A180B17-DC5B-251D-6028-01D72F48A68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5" name="Connecteur droit 184">
              <a:extLst>
                <a:ext uri="{FF2B5EF4-FFF2-40B4-BE49-F238E27FC236}">
                  <a16:creationId xmlns:a16="http://schemas.microsoft.com/office/drawing/2014/main" id="{0FDAAC5B-E13A-F3DA-E6B0-ADE87462DE02}"/>
                </a:ext>
              </a:extLst>
            </p:cNvPr>
            <p:cNvCxnSpPr>
              <a:stCxn id="184" idx="0"/>
              <a:endCxn id="18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3D0C993B-C166-4CB1-D55B-BB062E3CF9C8}"/>
              </a:ext>
            </a:extLst>
          </p:cNvPr>
          <p:cNvGrpSpPr/>
          <p:nvPr/>
        </p:nvGrpSpPr>
        <p:grpSpPr>
          <a:xfrm>
            <a:off x="3600092" y="5572133"/>
            <a:ext cx="733064" cy="861774"/>
            <a:chOff x="2111829" y="624956"/>
            <a:chExt cx="1066800" cy="1165102"/>
          </a:xfrm>
        </p:grpSpPr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89EB7661-D9A2-A76C-B1E3-A06A8D9DE12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62B03B4A-7E4B-C3D4-8BF3-F2BBD5D8BCD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89" name="Groupe 188">
            <a:extLst>
              <a:ext uri="{FF2B5EF4-FFF2-40B4-BE49-F238E27FC236}">
                <a16:creationId xmlns:a16="http://schemas.microsoft.com/office/drawing/2014/main" id="{16E72A21-598E-89A8-9F09-31FCA8024DE4}"/>
              </a:ext>
            </a:extLst>
          </p:cNvPr>
          <p:cNvGrpSpPr/>
          <p:nvPr/>
        </p:nvGrpSpPr>
        <p:grpSpPr>
          <a:xfrm>
            <a:off x="4887325" y="5572133"/>
            <a:ext cx="733064" cy="861774"/>
            <a:chOff x="2111829" y="624956"/>
            <a:chExt cx="1066800" cy="1165102"/>
          </a:xfrm>
        </p:grpSpPr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FE966A34-DDCC-D0FE-8FDB-4F93D659383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ZoneTexte 190">
              <a:extLst>
                <a:ext uri="{FF2B5EF4-FFF2-40B4-BE49-F238E27FC236}">
                  <a16:creationId xmlns:a16="http://schemas.microsoft.com/office/drawing/2014/main" id="{13797880-E8D5-24C5-807D-0E88BB553CC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192" name="Ellipse 191">
            <a:extLst>
              <a:ext uri="{FF2B5EF4-FFF2-40B4-BE49-F238E27FC236}">
                <a16:creationId xmlns:a16="http://schemas.microsoft.com/office/drawing/2014/main" id="{4972D8D9-A5B3-BD61-66E2-F93458B59721}"/>
              </a:ext>
            </a:extLst>
          </p:cNvPr>
          <p:cNvSpPr/>
          <p:nvPr/>
        </p:nvSpPr>
        <p:spPr>
          <a:xfrm>
            <a:off x="3536855" y="446837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8ADC3EB-F731-4E4C-D6B9-DFCE634DEE34}"/>
              </a:ext>
            </a:extLst>
          </p:cNvPr>
          <p:cNvSpPr/>
          <p:nvPr/>
        </p:nvSpPr>
        <p:spPr>
          <a:xfrm>
            <a:off x="4761742" y="44606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448D7BF3-2D11-CEAF-120D-DBEE25D650F4}"/>
              </a:ext>
            </a:extLst>
          </p:cNvPr>
          <p:cNvSpPr/>
          <p:nvPr/>
        </p:nvSpPr>
        <p:spPr>
          <a:xfrm>
            <a:off x="4747532" y="51153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8CF7F57-FB26-53EB-41E5-9448116AF117}"/>
              </a:ext>
            </a:extLst>
          </p:cNvPr>
          <p:cNvSpPr/>
          <p:nvPr/>
        </p:nvSpPr>
        <p:spPr>
          <a:xfrm>
            <a:off x="5447732" y="446066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CBE5347F-84E9-C1AF-FA8F-361D9F685316}"/>
              </a:ext>
            </a:extLst>
          </p:cNvPr>
          <p:cNvSpPr/>
          <p:nvPr/>
        </p:nvSpPr>
        <p:spPr>
          <a:xfrm>
            <a:off x="5463431" y="512352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C80FAEF-3047-B8A5-6A94-D0BA81BA2AAC}"/>
              </a:ext>
            </a:extLst>
          </p:cNvPr>
          <p:cNvSpPr/>
          <p:nvPr/>
        </p:nvSpPr>
        <p:spPr>
          <a:xfrm>
            <a:off x="5122739" y="482475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9328E57D-863F-8FE5-FD64-23B7CDA00FFD}"/>
              </a:ext>
            </a:extLst>
          </p:cNvPr>
          <p:cNvGrpSpPr/>
          <p:nvPr/>
        </p:nvGrpSpPr>
        <p:grpSpPr>
          <a:xfrm>
            <a:off x="6355060" y="4345993"/>
            <a:ext cx="2512549" cy="1162713"/>
            <a:chOff x="217715" y="4137614"/>
            <a:chExt cx="3276600" cy="1631813"/>
          </a:xfrm>
        </p:grpSpPr>
        <p:sp>
          <p:nvSpPr>
            <p:cNvPr id="199" name="Rectangle : coins arrondis 198">
              <a:extLst>
                <a:ext uri="{FF2B5EF4-FFF2-40B4-BE49-F238E27FC236}">
                  <a16:creationId xmlns:a16="http://schemas.microsoft.com/office/drawing/2014/main" id="{F3B6B2A1-2862-BEF4-0E43-8DCF0F716E1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4D25A342-EB6D-5AA1-9E82-178FA72C047B}"/>
                </a:ext>
              </a:extLst>
            </p:cNvPr>
            <p:cNvCxnSpPr>
              <a:stCxn id="199" idx="0"/>
              <a:endCxn id="19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4A4A600D-2F9E-ED3E-D5E9-CCAF5CC5D3F9}"/>
              </a:ext>
            </a:extLst>
          </p:cNvPr>
          <p:cNvGrpSpPr/>
          <p:nvPr/>
        </p:nvGrpSpPr>
        <p:grpSpPr>
          <a:xfrm>
            <a:off x="6583009" y="5548730"/>
            <a:ext cx="733064" cy="861774"/>
            <a:chOff x="2111829" y="624956"/>
            <a:chExt cx="1066800" cy="1165102"/>
          </a:xfrm>
        </p:grpSpPr>
        <p:sp>
          <p:nvSpPr>
            <p:cNvPr id="202" name="Ellipse 201">
              <a:extLst>
                <a:ext uri="{FF2B5EF4-FFF2-40B4-BE49-F238E27FC236}">
                  <a16:creationId xmlns:a16="http://schemas.microsoft.com/office/drawing/2014/main" id="{8BE02A96-ECFB-0663-3DDD-F98A88E76FC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B58A75CE-C17A-A8F7-BAE7-9648B4E18AB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D59DA57C-F816-8F8C-0069-C365E8B4873C}"/>
              </a:ext>
            </a:extLst>
          </p:cNvPr>
          <p:cNvGrpSpPr/>
          <p:nvPr/>
        </p:nvGrpSpPr>
        <p:grpSpPr>
          <a:xfrm>
            <a:off x="7870242" y="5548730"/>
            <a:ext cx="733064" cy="861774"/>
            <a:chOff x="2111829" y="624956"/>
            <a:chExt cx="1066800" cy="1165102"/>
          </a:xfrm>
        </p:grpSpPr>
        <p:sp>
          <p:nvSpPr>
            <p:cNvPr id="205" name="Ellipse 204">
              <a:extLst>
                <a:ext uri="{FF2B5EF4-FFF2-40B4-BE49-F238E27FC236}">
                  <a16:creationId xmlns:a16="http://schemas.microsoft.com/office/drawing/2014/main" id="{3A1C491F-168A-D201-164B-549304C0128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EE87E37A-479A-C773-2DCC-C48D723B464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sp>
        <p:nvSpPr>
          <p:cNvPr id="207" name="Ellipse 206">
            <a:extLst>
              <a:ext uri="{FF2B5EF4-FFF2-40B4-BE49-F238E27FC236}">
                <a16:creationId xmlns:a16="http://schemas.microsoft.com/office/drawing/2014/main" id="{26D85D19-1C15-83B6-5A8B-708E50E11FE7}"/>
              </a:ext>
            </a:extLst>
          </p:cNvPr>
          <p:cNvSpPr/>
          <p:nvPr/>
        </p:nvSpPr>
        <p:spPr>
          <a:xfrm>
            <a:off x="7740911" y="479224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8F6B8996-C93F-A71F-2E78-8247CADB0291}"/>
              </a:ext>
            </a:extLst>
          </p:cNvPr>
          <p:cNvSpPr/>
          <p:nvPr/>
        </p:nvSpPr>
        <p:spPr>
          <a:xfrm>
            <a:off x="7744242" y="441436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36980A1-71E2-6176-3D3F-12764E688B50}"/>
              </a:ext>
            </a:extLst>
          </p:cNvPr>
          <p:cNvSpPr/>
          <p:nvPr/>
        </p:nvSpPr>
        <p:spPr>
          <a:xfrm>
            <a:off x="7737285" y="514549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F4B97251-2D7E-CD9B-8571-8385B67509BF}"/>
              </a:ext>
            </a:extLst>
          </p:cNvPr>
          <p:cNvSpPr/>
          <p:nvPr/>
        </p:nvSpPr>
        <p:spPr>
          <a:xfrm>
            <a:off x="8430649" y="44372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CEC5D1C9-8DBA-A320-151D-41D33150E734}"/>
              </a:ext>
            </a:extLst>
          </p:cNvPr>
          <p:cNvSpPr/>
          <p:nvPr/>
        </p:nvSpPr>
        <p:spPr>
          <a:xfrm>
            <a:off x="8440649" y="514808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96F2D9EE-2593-D6AF-16F5-5F1126BAF2F2}"/>
              </a:ext>
            </a:extLst>
          </p:cNvPr>
          <p:cNvSpPr/>
          <p:nvPr/>
        </p:nvSpPr>
        <p:spPr>
          <a:xfrm>
            <a:off x="8440649" y="478744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B067D502-6398-8926-B8A5-A5C62C7FA2C2}"/>
              </a:ext>
            </a:extLst>
          </p:cNvPr>
          <p:cNvGrpSpPr/>
          <p:nvPr/>
        </p:nvGrpSpPr>
        <p:grpSpPr>
          <a:xfrm>
            <a:off x="9237517" y="4251110"/>
            <a:ext cx="2512549" cy="11627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A83CE303-7A30-C3E0-A02B-4CB9721A8475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004483B-8554-658E-9A80-3278AE2931AE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llipse 9">
            <a:extLst>
              <a:ext uri="{FF2B5EF4-FFF2-40B4-BE49-F238E27FC236}">
                <a16:creationId xmlns:a16="http://schemas.microsoft.com/office/drawing/2014/main" id="{859A0248-50C8-AAE7-54F6-A8213B16947B}"/>
              </a:ext>
            </a:extLst>
          </p:cNvPr>
          <p:cNvSpPr/>
          <p:nvPr/>
        </p:nvSpPr>
        <p:spPr>
          <a:xfrm>
            <a:off x="10623368" y="469735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55935E7-D2F0-2BB8-9D65-705197FCDF6C}"/>
              </a:ext>
            </a:extLst>
          </p:cNvPr>
          <p:cNvSpPr/>
          <p:nvPr/>
        </p:nvSpPr>
        <p:spPr>
          <a:xfrm>
            <a:off x="10626699" y="43194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E86C6-9849-915B-81C4-CF56D202B9DE}"/>
              </a:ext>
            </a:extLst>
          </p:cNvPr>
          <p:cNvSpPr/>
          <p:nvPr/>
        </p:nvSpPr>
        <p:spPr>
          <a:xfrm>
            <a:off x="10619742" y="505061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47C404A-5E1B-08A0-D333-7C7CA7DF14E9}"/>
              </a:ext>
            </a:extLst>
          </p:cNvPr>
          <p:cNvSpPr/>
          <p:nvPr/>
        </p:nvSpPr>
        <p:spPr>
          <a:xfrm>
            <a:off x="11313106" y="434237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E6C5AFF-BF11-C747-9BB7-B2C70F50E101}"/>
              </a:ext>
            </a:extLst>
          </p:cNvPr>
          <p:cNvSpPr/>
          <p:nvPr/>
        </p:nvSpPr>
        <p:spPr>
          <a:xfrm>
            <a:off x="11323106" y="505320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AE9E1D-141D-03FF-244D-11A44DA2DD42}"/>
              </a:ext>
            </a:extLst>
          </p:cNvPr>
          <p:cNvSpPr/>
          <p:nvPr/>
        </p:nvSpPr>
        <p:spPr>
          <a:xfrm>
            <a:off x="11323106" y="469256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795385-9BED-E5A6-8FAD-9E7DE2A4724D}"/>
              </a:ext>
            </a:extLst>
          </p:cNvPr>
          <p:cNvSpPr/>
          <p:nvPr/>
        </p:nvSpPr>
        <p:spPr>
          <a:xfrm>
            <a:off x="887550" y="235152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DB46AC8-FE3B-AE68-0DE2-DA19AB1D92D6}"/>
              </a:ext>
            </a:extLst>
          </p:cNvPr>
          <p:cNvSpPr/>
          <p:nvPr/>
        </p:nvSpPr>
        <p:spPr>
          <a:xfrm>
            <a:off x="3415252" y="23900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CD911D4-DB79-5BE0-A5DA-3A9C210B7ADF}"/>
              </a:ext>
            </a:extLst>
          </p:cNvPr>
          <p:cNvSpPr/>
          <p:nvPr/>
        </p:nvSpPr>
        <p:spPr>
          <a:xfrm>
            <a:off x="6694654" y="239224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4FAFF4-984F-7B3E-6110-4453FD4C13F3}"/>
              </a:ext>
            </a:extLst>
          </p:cNvPr>
          <p:cNvSpPr/>
          <p:nvPr/>
        </p:nvSpPr>
        <p:spPr>
          <a:xfrm>
            <a:off x="10993231" y="244702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F1418B4-A57B-4301-5229-BA47B2F9C4A0}"/>
              </a:ext>
            </a:extLst>
          </p:cNvPr>
          <p:cNvSpPr/>
          <p:nvPr/>
        </p:nvSpPr>
        <p:spPr>
          <a:xfrm>
            <a:off x="955036" y="483637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5B42C3B-4BBE-2BA5-D735-E5E5AE7626A7}"/>
              </a:ext>
            </a:extLst>
          </p:cNvPr>
          <p:cNvSpPr/>
          <p:nvPr/>
        </p:nvSpPr>
        <p:spPr>
          <a:xfrm>
            <a:off x="4243778" y="512295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86592B1-DCF9-ACFD-2187-014CA89C669B}"/>
              </a:ext>
            </a:extLst>
          </p:cNvPr>
          <p:cNvSpPr/>
          <p:nvPr/>
        </p:nvSpPr>
        <p:spPr>
          <a:xfrm>
            <a:off x="6795598" y="481547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AD889E3-F38E-447B-917F-EFC8A282E3EF}"/>
              </a:ext>
            </a:extLst>
          </p:cNvPr>
          <p:cNvSpPr/>
          <p:nvPr/>
        </p:nvSpPr>
        <p:spPr>
          <a:xfrm>
            <a:off x="10941531" y="470231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D06C0E6-7052-3034-8B95-052ABB0C6C47}"/>
              </a:ext>
            </a:extLst>
          </p:cNvPr>
          <p:cNvGrpSpPr/>
          <p:nvPr/>
        </p:nvGrpSpPr>
        <p:grpSpPr>
          <a:xfrm>
            <a:off x="9461862" y="5572133"/>
            <a:ext cx="733064" cy="861774"/>
            <a:chOff x="2111829" y="624956"/>
            <a:chExt cx="1066800" cy="1165102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46F3E432-AC93-AF38-EC3C-9918EA15180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9CF4010E-DB36-829E-2E01-4980CF331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F9CA987-8548-865E-8811-A3273E5A63F1}"/>
              </a:ext>
            </a:extLst>
          </p:cNvPr>
          <p:cNvGrpSpPr/>
          <p:nvPr/>
        </p:nvGrpSpPr>
        <p:grpSpPr>
          <a:xfrm>
            <a:off x="10749095" y="5572133"/>
            <a:ext cx="733064" cy="861774"/>
            <a:chOff x="2111829" y="624956"/>
            <a:chExt cx="1066800" cy="116510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DCFA5A7-F3E6-DAB3-BDA1-048130DEF41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2514624-72BA-3E56-DE56-FA4B231705C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sp>
        <p:nvSpPr>
          <p:cNvPr id="34" name="Text Box 4">
            <a:extLst>
              <a:ext uri="{FF2B5EF4-FFF2-40B4-BE49-F238E27FC236}">
                <a16:creationId xmlns:a16="http://schemas.microsoft.com/office/drawing/2014/main" id="{D1A4EB82-66DC-14E7-EB46-5B254E678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2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53F2D73-0197-C3F3-DB35-829410D6B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28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8</a:t>
            </a:r>
          </a:p>
        </p:txBody>
      </p:sp>
    </p:spTree>
    <p:extLst>
      <p:ext uri="{BB962C8B-B14F-4D97-AF65-F5344CB8AC3E}">
        <p14:creationId xmlns:p14="http://schemas.microsoft.com/office/powerpoint/2010/main" val="15938183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97180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666FCBF-AEF2-4934-3D8B-3AF08DD4278A}"/>
              </a:ext>
            </a:extLst>
          </p:cNvPr>
          <p:cNvSpPr/>
          <p:nvPr/>
        </p:nvSpPr>
        <p:spPr>
          <a:xfrm>
            <a:off x="2026864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8B7B386-02B6-8888-1F4E-66146C4D6F18}"/>
              </a:ext>
            </a:extLst>
          </p:cNvPr>
          <p:cNvSpPr/>
          <p:nvPr/>
        </p:nvSpPr>
        <p:spPr>
          <a:xfrm>
            <a:off x="2026864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B21F762C-834B-0685-E43A-0E1F81B03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855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4379203" y="357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4385561" y="459386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965B239F-FF88-1371-882F-C4E9A69F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98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7257160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9CAFCC1-6C1B-1741-5D15-3F9BF1D994AF}"/>
              </a:ext>
            </a:extLst>
          </p:cNvPr>
          <p:cNvSpPr/>
          <p:nvPr/>
        </p:nvSpPr>
        <p:spPr>
          <a:xfrm>
            <a:off x="4379202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F178DE5-1EA2-2D23-DE47-5073573F6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11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B6C85C6-4EAE-A583-95EA-FB4A8E46350F}"/>
              </a:ext>
            </a:extLst>
          </p:cNvPr>
          <p:cNvSpPr/>
          <p:nvPr/>
        </p:nvSpPr>
        <p:spPr>
          <a:xfrm>
            <a:off x="3543658" y="4014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C58BE4-D628-5C2E-6536-4DEC9F82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344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7257161" y="414711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AE55FF4-0155-1CA0-EA5C-8663272F1C3B}"/>
              </a:ext>
            </a:extLst>
          </p:cNvPr>
          <p:cNvSpPr/>
          <p:nvPr/>
        </p:nvSpPr>
        <p:spPr>
          <a:xfrm>
            <a:off x="4358840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599B190-9C2A-B80C-16A4-B54DFFC71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898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522733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3786B21-146C-5237-67F0-26D46C080AF4}"/>
              </a:ext>
            </a:extLst>
          </p:cNvPr>
          <p:cNvSpPr/>
          <p:nvPr/>
        </p:nvSpPr>
        <p:spPr>
          <a:xfrm>
            <a:off x="3546872" y="485118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99CD756A-0CD9-78BC-D324-5461A8650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364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7257161" y="40926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D5FC8B0-C373-060C-5FB7-806CC39C8705}"/>
              </a:ext>
            </a:extLst>
          </p:cNvPr>
          <p:cNvSpPr/>
          <p:nvPr/>
        </p:nvSpPr>
        <p:spPr>
          <a:xfrm>
            <a:off x="4358839" y="40926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50A56A06-929F-881A-5881-98C2D196D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09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56408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5288703" y="4855502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3D4DE9C-7C9C-BA49-571B-7D77EA43E7EE}"/>
              </a:ext>
            </a:extLst>
          </p:cNvPr>
          <p:cNvSpPr/>
          <p:nvPr/>
        </p:nvSpPr>
        <p:spPr>
          <a:xfrm>
            <a:off x="354687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13D8F818-D6F0-FBDA-FE96-7F1AF0304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832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56408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316608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8439BB-778A-9B9E-9DFA-0CD6311D053C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9F16FA32-E8EE-5EF5-F2A4-C4257F440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4554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131721" y="-12856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75932D5-4C27-75B1-8C62-8700E61CE15B}"/>
              </a:ext>
            </a:extLst>
          </p:cNvPr>
          <p:cNvGrpSpPr/>
          <p:nvPr/>
        </p:nvGrpSpPr>
        <p:grpSpPr>
          <a:xfrm>
            <a:off x="1400571" y="2904706"/>
            <a:ext cx="3276600" cy="16318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5AEFF22C-DE55-D57F-6EB8-A53FE2BF29F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D4ACC90E-8E1F-B682-239A-4217D4E7A089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4BD1014-E2BE-B2B4-2FD1-03558B0B07E2}"/>
              </a:ext>
            </a:extLst>
          </p:cNvPr>
          <p:cNvGrpSpPr/>
          <p:nvPr/>
        </p:nvGrpSpPr>
        <p:grpSpPr>
          <a:xfrm>
            <a:off x="7514829" y="2904706"/>
            <a:ext cx="3276600" cy="1631813"/>
            <a:chOff x="217715" y="4137614"/>
            <a:chExt cx="3276600" cy="1631813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6088A87-324C-3B69-FE7A-7FE4503602D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D5B85A10-97CA-FB7F-7DC3-C173D4F28CF2}"/>
                </a:ext>
              </a:extLst>
            </p:cNvPr>
            <p:cNvCxnSpPr>
              <a:stCxn id="16" idx="0"/>
              <a:endCxn id="16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931721" y="345061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A297348-01AA-FE30-5315-752734108AE7}"/>
              </a:ext>
            </a:extLst>
          </p:cNvPr>
          <p:cNvSpPr/>
          <p:nvPr/>
        </p:nvSpPr>
        <p:spPr>
          <a:xfrm>
            <a:off x="9684279" y="3450612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460671FC-8335-463F-F198-B6F5BAA6FB00}"/>
              </a:ext>
            </a:extLst>
          </p:cNvPr>
          <p:cNvGrpSpPr/>
          <p:nvPr/>
        </p:nvGrpSpPr>
        <p:grpSpPr>
          <a:xfrm>
            <a:off x="1690328" y="4585906"/>
            <a:ext cx="1066800" cy="1200329"/>
            <a:chOff x="2111829" y="624956"/>
            <a:chExt cx="1066800" cy="1200329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E7F4536D-F98A-CC89-ADB9-556220C6F0C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B6F212F-440E-6230-288B-31EB348FDF5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56B2A4E-62BC-4723-7689-D75FF3A2C742}"/>
              </a:ext>
            </a:extLst>
          </p:cNvPr>
          <p:cNvGrpSpPr/>
          <p:nvPr/>
        </p:nvGrpSpPr>
        <p:grpSpPr>
          <a:xfrm>
            <a:off x="3319178" y="4585906"/>
            <a:ext cx="1066800" cy="1200329"/>
            <a:chOff x="2111829" y="624956"/>
            <a:chExt cx="1066800" cy="1200329"/>
          </a:xfrm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4F596114-F476-EF32-826F-94517E4A108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764EE09-75A5-94DA-6A60-52B32031E91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92BD79F-8C16-86C1-686D-C7DE25F74663}"/>
              </a:ext>
            </a:extLst>
          </p:cNvPr>
          <p:cNvGrpSpPr/>
          <p:nvPr/>
        </p:nvGrpSpPr>
        <p:grpSpPr>
          <a:xfrm>
            <a:off x="7878538" y="4585906"/>
            <a:ext cx="1066800" cy="1200329"/>
            <a:chOff x="2111829" y="624956"/>
            <a:chExt cx="1066800" cy="1200329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8FE351B-A2A8-5549-9237-0D4C5B0DC02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1EEC5CA7-E594-AF21-72B7-C63AB5C5BCE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D8D91EB-906B-336B-057A-B3E9A2638DCD}"/>
              </a:ext>
            </a:extLst>
          </p:cNvPr>
          <p:cNvGrpSpPr/>
          <p:nvPr/>
        </p:nvGrpSpPr>
        <p:grpSpPr>
          <a:xfrm>
            <a:off x="9434872" y="4585906"/>
            <a:ext cx="1066800" cy="1200329"/>
            <a:chOff x="2111829" y="624956"/>
            <a:chExt cx="1066800" cy="1200329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A5081249-E8A0-4EA2-0B0D-205A28F4A699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A22FDED-C0D6-1FA9-DB8A-5B05D9A95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2" name="Text Box 4">
            <a:extLst>
              <a:ext uri="{FF2B5EF4-FFF2-40B4-BE49-F238E27FC236}">
                <a16:creationId xmlns:a16="http://schemas.microsoft.com/office/drawing/2014/main" id="{7C97F50C-222C-7EE1-1B38-53B5944F6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5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56408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57161" y="357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8439BB-778A-9B9E-9DFA-0CD6311D053C}"/>
              </a:ext>
            </a:extLst>
          </p:cNvPr>
          <p:cNvSpPr/>
          <p:nvPr/>
        </p:nvSpPr>
        <p:spPr>
          <a:xfrm>
            <a:off x="7320173" y="46119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BA57E14B-3DC4-8AF4-5710-E59382007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898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87036" y="-40238"/>
            <a:ext cx="1440000" cy="1631216"/>
            <a:chOff x="5254299" y="-107022"/>
            <a:chExt cx="1440000" cy="163121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254299" y="-7075"/>
              <a:ext cx="1440000" cy="144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381964" y="-107022"/>
              <a:ext cx="12845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3303079" y="152704"/>
            <a:ext cx="2512549" cy="11627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3531028" y="1355441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4818261" y="1355441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3368791" y="24397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4FA0A537-E888-BBD1-97FC-109337B4FB59}"/>
              </a:ext>
            </a:extLst>
          </p:cNvPr>
          <p:cNvSpPr/>
          <p:nvPr/>
        </p:nvSpPr>
        <p:spPr>
          <a:xfrm>
            <a:off x="3368791" y="587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3A6C4309-3E3E-BB49-956F-5D52A74BF618}"/>
              </a:ext>
            </a:extLst>
          </p:cNvPr>
          <p:cNvSpPr/>
          <p:nvPr/>
        </p:nvSpPr>
        <p:spPr>
          <a:xfrm>
            <a:off x="3372865" y="94513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1A5EA2F1-B9A8-E827-E7A9-89FF24573795}"/>
              </a:ext>
            </a:extLst>
          </p:cNvPr>
          <p:cNvSpPr/>
          <p:nvPr/>
        </p:nvSpPr>
        <p:spPr>
          <a:xfrm>
            <a:off x="4134018" y="24397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A530AB1-0A39-129D-A242-9BD4B4BECE8C}"/>
              </a:ext>
            </a:extLst>
          </p:cNvPr>
          <p:cNvSpPr/>
          <p:nvPr/>
        </p:nvSpPr>
        <p:spPr>
          <a:xfrm>
            <a:off x="4134018" y="587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1F12FD72-0847-0C1C-B8F7-CBEC598086BD}"/>
              </a:ext>
            </a:extLst>
          </p:cNvPr>
          <p:cNvSpPr/>
          <p:nvPr/>
        </p:nvSpPr>
        <p:spPr>
          <a:xfrm>
            <a:off x="4138092" y="94513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104F51-684D-668A-AA6C-BBE25C34BE33}"/>
              </a:ext>
            </a:extLst>
          </p:cNvPr>
          <p:cNvGrpSpPr/>
          <p:nvPr/>
        </p:nvGrpSpPr>
        <p:grpSpPr>
          <a:xfrm>
            <a:off x="6191165" y="116709"/>
            <a:ext cx="2512549" cy="1162713"/>
            <a:chOff x="217715" y="4137614"/>
            <a:chExt cx="3276600" cy="1631813"/>
          </a:xfrm>
        </p:grpSpPr>
        <p:sp>
          <p:nvSpPr>
            <p:cNvPr id="109" name="Rectangle : coins arrondis 108">
              <a:extLst>
                <a:ext uri="{FF2B5EF4-FFF2-40B4-BE49-F238E27FC236}">
                  <a16:creationId xmlns:a16="http://schemas.microsoft.com/office/drawing/2014/main" id="{76DE704E-9F8D-B526-C6DB-F94E09ED9E9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E41D5972-D56E-0EC9-7544-E55A0A24E20C}"/>
                </a:ext>
              </a:extLst>
            </p:cNvPr>
            <p:cNvCxnSpPr>
              <a:stCxn id="109" idx="0"/>
              <a:endCxn id="10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ED2BA6B1-6C08-227C-8003-FE81C9CE3A0A}"/>
              </a:ext>
            </a:extLst>
          </p:cNvPr>
          <p:cNvGrpSpPr/>
          <p:nvPr/>
        </p:nvGrpSpPr>
        <p:grpSpPr>
          <a:xfrm>
            <a:off x="6419114" y="1319446"/>
            <a:ext cx="733064" cy="861774"/>
            <a:chOff x="2111829" y="624956"/>
            <a:chExt cx="1066800" cy="1165102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1F01E2A-15C6-96DC-6322-A0D71EA8357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78259598-4DFD-CC9C-406D-59FE1750767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1377C73-FF20-32E3-7B4A-D471EAC7E8AF}"/>
              </a:ext>
            </a:extLst>
          </p:cNvPr>
          <p:cNvGrpSpPr/>
          <p:nvPr/>
        </p:nvGrpSpPr>
        <p:grpSpPr>
          <a:xfrm>
            <a:off x="7706347" y="1319446"/>
            <a:ext cx="733064" cy="861774"/>
            <a:chOff x="2111829" y="624956"/>
            <a:chExt cx="1066800" cy="1165102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8A252D-A4CE-6B3F-C339-28479CCE28E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AD7DB6EC-D34C-1AAD-BAA1-773FE91FB40C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117" name="Ellipse 116">
            <a:extLst>
              <a:ext uri="{FF2B5EF4-FFF2-40B4-BE49-F238E27FC236}">
                <a16:creationId xmlns:a16="http://schemas.microsoft.com/office/drawing/2014/main" id="{927F072E-35B3-C58C-B1A9-D2846919279A}"/>
              </a:ext>
            </a:extLst>
          </p:cNvPr>
          <p:cNvSpPr/>
          <p:nvPr/>
        </p:nvSpPr>
        <p:spPr>
          <a:xfrm>
            <a:off x="6256877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514E709-73FB-9994-E5B8-59632E6B05CF}"/>
              </a:ext>
            </a:extLst>
          </p:cNvPr>
          <p:cNvSpPr/>
          <p:nvPr/>
        </p:nvSpPr>
        <p:spPr>
          <a:xfrm>
            <a:off x="7030231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9173B92-53E8-8CF0-FDEE-89708A34D892}"/>
              </a:ext>
            </a:extLst>
          </p:cNvPr>
          <p:cNvSpPr/>
          <p:nvPr/>
        </p:nvSpPr>
        <p:spPr>
          <a:xfrm>
            <a:off x="6260951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2E417285-9A21-06F7-66EB-F06E67093E80}"/>
              </a:ext>
            </a:extLst>
          </p:cNvPr>
          <p:cNvSpPr/>
          <p:nvPr/>
        </p:nvSpPr>
        <p:spPr>
          <a:xfrm>
            <a:off x="7022104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55482E77-35E8-7CCE-4439-8BA55D1EAD4B}"/>
              </a:ext>
            </a:extLst>
          </p:cNvPr>
          <p:cNvSpPr/>
          <p:nvPr/>
        </p:nvSpPr>
        <p:spPr>
          <a:xfrm>
            <a:off x="7949577" y="55124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434F5C42-730A-BDEA-8CDA-785553375BBA}"/>
              </a:ext>
            </a:extLst>
          </p:cNvPr>
          <p:cNvSpPr/>
          <p:nvPr/>
        </p:nvSpPr>
        <p:spPr>
          <a:xfrm>
            <a:off x="7026178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A0C798C-C63E-8797-2474-6E48204045A8}"/>
              </a:ext>
            </a:extLst>
          </p:cNvPr>
          <p:cNvGrpSpPr/>
          <p:nvPr/>
        </p:nvGrpSpPr>
        <p:grpSpPr>
          <a:xfrm>
            <a:off x="9294397" y="89881"/>
            <a:ext cx="2512549" cy="1162713"/>
            <a:chOff x="217715" y="4137614"/>
            <a:chExt cx="3276600" cy="1631813"/>
          </a:xfrm>
        </p:grpSpPr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EE527F43-993B-4D4D-F76A-D3A94BBB393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51B0A705-2DA7-6C20-FCD4-1BE39594291A}"/>
                </a:ext>
              </a:extLst>
            </p:cNvPr>
            <p:cNvCxnSpPr>
              <a:stCxn id="124" idx="0"/>
              <a:endCxn id="12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F56731A8-86CA-1F89-6B39-BE983DCB7B99}"/>
              </a:ext>
            </a:extLst>
          </p:cNvPr>
          <p:cNvGrpSpPr/>
          <p:nvPr/>
        </p:nvGrpSpPr>
        <p:grpSpPr>
          <a:xfrm>
            <a:off x="9522346" y="1292618"/>
            <a:ext cx="733064" cy="861774"/>
            <a:chOff x="2111829" y="624956"/>
            <a:chExt cx="1066800" cy="1165102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4657887-41D1-998D-B38D-2104F7345FF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278E4BFA-41AF-33C4-61C9-901EB301756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700991FB-ED81-5290-BE89-43966F2A59B5}"/>
              </a:ext>
            </a:extLst>
          </p:cNvPr>
          <p:cNvGrpSpPr/>
          <p:nvPr/>
        </p:nvGrpSpPr>
        <p:grpSpPr>
          <a:xfrm>
            <a:off x="10809579" y="1292618"/>
            <a:ext cx="733064" cy="861774"/>
            <a:chOff x="2111829" y="624956"/>
            <a:chExt cx="1066800" cy="1165102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BA88DFB5-1F87-0DA8-8FA2-A9C0A7A1EC1A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D404009D-8F49-DFD9-3154-EC3796C0D7F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132" name="Ellipse 131">
            <a:extLst>
              <a:ext uri="{FF2B5EF4-FFF2-40B4-BE49-F238E27FC236}">
                <a16:creationId xmlns:a16="http://schemas.microsoft.com/office/drawing/2014/main" id="{9E8A0366-5661-3AA9-E85A-786F02325A4D}"/>
              </a:ext>
            </a:extLst>
          </p:cNvPr>
          <p:cNvSpPr/>
          <p:nvPr/>
        </p:nvSpPr>
        <p:spPr>
          <a:xfrm>
            <a:off x="9360109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5ADB7C2-3395-4A44-248F-E706CD6C3150}"/>
              </a:ext>
            </a:extLst>
          </p:cNvPr>
          <p:cNvSpPr/>
          <p:nvPr/>
        </p:nvSpPr>
        <p:spPr>
          <a:xfrm>
            <a:off x="1068399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4E80F677-A7B1-4FA7-25AE-10BBC54C9E3E}"/>
              </a:ext>
            </a:extLst>
          </p:cNvPr>
          <p:cNvSpPr/>
          <p:nvPr/>
        </p:nvSpPr>
        <p:spPr>
          <a:xfrm>
            <a:off x="9364183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990CAB17-4B2E-C290-014A-890C0DE187A2}"/>
              </a:ext>
            </a:extLst>
          </p:cNvPr>
          <p:cNvSpPr/>
          <p:nvPr/>
        </p:nvSpPr>
        <p:spPr>
          <a:xfrm>
            <a:off x="1012533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FFC882D2-BA9D-AD6D-3700-6502A977E5DE}"/>
              </a:ext>
            </a:extLst>
          </p:cNvPr>
          <p:cNvSpPr/>
          <p:nvPr/>
        </p:nvSpPr>
        <p:spPr>
          <a:xfrm>
            <a:off x="11385685" y="84401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873B8C88-FCBC-4ADE-7980-97F04C5A1512}"/>
              </a:ext>
            </a:extLst>
          </p:cNvPr>
          <p:cNvSpPr/>
          <p:nvPr/>
        </p:nvSpPr>
        <p:spPr>
          <a:xfrm>
            <a:off x="10129410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866E6B6D-1EA8-C448-354F-A37B8438CDC5}"/>
              </a:ext>
            </a:extLst>
          </p:cNvPr>
          <p:cNvGrpSpPr/>
          <p:nvPr/>
        </p:nvGrpSpPr>
        <p:grpSpPr>
          <a:xfrm>
            <a:off x="283666" y="2345984"/>
            <a:ext cx="2512549" cy="1162713"/>
            <a:chOff x="217715" y="4137614"/>
            <a:chExt cx="3276600" cy="1631813"/>
          </a:xfrm>
        </p:grpSpPr>
        <p:sp>
          <p:nvSpPr>
            <p:cNvPr id="154" name="Rectangle : coins arrondis 153">
              <a:extLst>
                <a:ext uri="{FF2B5EF4-FFF2-40B4-BE49-F238E27FC236}">
                  <a16:creationId xmlns:a16="http://schemas.microsoft.com/office/drawing/2014/main" id="{6D889E4F-FF0C-CA8E-01FE-D9AEF8EA4B4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5" name="Connecteur droit 154">
              <a:extLst>
                <a:ext uri="{FF2B5EF4-FFF2-40B4-BE49-F238E27FC236}">
                  <a16:creationId xmlns:a16="http://schemas.microsoft.com/office/drawing/2014/main" id="{C1C3B22E-0C57-5D55-3A60-2CA60C7FDA60}"/>
                </a:ext>
              </a:extLst>
            </p:cNvPr>
            <p:cNvCxnSpPr>
              <a:stCxn id="154" idx="0"/>
              <a:endCxn id="15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6643B2C8-2A19-4C38-09DA-EFC00A0AFB45}"/>
              </a:ext>
            </a:extLst>
          </p:cNvPr>
          <p:cNvGrpSpPr/>
          <p:nvPr/>
        </p:nvGrpSpPr>
        <p:grpSpPr>
          <a:xfrm>
            <a:off x="511615" y="3548721"/>
            <a:ext cx="733064" cy="861774"/>
            <a:chOff x="2111829" y="624956"/>
            <a:chExt cx="1066800" cy="1165102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40093B3C-92C7-8D81-0E31-624B9F656E2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A7699D84-A0C5-5B04-16E6-AE2039A3031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B5AECAA6-82B5-EBB5-5B7E-8E99417BC192}"/>
              </a:ext>
            </a:extLst>
          </p:cNvPr>
          <p:cNvGrpSpPr/>
          <p:nvPr/>
        </p:nvGrpSpPr>
        <p:grpSpPr>
          <a:xfrm>
            <a:off x="1798848" y="3548721"/>
            <a:ext cx="733064" cy="861774"/>
            <a:chOff x="2111829" y="624956"/>
            <a:chExt cx="1066800" cy="1165102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4284D3E5-E0EE-E32E-1663-BF2D2528F26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C79BC346-D886-B239-6025-089F290B4B9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162" name="Ellipse 161">
            <a:extLst>
              <a:ext uri="{FF2B5EF4-FFF2-40B4-BE49-F238E27FC236}">
                <a16:creationId xmlns:a16="http://schemas.microsoft.com/office/drawing/2014/main" id="{B41E17A8-EAE6-9A79-8579-874CEE8C27CD}"/>
              </a:ext>
            </a:extLst>
          </p:cNvPr>
          <p:cNvSpPr/>
          <p:nvPr/>
        </p:nvSpPr>
        <p:spPr>
          <a:xfrm>
            <a:off x="349378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3B7A04B5-3287-ADD0-5668-020E965771D5}"/>
              </a:ext>
            </a:extLst>
          </p:cNvPr>
          <p:cNvSpPr/>
          <p:nvPr/>
        </p:nvSpPr>
        <p:spPr>
          <a:xfrm>
            <a:off x="1673265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0A6D151C-2245-11BC-225F-F0DA1646B256}"/>
              </a:ext>
            </a:extLst>
          </p:cNvPr>
          <p:cNvSpPr/>
          <p:nvPr/>
        </p:nvSpPr>
        <p:spPr>
          <a:xfrm>
            <a:off x="344146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78B0366-47AA-F70A-D7FC-A96B28CEA516}"/>
              </a:ext>
            </a:extLst>
          </p:cNvPr>
          <p:cNvSpPr/>
          <p:nvPr/>
        </p:nvSpPr>
        <p:spPr>
          <a:xfrm>
            <a:off x="1118679" y="241895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982DBEB9-57F3-BD29-6B85-4F05328F625A}"/>
              </a:ext>
            </a:extLst>
          </p:cNvPr>
          <p:cNvSpPr/>
          <p:nvPr/>
        </p:nvSpPr>
        <p:spPr>
          <a:xfrm>
            <a:off x="2374954" y="310011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6621714-78AE-5755-158E-1996AAEA982B}"/>
              </a:ext>
            </a:extLst>
          </p:cNvPr>
          <p:cNvSpPr/>
          <p:nvPr/>
        </p:nvSpPr>
        <p:spPr>
          <a:xfrm>
            <a:off x="1118679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E4DBF74B-CF98-01DF-F5B3-04B796381EC6}"/>
              </a:ext>
            </a:extLst>
          </p:cNvPr>
          <p:cNvGrpSpPr/>
          <p:nvPr/>
        </p:nvGrpSpPr>
        <p:grpSpPr>
          <a:xfrm>
            <a:off x="3251721" y="2379579"/>
            <a:ext cx="2512549" cy="1162713"/>
            <a:chOff x="217715" y="4137614"/>
            <a:chExt cx="3276600" cy="1631813"/>
          </a:xfrm>
        </p:grpSpPr>
        <p:sp>
          <p:nvSpPr>
            <p:cNvPr id="169" name="Rectangle : coins arrondis 168">
              <a:extLst>
                <a:ext uri="{FF2B5EF4-FFF2-40B4-BE49-F238E27FC236}">
                  <a16:creationId xmlns:a16="http://schemas.microsoft.com/office/drawing/2014/main" id="{E34FE659-61FB-087A-8414-A586F974126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0" name="Connecteur droit 169">
              <a:extLst>
                <a:ext uri="{FF2B5EF4-FFF2-40B4-BE49-F238E27FC236}">
                  <a16:creationId xmlns:a16="http://schemas.microsoft.com/office/drawing/2014/main" id="{66CD8241-2261-551E-B8DA-DF0896E2E20C}"/>
                </a:ext>
              </a:extLst>
            </p:cNvPr>
            <p:cNvCxnSpPr>
              <a:stCxn id="169" idx="0"/>
              <a:endCxn id="16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7297B698-4D35-4A27-D8D0-9BBFF24F3608}"/>
              </a:ext>
            </a:extLst>
          </p:cNvPr>
          <p:cNvGrpSpPr/>
          <p:nvPr/>
        </p:nvGrpSpPr>
        <p:grpSpPr>
          <a:xfrm>
            <a:off x="3479670" y="3582316"/>
            <a:ext cx="733064" cy="861774"/>
            <a:chOff x="2111829" y="624956"/>
            <a:chExt cx="1066800" cy="1165102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5F6FC598-3673-C3B8-BFA2-BD05EFE249D0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C494942E-7222-E9AF-8533-4F4EAC0FB70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E2B7894E-BEF4-5492-9848-F3E94587CE11}"/>
              </a:ext>
            </a:extLst>
          </p:cNvPr>
          <p:cNvGrpSpPr/>
          <p:nvPr/>
        </p:nvGrpSpPr>
        <p:grpSpPr>
          <a:xfrm>
            <a:off x="4766903" y="3582316"/>
            <a:ext cx="733064" cy="861774"/>
            <a:chOff x="2111829" y="624956"/>
            <a:chExt cx="1066800" cy="1165102"/>
          </a:xfrm>
        </p:grpSpPr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9C3D2E9-E7B2-3111-6DC8-D45B56C499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A7A12F3D-4971-D356-A497-123891B4DF1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177" name="Ellipse 176">
            <a:extLst>
              <a:ext uri="{FF2B5EF4-FFF2-40B4-BE49-F238E27FC236}">
                <a16:creationId xmlns:a16="http://schemas.microsoft.com/office/drawing/2014/main" id="{8B5DAF54-1D1C-AF34-64CA-875852D8B5D8}"/>
              </a:ext>
            </a:extLst>
          </p:cNvPr>
          <p:cNvSpPr/>
          <p:nvPr/>
        </p:nvSpPr>
        <p:spPr>
          <a:xfrm>
            <a:off x="3371646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9DEA4981-D14C-711A-458B-9A1153F37189}"/>
              </a:ext>
            </a:extLst>
          </p:cNvPr>
          <p:cNvSpPr/>
          <p:nvPr/>
        </p:nvSpPr>
        <p:spPr>
          <a:xfrm>
            <a:off x="464132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F6D4F717-BCAB-74F8-A537-E1109BA97804}"/>
              </a:ext>
            </a:extLst>
          </p:cNvPr>
          <p:cNvSpPr/>
          <p:nvPr/>
        </p:nvSpPr>
        <p:spPr>
          <a:xfrm>
            <a:off x="4627110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BB169DE-4043-7F90-8E2A-6DBBC1C1FFAF}"/>
              </a:ext>
            </a:extLst>
          </p:cNvPr>
          <p:cNvSpPr/>
          <p:nvPr/>
        </p:nvSpPr>
        <p:spPr>
          <a:xfrm>
            <a:off x="532731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9DF6534-7A80-3363-6A72-A53AB32EB46B}"/>
              </a:ext>
            </a:extLst>
          </p:cNvPr>
          <p:cNvSpPr/>
          <p:nvPr/>
        </p:nvSpPr>
        <p:spPr>
          <a:xfrm>
            <a:off x="5343009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69880296-6FC5-D342-E533-0EBA703CD6CF}"/>
              </a:ext>
            </a:extLst>
          </p:cNvPr>
          <p:cNvSpPr/>
          <p:nvPr/>
        </p:nvSpPr>
        <p:spPr>
          <a:xfrm>
            <a:off x="4086734" y="317200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3" name="Groupe 182">
            <a:extLst>
              <a:ext uri="{FF2B5EF4-FFF2-40B4-BE49-F238E27FC236}">
                <a16:creationId xmlns:a16="http://schemas.microsoft.com/office/drawing/2014/main" id="{C3849D29-72EC-D9BA-46DA-7CCE10777363}"/>
              </a:ext>
            </a:extLst>
          </p:cNvPr>
          <p:cNvGrpSpPr/>
          <p:nvPr/>
        </p:nvGrpSpPr>
        <p:grpSpPr>
          <a:xfrm>
            <a:off x="6142219" y="2379579"/>
            <a:ext cx="2512549" cy="1162713"/>
            <a:chOff x="217715" y="4137614"/>
            <a:chExt cx="3276600" cy="1631813"/>
          </a:xfrm>
        </p:grpSpPr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8A180B17-DC5B-251D-6028-01D72F48A68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5" name="Connecteur droit 184">
              <a:extLst>
                <a:ext uri="{FF2B5EF4-FFF2-40B4-BE49-F238E27FC236}">
                  <a16:creationId xmlns:a16="http://schemas.microsoft.com/office/drawing/2014/main" id="{0FDAAC5B-E13A-F3DA-E6B0-ADE87462DE02}"/>
                </a:ext>
              </a:extLst>
            </p:cNvPr>
            <p:cNvCxnSpPr>
              <a:stCxn id="184" idx="0"/>
              <a:endCxn id="18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3D0C993B-C166-4CB1-D55B-BB062E3CF9C8}"/>
              </a:ext>
            </a:extLst>
          </p:cNvPr>
          <p:cNvGrpSpPr/>
          <p:nvPr/>
        </p:nvGrpSpPr>
        <p:grpSpPr>
          <a:xfrm>
            <a:off x="6370168" y="3582316"/>
            <a:ext cx="733064" cy="861774"/>
            <a:chOff x="2111829" y="624956"/>
            <a:chExt cx="1066800" cy="1165102"/>
          </a:xfrm>
        </p:grpSpPr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89EB7661-D9A2-A76C-B1E3-A06A8D9DE12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62B03B4A-7E4B-C3D4-8BF3-F2BBD5D8BCD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189" name="Groupe 188">
            <a:extLst>
              <a:ext uri="{FF2B5EF4-FFF2-40B4-BE49-F238E27FC236}">
                <a16:creationId xmlns:a16="http://schemas.microsoft.com/office/drawing/2014/main" id="{16E72A21-598E-89A8-9F09-31FCA8024DE4}"/>
              </a:ext>
            </a:extLst>
          </p:cNvPr>
          <p:cNvGrpSpPr/>
          <p:nvPr/>
        </p:nvGrpSpPr>
        <p:grpSpPr>
          <a:xfrm>
            <a:off x="7657401" y="3582316"/>
            <a:ext cx="733064" cy="861774"/>
            <a:chOff x="2111829" y="624956"/>
            <a:chExt cx="1066800" cy="1165102"/>
          </a:xfrm>
        </p:grpSpPr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FE966A34-DDCC-D0FE-8FDB-4F93D659383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ZoneTexte 190">
              <a:extLst>
                <a:ext uri="{FF2B5EF4-FFF2-40B4-BE49-F238E27FC236}">
                  <a16:creationId xmlns:a16="http://schemas.microsoft.com/office/drawing/2014/main" id="{13797880-E8D5-24C5-807D-0E88BB553CC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192" name="Ellipse 191">
            <a:extLst>
              <a:ext uri="{FF2B5EF4-FFF2-40B4-BE49-F238E27FC236}">
                <a16:creationId xmlns:a16="http://schemas.microsoft.com/office/drawing/2014/main" id="{4972D8D9-A5B3-BD61-66E2-F93458B59721}"/>
              </a:ext>
            </a:extLst>
          </p:cNvPr>
          <p:cNvSpPr/>
          <p:nvPr/>
        </p:nvSpPr>
        <p:spPr>
          <a:xfrm>
            <a:off x="630693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8ADC3EB-F731-4E4C-D6B9-DFCE634DEE34}"/>
              </a:ext>
            </a:extLst>
          </p:cNvPr>
          <p:cNvSpPr/>
          <p:nvPr/>
        </p:nvSpPr>
        <p:spPr>
          <a:xfrm>
            <a:off x="753181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448D7BF3-2D11-CEAF-120D-DBEE25D650F4}"/>
              </a:ext>
            </a:extLst>
          </p:cNvPr>
          <p:cNvSpPr/>
          <p:nvPr/>
        </p:nvSpPr>
        <p:spPr>
          <a:xfrm>
            <a:off x="7517608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8CF7F57-FB26-53EB-41E5-9448116AF117}"/>
              </a:ext>
            </a:extLst>
          </p:cNvPr>
          <p:cNvSpPr/>
          <p:nvPr/>
        </p:nvSpPr>
        <p:spPr>
          <a:xfrm>
            <a:off x="821780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CBE5347F-84E9-C1AF-FA8F-361D9F685316}"/>
              </a:ext>
            </a:extLst>
          </p:cNvPr>
          <p:cNvSpPr/>
          <p:nvPr/>
        </p:nvSpPr>
        <p:spPr>
          <a:xfrm>
            <a:off x="8233507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C80FAEF-3047-B8A5-6A94-D0BA81BA2AAC}"/>
              </a:ext>
            </a:extLst>
          </p:cNvPr>
          <p:cNvSpPr/>
          <p:nvPr/>
        </p:nvSpPr>
        <p:spPr>
          <a:xfrm>
            <a:off x="7892815" y="28349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9328E57D-863F-8FE5-FD64-23B7CDA00FFD}"/>
              </a:ext>
            </a:extLst>
          </p:cNvPr>
          <p:cNvGrpSpPr/>
          <p:nvPr/>
        </p:nvGrpSpPr>
        <p:grpSpPr>
          <a:xfrm>
            <a:off x="9125136" y="2356176"/>
            <a:ext cx="2512549" cy="1162713"/>
            <a:chOff x="217715" y="4137614"/>
            <a:chExt cx="3276600" cy="1631813"/>
          </a:xfrm>
        </p:grpSpPr>
        <p:sp>
          <p:nvSpPr>
            <p:cNvPr id="199" name="Rectangle : coins arrondis 198">
              <a:extLst>
                <a:ext uri="{FF2B5EF4-FFF2-40B4-BE49-F238E27FC236}">
                  <a16:creationId xmlns:a16="http://schemas.microsoft.com/office/drawing/2014/main" id="{F3B6B2A1-2862-BEF4-0E43-8DCF0F716E1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4D25A342-EB6D-5AA1-9E82-178FA72C047B}"/>
                </a:ext>
              </a:extLst>
            </p:cNvPr>
            <p:cNvCxnSpPr>
              <a:stCxn id="199" idx="0"/>
              <a:endCxn id="19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4A4A600D-2F9E-ED3E-D5E9-CCAF5CC5D3F9}"/>
              </a:ext>
            </a:extLst>
          </p:cNvPr>
          <p:cNvGrpSpPr/>
          <p:nvPr/>
        </p:nvGrpSpPr>
        <p:grpSpPr>
          <a:xfrm>
            <a:off x="9353085" y="3558913"/>
            <a:ext cx="733064" cy="861774"/>
            <a:chOff x="2111829" y="624956"/>
            <a:chExt cx="1066800" cy="1165102"/>
          </a:xfrm>
        </p:grpSpPr>
        <p:sp>
          <p:nvSpPr>
            <p:cNvPr id="202" name="Ellipse 201">
              <a:extLst>
                <a:ext uri="{FF2B5EF4-FFF2-40B4-BE49-F238E27FC236}">
                  <a16:creationId xmlns:a16="http://schemas.microsoft.com/office/drawing/2014/main" id="{8BE02A96-ECFB-0663-3DDD-F98A88E76FC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B58A75CE-C17A-A8F7-BAE7-9648B4E18AB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D59DA57C-F816-8F8C-0069-C365E8B4873C}"/>
              </a:ext>
            </a:extLst>
          </p:cNvPr>
          <p:cNvGrpSpPr/>
          <p:nvPr/>
        </p:nvGrpSpPr>
        <p:grpSpPr>
          <a:xfrm>
            <a:off x="10640318" y="3558913"/>
            <a:ext cx="733064" cy="861774"/>
            <a:chOff x="2111829" y="624956"/>
            <a:chExt cx="1066800" cy="1165102"/>
          </a:xfrm>
        </p:grpSpPr>
        <p:sp>
          <p:nvSpPr>
            <p:cNvPr id="205" name="Ellipse 204">
              <a:extLst>
                <a:ext uri="{FF2B5EF4-FFF2-40B4-BE49-F238E27FC236}">
                  <a16:creationId xmlns:a16="http://schemas.microsoft.com/office/drawing/2014/main" id="{3A1C491F-168A-D201-164B-549304C0128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EE87E37A-479A-C773-2DCC-C48D723B464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sp>
        <p:nvSpPr>
          <p:cNvPr id="207" name="Ellipse 206">
            <a:extLst>
              <a:ext uri="{FF2B5EF4-FFF2-40B4-BE49-F238E27FC236}">
                <a16:creationId xmlns:a16="http://schemas.microsoft.com/office/drawing/2014/main" id="{26D85D19-1C15-83B6-5A8B-708E50E11FE7}"/>
              </a:ext>
            </a:extLst>
          </p:cNvPr>
          <p:cNvSpPr/>
          <p:nvPr/>
        </p:nvSpPr>
        <p:spPr>
          <a:xfrm>
            <a:off x="10510987" y="280242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8F6B8996-C93F-A71F-2E78-8247CADB0291}"/>
              </a:ext>
            </a:extLst>
          </p:cNvPr>
          <p:cNvSpPr/>
          <p:nvPr/>
        </p:nvSpPr>
        <p:spPr>
          <a:xfrm>
            <a:off x="10514318" y="242454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36980A1-71E2-6176-3D3F-12764E688B50}"/>
              </a:ext>
            </a:extLst>
          </p:cNvPr>
          <p:cNvSpPr/>
          <p:nvPr/>
        </p:nvSpPr>
        <p:spPr>
          <a:xfrm>
            <a:off x="10507361" y="315567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F4B97251-2D7E-CD9B-8571-8385B67509BF}"/>
              </a:ext>
            </a:extLst>
          </p:cNvPr>
          <p:cNvSpPr/>
          <p:nvPr/>
        </p:nvSpPr>
        <p:spPr>
          <a:xfrm>
            <a:off x="11200725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CEC5D1C9-8DBA-A320-151D-41D33150E734}"/>
              </a:ext>
            </a:extLst>
          </p:cNvPr>
          <p:cNvSpPr/>
          <p:nvPr/>
        </p:nvSpPr>
        <p:spPr>
          <a:xfrm>
            <a:off x="11210725" y="315826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96F2D9EE-2593-D6AF-16F5-5F1126BAF2F2}"/>
              </a:ext>
            </a:extLst>
          </p:cNvPr>
          <p:cNvSpPr/>
          <p:nvPr/>
        </p:nvSpPr>
        <p:spPr>
          <a:xfrm>
            <a:off x="11210725" y="279762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B067D502-6398-8926-B8A5-A5C62C7FA2C2}"/>
              </a:ext>
            </a:extLst>
          </p:cNvPr>
          <p:cNvGrpSpPr/>
          <p:nvPr/>
        </p:nvGrpSpPr>
        <p:grpSpPr>
          <a:xfrm>
            <a:off x="143122" y="4615494"/>
            <a:ext cx="2512549" cy="11627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A83CE303-7A30-C3E0-A02B-4CB9721A8475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004483B-8554-658E-9A80-3278AE2931AE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llipse 9">
            <a:extLst>
              <a:ext uri="{FF2B5EF4-FFF2-40B4-BE49-F238E27FC236}">
                <a16:creationId xmlns:a16="http://schemas.microsoft.com/office/drawing/2014/main" id="{859A0248-50C8-AAE7-54F6-A8213B16947B}"/>
              </a:ext>
            </a:extLst>
          </p:cNvPr>
          <p:cNvSpPr/>
          <p:nvPr/>
        </p:nvSpPr>
        <p:spPr>
          <a:xfrm>
            <a:off x="1528973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55935E7-D2F0-2BB8-9D65-705197FCDF6C}"/>
              </a:ext>
            </a:extLst>
          </p:cNvPr>
          <p:cNvSpPr/>
          <p:nvPr/>
        </p:nvSpPr>
        <p:spPr>
          <a:xfrm>
            <a:off x="1532304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E86C6-9849-915B-81C4-CF56D202B9DE}"/>
              </a:ext>
            </a:extLst>
          </p:cNvPr>
          <p:cNvSpPr/>
          <p:nvPr/>
        </p:nvSpPr>
        <p:spPr>
          <a:xfrm>
            <a:off x="1525347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47C404A-5E1B-08A0-D333-7C7CA7DF14E9}"/>
              </a:ext>
            </a:extLst>
          </p:cNvPr>
          <p:cNvSpPr/>
          <p:nvPr/>
        </p:nvSpPr>
        <p:spPr>
          <a:xfrm>
            <a:off x="2218711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E6C5AFF-BF11-C747-9BB7-B2C70F50E101}"/>
              </a:ext>
            </a:extLst>
          </p:cNvPr>
          <p:cNvSpPr/>
          <p:nvPr/>
        </p:nvSpPr>
        <p:spPr>
          <a:xfrm>
            <a:off x="2228711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AE9E1D-141D-03FF-244D-11A44DA2DD42}"/>
              </a:ext>
            </a:extLst>
          </p:cNvPr>
          <p:cNvSpPr/>
          <p:nvPr/>
        </p:nvSpPr>
        <p:spPr>
          <a:xfrm>
            <a:off x="2228711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795385-9BED-E5A6-8FAD-9E7DE2A4724D}"/>
              </a:ext>
            </a:extLst>
          </p:cNvPr>
          <p:cNvSpPr/>
          <p:nvPr/>
        </p:nvSpPr>
        <p:spPr>
          <a:xfrm>
            <a:off x="3725635" y="42524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DB46AC8-FE3B-AE68-0DE2-DA19AB1D92D6}"/>
              </a:ext>
            </a:extLst>
          </p:cNvPr>
          <p:cNvSpPr/>
          <p:nvPr/>
        </p:nvSpPr>
        <p:spPr>
          <a:xfrm>
            <a:off x="6268883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CD911D4-DB79-5BE0-A5DA-3A9C210B7ADF}"/>
              </a:ext>
            </a:extLst>
          </p:cNvPr>
          <p:cNvSpPr/>
          <p:nvPr/>
        </p:nvSpPr>
        <p:spPr>
          <a:xfrm>
            <a:off x="10125336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4FAFF4-984F-7B3E-6110-4453FD4C13F3}"/>
              </a:ext>
            </a:extLst>
          </p:cNvPr>
          <p:cNvSpPr/>
          <p:nvPr/>
        </p:nvSpPr>
        <p:spPr>
          <a:xfrm>
            <a:off x="2039380" y="2840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F1418B4-A57B-4301-5229-BA47B2F9C4A0}"/>
              </a:ext>
            </a:extLst>
          </p:cNvPr>
          <p:cNvSpPr/>
          <p:nvPr/>
        </p:nvSpPr>
        <p:spPr>
          <a:xfrm>
            <a:off x="411718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5B42C3B-4BBE-2BA5-D735-E5E5AE7626A7}"/>
              </a:ext>
            </a:extLst>
          </p:cNvPr>
          <p:cNvSpPr/>
          <p:nvPr/>
        </p:nvSpPr>
        <p:spPr>
          <a:xfrm>
            <a:off x="7013854" y="31331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86592B1-DCF9-ACFD-2187-014CA89C669B}"/>
              </a:ext>
            </a:extLst>
          </p:cNvPr>
          <p:cNvSpPr/>
          <p:nvPr/>
        </p:nvSpPr>
        <p:spPr>
          <a:xfrm>
            <a:off x="9222081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AD889E3-F38E-447B-917F-EFC8A282E3EF}"/>
              </a:ext>
            </a:extLst>
          </p:cNvPr>
          <p:cNvSpPr/>
          <p:nvPr/>
        </p:nvSpPr>
        <p:spPr>
          <a:xfrm>
            <a:off x="1847136" y="506670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D06C0E6-7052-3034-8B95-052ABB0C6C47}"/>
              </a:ext>
            </a:extLst>
          </p:cNvPr>
          <p:cNvGrpSpPr/>
          <p:nvPr/>
        </p:nvGrpSpPr>
        <p:grpSpPr>
          <a:xfrm>
            <a:off x="367467" y="5936517"/>
            <a:ext cx="733064" cy="861774"/>
            <a:chOff x="2111829" y="624956"/>
            <a:chExt cx="1066800" cy="1165102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46F3E432-AC93-AF38-EC3C-9918EA15180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9CF4010E-DB36-829E-2E01-4980CF331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F9CA987-8548-865E-8811-A3273E5A63F1}"/>
              </a:ext>
            </a:extLst>
          </p:cNvPr>
          <p:cNvGrpSpPr/>
          <p:nvPr/>
        </p:nvGrpSpPr>
        <p:grpSpPr>
          <a:xfrm>
            <a:off x="1654700" y="5936517"/>
            <a:ext cx="733064" cy="861774"/>
            <a:chOff x="2111829" y="624956"/>
            <a:chExt cx="1066800" cy="116510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DCFA5A7-F3E6-DAB3-BDA1-048130DEF41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2514624-72BA-3E56-DE56-FA4B231705C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sp>
        <p:nvSpPr>
          <p:cNvPr id="34" name="Ellipse 33">
            <a:extLst>
              <a:ext uri="{FF2B5EF4-FFF2-40B4-BE49-F238E27FC236}">
                <a16:creationId xmlns:a16="http://schemas.microsoft.com/office/drawing/2014/main" id="{D32B021D-E00A-1EA2-BBD5-18D5A2EBDBA7}"/>
              </a:ext>
            </a:extLst>
          </p:cNvPr>
          <p:cNvSpPr/>
          <p:nvPr/>
        </p:nvSpPr>
        <p:spPr>
          <a:xfrm>
            <a:off x="3721233" y="81913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C2D45A6-5E86-41BE-EEBF-8F742AC89F19}"/>
              </a:ext>
            </a:extLst>
          </p:cNvPr>
          <p:cNvSpPr/>
          <p:nvPr/>
        </p:nvSpPr>
        <p:spPr>
          <a:xfrm>
            <a:off x="6652186" y="56061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831D3017-B410-3E7C-BB0D-740371F9467C}"/>
              </a:ext>
            </a:extLst>
          </p:cNvPr>
          <p:cNvSpPr/>
          <p:nvPr/>
        </p:nvSpPr>
        <p:spPr>
          <a:xfrm>
            <a:off x="9404055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D6D1DE0-A7E8-19B9-4C00-6D9EF285603A}"/>
              </a:ext>
            </a:extLst>
          </p:cNvPr>
          <p:cNvSpPr/>
          <p:nvPr/>
        </p:nvSpPr>
        <p:spPr>
          <a:xfrm>
            <a:off x="742160" y="283211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B971A038-EC37-0A38-8AF1-862D884BD095}"/>
              </a:ext>
            </a:extLst>
          </p:cNvPr>
          <p:cNvSpPr/>
          <p:nvPr/>
        </p:nvSpPr>
        <p:spPr>
          <a:xfrm>
            <a:off x="3377672" y="317200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6B0C4C4-51D3-FE4A-38AF-433E634CA567}"/>
              </a:ext>
            </a:extLst>
          </p:cNvPr>
          <p:cNvSpPr/>
          <p:nvPr/>
        </p:nvSpPr>
        <p:spPr>
          <a:xfrm>
            <a:off x="6662947" y="28811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6A327A4-DA5E-35C3-B72A-353757184B50}"/>
              </a:ext>
            </a:extLst>
          </p:cNvPr>
          <p:cNvSpPr/>
          <p:nvPr/>
        </p:nvSpPr>
        <p:spPr>
          <a:xfrm>
            <a:off x="9996386" y="315637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9A9218B-0781-5E86-F57D-EA0B1184E6A3}"/>
              </a:ext>
            </a:extLst>
          </p:cNvPr>
          <p:cNvSpPr/>
          <p:nvPr/>
        </p:nvSpPr>
        <p:spPr>
          <a:xfrm>
            <a:off x="583192" y="50786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A1F087DC-4AD5-F47A-839E-9BE0B23EEE02}"/>
              </a:ext>
            </a:extLst>
          </p:cNvPr>
          <p:cNvGrpSpPr/>
          <p:nvPr/>
        </p:nvGrpSpPr>
        <p:grpSpPr>
          <a:xfrm>
            <a:off x="3244266" y="4615494"/>
            <a:ext cx="2512549" cy="1162713"/>
            <a:chOff x="217715" y="4137614"/>
            <a:chExt cx="3276600" cy="1631813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DD878D88-5992-93A8-EC20-569CA3282F8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87E9301D-621B-64BC-3C27-B0822FAFFC0C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Ellipse 48">
            <a:extLst>
              <a:ext uri="{FF2B5EF4-FFF2-40B4-BE49-F238E27FC236}">
                <a16:creationId xmlns:a16="http://schemas.microsoft.com/office/drawing/2014/main" id="{F5CCF420-E817-A8F4-AEF1-EA32BD120D41}"/>
              </a:ext>
            </a:extLst>
          </p:cNvPr>
          <p:cNvSpPr/>
          <p:nvPr/>
        </p:nvSpPr>
        <p:spPr>
          <a:xfrm>
            <a:off x="4630117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0B4E7F1-3F74-8FDA-C1C5-665DF6ABFF5C}"/>
              </a:ext>
            </a:extLst>
          </p:cNvPr>
          <p:cNvSpPr/>
          <p:nvPr/>
        </p:nvSpPr>
        <p:spPr>
          <a:xfrm>
            <a:off x="4633448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E58F23CE-1975-6F32-BAD7-570B4EDCB3D2}"/>
              </a:ext>
            </a:extLst>
          </p:cNvPr>
          <p:cNvSpPr/>
          <p:nvPr/>
        </p:nvSpPr>
        <p:spPr>
          <a:xfrm>
            <a:off x="4626491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7AE9EFD-B9A1-974F-B2C6-6126228E8577}"/>
              </a:ext>
            </a:extLst>
          </p:cNvPr>
          <p:cNvSpPr/>
          <p:nvPr/>
        </p:nvSpPr>
        <p:spPr>
          <a:xfrm>
            <a:off x="5319855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3FD96EE-FCE2-AE89-72AB-FE1C5E325535}"/>
              </a:ext>
            </a:extLst>
          </p:cNvPr>
          <p:cNvSpPr/>
          <p:nvPr/>
        </p:nvSpPr>
        <p:spPr>
          <a:xfrm>
            <a:off x="5329855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003E504E-BF1B-B80D-773A-12B08390AC3B}"/>
              </a:ext>
            </a:extLst>
          </p:cNvPr>
          <p:cNvSpPr/>
          <p:nvPr/>
        </p:nvSpPr>
        <p:spPr>
          <a:xfrm>
            <a:off x="5329855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DFDFD97-F2A0-EF67-A808-3DCF2AA5F07B}"/>
              </a:ext>
            </a:extLst>
          </p:cNvPr>
          <p:cNvSpPr/>
          <p:nvPr/>
        </p:nvSpPr>
        <p:spPr>
          <a:xfrm>
            <a:off x="4925899" y="4832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3163C7D2-9389-E19B-4461-9200B1373490}"/>
              </a:ext>
            </a:extLst>
          </p:cNvPr>
          <p:cNvGrpSpPr/>
          <p:nvPr/>
        </p:nvGrpSpPr>
        <p:grpSpPr>
          <a:xfrm>
            <a:off x="3468611" y="5936517"/>
            <a:ext cx="733064" cy="861774"/>
            <a:chOff x="2111829" y="624956"/>
            <a:chExt cx="1066800" cy="1165102"/>
          </a:xfrm>
        </p:grpSpPr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BC919ED7-67E5-439F-3B15-87A795BF245D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FE77536-00AF-E801-D70C-4647A4709AE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B2CB1E7F-28DA-6255-5715-B853A949176B}"/>
              </a:ext>
            </a:extLst>
          </p:cNvPr>
          <p:cNvGrpSpPr/>
          <p:nvPr/>
        </p:nvGrpSpPr>
        <p:grpSpPr>
          <a:xfrm>
            <a:off x="4755844" y="5936517"/>
            <a:ext cx="733064" cy="861774"/>
            <a:chOff x="2111829" y="624956"/>
            <a:chExt cx="1066800" cy="1165102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1A383462-DD9E-5F2D-320A-512FEBDB0DA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14615CD6-41C0-FAD6-7F0F-E0360E72D3A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sp>
        <p:nvSpPr>
          <p:cNvPr id="62" name="Ellipse 61">
            <a:extLst>
              <a:ext uri="{FF2B5EF4-FFF2-40B4-BE49-F238E27FC236}">
                <a16:creationId xmlns:a16="http://schemas.microsoft.com/office/drawing/2014/main" id="{C65D950C-58B4-BAC9-3EEF-77DA8C2E1B98}"/>
              </a:ext>
            </a:extLst>
          </p:cNvPr>
          <p:cNvSpPr/>
          <p:nvPr/>
        </p:nvSpPr>
        <p:spPr>
          <a:xfrm>
            <a:off x="4963137" y="524095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id="{F28C9F9F-0794-DABA-E65D-DC66584A6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2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9</a:t>
            </a:r>
          </a:p>
        </p:txBody>
      </p:sp>
    </p:spTree>
    <p:extLst>
      <p:ext uri="{BB962C8B-B14F-4D97-AF65-F5344CB8AC3E}">
        <p14:creationId xmlns:p14="http://schemas.microsoft.com/office/powerpoint/2010/main" val="4633414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11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97180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666FCBF-AEF2-4934-3D8B-3AF08DD4278A}"/>
              </a:ext>
            </a:extLst>
          </p:cNvPr>
          <p:cNvSpPr/>
          <p:nvPr/>
        </p:nvSpPr>
        <p:spPr>
          <a:xfrm>
            <a:off x="2026864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8B7B386-02B6-8888-1F4E-66146C4D6F18}"/>
              </a:ext>
            </a:extLst>
          </p:cNvPr>
          <p:cNvSpPr/>
          <p:nvPr/>
        </p:nvSpPr>
        <p:spPr>
          <a:xfrm>
            <a:off x="2026864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A432625-5778-0A72-3568-6597EBAF721B}"/>
              </a:ext>
            </a:extLst>
          </p:cNvPr>
          <p:cNvSpPr/>
          <p:nvPr/>
        </p:nvSpPr>
        <p:spPr>
          <a:xfrm>
            <a:off x="2026864" y="50617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917BC128-5BA9-5091-37B2-4EE03379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422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4385561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4453884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8713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510623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7257160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9CAFCC1-6C1B-1741-5D15-3F9BF1D994AF}"/>
              </a:ext>
            </a:extLst>
          </p:cNvPr>
          <p:cNvSpPr/>
          <p:nvPr/>
        </p:nvSpPr>
        <p:spPr>
          <a:xfrm>
            <a:off x="4358839" y="357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08F131D-B83A-B35C-A63C-331D0F4C603D}"/>
              </a:ext>
            </a:extLst>
          </p:cNvPr>
          <p:cNvSpPr/>
          <p:nvPr/>
        </p:nvSpPr>
        <p:spPr>
          <a:xfrm>
            <a:off x="4334298" y="4500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8B731277-627C-7710-F78E-B78E7A1C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327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5284032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B6C85C6-4EAE-A583-95EA-FB4A8E46350F}"/>
              </a:ext>
            </a:extLst>
          </p:cNvPr>
          <p:cNvSpPr/>
          <p:nvPr/>
        </p:nvSpPr>
        <p:spPr>
          <a:xfrm>
            <a:off x="3543658" y="4014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3BD5AFA-162E-6B0C-B758-9F0424E1ADC5}"/>
              </a:ext>
            </a:extLst>
          </p:cNvPr>
          <p:cNvSpPr/>
          <p:nvPr/>
        </p:nvSpPr>
        <p:spPr>
          <a:xfrm>
            <a:off x="4413845" y="4014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5434257A-9B81-41E7-0B28-72072ABAC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0527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28403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284032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7257161" y="414711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AE55FF4-0155-1CA0-EA5C-8663272F1C3B}"/>
              </a:ext>
            </a:extLst>
          </p:cNvPr>
          <p:cNvSpPr/>
          <p:nvPr/>
        </p:nvSpPr>
        <p:spPr>
          <a:xfrm>
            <a:off x="5284032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7F3B644-3D0E-3C69-111F-62E8674F7039}"/>
              </a:ext>
            </a:extLst>
          </p:cNvPr>
          <p:cNvSpPr/>
          <p:nvPr/>
        </p:nvSpPr>
        <p:spPr>
          <a:xfrm>
            <a:off x="3523646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7FD98A9-C835-AD50-D4ED-7561C87FB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735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5227330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3786B21-146C-5237-67F0-26D46C080AF4}"/>
              </a:ext>
            </a:extLst>
          </p:cNvPr>
          <p:cNvSpPr/>
          <p:nvPr/>
        </p:nvSpPr>
        <p:spPr>
          <a:xfrm>
            <a:off x="3546872" y="485118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68020DB-EE8B-6AA0-96B2-8EA47E23538B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CE09D10B-61F3-34A2-3462-02F12D9DE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37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45405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55859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54687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7257161" y="40926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55859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D5FC8B0-C373-060C-5FB7-806CC39C8705}"/>
              </a:ext>
            </a:extLst>
          </p:cNvPr>
          <p:cNvSpPr/>
          <p:nvPr/>
        </p:nvSpPr>
        <p:spPr>
          <a:xfrm>
            <a:off x="5336063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CFB776E-4829-77F7-2959-95F42F17FD50}"/>
              </a:ext>
            </a:extLst>
          </p:cNvPr>
          <p:cNvSpPr/>
          <p:nvPr/>
        </p:nvSpPr>
        <p:spPr>
          <a:xfrm>
            <a:off x="3546872" y="49050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39F36EF8-9DD6-4BFD-EE9B-68199C7F4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864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364921" y="2803068"/>
            <a:ext cx="7462158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2</a:t>
            </a:r>
          </a:p>
        </p:txBody>
      </p:sp>
    </p:spTree>
    <p:extLst>
      <p:ext uri="{BB962C8B-B14F-4D97-AF65-F5344CB8AC3E}">
        <p14:creationId xmlns:p14="http://schemas.microsoft.com/office/powerpoint/2010/main" val="4757872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360985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55494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5288703" y="4855502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355494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3D4DE9C-7C9C-BA49-571B-7D77EA43E7EE}"/>
              </a:ext>
            </a:extLst>
          </p:cNvPr>
          <p:cNvSpPr/>
          <p:nvPr/>
        </p:nvSpPr>
        <p:spPr>
          <a:xfrm>
            <a:off x="3546872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273272F-8624-B6B4-16FD-286EC9E63124}"/>
              </a:ext>
            </a:extLst>
          </p:cNvPr>
          <p:cNvSpPr/>
          <p:nvPr/>
        </p:nvSpPr>
        <p:spPr>
          <a:xfrm>
            <a:off x="4358839" y="407880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49666A43-7E06-7101-602B-7B6C17994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097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396907" y="400641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91416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5716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391416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8439BB-778A-9B9E-9DFA-0CD6311D053C}"/>
              </a:ext>
            </a:extLst>
          </p:cNvPr>
          <p:cNvSpPr/>
          <p:nvPr/>
        </p:nvSpPr>
        <p:spPr>
          <a:xfrm>
            <a:off x="3411782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E0C8118-2BC3-2DE6-DA1F-053F48122C09}"/>
              </a:ext>
            </a:extLst>
          </p:cNvPr>
          <p:cNvSpPr/>
          <p:nvPr/>
        </p:nvSpPr>
        <p:spPr>
          <a:xfrm>
            <a:off x="5288703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8D12D0CF-3927-17FB-5A34-29089FEB0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895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366950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61459" y="493926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57161" y="357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361459" y="302782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8439BB-778A-9B9E-9DFA-0CD6311D053C}"/>
              </a:ext>
            </a:extLst>
          </p:cNvPr>
          <p:cNvSpPr/>
          <p:nvPr/>
        </p:nvSpPr>
        <p:spPr>
          <a:xfrm>
            <a:off x="7320173" y="46119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2559224-0D29-CEA1-13A7-278BAB829409}"/>
              </a:ext>
            </a:extLst>
          </p:cNvPr>
          <p:cNvSpPr/>
          <p:nvPr/>
        </p:nvSpPr>
        <p:spPr>
          <a:xfrm>
            <a:off x="4358840" y="4017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744C57CE-14F1-CD40-5C06-645AB6D85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07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6377489" y="4017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069129" y="49507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6371998" y="496150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8069129" y="303925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57161" y="301447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806912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6371998" y="305006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8439BB-778A-9B9E-9DFA-0CD6311D053C}"/>
              </a:ext>
            </a:extLst>
          </p:cNvPr>
          <p:cNvSpPr/>
          <p:nvPr/>
        </p:nvSpPr>
        <p:spPr>
          <a:xfrm>
            <a:off x="7257161" y="495928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2559224-0D29-CEA1-13A7-278BAB829409}"/>
              </a:ext>
            </a:extLst>
          </p:cNvPr>
          <p:cNvSpPr/>
          <p:nvPr/>
        </p:nvSpPr>
        <p:spPr>
          <a:xfrm>
            <a:off x="7223309" y="4017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509C956A-A6C3-81F0-F8FD-7FDE67A7E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630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87036" y="-40238"/>
            <a:ext cx="1440000" cy="1631216"/>
            <a:chOff x="5254299" y="-107022"/>
            <a:chExt cx="1440000" cy="1631216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254299" y="-7075"/>
              <a:ext cx="1440000" cy="144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381964" y="-107022"/>
              <a:ext cx="128451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3303079" y="152704"/>
            <a:ext cx="2512549" cy="11627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3531028" y="1355441"/>
            <a:ext cx="733064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4818261" y="1355441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47" name="Ellipse 46">
            <a:extLst>
              <a:ext uri="{FF2B5EF4-FFF2-40B4-BE49-F238E27FC236}">
                <a16:creationId xmlns:a16="http://schemas.microsoft.com/office/drawing/2014/main" id="{BE3291B2-4C1F-F845-4B1F-A543F2EED7C4}"/>
              </a:ext>
            </a:extLst>
          </p:cNvPr>
          <p:cNvSpPr/>
          <p:nvPr/>
        </p:nvSpPr>
        <p:spPr>
          <a:xfrm>
            <a:off x="3368791" y="24397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4FA0A537-E888-BBD1-97FC-109337B4FB59}"/>
              </a:ext>
            </a:extLst>
          </p:cNvPr>
          <p:cNvSpPr/>
          <p:nvPr/>
        </p:nvSpPr>
        <p:spPr>
          <a:xfrm>
            <a:off x="3368791" y="587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3A6C4309-3E3E-BB49-956F-5D52A74BF618}"/>
              </a:ext>
            </a:extLst>
          </p:cNvPr>
          <p:cNvSpPr/>
          <p:nvPr/>
        </p:nvSpPr>
        <p:spPr>
          <a:xfrm>
            <a:off x="3372865" y="94513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1A5EA2F1-B9A8-E827-E7A9-89FF24573795}"/>
              </a:ext>
            </a:extLst>
          </p:cNvPr>
          <p:cNvSpPr/>
          <p:nvPr/>
        </p:nvSpPr>
        <p:spPr>
          <a:xfrm>
            <a:off x="4134018" y="24397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A530AB1-0A39-129D-A242-9BD4B4BECE8C}"/>
              </a:ext>
            </a:extLst>
          </p:cNvPr>
          <p:cNvSpPr/>
          <p:nvPr/>
        </p:nvSpPr>
        <p:spPr>
          <a:xfrm>
            <a:off x="4134018" y="587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1F12FD72-0847-0C1C-B8F7-CBEC598086BD}"/>
              </a:ext>
            </a:extLst>
          </p:cNvPr>
          <p:cNvSpPr/>
          <p:nvPr/>
        </p:nvSpPr>
        <p:spPr>
          <a:xfrm>
            <a:off x="4138092" y="94513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104F51-684D-668A-AA6C-BBE25C34BE33}"/>
              </a:ext>
            </a:extLst>
          </p:cNvPr>
          <p:cNvGrpSpPr/>
          <p:nvPr/>
        </p:nvGrpSpPr>
        <p:grpSpPr>
          <a:xfrm>
            <a:off x="6191165" y="116709"/>
            <a:ext cx="2512549" cy="1162713"/>
            <a:chOff x="217715" y="4137614"/>
            <a:chExt cx="3276600" cy="1631813"/>
          </a:xfrm>
        </p:grpSpPr>
        <p:sp>
          <p:nvSpPr>
            <p:cNvPr id="109" name="Rectangle : coins arrondis 108">
              <a:extLst>
                <a:ext uri="{FF2B5EF4-FFF2-40B4-BE49-F238E27FC236}">
                  <a16:creationId xmlns:a16="http://schemas.microsoft.com/office/drawing/2014/main" id="{76DE704E-9F8D-B526-C6DB-F94E09ED9E9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E41D5972-D56E-0EC9-7544-E55A0A24E20C}"/>
                </a:ext>
              </a:extLst>
            </p:cNvPr>
            <p:cNvCxnSpPr>
              <a:stCxn id="109" idx="0"/>
              <a:endCxn id="10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ED2BA6B1-6C08-227C-8003-FE81C9CE3A0A}"/>
              </a:ext>
            </a:extLst>
          </p:cNvPr>
          <p:cNvGrpSpPr/>
          <p:nvPr/>
        </p:nvGrpSpPr>
        <p:grpSpPr>
          <a:xfrm>
            <a:off x="6419114" y="1319446"/>
            <a:ext cx="733064" cy="861774"/>
            <a:chOff x="2111829" y="624956"/>
            <a:chExt cx="1066800" cy="1165102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1F01E2A-15C6-96DC-6322-A0D71EA8357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78259598-4DFD-CC9C-406D-59FE1750767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1377C73-FF20-32E3-7B4A-D471EAC7E8AF}"/>
              </a:ext>
            </a:extLst>
          </p:cNvPr>
          <p:cNvGrpSpPr/>
          <p:nvPr/>
        </p:nvGrpSpPr>
        <p:grpSpPr>
          <a:xfrm>
            <a:off x="7706347" y="1319446"/>
            <a:ext cx="733064" cy="861774"/>
            <a:chOff x="2111829" y="624956"/>
            <a:chExt cx="1066800" cy="1165102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8A252D-A4CE-6B3F-C339-28479CCE28E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AD7DB6EC-D34C-1AAD-BAA1-773FE91FB40C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117" name="Ellipse 116">
            <a:extLst>
              <a:ext uri="{FF2B5EF4-FFF2-40B4-BE49-F238E27FC236}">
                <a16:creationId xmlns:a16="http://schemas.microsoft.com/office/drawing/2014/main" id="{927F072E-35B3-C58C-B1A9-D2846919279A}"/>
              </a:ext>
            </a:extLst>
          </p:cNvPr>
          <p:cNvSpPr/>
          <p:nvPr/>
        </p:nvSpPr>
        <p:spPr>
          <a:xfrm>
            <a:off x="6256877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514E709-73FB-9994-E5B8-59632E6B05CF}"/>
              </a:ext>
            </a:extLst>
          </p:cNvPr>
          <p:cNvSpPr/>
          <p:nvPr/>
        </p:nvSpPr>
        <p:spPr>
          <a:xfrm>
            <a:off x="7030231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9173B92-53E8-8CF0-FDEE-89708A34D892}"/>
              </a:ext>
            </a:extLst>
          </p:cNvPr>
          <p:cNvSpPr/>
          <p:nvPr/>
        </p:nvSpPr>
        <p:spPr>
          <a:xfrm>
            <a:off x="6260951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2E417285-9A21-06F7-66EB-F06E67093E80}"/>
              </a:ext>
            </a:extLst>
          </p:cNvPr>
          <p:cNvSpPr/>
          <p:nvPr/>
        </p:nvSpPr>
        <p:spPr>
          <a:xfrm>
            <a:off x="7022104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55482E77-35E8-7CCE-4439-8BA55D1EAD4B}"/>
              </a:ext>
            </a:extLst>
          </p:cNvPr>
          <p:cNvSpPr/>
          <p:nvPr/>
        </p:nvSpPr>
        <p:spPr>
          <a:xfrm>
            <a:off x="7949577" y="55124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434F5C42-730A-BDEA-8CDA-785553375BBA}"/>
              </a:ext>
            </a:extLst>
          </p:cNvPr>
          <p:cNvSpPr/>
          <p:nvPr/>
        </p:nvSpPr>
        <p:spPr>
          <a:xfrm>
            <a:off x="7026178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A0C798C-C63E-8797-2474-6E48204045A8}"/>
              </a:ext>
            </a:extLst>
          </p:cNvPr>
          <p:cNvGrpSpPr/>
          <p:nvPr/>
        </p:nvGrpSpPr>
        <p:grpSpPr>
          <a:xfrm>
            <a:off x="9294397" y="89881"/>
            <a:ext cx="2512549" cy="1162713"/>
            <a:chOff x="217715" y="4137614"/>
            <a:chExt cx="3276600" cy="1631813"/>
          </a:xfrm>
        </p:grpSpPr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EE527F43-993B-4D4D-F76A-D3A94BBB393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51B0A705-2DA7-6C20-FCD4-1BE39594291A}"/>
                </a:ext>
              </a:extLst>
            </p:cNvPr>
            <p:cNvCxnSpPr>
              <a:stCxn id="124" idx="0"/>
              <a:endCxn id="12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F56731A8-86CA-1F89-6B39-BE983DCB7B99}"/>
              </a:ext>
            </a:extLst>
          </p:cNvPr>
          <p:cNvGrpSpPr/>
          <p:nvPr/>
        </p:nvGrpSpPr>
        <p:grpSpPr>
          <a:xfrm>
            <a:off x="9522346" y="1292618"/>
            <a:ext cx="733064" cy="861774"/>
            <a:chOff x="2111829" y="624956"/>
            <a:chExt cx="1066800" cy="1165102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4657887-41D1-998D-B38D-2104F7345FF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278E4BFA-41AF-33C4-61C9-901EB301756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700991FB-ED81-5290-BE89-43966F2A59B5}"/>
              </a:ext>
            </a:extLst>
          </p:cNvPr>
          <p:cNvGrpSpPr/>
          <p:nvPr/>
        </p:nvGrpSpPr>
        <p:grpSpPr>
          <a:xfrm>
            <a:off x="10809579" y="1292618"/>
            <a:ext cx="733064" cy="861774"/>
            <a:chOff x="2111829" y="624956"/>
            <a:chExt cx="1066800" cy="1165102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BA88DFB5-1F87-0DA8-8FA2-A9C0A7A1EC1A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D404009D-8F49-DFD9-3154-EC3796C0D7F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132" name="Ellipse 131">
            <a:extLst>
              <a:ext uri="{FF2B5EF4-FFF2-40B4-BE49-F238E27FC236}">
                <a16:creationId xmlns:a16="http://schemas.microsoft.com/office/drawing/2014/main" id="{9E8A0366-5661-3AA9-E85A-786F02325A4D}"/>
              </a:ext>
            </a:extLst>
          </p:cNvPr>
          <p:cNvSpPr/>
          <p:nvPr/>
        </p:nvSpPr>
        <p:spPr>
          <a:xfrm>
            <a:off x="9360109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5ADB7C2-3395-4A44-248F-E706CD6C3150}"/>
              </a:ext>
            </a:extLst>
          </p:cNvPr>
          <p:cNvSpPr/>
          <p:nvPr/>
        </p:nvSpPr>
        <p:spPr>
          <a:xfrm>
            <a:off x="1068399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4E80F677-A7B1-4FA7-25AE-10BBC54C9E3E}"/>
              </a:ext>
            </a:extLst>
          </p:cNvPr>
          <p:cNvSpPr/>
          <p:nvPr/>
        </p:nvSpPr>
        <p:spPr>
          <a:xfrm>
            <a:off x="9364183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990CAB17-4B2E-C290-014A-890C0DE187A2}"/>
              </a:ext>
            </a:extLst>
          </p:cNvPr>
          <p:cNvSpPr/>
          <p:nvPr/>
        </p:nvSpPr>
        <p:spPr>
          <a:xfrm>
            <a:off x="1012533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FFC882D2-BA9D-AD6D-3700-6502A977E5DE}"/>
              </a:ext>
            </a:extLst>
          </p:cNvPr>
          <p:cNvSpPr/>
          <p:nvPr/>
        </p:nvSpPr>
        <p:spPr>
          <a:xfrm>
            <a:off x="11385685" y="84401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873B8C88-FCBC-4ADE-7980-97F04C5A1512}"/>
              </a:ext>
            </a:extLst>
          </p:cNvPr>
          <p:cNvSpPr/>
          <p:nvPr/>
        </p:nvSpPr>
        <p:spPr>
          <a:xfrm>
            <a:off x="10129410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866E6B6D-1EA8-C448-354F-A37B8438CDC5}"/>
              </a:ext>
            </a:extLst>
          </p:cNvPr>
          <p:cNvGrpSpPr/>
          <p:nvPr/>
        </p:nvGrpSpPr>
        <p:grpSpPr>
          <a:xfrm>
            <a:off x="283666" y="2345984"/>
            <a:ext cx="2512549" cy="1162713"/>
            <a:chOff x="217715" y="4137614"/>
            <a:chExt cx="3276600" cy="1631813"/>
          </a:xfrm>
        </p:grpSpPr>
        <p:sp>
          <p:nvSpPr>
            <p:cNvPr id="154" name="Rectangle : coins arrondis 153">
              <a:extLst>
                <a:ext uri="{FF2B5EF4-FFF2-40B4-BE49-F238E27FC236}">
                  <a16:creationId xmlns:a16="http://schemas.microsoft.com/office/drawing/2014/main" id="{6D889E4F-FF0C-CA8E-01FE-D9AEF8EA4B4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5" name="Connecteur droit 154">
              <a:extLst>
                <a:ext uri="{FF2B5EF4-FFF2-40B4-BE49-F238E27FC236}">
                  <a16:creationId xmlns:a16="http://schemas.microsoft.com/office/drawing/2014/main" id="{C1C3B22E-0C57-5D55-3A60-2CA60C7FDA60}"/>
                </a:ext>
              </a:extLst>
            </p:cNvPr>
            <p:cNvCxnSpPr>
              <a:stCxn id="154" idx="0"/>
              <a:endCxn id="15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6643B2C8-2A19-4C38-09DA-EFC00A0AFB45}"/>
              </a:ext>
            </a:extLst>
          </p:cNvPr>
          <p:cNvGrpSpPr/>
          <p:nvPr/>
        </p:nvGrpSpPr>
        <p:grpSpPr>
          <a:xfrm>
            <a:off x="511615" y="3548721"/>
            <a:ext cx="733064" cy="861774"/>
            <a:chOff x="2111829" y="624956"/>
            <a:chExt cx="1066800" cy="1165102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40093B3C-92C7-8D81-0E31-624B9F656E2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A7699D84-A0C5-5B04-16E6-AE2039A3031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B5AECAA6-82B5-EBB5-5B7E-8E99417BC192}"/>
              </a:ext>
            </a:extLst>
          </p:cNvPr>
          <p:cNvGrpSpPr/>
          <p:nvPr/>
        </p:nvGrpSpPr>
        <p:grpSpPr>
          <a:xfrm>
            <a:off x="1798848" y="3548721"/>
            <a:ext cx="733064" cy="861774"/>
            <a:chOff x="2111829" y="624956"/>
            <a:chExt cx="1066800" cy="1165102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4284D3E5-E0EE-E32E-1663-BF2D2528F26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C79BC346-D886-B239-6025-089F290B4B9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162" name="Ellipse 161">
            <a:extLst>
              <a:ext uri="{FF2B5EF4-FFF2-40B4-BE49-F238E27FC236}">
                <a16:creationId xmlns:a16="http://schemas.microsoft.com/office/drawing/2014/main" id="{B41E17A8-EAE6-9A79-8579-874CEE8C27CD}"/>
              </a:ext>
            </a:extLst>
          </p:cNvPr>
          <p:cNvSpPr/>
          <p:nvPr/>
        </p:nvSpPr>
        <p:spPr>
          <a:xfrm>
            <a:off x="349378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3B7A04B5-3287-ADD0-5668-020E965771D5}"/>
              </a:ext>
            </a:extLst>
          </p:cNvPr>
          <p:cNvSpPr/>
          <p:nvPr/>
        </p:nvSpPr>
        <p:spPr>
          <a:xfrm>
            <a:off x="1673265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0A6D151C-2245-11BC-225F-F0DA1646B256}"/>
              </a:ext>
            </a:extLst>
          </p:cNvPr>
          <p:cNvSpPr/>
          <p:nvPr/>
        </p:nvSpPr>
        <p:spPr>
          <a:xfrm>
            <a:off x="344146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78B0366-47AA-F70A-D7FC-A96B28CEA516}"/>
              </a:ext>
            </a:extLst>
          </p:cNvPr>
          <p:cNvSpPr/>
          <p:nvPr/>
        </p:nvSpPr>
        <p:spPr>
          <a:xfrm>
            <a:off x="1118679" y="241895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982DBEB9-57F3-BD29-6B85-4F05328F625A}"/>
              </a:ext>
            </a:extLst>
          </p:cNvPr>
          <p:cNvSpPr/>
          <p:nvPr/>
        </p:nvSpPr>
        <p:spPr>
          <a:xfrm>
            <a:off x="2374954" y="310011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6621714-78AE-5755-158E-1996AAEA982B}"/>
              </a:ext>
            </a:extLst>
          </p:cNvPr>
          <p:cNvSpPr/>
          <p:nvPr/>
        </p:nvSpPr>
        <p:spPr>
          <a:xfrm>
            <a:off x="1118679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E4DBF74B-CF98-01DF-F5B3-04B796381EC6}"/>
              </a:ext>
            </a:extLst>
          </p:cNvPr>
          <p:cNvGrpSpPr/>
          <p:nvPr/>
        </p:nvGrpSpPr>
        <p:grpSpPr>
          <a:xfrm>
            <a:off x="3251721" y="2379579"/>
            <a:ext cx="2512549" cy="1162713"/>
            <a:chOff x="217715" y="4137614"/>
            <a:chExt cx="3276600" cy="1631813"/>
          </a:xfrm>
        </p:grpSpPr>
        <p:sp>
          <p:nvSpPr>
            <p:cNvPr id="169" name="Rectangle : coins arrondis 168">
              <a:extLst>
                <a:ext uri="{FF2B5EF4-FFF2-40B4-BE49-F238E27FC236}">
                  <a16:creationId xmlns:a16="http://schemas.microsoft.com/office/drawing/2014/main" id="{E34FE659-61FB-087A-8414-A586F974126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0" name="Connecteur droit 169">
              <a:extLst>
                <a:ext uri="{FF2B5EF4-FFF2-40B4-BE49-F238E27FC236}">
                  <a16:creationId xmlns:a16="http://schemas.microsoft.com/office/drawing/2014/main" id="{66CD8241-2261-551E-B8DA-DF0896E2E20C}"/>
                </a:ext>
              </a:extLst>
            </p:cNvPr>
            <p:cNvCxnSpPr>
              <a:stCxn id="169" idx="0"/>
              <a:endCxn id="16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7297B698-4D35-4A27-D8D0-9BBFF24F3608}"/>
              </a:ext>
            </a:extLst>
          </p:cNvPr>
          <p:cNvGrpSpPr/>
          <p:nvPr/>
        </p:nvGrpSpPr>
        <p:grpSpPr>
          <a:xfrm>
            <a:off x="3479670" y="3582316"/>
            <a:ext cx="733064" cy="861774"/>
            <a:chOff x="2111829" y="624956"/>
            <a:chExt cx="1066800" cy="1165102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5F6FC598-3673-C3B8-BFA2-BD05EFE249D0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C494942E-7222-E9AF-8533-4F4EAC0FB70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E2B7894E-BEF4-5492-9848-F3E94587CE11}"/>
              </a:ext>
            </a:extLst>
          </p:cNvPr>
          <p:cNvGrpSpPr/>
          <p:nvPr/>
        </p:nvGrpSpPr>
        <p:grpSpPr>
          <a:xfrm>
            <a:off x="4766903" y="3582316"/>
            <a:ext cx="733064" cy="861774"/>
            <a:chOff x="2111829" y="624956"/>
            <a:chExt cx="1066800" cy="1165102"/>
          </a:xfrm>
        </p:grpSpPr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9C3D2E9-E7B2-3111-6DC8-D45B56C499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A7A12F3D-4971-D356-A497-123891B4DF1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177" name="Ellipse 176">
            <a:extLst>
              <a:ext uri="{FF2B5EF4-FFF2-40B4-BE49-F238E27FC236}">
                <a16:creationId xmlns:a16="http://schemas.microsoft.com/office/drawing/2014/main" id="{8B5DAF54-1D1C-AF34-64CA-875852D8B5D8}"/>
              </a:ext>
            </a:extLst>
          </p:cNvPr>
          <p:cNvSpPr/>
          <p:nvPr/>
        </p:nvSpPr>
        <p:spPr>
          <a:xfrm>
            <a:off x="3371646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9DEA4981-D14C-711A-458B-9A1153F37189}"/>
              </a:ext>
            </a:extLst>
          </p:cNvPr>
          <p:cNvSpPr/>
          <p:nvPr/>
        </p:nvSpPr>
        <p:spPr>
          <a:xfrm>
            <a:off x="464132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F6D4F717-BCAB-74F8-A537-E1109BA97804}"/>
              </a:ext>
            </a:extLst>
          </p:cNvPr>
          <p:cNvSpPr/>
          <p:nvPr/>
        </p:nvSpPr>
        <p:spPr>
          <a:xfrm>
            <a:off x="4627110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BB169DE-4043-7F90-8E2A-6DBBC1C1FFAF}"/>
              </a:ext>
            </a:extLst>
          </p:cNvPr>
          <p:cNvSpPr/>
          <p:nvPr/>
        </p:nvSpPr>
        <p:spPr>
          <a:xfrm>
            <a:off x="532731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9DF6534-7A80-3363-6A72-A53AB32EB46B}"/>
              </a:ext>
            </a:extLst>
          </p:cNvPr>
          <p:cNvSpPr/>
          <p:nvPr/>
        </p:nvSpPr>
        <p:spPr>
          <a:xfrm>
            <a:off x="5343009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69880296-6FC5-D342-E533-0EBA703CD6CF}"/>
              </a:ext>
            </a:extLst>
          </p:cNvPr>
          <p:cNvSpPr/>
          <p:nvPr/>
        </p:nvSpPr>
        <p:spPr>
          <a:xfrm>
            <a:off x="4086734" y="317200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3" name="Groupe 182">
            <a:extLst>
              <a:ext uri="{FF2B5EF4-FFF2-40B4-BE49-F238E27FC236}">
                <a16:creationId xmlns:a16="http://schemas.microsoft.com/office/drawing/2014/main" id="{C3849D29-72EC-D9BA-46DA-7CCE10777363}"/>
              </a:ext>
            </a:extLst>
          </p:cNvPr>
          <p:cNvGrpSpPr/>
          <p:nvPr/>
        </p:nvGrpSpPr>
        <p:grpSpPr>
          <a:xfrm>
            <a:off x="6142219" y="2379579"/>
            <a:ext cx="2512549" cy="1162713"/>
            <a:chOff x="217715" y="4137614"/>
            <a:chExt cx="3276600" cy="1631813"/>
          </a:xfrm>
        </p:grpSpPr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8A180B17-DC5B-251D-6028-01D72F48A68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5" name="Connecteur droit 184">
              <a:extLst>
                <a:ext uri="{FF2B5EF4-FFF2-40B4-BE49-F238E27FC236}">
                  <a16:creationId xmlns:a16="http://schemas.microsoft.com/office/drawing/2014/main" id="{0FDAAC5B-E13A-F3DA-E6B0-ADE87462DE02}"/>
                </a:ext>
              </a:extLst>
            </p:cNvPr>
            <p:cNvCxnSpPr>
              <a:stCxn id="184" idx="0"/>
              <a:endCxn id="18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3D0C993B-C166-4CB1-D55B-BB062E3CF9C8}"/>
              </a:ext>
            </a:extLst>
          </p:cNvPr>
          <p:cNvGrpSpPr/>
          <p:nvPr/>
        </p:nvGrpSpPr>
        <p:grpSpPr>
          <a:xfrm>
            <a:off x="6370168" y="3582316"/>
            <a:ext cx="733064" cy="861774"/>
            <a:chOff x="2111829" y="624956"/>
            <a:chExt cx="1066800" cy="1165102"/>
          </a:xfrm>
        </p:grpSpPr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89EB7661-D9A2-A76C-B1E3-A06A8D9DE12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62B03B4A-7E4B-C3D4-8BF3-F2BBD5D8BCD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189" name="Groupe 188">
            <a:extLst>
              <a:ext uri="{FF2B5EF4-FFF2-40B4-BE49-F238E27FC236}">
                <a16:creationId xmlns:a16="http://schemas.microsoft.com/office/drawing/2014/main" id="{16E72A21-598E-89A8-9F09-31FCA8024DE4}"/>
              </a:ext>
            </a:extLst>
          </p:cNvPr>
          <p:cNvGrpSpPr/>
          <p:nvPr/>
        </p:nvGrpSpPr>
        <p:grpSpPr>
          <a:xfrm>
            <a:off x="7657401" y="3582316"/>
            <a:ext cx="733064" cy="861774"/>
            <a:chOff x="2111829" y="624956"/>
            <a:chExt cx="1066800" cy="1165102"/>
          </a:xfrm>
        </p:grpSpPr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FE966A34-DDCC-D0FE-8FDB-4F93D659383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ZoneTexte 190">
              <a:extLst>
                <a:ext uri="{FF2B5EF4-FFF2-40B4-BE49-F238E27FC236}">
                  <a16:creationId xmlns:a16="http://schemas.microsoft.com/office/drawing/2014/main" id="{13797880-E8D5-24C5-807D-0E88BB553CC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192" name="Ellipse 191">
            <a:extLst>
              <a:ext uri="{FF2B5EF4-FFF2-40B4-BE49-F238E27FC236}">
                <a16:creationId xmlns:a16="http://schemas.microsoft.com/office/drawing/2014/main" id="{4972D8D9-A5B3-BD61-66E2-F93458B59721}"/>
              </a:ext>
            </a:extLst>
          </p:cNvPr>
          <p:cNvSpPr/>
          <p:nvPr/>
        </p:nvSpPr>
        <p:spPr>
          <a:xfrm>
            <a:off x="630693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8ADC3EB-F731-4E4C-D6B9-DFCE634DEE34}"/>
              </a:ext>
            </a:extLst>
          </p:cNvPr>
          <p:cNvSpPr/>
          <p:nvPr/>
        </p:nvSpPr>
        <p:spPr>
          <a:xfrm>
            <a:off x="753181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448D7BF3-2D11-CEAF-120D-DBEE25D650F4}"/>
              </a:ext>
            </a:extLst>
          </p:cNvPr>
          <p:cNvSpPr/>
          <p:nvPr/>
        </p:nvSpPr>
        <p:spPr>
          <a:xfrm>
            <a:off x="7517608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8CF7F57-FB26-53EB-41E5-9448116AF117}"/>
              </a:ext>
            </a:extLst>
          </p:cNvPr>
          <p:cNvSpPr/>
          <p:nvPr/>
        </p:nvSpPr>
        <p:spPr>
          <a:xfrm>
            <a:off x="821780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CBE5347F-84E9-C1AF-FA8F-361D9F685316}"/>
              </a:ext>
            </a:extLst>
          </p:cNvPr>
          <p:cNvSpPr/>
          <p:nvPr/>
        </p:nvSpPr>
        <p:spPr>
          <a:xfrm>
            <a:off x="8233507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C80FAEF-3047-B8A5-6A94-D0BA81BA2AAC}"/>
              </a:ext>
            </a:extLst>
          </p:cNvPr>
          <p:cNvSpPr/>
          <p:nvPr/>
        </p:nvSpPr>
        <p:spPr>
          <a:xfrm>
            <a:off x="7892815" y="28349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9328E57D-863F-8FE5-FD64-23B7CDA00FFD}"/>
              </a:ext>
            </a:extLst>
          </p:cNvPr>
          <p:cNvGrpSpPr/>
          <p:nvPr/>
        </p:nvGrpSpPr>
        <p:grpSpPr>
          <a:xfrm>
            <a:off x="9125136" y="2356176"/>
            <a:ext cx="2512549" cy="1162713"/>
            <a:chOff x="217715" y="4137614"/>
            <a:chExt cx="3276600" cy="1631813"/>
          </a:xfrm>
        </p:grpSpPr>
        <p:sp>
          <p:nvSpPr>
            <p:cNvPr id="199" name="Rectangle : coins arrondis 198">
              <a:extLst>
                <a:ext uri="{FF2B5EF4-FFF2-40B4-BE49-F238E27FC236}">
                  <a16:creationId xmlns:a16="http://schemas.microsoft.com/office/drawing/2014/main" id="{F3B6B2A1-2862-BEF4-0E43-8DCF0F716E1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4D25A342-EB6D-5AA1-9E82-178FA72C047B}"/>
                </a:ext>
              </a:extLst>
            </p:cNvPr>
            <p:cNvCxnSpPr>
              <a:stCxn id="199" idx="0"/>
              <a:endCxn id="19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4A4A600D-2F9E-ED3E-D5E9-CCAF5CC5D3F9}"/>
              </a:ext>
            </a:extLst>
          </p:cNvPr>
          <p:cNvGrpSpPr/>
          <p:nvPr/>
        </p:nvGrpSpPr>
        <p:grpSpPr>
          <a:xfrm>
            <a:off x="9353085" y="3558913"/>
            <a:ext cx="733064" cy="861774"/>
            <a:chOff x="2111829" y="624956"/>
            <a:chExt cx="1066800" cy="1165102"/>
          </a:xfrm>
        </p:grpSpPr>
        <p:sp>
          <p:nvSpPr>
            <p:cNvPr id="202" name="Ellipse 201">
              <a:extLst>
                <a:ext uri="{FF2B5EF4-FFF2-40B4-BE49-F238E27FC236}">
                  <a16:creationId xmlns:a16="http://schemas.microsoft.com/office/drawing/2014/main" id="{8BE02A96-ECFB-0663-3DDD-F98A88E76FC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B58A75CE-C17A-A8F7-BAE7-9648B4E18AB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D59DA57C-F816-8F8C-0069-C365E8B4873C}"/>
              </a:ext>
            </a:extLst>
          </p:cNvPr>
          <p:cNvGrpSpPr/>
          <p:nvPr/>
        </p:nvGrpSpPr>
        <p:grpSpPr>
          <a:xfrm>
            <a:off x="10640318" y="3558913"/>
            <a:ext cx="733064" cy="861774"/>
            <a:chOff x="2111829" y="624956"/>
            <a:chExt cx="1066800" cy="1165102"/>
          </a:xfrm>
        </p:grpSpPr>
        <p:sp>
          <p:nvSpPr>
            <p:cNvPr id="205" name="Ellipse 204">
              <a:extLst>
                <a:ext uri="{FF2B5EF4-FFF2-40B4-BE49-F238E27FC236}">
                  <a16:creationId xmlns:a16="http://schemas.microsoft.com/office/drawing/2014/main" id="{3A1C491F-168A-D201-164B-549304C0128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EE87E37A-479A-C773-2DCC-C48D723B464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sp>
        <p:nvSpPr>
          <p:cNvPr id="207" name="Ellipse 206">
            <a:extLst>
              <a:ext uri="{FF2B5EF4-FFF2-40B4-BE49-F238E27FC236}">
                <a16:creationId xmlns:a16="http://schemas.microsoft.com/office/drawing/2014/main" id="{26D85D19-1C15-83B6-5A8B-708E50E11FE7}"/>
              </a:ext>
            </a:extLst>
          </p:cNvPr>
          <p:cNvSpPr/>
          <p:nvPr/>
        </p:nvSpPr>
        <p:spPr>
          <a:xfrm>
            <a:off x="10510987" y="280242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8F6B8996-C93F-A71F-2E78-8247CADB0291}"/>
              </a:ext>
            </a:extLst>
          </p:cNvPr>
          <p:cNvSpPr/>
          <p:nvPr/>
        </p:nvSpPr>
        <p:spPr>
          <a:xfrm>
            <a:off x="10514318" y="242454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36980A1-71E2-6176-3D3F-12764E688B50}"/>
              </a:ext>
            </a:extLst>
          </p:cNvPr>
          <p:cNvSpPr/>
          <p:nvPr/>
        </p:nvSpPr>
        <p:spPr>
          <a:xfrm>
            <a:off x="10507361" y="315567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F4B97251-2D7E-CD9B-8571-8385B67509BF}"/>
              </a:ext>
            </a:extLst>
          </p:cNvPr>
          <p:cNvSpPr/>
          <p:nvPr/>
        </p:nvSpPr>
        <p:spPr>
          <a:xfrm>
            <a:off x="11200725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CEC5D1C9-8DBA-A320-151D-41D33150E734}"/>
              </a:ext>
            </a:extLst>
          </p:cNvPr>
          <p:cNvSpPr/>
          <p:nvPr/>
        </p:nvSpPr>
        <p:spPr>
          <a:xfrm>
            <a:off x="11210725" y="315826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96F2D9EE-2593-D6AF-16F5-5F1126BAF2F2}"/>
              </a:ext>
            </a:extLst>
          </p:cNvPr>
          <p:cNvSpPr/>
          <p:nvPr/>
        </p:nvSpPr>
        <p:spPr>
          <a:xfrm>
            <a:off x="11210725" y="279762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B067D502-6398-8926-B8A5-A5C62C7FA2C2}"/>
              </a:ext>
            </a:extLst>
          </p:cNvPr>
          <p:cNvGrpSpPr/>
          <p:nvPr/>
        </p:nvGrpSpPr>
        <p:grpSpPr>
          <a:xfrm>
            <a:off x="143122" y="4615494"/>
            <a:ext cx="2512549" cy="11627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A83CE303-7A30-C3E0-A02B-4CB9721A8475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004483B-8554-658E-9A80-3278AE2931AE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llipse 9">
            <a:extLst>
              <a:ext uri="{FF2B5EF4-FFF2-40B4-BE49-F238E27FC236}">
                <a16:creationId xmlns:a16="http://schemas.microsoft.com/office/drawing/2014/main" id="{859A0248-50C8-AAE7-54F6-A8213B16947B}"/>
              </a:ext>
            </a:extLst>
          </p:cNvPr>
          <p:cNvSpPr/>
          <p:nvPr/>
        </p:nvSpPr>
        <p:spPr>
          <a:xfrm>
            <a:off x="1528973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55935E7-D2F0-2BB8-9D65-705197FCDF6C}"/>
              </a:ext>
            </a:extLst>
          </p:cNvPr>
          <p:cNvSpPr/>
          <p:nvPr/>
        </p:nvSpPr>
        <p:spPr>
          <a:xfrm>
            <a:off x="1532304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E86C6-9849-915B-81C4-CF56D202B9DE}"/>
              </a:ext>
            </a:extLst>
          </p:cNvPr>
          <p:cNvSpPr/>
          <p:nvPr/>
        </p:nvSpPr>
        <p:spPr>
          <a:xfrm>
            <a:off x="1525347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47C404A-5E1B-08A0-D333-7C7CA7DF14E9}"/>
              </a:ext>
            </a:extLst>
          </p:cNvPr>
          <p:cNvSpPr/>
          <p:nvPr/>
        </p:nvSpPr>
        <p:spPr>
          <a:xfrm>
            <a:off x="2218711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E6C5AFF-BF11-C747-9BB7-B2C70F50E101}"/>
              </a:ext>
            </a:extLst>
          </p:cNvPr>
          <p:cNvSpPr/>
          <p:nvPr/>
        </p:nvSpPr>
        <p:spPr>
          <a:xfrm>
            <a:off x="2228711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AE9E1D-141D-03FF-244D-11A44DA2DD42}"/>
              </a:ext>
            </a:extLst>
          </p:cNvPr>
          <p:cNvSpPr/>
          <p:nvPr/>
        </p:nvSpPr>
        <p:spPr>
          <a:xfrm>
            <a:off x="2228711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795385-9BED-E5A6-8FAD-9E7DE2A4724D}"/>
              </a:ext>
            </a:extLst>
          </p:cNvPr>
          <p:cNvSpPr/>
          <p:nvPr/>
        </p:nvSpPr>
        <p:spPr>
          <a:xfrm>
            <a:off x="3754114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DB46AC8-FE3B-AE68-0DE2-DA19AB1D92D6}"/>
              </a:ext>
            </a:extLst>
          </p:cNvPr>
          <p:cNvSpPr/>
          <p:nvPr/>
        </p:nvSpPr>
        <p:spPr>
          <a:xfrm>
            <a:off x="6268883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CD911D4-DB79-5BE0-A5DA-3A9C210B7ADF}"/>
              </a:ext>
            </a:extLst>
          </p:cNvPr>
          <p:cNvSpPr/>
          <p:nvPr/>
        </p:nvSpPr>
        <p:spPr>
          <a:xfrm>
            <a:off x="10125336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4FAFF4-984F-7B3E-6110-4453FD4C13F3}"/>
              </a:ext>
            </a:extLst>
          </p:cNvPr>
          <p:cNvSpPr/>
          <p:nvPr/>
        </p:nvSpPr>
        <p:spPr>
          <a:xfrm>
            <a:off x="2039380" y="2840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F1418B4-A57B-4301-5229-BA47B2F9C4A0}"/>
              </a:ext>
            </a:extLst>
          </p:cNvPr>
          <p:cNvSpPr/>
          <p:nvPr/>
        </p:nvSpPr>
        <p:spPr>
          <a:xfrm>
            <a:off x="411718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5B42C3B-4BBE-2BA5-D735-E5E5AE7626A7}"/>
              </a:ext>
            </a:extLst>
          </p:cNvPr>
          <p:cNvSpPr/>
          <p:nvPr/>
        </p:nvSpPr>
        <p:spPr>
          <a:xfrm>
            <a:off x="7013854" y="31331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86592B1-DCF9-ACFD-2187-014CA89C669B}"/>
              </a:ext>
            </a:extLst>
          </p:cNvPr>
          <p:cNvSpPr/>
          <p:nvPr/>
        </p:nvSpPr>
        <p:spPr>
          <a:xfrm>
            <a:off x="9222081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AD889E3-F38E-447B-917F-EFC8A282E3EF}"/>
              </a:ext>
            </a:extLst>
          </p:cNvPr>
          <p:cNvSpPr/>
          <p:nvPr/>
        </p:nvSpPr>
        <p:spPr>
          <a:xfrm>
            <a:off x="1847136" y="506670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D06C0E6-7052-3034-8B95-052ABB0C6C47}"/>
              </a:ext>
            </a:extLst>
          </p:cNvPr>
          <p:cNvGrpSpPr/>
          <p:nvPr/>
        </p:nvGrpSpPr>
        <p:grpSpPr>
          <a:xfrm>
            <a:off x="367467" y="5936517"/>
            <a:ext cx="733064" cy="861774"/>
            <a:chOff x="2111829" y="624956"/>
            <a:chExt cx="1066800" cy="1165102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46F3E432-AC93-AF38-EC3C-9918EA15180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9CF4010E-DB36-829E-2E01-4980CF331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F9CA987-8548-865E-8811-A3273E5A63F1}"/>
              </a:ext>
            </a:extLst>
          </p:cNvPr>
          <p:cNvGrpSpPr/>
          <p:nvPr/>
        </p:nvGrpSpPr>
        <p:grpSpPr>
          <a:xfrm>
            <a:off x="1654700" y="5936517"/>
            <a:ext cx="733064" cy="861774"/>
            <a:chOff x="2111829" y="624956"/>
            <a:chExt cx="1066800" cy="116510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DCFA5A7-F3E6-DAB3-BDA1-048130DEF41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2514624-72BA-3E56-DE56-FA4B231705C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sp>
        <p:nvSpPr>
          <p:cNvPr id="34" name="Ellipse 33">
            <a:extLst>
              <a:ext uri="{FF2B5EF4-FFF2-40B4-BE49-F238E27FC236}">
                <a16:creationId xmlns:a16="http://schemas.microsoft.com/office/drawing/2014/main" id="{D32B021D-E00A-1EA2-BBD5-18D5A2EBDBA7}"/>
              </a:ext>
            </a:extLst>
          </p:cNvPr>
          <p:cNvSpPr/>
          <p:nvPr/>
        </p:nvSpPr>
        <p:spPr>
          <a:xfrm>
            <a:off x="3735472" y="95812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C2D45A6-5E86-41BE-EEBF-8F742AC89F19}"/>
              </a:ext>
            </a:extLst>
          </p:cNvPr>
          <p:cNvSpPr/>
          <p:nvPr/>
        </p:nvSpPr>
        <p:spPr>
          <a:xfrm>
            <a:off x="6651496" y="36997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831D3017-B410-3E7C-BB0D-740371F9467C}"/>
              </a:ext>
            </a:extLst>
          </p:cNvPr>
          <p:cNvSpPr/>
          <p:nvPr/>
        </p:nvSpPr>
        <p:spPr>
          <a:xfrm>
            <a:off x="9404055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D6D1DE0-A7E8-19B9-4C00-6D9EF285603A}"/>
              </a:ext>
            </a:extLst>
          </p:cNvPr>
          <p:cNvSpPr/>
          <p:nvPr/>
        </p:nvSpPr>
        <p:spPr>
          <a:xfrm>
            <a:off x="1130958" y="281477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B971A038-EC37-0A38-8AF1-862D884BD095}"/>
              </a:ext>
            </a:extLst>
          </p:cNvPr>
          <p:cNvSpPr/>
          <p:nvPr/>
        </p:nvSpPr>
        <p:spPr>
          <a:xfrm>
            <a:off x="3377672" y="317200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6B0C4C4-51D3-FE4A-38AF-433E634CA567}"/>
              </a:ext>
            </a:extLst>
          </p:cNvPr>
          <p:cNvSpPr/>
          <p:nvPr/>
        </p:nvSpPr>
        <p:spPr>
          <a:xfrm>
            <a:off x="7008932" y="24884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6A327A4-DA5E-35C3-B72A-353757184B50}"/>
              </a:ext>
            </a:extLst>
          </p:cNvPr>
          <p:cNvSpPr/>
          <p:nvPr/>
        </p:nvSpPr>
        <p:spPr>
          <a:xfrm>
            <a:off x="9996386" y="315637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9A9218B-0781-5E86-F57D-EA0B1184E6A3}"/>
              </a:ext>
            </a:extLst>
          </p:cNvPr>
          <p:cNvSpPr/>
          <p:nvPr/>
        </p:nvSpPr>
        <p:spPr>
          <a:xfrm>
            <a:off x="318084" y="473858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A1F087DC-4AD5-F47A-839E-9BE0B23EEE02}"/>
              </a:ext>
            </a:extLst>
          </p:cNvPr>
          <p:cNvGrpSpPr/>
          <p:nvPr/>
        </p:nvGrpSpPr>
        <p:grpSpPr>
          <a:xfrm>
            <a:off x="3244266" y="4615494"/>
            <a:ext cx="2512549" cy="1162713"/>
            <a:chOff x="217715" y="4137614"/>
            <a:chExt cx="3276600" cy="1631813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DD878D88-5992-93A8-EC20-569CA3282F8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87E9301D-621B-64BC-3C27-B0822FAFFC0C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Ellipse 48">
            <a:extLst>
              <a:ext uri="{FF2B5EF4-FFF2-40B4-BE49-F238E27FC236}">
                <a16:creationId xmlns:a16="http://schemas.microsoft.com/office/drawing/2014/main" id="{F5CCF420-E817-A8F4-AEF1-EA32BD120D41}"/>
              </a:ext>
            </a:extLst>
          </p:cNvPr>
          <p:cNvSpPr/>
          <p:nvPr/>
        </p:nvSpPr>
        <p:spPr>
          <a:xfrm>
            <a:off x="4630117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0B4E7F1-3F74-8FDA-C1C5-665DF6ABFF5C}"/>
              </a:ext>
            </a:extLst>
          </p:cNvPr>
          <p:cNvSpPr/>
          <p:nvPr/>
        </p:nvSpPr>
        <p:spPr>
          <a:xfrm>
            <a:off x="4633448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E58F23CE-1975-6F32-BAD7-570B4EDCB3D2}"/>
              </a:ext>
            </a:extLst>
          </p:cNvPr>
          <p:cNvSpPr/>
          <p:nvPr/>
        </p:nvSpPr>
        <p:spPr>
          <a:xfrm>
            <a:off x="4626491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7AE9EFD-B9A1-974F-B2C6-6126228E8577}"/>
              </a:ext>
            </a:extLst>
          </p:cNvPr>
          <p:cNvSpPr/>
          <p:nvPr/>
        </p:nvSpPr>
        <p:spPr>
          <a:xfrm>
            <a:off x="5319855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3FD96EE-FCE2-AE89-72AB-FE1C5E325535}"/>
              </a:ext>
            </a:extLst>
          </p:cNvPr>
          <p:cNvSpPr/>
          <p:nvPr/>
        </p:nvSpPr>
        <p:spPr>
          <a:xfrm>
            <a:off x="5329855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003E504E-BF1B-B80D-773A-12B08390AC3B}"/>
              </a:ext>
            </a:extLst>
          </p:cNvPr>
          <p:cNvSpPr/>
          <p:nvPr/>
        </p:nvSpPr>
        <p:spPr>
          <a:xfrm>
            <a:off x="5329855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DFDFD97-F2A0-EF67-A808-3DCF2AA5F07B}"/>
              </a:ext>
            </a:extLst>
          </p:cNvPr>
          <p:cNvSpPr/>
          <p:nvPr/>
        </p:nvSpPr>
        <p:spPr>
          <a:xfrm>
            <a:off x="4925899" y="4832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3163C7D2-9389-E19B-4461-9200B1373490}"/>
              </a:ext>
            </a:extLst>
          </p:cNvPr>
          <p:cNvGrpSpPr/>
          <p:nvPr/>
        </p:nvGrpSpPr>
        <p:grpSpPr>
          <a:xfrm>
            <a:off x="3468611" y="5936517"/>
            <a:ext cx="733064" cy="861774"/>
            <a:chOff x="2111829" y="624956"/>
            <a:chExt cx="1066800" cy="1165102"/>
          </a:xfrm>
        </p:grpSpPr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BC919ED7-67E5-439F-3B15-87A795BF245D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FE77536-00AF-E801-D70C-4647A4709AE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B2CB1E7F-28DA-6255-5715-B853A949176B}"/>
              </a:ext>
            </a:extLst>
          </p:cNvPr>
          <p:cNvGrpSpPr/>
          <p:nvPr/>
        </p:nvGrpSpPr>
        <p:grpSpPr>
          <a:xfrm>
            <a:off x="4755844" y="5936517"/>
            <a:ext cx="733064" cy="861774"/>
            <a:chOff x="2111829" y="624956"/>
            <a:chExt cx="1066800" cy="1165102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1A383462-DD9E-5F2D-320A-512FEBDB0DA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14615CD6-41C0-FAD6-7F0F-E0360E72D3A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sp>
        <p:nvSpPr>
          <p:cNvPr id="62" name="Ellipse 61">
            <a:extLst>
              <a:ext uri="{FF2B5EF4-FFF2-40B4-BE49-F238E27FC236}">
                <a16:creationId xmlns:a16="http://schemas.microsoft.com/office/drawing/2014/main" id="{C65D950C-58B4-BAC9-3EEF-77DA8C2E1B98}"/>
              </a:ext>
            </a:extLst>
          </p:cNvPr>
          <p:cNvSpPr/>
          <p:nvPr/>
        </p:nvSpPr>
        <p:spPr>
          <a:xfrm>
            <a:off x="4963137" y="524095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09DF4F89-C761-8284-1DA5-92683E76677A}"/>
              </a:ext>
            </a:extLst>
          </p:cNvPr>
          <p:cNvGrpSpPr/>
          <p:nvPr/>
        </p:nvGrpSpPr>
        <p:grpSpPr>
          <a:xfrm>
            <a:off x="6141286" y="4615494"/>
            <a:ext cx="2512549" cy="1162713"/>
            <a:chOff x="217715" y="4137614"/>
            <a:chExt cx="3276600" cy="1631813"/>
          </a:xfrm>
        </p:grpSpPr>
        <p:sp>
          <p:nvSpPr>
            <p:cNvPr id="64" name="Rectangle : coins arrondis 63">
              <a:extLst>
                <a:ext uri="{FF2B5EF4-FFF2-40B4-BE49-F238E27FC236}">
                  <a16:creationId xmlns:a16="http://schemas.microsoft.com/office/drawing/2014/main" id="{40A19F1F-CE63-060B-615E-AD3DCB58A330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60AE5FA2-31B8-6B5A-4854-2C1C1E4CB48D}"/>
                </a:ext>
              </a:extLst>
            </p:cNvPr>
            <p:cNvCxnSpPr>
              <a:stCxn id="64" idx="0"/>
              <a:endCxn id="6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Ellipse 65">
            <a:extLst>
              <a:ext uri="{FF2B5EF4-FFF2-40B4-BE49-F238E27FC236}">
                <a16:creationId xmlns:a16="http://schemas.microsoft.com/office/drawing/2014/main" id="{332E4ABA-B370-9E85-6C09-53B7C2969A2D}"/>
              </a:ext>
            </a:extLst>
          </p:cNvPr>
          <p:cNvSpPr/>
          <p:nvPr/>
        </p:nvSpPr>
        <p:spPr>
          <a:xfrm>
            <a:off x="7527137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757BD10A-CF58-D303-63A0-D5F855621743}"/>
              </a:ext>
            </a:extLst>
          </p:cNvPr>
          <p:cNvSpPr/>
          <p:nvPr/>
        </p:nvSpPr>
        <p:spPr>
          <a:xfrm>
            <a:off x="7530468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EFDD08F0-ACD7-06C7-2DA9-45F5B593C8EE}"/>
              </a:ext>
            </a:extLst>
          </p:cNvPr>
          <p:cNvSpPr/>
          <p:nvPr/>
        </p:nvSpPr>
        <p:spPr>
          <a:xfrm>
            <a:off x="7523511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D604576E-31C6-8D6E-B1C5-4522FA1D6895}"/>
              </a:ext>
            </a:extLst>
          </p:cNvPr>
          <p:cNvSpPr/>
          <p:nvPr/>
        </p:nvSpPr>
        <p:spPr>
          <a:xfrm>
            <a:off x="8216875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DFE760BB-986C-526D-5CC2-E3058C50E919}"/>
              </a:ext>
            </a:extLst>
          </p:cNvPr>
          <p:cNvSpPr/>
          <p:nvPr/>
        </p:nvSpPr>
        <p:spPr>
          <a:xfrm>
            <a:off x="8226875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39C1F540-61C7-1C80-6C03-DD61782DF5B5}"/>
              </a:ext>
            </a:extLst>
          </p:cNvPr>
          <p:cNvSpPr/>
          <p:nvPr/>
        </p:nvSpPr>
        <p:spPr>
          <a:xfrm>
            <a:off x="8226875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34DC7DBF-CD63-360D-6825-38E4CB588D2A}"/>
              </a:ext>
            </a:extLst>
          </p:cNvPr>
          <p:cNvSpPr/>
          <p:nvPr/>
        </p:nvSpPr>
        <p:spPr>
          <a:xfrm>
            <a:off x="7860962" y="468847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8B089CC9-922F-E311-2F8A-0245162C9B24}"/>
              </a:ext>
            </a:extLst>
          </p:cNvPr>
          <p:cNvGrpSpPr/>
          <p:nvPr/>
        </p:nvGrpSpPr>
        <p:grpSpPr>
          <a:xfrm>
            <a:off x="6365631" y="5936517"/>
            <a:ext cx="733064" cy="861774"/>
            <a:chOff x="2111829" y="624956"/>
            <a:chExt cx="1066800" cy="1165102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29AD8EE0-E87C-2E77-6381-CE6A3926C3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3B9AE5C3-BA6A-BE75-CBFE-4F36DB28A43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D3A1899B-6BA1-D319-C451-CA81EC6E8C1F}"/>
              </a:ext>
            </a:extLst>
          </p:cNvPr>
          <p:cNvGrpSpPr/>
          <p:nvPr/>
        </p:nvGrpSpPr>
        <p:grpSpPr>
          <a:xfrm>
            <a:off x="7652864" y="5936517"/>
            <a:ext cx="733064" cy="861774"/>
            <a:chOff x="2111829" y="624956"/>
            <a:chExt cx="1066800" cy="1165102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CD15468D-BD7B-D7CA-C06C-F3A1854BE7E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A9310A23-D23B-A443-59E7-1ABE0F326A7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sp>
        <p:nvSpPr>
          <p:cNvPr id="79" name="Ellipse 78">
            <a:extLst>
              <a:ext uri="{FF2B5EF4-FFF2-40B4-BE49-F238E27FC236}">
                <a16:creationId xmlns:a16="http://schemas.microsoft.com/office/drawing/2014/main" id="{8667E0E4-4D40-9D02-1649-837E3B8100BD}"/>
              </a:ext>
            </a:extLst>
          </p:cNvPr>
          <p:cNvSpPr/>
          <p:nvPr/>
        </p:nvSpPr>
        <p:spPr>
          <a:xfrm>
            <a:off x="7855997" y="507299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B339B4E2-81B0-B966-A247-A1506C4F7643}"/>
              </a:ext>
            </a:extLst>
          </p:cNvPr>
          <p:cNvSpPr/>
          <p:nvPr/>
        </p:nvSpPr>
        <p:spPr>
          <a:xfrm>
            <a:off x="3782730" y="57280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0761C387-D0A4-6BB7-9000-20E50B949532}"/>
              </a:ext>
            </a:extLst>
          </p:cNvPr>
          <p:cNvSpPr/>
          <p:nvPr/>
        </p:nvSpPr>
        <p:spPr>
          <a:xfrm>
            <a:off x="6651496" y="78057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3804AB3-5339-1EF3-A97F-9528905BACA6}"/>
              </a:ext>
            </a:extLst>
          </p:cNvPr>
          <p:cNvSpPr/>
          <p:nvPr/>
        </p:nvSpPr>
        <p:spPr>
          <a:xfrm>
            <a:off x="9762878" y="54523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598556DB-BC6A-E42C-0DCC-A26B99FB672B}"/>
              </a:ext>
            </a:extLst>
          </p:cNvPr>
          <p:cNvSpPr/>
          <p:nvPr/>
        </p:nvSpPr>
        <p:spPr>
          <a:xfrm>
            <a:off x="338302" y="280725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5FB41678-B3FC-C2E0-3430-5429495C252C}"/>
              </a:ext>
            </a:extLst>
          </p:cNvPr>
          <p:cNvSpPr/>
          <p:nvPr/>
        </p:nvSpPr>
        <p:spPr>
          <a:xfrm>
            <a:off x="3754114" y="284811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D51E18E8-1CE1-867F-BF6D-DBDF9265849A}"/>
              </a:ext>
            </a:extLst>
          </p:cNvPr>
          <p:cNvSpPr/>
          <p:nvPr/>
        </p:nvSpPr>
        <p:spPr>
          <a:xfrm>
            <a:off x="6297955" y="31597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3FEE3F02-4462-CBB4-1028-485CCF9E2829}"/>
              </a:ext>
            </a:extLst>
          </p:cNvPr>
          <p:cNvSpPr/>
          <p:nvPr/>
        </p:nvSpPr>
        <p:spPr>
          <a:xfrm>
            <a:off x="9559472" y="285456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3E7C6868-4887-86C5-55C7-829F72A62191}"/>
              </a:ext>
            </a:extLst>
          </p:cNvPr>
          <p:cNvSpPr/>
          <p:nvPr/>
        </p:nvSpPr>
        <p:spPr>
          <a:xfrm>
            <a:off x="1028916" y="544565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CBB2908C-DC04-7B03-216A-2D3D0B7F1B76}"/>
              </a:ext>
            </a:extLst>
          </p:cNvPr>
          <p:cNvSpPr/>
          <p:nvPr/>
        </p:nvSpPr>
        <p:spPr>
          <a:xfrm>
            <a:off x="3720202" y="506670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20784368-9DF1-BD4E-E86C-0AFF09E323CA}"/>
              </a:ext>
            </a:extLst>
          </p:cNvPr>
          <p:cNvSpPr/>
          <p:nvPr/>
        </p:nvSpPr>
        <p:spPr>
          <a:xfrm>
            <a:off x="7876506" y="542996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ext Box 4">
            <a:extLst>
              <a:ext uri="{FF2B5EF4-FFF2-40B4-BE49-F238E27FC236}">
                <a16:creationId xmlns:a16="http://schemas.microsoft.com/office/drawing/2014/main" id="{8332C6EC-27EA-8CC5-B960-C928F3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9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2DA213E-2DD8-9BD0-D736-67D9677EEDC9}"/>
              </a:ext>
            </a:extLst>
          </p:cNvPr>
          <p:cNvSpPr/>
          <p:nvPr/>
        </p:nvSpPr>
        <p:spPr>
          <a:xfrm>
            <a:off x="2200275" y="2803068"/>
            <a:ext cx="7791450" cy="1251863"/>
          </a:xfrm>
          <a:prstGeom prst="roundRect">
            <a:avLst/>
          </a:prstGeom>
          <a:solidFill>
            <a:srgbClr val="DBD5F0"/>
          </a:solidFill>
          <a:ln w="38100">
            <a:solidFill>
              <a:srgbClr val="8F7DD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>
                <a:solidFill>
                  <a:srgbClr val="8F7DD1"/>
                </a:solidFill>
                <a:latin typeface="Acceseditionsscript Normal" panose="00000500000000000000" pitchFamily="50" charset="0"/>
              </a:rPr>
              <a:t>Dominos du 10</a:t>
            </a:r>
          </a:p>
        </p:txBody>
      </p:sp>
    </p:spTree>
    <p:extLst>
      <p:ext uri="{BB962C8B-B14F-4D97-AF65-F5344CB8AC3E}">
        <p14:creationId xmlns:p14="http://schemas.microsoft.com/office/powerpoint/2010/main" val="205410879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262022" y="365331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262022" y="460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1262022" y="556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97180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97180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97180" y="502475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666FCBF-AEF2-4934-3D8B-3AF08DD4278A}"/>
              </a:ext>
            </a:extLst>
          </p:cNvPr>
          <p:cNvSpPr/>
          <p:nvPr/>
        </p:nvSpPr>
        <p:spPr>
          <a:xfrm>
            <a:off x="2026864" y="406903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8B7B386-02B6-8888-1F4E-66146C4D6F18}"/>
              </a:ext>
            </a:extLst>
          </p:cNvPr>
          <p:cNvSpPr/>
          <p:nvPr/>
        </p:nvSpPr>
        <p:spPr>
          <a:xfrm>
            <a:off x="2026864" y="315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A432625-5778-0A72-3568-6597EBAF721B}"/>
              </a:ext>
            </a:extLst>
          </p:cNvPr>
          <p:cNvSpPr/>
          <p:nvPr/>
        </p:nvSpPr>
        <p:spPr>
          <a:xfrm>
            <a:off x="2026864" y="50617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917BC128-5BA9-5091-37B2-4EE03379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69CD668-1C85-BD0C-0653-830398BDFF08}"/>
              </a:ext>
            </a:extLst>
          </p:cNvPr>
          <p:cNvSpPr/>
          <p:nvPr/>
        </p:nvSpPr>
        <p:spPr>
          <a:xfrm>
            <a:off x="1262022" y="2712191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5170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39506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33710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3892212" y="354448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4756604" y="354448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3957522" y="452844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4786236" y="452844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1680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39506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33710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4382090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725716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4373305" y="3988443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4382090" y="4963808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0164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39506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33710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4377697" y="357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4358839" y="455604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3933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9DD72D06-BB9E-0887-1EA8-860DD48FB747}"/>
              </a:ext>
            </a:extLst>
          </p:cNvPr>
          <p:cNvGrpSpPr/>
          <p:nvPr/>
        </p:nvGrpSpPr>
        <p:grpSpPr>
          <a:xfrm>
            <a:off x="5196000" y="-275044"/>
            <a:ext cx="1800000" cy="2400657"/>
            <a:chOff x="5018314" y="-180000"/>
            <a:chExt cx="1800000" cy="240065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1FAA893-8E31-ED58-6434-7B43D11B85D5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56863036-9EDC-DB3A-F304-65FBE4DBCA0C}"/>
                </a:ext>
              </a:extLst>
            </p:cNvPr>
            <p:cNvSpPr txBox="1"/>
            <p:nvPr/>
          </p:nvSpPr>
          <p:spPr>
            <a:xfrm>
              <a:off x="5276056" y="-180000"/>
              <a:ext cx="1284515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1301313" y="342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1301313" y="478527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2C007B0F-77CE-9884-AE89-E956EA661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605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39506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33710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72571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0828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5395069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333710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4439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7257161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4358840" y="399497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4539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52225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5395069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5864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3360326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546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52225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7205436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5864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4442461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897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5395069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52225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7205436" y="358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5864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05436" y="460701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3364921" y="49390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2702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205436" y="49705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52225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7205436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5864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7205436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4358839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1218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3F58F9E-D40B-B57E-3C18-B6B83280749E}"/>
              </a:ext>
            </a:extLst>
          </p:cNvPr>
          <p:cNvGrpSpPr/>
          <p:nvPr/>
        </p:nvGrpSpPr>
        <p:grpSpPr>
          <a:xfrm>
            <a:off x="3197678" y="2928258"/>
            <a:ext cx="5796643" cy="2716464"/>
            <a:chOff x="217715" y="4137614"/>
            <a:chExt cx="3276600" cy="163181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EA935847-48F0-F4E9-BBE9-4EDC7573C0AB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C648BD8-25DF-7218-0178-1F1CD5F1EE18}"/>
                </a:ext>
              </a:extLst>
            </p:cNvPr>
            <p:cNvCxnSpPr>
              <a:stCxn id="13" idx="0"/>
              <a:endCxn id="1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lipse 17">
            <a:extLst>
              <a:ext uri="{FF2B5EF4-FFF2-40B4-BE49-F238E27FC236}">
                <a16:creationId xmlns:a16="http://schemas.microsoft.com/office/drawing/2014/main" id="{1D43D39A-C4AB-3B13-9961-F9258560A93D}"/>
              </a:ext>
            </a:extLst>
          </p:cNvPr>
          <p:cNvSpPr/>
          <p:nvPr/>
        </p:nvSpPr>
        <p:spPr>
          <a:xfrm>
            <a:off x="7569997" y="4465857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731219A-62B4-0916-1909-B3A4F2479E9E}"/>
              </a:ext>
            </a:extLst>
          </p:cNvPr>
          <p:cNvSpPr/>
          <p:nvPr/>
        </p:nvSpPr>
        <p:spPr>
          <a:xfrm>
            <a:off x="8152225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DC1DB7C-647A-39BA-C95B-B352838BD86B}"/>
              </a:ext>
            </a:extLst>
          </p:cNvPr>
          <p:cNvSpPr/>
          <p:nvPr/>
        </p:nvSpPr>
        <p:spPr>
          <a:xfrm>
            <a:off x="7569997" y="3524745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EEFDC94-1077-98EE-0866-C6463C1F07E5}"/>
              </a:ext>
            </a:extLst>
          </p:cNvPr>
          <p:cNvSpPr/>
          <p:nvPr/>
        </p:nvSpPr>
        <p:spPr>
          <a:xfrm>
            <a:off x="6258648" y="401649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C3066C8-CC85-6C78-47B7-0E425CEA797D}"/>
              </a:ext>
            </a:extLst>
          </p:cNvPr>
          <p:cNvSpPr/>
          <p:nvPr/>
        </p:nvSpPr>
        <p:spPr>
          <a:xfrm>
            <a:off x="6865090" y="4430500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4839E72-39D3-C035-AB16-E87E02B959D0}"/>
              </a:ext>
            </a:extLst>
          </p:cNvPr>
          <p:cNvSpPr/>
          <p:nvPr/>
        </p:nvSpPr>
        <p:spPr>
          <a:xfrm>
            <a:off x="6854238" y="358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4B4160-1688-2BEF-70F0-D3493F8E365C}"/>
              </a:ext>
            </a:extLst>
          </p:cNvPr>
          <p:cNvSpPr/>
          <p:nvPr/>
        </p:nvSpPr>
        <p:spPr>
          <a:xfrm>
            <a:off x="8152225" y="3032999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546DC73-6AAE-4559-CCED-0B1B70A3C2A6}"/>
              </a:ext>
            </a:extLst>
          </p:cNvPr>
          <p:cNvSpPr/>
          <p:nvPr/>
        </p:nvSpPr>
        <p:spPr>
          <a:xfrm>
            <a:off x="815396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A9540B6-8C27-1A5A-2E1B-AB6B23DFEBC8}"/>
              </a:ext>
            </a:extLst>
          </p:cNvPr>
          <p:cNvSpPr/>
          <p:nvPr/>
        </p:nvSpPr>
        <p:spPr>
          <a:xfrm>
            <a:off x="6258648" y="3044406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4B8DF5C-E616-375B-C2F8-938C8B130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170" y="6489369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5855A41-C2DD-A9E3-EB66-2A3EE57B794E}"/>
              </a:ext>
            </a:extLst>
          </p:cNvPr>
          <p:cNvGrpSpPr/>
          <p:nvPr/>
        </p:nvGrpSpPr>
        <p:grpSpPr>
          <a:xfrm>
            <a:off x="4076154" y="-122644"/>
            <a:ext cx="4039690" cy="2400657"/>
            <a:chOff x="4530384" y="-180000"/>
            <a:chExt cx="2775858" cy="2400657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D8CF71B-2B16-08EB-B267-149D5A336B46}"/>
                </a:ext>
              </a:extLst>
            </p:cNvPr>
            <p:cNvSpPr/>
            <p:nvPr/>
          </p:nvSpPr>
          <p:spPr>
            <a:xfrm>
              <a:off x="5018314" y="120329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2C39AFB-B44B-7062-B2D9-CF652B8EA8B3}"/>
                </a:ext>
              </a:extLst>
            </p:cNvPr>
            <p:cNvSpPr txBox="1"/>
            <p:nvPr/>
          </p:nvSpPr>
          <p:spPr>
            <a:xfrm>
              <a:off x="4530384" y="-180000"/>
              <a:ext cx="2775858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" name="Ellipse 20">
            <a:extLst>
              <a:ext uri="{FF2B5EF4-FFF2-40B4-BE49-F238E27FC236}">
                <a16:creationId xmlns:a16="http://schemas.microsoft.com/office/drawing/2014/main" id="{F95D9C50-5571-0902-5DD9-C87E03B7852A}"/>
              </a:ext>
            </a:extLst>
          </p:cNvPr>
          <p:cNvSpPr/>
          <p:nvPr/>
        </p:nvSpPr>
        <p:spPr>
          <a:xfrm>
            <a:off x="6258648" y="4915224"/>
            <a:ext cx="576000" cy="54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8527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8E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C8CFE6C6-AC09-DBA2-369F-F762250C766D}"/>
              </a:ext>
            </a:extLst>
          </p:cNvPr>
          <p:cNvGrpSpPr/>
          <p:nvPr/>
        </p:nvGrpSpPr>
        <p:grpSpPr>
          <a:xfrm>
            <a:off x="3303079" y="152704"/>
            <a:ext cx="2512549" cy="1162713"/>
            <a:chOff x="217715" y="4137614"/>
            <a:chExt cx="3276600" cy="1631813"/>
          </a:xfrm>
        </p:grpSpPr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799597BD-987E-084E-FF56-7F1C1B31F8B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6C5C6FB9-F033-9133-E55B-3E07A0F83448}"/>
                </a:ext>
              </a:extLst>
            </p:cNvPr>
            <p:cNvCxnSpPr>
              <a:stCxn id="3" idx="0"/>
              <a:endCxn id="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E2191C5-5940-7D2E-5386-7D2DEFA89162}"/>
              </a:ext>
            </a:extLst>
          </p:cNvPr>
          <p:cNvGrpSpPr/>
          <p:nvPr/>
        </p:nvGrpSpPr>
        <p:grpSpPr>
          <a:xfrm>
            <a:off x="3449135" y="1360705"/>
            <a:ext cx="976968" cy="861774"/>
            <a:chOff x="2111829" y="624956"/>
            <a:chExt cx="1066800" cy="1165102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2ECC3D29-F1ED-BCFC-2E6D-4C43D6F89B77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93833BBD-895A-BB14-E4BB-F9B5438E67E4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B4F0B0E4-F0F6-5509-92EC-F36823D4CB10}"/>
              </a:ext>
            </a:extLst>
          </p:cNvPr>
          <p:cNvGrpSpPr/>
          <p:nvPr/>
        </p:nvGrpSpPr>
        <p:grpSpPr>
          <a:xfrm>
            <a:off x="4818261" y="1355441"/>
            <a:ext cx="733064" cy="861774"/>
            <a:chOff x="2111829" y="624956"/>
            <a:chExt cx="1066800" cy="1165102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07C7AEAD-B760-B41C-9878-EA109C02FFAB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09CC883-88E1-EE79-D232-8BBF766D094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grpSp>
        <p:nvGrpSpPr>
          <p:cNvPr id="108" name="Groupe 107">
            <a:extLst>
              <a:ext uri="{FF2B5EF4-FFF2-40B4-BE49-F238E27FC236}">
                <a16:creationId xmlns:a16="http://schemas.microsoft.com/office/drawing/2014/main" id="{5C104F51-684D-668A-AA6C-BBE25C34BE33}"/>
              </a:ext>
            </a:extLst>
          </p:cNvPr>
          <p:cNvGrpSpPr/>
          <p:nvPr/>
        </p:nvGrpSpPr>
        <p:grpSpPr>
          <a:xfrm>
            <a:off x="6191165" y="116709"/>
            <a:ext cx="2512549" cy="1162713"/>
            <a:chOff x="217715" y="4137614"/>
            <a:chExt cx="3276600" cy="1631813"/>
          </a:xfrm>
        </p:grpSpPr>
        <p:sp>
          <p:nvSpPr>
            <p:cNvPr id="109" name="Rectangle : coins arrondis 108">
              <a:extLst>
                <a:ext uri="{FF2B5EF4-FFF2-40B4-BE49-F238E27FC236}">
                  <a16:creationId xmlns:a16="http://schemas.microsoft.com/office/drawing/2014/main" id="{76DE704E-9F8D-B526-C6DB-F94E09ED9E96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E41D5972-D56E-0EC9-7544-E55A0A24E20C}"/>
                </a:ext>
              </a:extLst>
            </p:cNvPr>
            <p:cNvCxnSpPr>
              <a:stCxn id="109" idx="0"/>
              <a:endCxn id="10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e 110">
            <a:extLst>
              <a:ext uri="{FF2B5EF4-FFF2-40B4-BE49-F238E27FC236}">
                <a16:creationId xmlns:a16="http://schemas.microsoft.com/office/drawing/2014/main" id="{ED2BA6B1-6C08-227C-8003-FE81C9CE3A0A}"/>
              </a:ext>
            </a:extLst>
          </p:cNvPr>
          <p:cNvGrpSpPr/>
          <p:nvPr/>
        </p:nvGrpSpPr>
        <p:grpSpPr>
          <a:xfrm>
            <a:off x="6419114" y="1319446"/>
            <a:ext cx="733064" cy="861774"/>
            <a:chOff x="2111829" y="624956"/>
            <a:chExt cx="1066800" cy="1165102"/>
          </a:xfrm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1F01E2A-15C6-96DC-6322-A0D71EA8357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78259598-4DFD-CC9C-406D-59FE1750767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1377C73-FF20-32E3-7B4A-D471EAC7E8AF}"/>
              </a:ext>
            </a:extLst>
          </p:cNvPr>
          <p:cNvGrpSpPr/>
          <p:nvPr/>
        </p:nvGrpSpPr>
        <p:grpSpPr>
          <a:xfrm>
            <a:off x="7706347" y="1319446"/>
            <a:ext cx="733064" cy="861774"/>
            <a:chOff x="2111829" y="624956"/>
            <a:chExt cx="1066800" cy="1165102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8A252D-A4CE-6B3F-C339-28479CCE28E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AD7DB6EC-D34C-1AAD-BAA1-773FE91FB40C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sp>
        <p:nvSpPr>
          <p:cNvPr id="117" name="Ellipse 116">
            <a:extLst>
              <a:ext uri="{FF2B5EF4-FFF2-40B4-BE49-F238E27FC236}">
                <a16:creationId xmlns:a16="http://schemas.microsoft.com/office/drawing/2014/main" id="{927F072E-35B3-C58C-B1A9-D2846919279A}"/>
              </a:ext>
            </a:extLst>
          </p:cNvPr>
          <p:cNvSpPr/>
          <p:nvPr/>
        </p:nvSpPr>
        <p:spPr>
          <a:xfrm>
            <a:off x="6256877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1514E709-73FB-9994-E5B8-59632E6B05CF}"/>
              </a:ext>
            </a:extLst>
          </p:cNvPr>
          <p:cNvSpPr/>
          <p:nvPr/>
        </p:nvSpPr>
        <p:spPr>
          <a:xfrm>
            <a:off x="7030231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9173B92-53E8-8CF0-FDEE-89708A34D892}"/>
              </a:ext>
            </a:extLst>
          </p:cNvPr>
          <p:cNvSpPr/>
          <p:nvPr/>
        </p:nvSpPr>
        <p:spPr>
          <a:xfrm>
            <a:off x="6260951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2E417285-9A21-06F7-66EB-F06E67093E80}"/>
              </a:ext>
            </a:extLst>
          </p:cNvPr>
          <p:cNvSpPr/>
          <p:nvPr/>
        </p:nvSpPr>
        <p:spPr>
          <a:xfrm>
            <a:off x="7022104" y="2079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55482E77-35E8-7CCE-4439-8BA55D1EAD4B}"/>
              </a:ext>
            </a:extLst>
          </p:cNvPr>
          <p:cNvSpPr/>
          <p:nvPr/>
        </p:nvSpPr>
        <p:spPr>
          <a:xfrm>
            <a:off x="7949577" y="55124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434F5C42-730A-BDEA-8CDA-785553375BBA}"/>
              </a:ext>
            </a:extLst>
          </p:cNvPr>
          <p:cNvSpPr/>
          <p:nvPr/>
        </p:nvSpPr>
        <p:spPr>
          <a:xfrm>
            <a:off x="7026178" y="90913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A0C798C-C63E-8797-2474-6E48204045A8}"/>
              </a:ext>
            </a:extLst>
          </p:cNvPr>
          <p:cNvGrpSpPr/>
          <p:nvPr/>
        </p:nvGrpSpPr>
        <p:grpSpPr>
          <a:xfrm>
            <a:off x="9294397" y="89881"/>
            <a:ext cx="2512549" cy="1162713"/>
            <a:chOff x="217715" y="4137614"/>
            <a:chExt cx="3276600" cy="1631813"/>
          </a:xfrm>
        </p:grpSpPr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EE527F43-993B-4D4D-F76A-D3A94BBB393D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51B0A705-2DA7-6C20-FCD4-1BE39594291A}"/>
                </a:ext>
              </a:extLst>
            </p:cNvPr>
            <p:cNvCxnSpPr>
              <a:stCxn id="124" idx="0"/>
              <a:endCxn id="12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F56731A8-86CA-1F89-6B39-BE983DCB7B99}"/>
              </a:ext>
            </a:extLst>
          </p:cNvPr>
          <p:cNvGrpSpPr/>
          <p:nvPr/>
        </p:nvGrpSpPr>
        <p:grpSpPr>
          <a:xfrm>
            <a:off x="9522346" y="1292618"/>
            <a:ext cx="733064" cy="861774"/>
            <a:chOff x="2111829" y="624956"/>
            <a:chExt cx="1066800" cy="1165102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4657887-41D1-998D-B38D-2104F7345FF2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278E4BFA-41AF-33C4-61C9-901EB301756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700991FB-ED81-5290-BE89-43966F2A59B5}"/>
              </a:ext>
            </a:extLst>
          </p:cNvPr>
          <p:cNvGrpSpPr/>
          <p:nvPr/>
        </p:nvGrpSpPr>
        <p:grpSpPr>
          <a:xfrm>
            <a:off x="10809579" y="1292618"/>
            <a:ext cx="733064" cy="861774"/>
            <a:chOff x="2111829" y="624956"/>
            <a:chExt cx="1066800" cy="1165102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BA88DFB5-1F87-0DA8-8FA2-A9C0A7A1EC1A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D404009D-8F49-DFD9-3154-EC3796C0D7F6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2</a:t>
              </a:r>
            </a:p>
          </p:txBody>
        </p:sp>
      </p:grpSp>
      <p:sp>
        <p:nvSpPr>
          <p:cNvPr id="132" name="Ellipse 131">
            <a:extLst>
              <a:ext uri="{FF2B5EF4-FFF2-40B4-BE49-F238E27FC236}">
                <a16:creationId xmlns:a16="http://schemas.microsoft.com/office/drawing/2014/main" id="{9E8A0366-5661-3AA9-E85A-786F02325A4D}"/>
              </a:ext>
            </a:extLst>
          </p:cNvPr>
          <p:cNvSpPr/>
          <p:nvPr/>
        </p:nvSpPr>
        <p:spPr>
          <a:xfrm>
            <a:off x="9360109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5ADB7C2-3395-4A44-248F-E706CD6C3150}"/>
              </a:ext>
            </a:extLst>
          </p:cNvPr>
          <p:cNvSpPr/>
          <p:nvPr/>
        </p:nvSpPr>
        <p:spPr>
          <a:xfrm>
            <a:off x="1068399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4E80F677-A7B1-4FA7-25AE-10BBC54C9E3E}"/>
              </a:ext>
            </a:extLst>
          </p:cNvPr>
          <p:cNvSpPr/>
          <p:nvPr/>
        </p:nvSpPr>
        <p:spPr>
          <a:xfrm>
            <a:off x="9364183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990CAB17-4B2E-C290-014A-890C0DE187A2}"/>
              </a:ext>
            </a:extLst>
          </p:cNvPr>
          <p:cNvSpPr/>
          <p:nvPr/>
        </p:nvSpPr>
        <p:spPr>
          <a:xfrm>
            <a:off x="10125336" y="181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FFC882D2-BA9D-AD6D-3700-6502A977E5DE}"/>
              </a:ext>
            </a:extLst>
          </p:cNvPr>
          <p:cNvSpPr/>
          <p:nvPr/>
        </p:nvSpPr>
        <p:spPr>
          <a:xfrm>
            <a:off x="11385685" y="84401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873B8C88-FCBC-4ADE-7980-97F04C5A1512}"/>
              </a:ext>
            </a:extLst>
          </p:cNvPr>
          <p:cNvSpPr/>
          <p:nvPr/>
        </p:nvSpPr>
        <p:spPr>
          <a:xfrm>
            <a:off x="10129410" y="8823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866E6B6D-1EA8-C448-354F-A37B8438CDC5}"/>
              </a:ext>
            </a:extLst>
          </p:cNvPr>
          <p:cNvGrpSpPr/>
          <p:nvPr/>
        </p:nvGrpSpPr>
        <p:grpSpPr>
          <a:xfrm>
            <a:off x="283666" y="2345984"/>
            <a:ext cx="2512549" cy="1162713"/>
            <a:chOff x="217715" y="4137614"/>
            <a:chExt cx="3276600" cy="1631813"/>
          </a:xfrm>
        </p:grpSpPr>
        <p:sp>
          <p:nvSpPr>
            <p:cNvPr id="154" name="Rectangle : coins arrondis 153">
              <a:extLst>
                <a:ext uri="{FF2B5EF4-FFF2-40B4-BE49-F238E27FC236}">
                  <a16:creationId xmlns:a16="http://schemas.microsoft.com/office/drawing/2014/main" id="{6D889E4F-FF0C-CA8E-01FE-D9AEF8EA4B4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5" name="Connecteur droit 154">
              <a:extLst>
                <a:ext uri="{FF2B5EF4-FFF2-40B4-BE49-F238E27FC236}">
                  <a16:creationId xmlns:a16="http://schemas.microsoft.com/office/drawing/2014/main" id="{C1C3B22E-0C57-5D55-3A60-2CA60C7FDA60}"/>
                </a:ext>
              </a:extLst>
            </p:cNvPr>
            <p:cNvCxnSpPr>
              <a:stCxn id="154" idx="0"/>
              <a:endCxn id="15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6643B2C8-2A19-4C38-09DA-EFC00A0AFB45}"/>
              </a:ext>
            </a:extLst>
          </p:cNvPr>
          <p:cNvGrpSpPr/>
          <p:nvPr/>
        </p:nvGrpSpPr>
        <p:grpSpPr>
          <a:xfrm>
            <a:off x="511615" y="3548721"/>
            <a:ext cx="733064" cy="861774"/>
            <a:chOff x="2111829" y="624956"/>
            <a:chExt cx="1066800" cy="1165102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40093B3C-92C7-8D81-0E31-624B9F656E2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A7699D84-A0C5-5B04-16E6-AE2039A3031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grpSp>
        <p:nvGrpSpPr>
          <p:cNvPr id="159" name="Groupe 158">
            <a:extLst>
              <a:ext uri="{FF2B5EF4-FFF2-40B4-BE49-F238E27FC236}">
                <a16:creationId xmlns:a16="http://schemas.microsoft.com/office/drawing/2014/main" id="{B5AECAA6-82B5-EBB5-5B7E-8E99417BC192}"/>
              </a:ext>
            </a:extLst>
          </p:cNvPr>
          <p:cNvGrpSpPr/>
          <p:nvPr/>
        </p:nvGrpSpPr>
        <p:grpSpPr>
          <a:xfrm>
            <a:off x="1798848" y="3548721"/>
            <a:ext cx="733064" cy="861774"/>
            <a:chOff x="2111829" y="624956"/>
            <a:chExt cx="1066800" cy="1165102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4284D3E5-E0EE-E32E-1663-BF2D2528F26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C79BC346-D886-B239-6025-089F290B4B9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sp>
        <p:nvSpPr>
          <p:cNvPr id="162" name="Ellipse 161">
            <a:extLst>
              <a:ext uri="{FF2B5EF4-FFF2-40B4-BE49-F238E27FC236}">
                <a16:creationId xmlns:a16="http://schemas.microsoft.com/office/drawing/2014/main" id="{B41E17A8-EAE6-9A79-8579-874CEE8C27CD}"/>
              </a:ext>
            </a:extLst>
          </p:cNvPr>
          <p:cNvSpPr/>
          <p:nvPr/>
        </p:nvSpPr>
        <p:spPr>
          <a:xfrm>
            <a:off x="349378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3B7A04B5-3287-ADD0-5668-020E965771D5}"/>
              </a:ext>
            </a:extLst>
          </p:cNvPr>
          <p:cNvSpPr/>
          <p:nvPr/>
        </p:nvSpPr>
        <p:spPr>
          <a:xfrm>
            <a:off x="1673265" y="243725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0A6D151C-2245-11BC-225F-F0DA1646B256}"/>
              </a:ext>
            </a:extLst>
          </p:cNvPr>
          <p:cNvSpPr/>
          <p:nvPr/>
        </p:nvSpPr>
        <p:spPr>
          <a:xfrm>
            <a:off x="344146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78B0366-47AA-F70A-D7FC-A96B28CEA516}"/>
              </a:ext>
            </a:extLst>
          </p:cNvPr>
          <p:cNvSpPr/>
          <p:nvPr/>
        </p:nvSpPr>
        <p:spPr>
          <a:xfrm>
            <a:off x="1118679" y="241895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982DBEB9-57F3-BD29-6B85-4F05328F625A}"/>
              </a:ext>
            </a:extLst>
          </p:cNvPr>
          <p:cNvSpPr/>
          <p:nvPr/>
        </p:nvSpPr>
        <p:spPr>
          <a:xfrm>
            <a:off x="2374954" y="310011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86621714-78AE-5755-158E-1996AAEA982B}"/>
              </a:ext>
            </a:extLst>
          </p:cNvPr>
          <p:cNvSpPr/>
          <p:nvPr/>
        </p:nvSpPr>
        <p:spPr>
          <a:xfrm>
            <a:off x="1118679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E4DBF74B-CF98-01DF-F5B3-04B796381EC6}"/>
              </a:ext>
            </a:extLst>
          </p:cNvPr>
          <p:cNvGrpSpPr/>
          <p:nvPr/>
        </p:nvGrpSpPr>
        <p:grpSpPr>
          <a:xfrm>
            <a:off x="3251721" y="2379579"/>
            <a:ext cx="2512549" cy="1162713"/>
            <a:chOff x="217715" y="4137614"/>
            <a:chExt cx="3276600" cy="1631813"/>
          </a:xfrm>
        </p:grpSpPr>
        <p:sp>
          <p:nvSpPr>
            <p:cNvPr id="169" name="Rectangle : coins arrondis 168">
              <a:extLst>
                <a:ext uri="{FF2B5EF4-FFF2-40B4-BE49-F238E27FC236}">
                  <a16:creationId xmlns:a16="http://schemas.microsoft.com/office/drawing/2014/main" id="{E34FE659-61FB-087A-8414-A586F9741267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70" name="Connecteur droit 169">
              <a:extLst>
                <a:ext uri="{FF2B5EF4-FFF2-40B4-BE49-F238E27FC236}">
                  <a16:creationId xmlns:a16="http://schemas.microsoft.com/office/drawing/2014/main" id="{66CD8241-2261-551E-B8DA-DF0896E2E20C}"/>
                </a:ext>
              </a:extLst>
            </p:cNvPr>
            <p:cNvCxnSpPr>
              <a:stCxn id="169" idx="0"/>
              <a:endCxn id="16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7297B698-4D35-4A27-D8D0-9BBFF24F3608}"/>
              </a:ext>
            </a:extLst>
          </p:cNvPr>
          <p:cNvGrpSpPr/>
          <p:nvPr/>
        </p:nvGrpSpPr>
        <p:grpSpPr>
          <a:xfrm>
            <a:off x="3479670" y="3582316"/>
            <a:ext cx="733064" cy="861774"/>
            <a:chOff x="2111829" y="624956"/>
            <a:chExt cx="1066800" cy="1165102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5F6FC598-3673-C3B8-BFA2-BD05EFE249D0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C494942E-7222-E9AF-8533-4F4EAC0FB701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E2B7894E-BEF4-5492-9848-F3E94587CE11}"/>
              </a:ext>
            </a:extLst>
          </p:cNvPr>
          <p:cNvGrpSpPr/>
          <p:nvPr/>
        </p:nvGrpSpPr>
        <p:grpSpPr>
          <a:xfrm>
            <a:off x="4766903" y="3582316"/>
            <a:ext cx="733064" cy="861774"/>
            <a:chOff x="2111829" y="624956"/>
            <a:chExt cx="1066800" cy="1165102"/>
          </a:xfrm>
        </p:grpSpPr>
        <p:sp>
          <p:nvSpPr>
            <p:cNvPr id="175" name="Ellipse 174">
              <a:extLst>
                <a:ext uri="{FF2B5EF4-FFF2-40B4-BE49-F238E27FC236}">
                  <a16:creationId xmlns:a16="http://schemas.microsoft.com/office/drawing/2014/main" id="{D9C3D2E9-E7B2-3111-6DC8-D45B56C499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A7A12F3D-4971-D356-A497-123891B4DF1A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sp>
        <p:nvSpPr>
          <p:cNvPr id="177" name="Ellipse 176">
            <a:extLst>
              <a:ext uri="{FF2B5EF4-FFF2-40B4-BE49-F238E27FC236}">
                <a16:creationId xmlns:a16="http://schemas.microsoft.com/office/drawing/2014/main" id="{8B5DAF54-1D1C-AF34-64CA-875852D8B5D8}"/>
              </a:ext>
            </a:extLst>
          </p:cNvPr>
          <p:cNvSpPr/>
          <p:nvPr/>
        </p:nvSpPr>
        <p:spPr>
          <a:xfrm>
            <a:off x="3371646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9DEA4981-D14C-711A-458B-9A1153F37189}"/>
              </a:ext>
            </a:extLst>
          </p:cNvPr>
          <p:cNvSpPr/>
          <p:nvPr/>
        </p:nvSpPr>
        <p:spPr>
          <a:xfrm>
            <a:off x="464132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F6D4F717-BCAB-74F8-A537-E1109BA97804}"/>
              </a:ext>
            </a:extLst>
          </p:cNvPr>
          <p:cNvSpPr/>
          <p:nvPr/>
        </p:nvSpPr>
        <p:spPr>
          <a:xfrm>
            <a:off x="4627110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4BB169DE-4043-7F90-8E2A-6DBBC1C1FFAF}"/>
              </a:ext>
            </a:extLst>
          </p:cNvPr>
          <p:cNvSpPr/>
          <p:nvPr/>
        </p:nvSpPr>
        <p:spPr>
          <a:xfrm>
            <a:off x="5327310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9DF6534-7A80-3363-6A72-A53AB32EB46B}"/>
              </a:ext>
            </a:extLst>
          </p:cNvPr>
          <p:cNvSpPr/>
          <p:nvPr/>
        </p:nvSpPr>
        <p:spPr>
          <a:xfrm>
            <a:off x="5343009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69880296-6FC5-D342-E533-0EBA703CD6CF}"/>
              </a:ext>
            </a:extLst>
          </p:cNvPr>
          <p:cNvSpPr/>
          <p:nvPr/>
        </p:nvSpPr>
        <p:spPr>
          <a:xfrm>
            <a:off x="4086734" y="317200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3" name="Groupe 182">
            <a:extLst>
              <a:ext uri="{FF2B5EF4-FFF2-40B4-BE49-F238E27FC236}">
                <a16:creationId xmlns:a16="http://schemas.microsoft.com/office/drawing/2014/main" id="{C3849D29-72EC-D9BA-46DA-7CCE10777363}"/>
              </a:ext>
            </a:extLst>
          </p:cNvPr>
          <p:cNvGrpSpPr/>
          <p:nvPr/>
        </p:nvGrpSpPr>
        <p:grpSpPr>
          <a:xfrm>
            <a:off x="6142219" y="2379579"/>
            <a:ext cx="2512549" cy="1162713"/>
            <a:chOff x="217715" y="4137614"/>
            <a:chExt cx="3276600" cy="1631813"/>
          </a:xfrm>
        </p:grpSpPr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8A180B17-DC5B-251D-6028-01D72F48A68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5" name="Connecteur droit 184">
              <a:extLst>
                <a:ext uri="{FF2B5EF4-FFF2-40B4-BE49-F238E27FC236}">
                  <a16:creationId xmlns:a16="http://schemas.microsoft.com/office/drawing/2014/main" id="{0FDAAC5B-E13A-F3DA-E6B0-ADE87462DE02}"/>
                </a:ext>
              </a:extLst>
            </p:cNvPr>
            <p:cNvCxnSpPr>
              <a:stCxn id="184" idx="0"/>
              <a:endCxn id="18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3D0C993B-C166-4CB1-D55B-BB062E3CF9C8}"/>
              </a:ext>
            </a:extLst>
          </p:cNvPr>
          <p:cNvGrpSpPr/>
          <p:nvPr/>
        </p:nvGrpSpPr>
        <p:grpSpPr>
          <a:xfrm>
            <a:off x="6370168" y="3582316"/>
            <a:ext cx="733064" cy="861774"/>
            <a:chOff x="2111829" y="624956"/>
            <a:chExt cx="1066800" cy="1165102"/>
          </a:xfrm>
        </p:grpSpPr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89EB7661-D9A2-A76C-B1E3-A06A8D9DE123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62B03B4A-7E4B-C3D4-8BF3-F2BBD5D8BCDF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grpSp>
        <p:nvGrpSpPr>
          <p:cNvPr id="189" name="Groupe 188">
            <a:extLst>
              <a:ext uri="{FF2B5EF4-FFF2-40B4-BE49-F238E27FC236}">
                <a16:creationId xmlns:a16="http://schemas.microsoft.com/office/drawing/2014/main" id="{16E72A21-598E-89A8-9F09-31FCA8024DE4}"/>
              </a:ext>
            </a:extLst>
          </p:cNvPr>
          <p:cNvGrpSpPr/>
          <p:nvPr/>
        </p:nvGrpSpPr>
        <p:grpSpPr>
          <a:xfrm>
            <a:off x="7657401" y="3582316"/>
            <a:ext cx="733064" cy="861774"/>
            <a:chOff x="2111829" y="624956"/>
            <a:chExt cx="1066800" cy="1165102"/>
          </a:xfrm>
        </p:grpSpPr>
        <p:sp>
          <p:nvSpPr>
            <p:cNvPr id="190" name="Ellipse 189">
              <a:extLst>
                <a:ext uri="{FF2B5EF4-FFF2-40B4-BE49-F238E27FC236}">
                  <a16:creationId xmlns:a16="http://schemas.microsoft.com/office/drawing/2014/main" id="{FE966A34-DDCC-D0FE-8FDB-4F93D659383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ZoneTexte 190">
              <a:extLst>
                <a:ext uri="{FF2B5EF4-FFF2-40B4-BE49-F238E27FC236}">
                  <a16:creationId xmlns:a16="http://schemas.microsoft.com/office/drawing/2014/main" id="{13797880-E8D5-24C5-807D-0E88BB553CC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5</a:t>
              </a:r>
            </a:p>
          </p:txBody>
        </p:sp>
      </p:grpSp>
      <p:sp>
        <p:nvSpPr>
          <p:cNvPr id="192" name="Ellipse 191">
            <a:extLst>
              <a:ext uri="{FF2B5EF4-FFF2-40B4-BE49-F238E27FC236}">
                <a16:creationId xmlns:a16="http://schemas.microsoft.com/office/drawing/2014/main" id="{4972D8D9-A5B3-BD61-66E2-F93458B59721}"/>
              </a:ext>
            </a:extLst>
          </p:cNvPr>
          <p:cNvSpPr/>
          <p:nvPr/>
        </p:nvSpPr>
        <p:spPr>
          <a:xfrm>
            <a:off x="630693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8ADC3EB-F731-4E4C-D6B9-DFCE634DEE34}"/>
              </a:ext>
            </a:extLst>
          </p:cNvPr>
          <p:cNvSpPr/>
          <p:nvPr/>
        </p:nvSpPr>
        <p:spPr>
          <a:xfrm>
            <a:off x="753181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448D7BF3-2D11-CEAF-120D-DBEE25D650F4}"/>
              </a:ext>
            </a:extLst>
          </p:cNvPr>
          <p:cNvSpPr/>
          <p:nvPr/>
        </p:nvSpPr>
        <p:spPr>
          <a:xfrm>
            <a:off x="7517608" y="312556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8CF7F57-FB26-53EB-41E5-9448116AF117}"/>
              </a:ext>
            </a:extLst>
          </p:cNvPr>
          <p:cNvSpPr/>
          <p:nvPr/>
        </p:nvSpPr>
        <p:spPr>
          <a:xfrm>
            <a:off x="8217808" y="24708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CBE5347F-84E9-C1AF-FA8F-361D9F685316}"/>
              </a:ext>
            </a:extLst>
          </p:cNvPr>
          <p:cNvSpPr/>
          <p:nvPr/>
        </p:nvSpPr>
        <p:spPr>
          <a:xfrm>
            <a:off x="8233507" y="313370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C80FAEF-3047-B8A5-6A94-D0BA81BA2AAC}"/>
              </a:ext>
            </a:extLst>
          </p:cNvPr>
          <p:cNvSpPr/>
          <p:nvPr/>
        </p:nvSpPr>
        <p:spPr>
          <a:xfrm>
            <a:off x="7892815" y="28349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9328E57D-863F-8FE5-FD64-23B7CDA00FFD}"/>
              </a:ext>
            </a:extLst>
          </p:cNvPr>
          <p:cNvGrpSpPr/>
          <p:nvPr/>
        </p:nvGrpSpPr>
        <p:grpSpPr>
          <a:xfrm>
            <a:off x="9125136" y="2356176"/>
            <a:ext cx="2512549" cy="1162713"/>
            <a:chOff x="217715" y="4137614"/>
            <a:chExt cx="3276600" cy="1631813"/>
          </a:xfrm>
        </p:grpSpPr>
        <p:sp>
          <p:nvSpPr>
            <p:cNvPr id="199" name="Rectangle : coins arrondis 198">
              <a:extLst>
                <a:ext uri="{FF2B5EF4-FFF2-40B4-BE49-F238E27FC236}">
                  <a16:creationId xmlns:a16="http://schemas.microsoft.com/office/drawing/2014/main" id="{F3B6B2A1-2862-BEF4-0E43-8DCF0F716E11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4D25A342-EB6D-5AA1-9E82-178FA72C047B}"/>
                </a:ext>
              </a:extLst>
            </p:cNvPr>
            <p:cNvCxnSpPr>
              <a:stCxn id="199" idx="0"/>
              <a:endCxn id="199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4A4A600D-2F9E-ED3E-D5E9-CCAF5CC5D3F9}"/>
              </a:ext>
            </a:extLst>
          </p:cNvPr>
          <p:cNvGrpSpPr/>
          <p:nvPr/>
        </p:nvGrpSpPr>
        <p:grpSpPr>
          <a:xfrm>
            <a:off x="9353085" y="3558913"/>
            <a:ext cx="733064" cy="861774"/>
            <a:chOff x="2111829" y="624956"/>
            <a:chExt cx="1066800" cy="1165102"/>
          </a:xfrm>
        </p:grpSpPr>
        <p:sp>
          <p:nvSpPr>
            <p:cNvPr id="202" name="Ellipse 201">
              <a:extLst>
                <a:ext uri="{FF2B5EF4-FFF2-40B4-BE49-F238E27FC236}">
                  <a16:creationId xmlns:a16="http://schemas.microsoft.com/office/drawing/2014/main" id="{8BE02A96-ECFB-0663-3DDD-F98A88E76FC8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B58A75CE-C17A-A8F7-BAE7-9648B4E18AB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4</a:t>
              </a:r>
            </a:p>
          </p:txBody>
        </p:sp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D59DA57C-F816-8F8C-0069-C365E8B4873C}"/>
              </a:ext>
            </a:extLst>
          </p:cNvPr>
          <p:cNvGrpSpPr/>
          <p:nvPr/>
        </p:nvGrpSpPr>
        <p:grpSpPr>
          <a:xfrm>
            <a:off x="10640318" y="3558913"/>
            <a:ext cx="733064" cy="861774"/>
            <a:chOff x="2111829" y="624956"/>
            <a:chExt cx="1066800" cy="1165102"/>
          </a:xfrm>
        </p:grpSpPr>
        <p:sp>
          <p:nvSpPr>
            <p:cNvPr id="205" name="Ellipse 204">
              <a:extLst>
                <a:ext uri="{FF2B5EF4-FFF2-40B4-BE49-F238E27FC236}">
                  <a16:creationId xmlns:a16="http://schemas.microsoft.com/office/drawing/2014/main" id="{3A1C491F-168A-D201-164B-549304C0128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ZoneTexte 205">
              <a:extLst>
                <a:ext uri="{FF2B5EF4-FFF2-40B4-BE49-F238E27FC236}">
                  <a16:creationId xmlns:a16="http://schemas.microsoft.com/office/drawing/2014/main" id="{EE87E37A-479A-C773-2DCC-C48D723B4648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6</a:t>
              </a:r>
            </a:p>
          </p:txBody>
        </p:sp>
      </p:grpSp>
      <p:sp>
        <p:nvSpPr>
          <p:cNvPr id="207" name="Ellipse 206">
            <a:extLst>
              <a:ext uri="{FF2B5EF4-FFF2-40B4-BE49-F238E27FC236}">
                <a16:creationId xmlns:a16="http://schemas.microsoft.com/office/drawing/2014/main" id="{26D85D19-1C15-83B6-5A8B-708E50E11FE7}"/>
              </a:ext>
            </a:extLst>
          </p:cNvPr>
          <p:cNvSpPr/>
          <p:nvPr/>
        </p:nvSpPr>
        <p:spPr>
          <a:xfrm>
            <a:off x="10510987" y="280242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8F6B8996-C93F-A71F-2E78-8247CADB0291}"/>
              </a:ext>
            </a:extLst>
          </p:cNvPr>
          <p:cNvSpPr/>
          <p:nvPr/>
        </p:nvSpPr>
        <p:spPr>
          <a:xfrm>
            <a:off x="10514318" y="242454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36980A1-71E2-6176-3D3F-12764E688B50}"/>
              </a:ext>
            </a:extLst>
          </p:cNvPr>
          <p:cNvSpPr/>
          <p:nvPr/>
        </p:nvSpPr>
        <p:spPr>
          <a:xfrm>
            <a:off x="10507361" y="315567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F4B97251-2D7E-CD9B-8571-8385B67509BF}"/>
              </a:ext>
            </a:extLst>
          </p:cNvPr>
          <p:cNvSpPr/>
          <p:nvPr/>
        </p:nvSpPr>
        <p:spPr>
          <a:xfrm>
            <a:off x="11200725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CEC5D1C9-8DBA-A320-151D-41D33150E734}"/>
              </a:ext>
            </a:extLst>
          </p:cNvPr>
          <p:cNvSpPr/>
          <p:nvPr/>
        </p:nvSpPr>
        <p:spPr>
          <a:xfrm>
            <a:off x="11210725" y="315826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96F2D9EE-2593-D6AF-16F5-5F1126BAF2F2}"/>
              </a:ext>
            </a:extLst>
          </p:cNvPr>
          <p:cNvSpPr/>
          <p:nvPr/>
        </p:nvSpPr>
        <p:spPr>
          <a:xfrm>
            <a:off x="11210725" y="279762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B067D502-6398-8926-B8A5-A5C62C7FA2C2}"/>
              </a:ext>
            </a:extLst>
          </p:cNvPr>
          <p:cNvGrpSpPr/>
          <p:nvPr/>
        </p:nvGrpSpPr>
        <p:grpSpPr>
          <a:xfrm>
            <a:off x="143122" y="4615494"/>
            <a:ext cx="2512549" cy="1162713"/>
            <a:chOff x="217715" y="4137614"/>
            <a:chExt cx="3276600" cy="163181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A83CE303-7A30-C3E0-A02B-4CB9721A8475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5004483B-8554-658E-9A80-3278AE2931AE}"/>
                </a:ext>
              </a:extLst>
            </p:cNvPr>
            <p:cNvCxnSpPr>
              <a:stCxn id="7" idx="0"/>
              <a:endCxn id="7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llipse 9">
            <a:extLst>
              <a:ext uri="{FF2B5EF4-FFF2-40B4-BE49-F238E27FC236}">
                <a16:creationId xmlns:a16="http://schemas.microsoft.com/office/drawing/2014/main" id="{859A0248-50C8-AAE7-54F6-A8213B16947B}"/>
              </a:ext>
            </a:extLst>
          </p:cNvPr>
          <p:cNvSpPr/>
          <p:nvPr/>
        </p:nvSpPr>
        <p:spPr>
          <a:xfrm>
            <a:off x="1528973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55935E7-D2F0-2BB8-9D65-705197FCDF6C}"/>
              </a:ext>
            </a:extLst>
          </p:cNvPr>
          <p:cNvSpPr/>
          <p:nvPr/>
        </p:nvSpPr>
        <p:spPr>
          <a:xfrm>
            <a:off x="1532304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E86C6-9849-915B-81C4-CF56D202B9DE}"/>
              </a:ext>
            </a:extLst>
          </p:cNvPr>
          <p:cNvSpPr/>
          <p:nvPr/>
        </p:nvSpPr>
        <p:spPr>
          <a:xfrm>
            <a:off x="1525347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47C404A-5E1B-08A0-D333-7C7CA7DF14E9}"/>
              </a:ext>
            </a:extLst>
          </p:cNvPr>
          <p:cNvSpPr/>
          <p:nvPr/>
        </p:nvSpPr>
        <p:spPr>
          <a:xfrm>
            <a:off x="2218711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E6C5AFF-BF11-C747-9BB7-B2C70F50E101}"/>
              </a:ext>
            </a:extLst>
          </p:cNvPr>
          <p:cNvSpPr/>
          <p:nvPr/>
        </p:nvSpPr>
        <p:spPr>
          <a:xfrm>
            <a:off x="2228711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AE9E1D-141D-03FF-244D-11A44DA2DD42}"/>
              </a:ext>
            </a:extLst>
          </p:cNvPr>
          <p:cNvSpPr/>
          <p:nvPr/>
        </p:nvSpPr>
        <p:spPr>
          <a:xfrm>
            <a:off x="2228711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DB46AC8-FE3B-AE68-0DE2-DA19AB1D92D6}"/>
              </a:ext>
            </a:extLst>
          </p:cNvPr>
          <p:cNvSpPr/>
          <p:nvPr/>
        </p:nvSpPr>
        <p:spPr>
          <a:xfrm>
            <a:off x="6268883" y="57231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CD911D4-DB79-5BE0-A5DA-3A9C210B7ADF}"/>
              </a:ext>
            </a:extLst>
          </p:cNvPr>
          <p:cNvSpPr/>
          <p:nvPr/>
        </p:nvSpPr>
        <p:spPr>
          <a:xfrm>
            <a:off x="10125336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4FAFF4-984F-7B3E-6110-4453FD4C13F3}"/>
              </a:ext>
            </a:extLst>
          </p:cNvPr>
          <p:cNvSpPr/>
          <p:nvPr/>
        </p:nvSpPr>
        <p:spPr>
          <a:xfrm>
            <a:off x="2039380" y="28402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F1418B4-A57B-4301-5229-BA47B2F9C4A0}"/>
              </a:ext>
            </a:extLst>
          </p:cNvPr>
          <p:cNvSpPr/>
          <p:nvPr/>
        </p:nvSpPr>
        <p:spPr>
          <a:xfrm>
            <a:off x="4117181" y="24785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5B42C3B-4BBE-2BA5-D735-E5E5AE7626A7}"/>
              </a:ext>
            </a:extLst>
          </p:cNvPr>
          <p:cNvSpPr/>
          <p:nvPr/>
        </p:nvSpPr>
        <p:spPr>
          <a:xfrm>
            <a:off x="7013854" y="313313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86592B1-DCF9-ACFD-2187-014CA89C669B}"/>
              </a:ext>
            </a:extLst>
          </p:cNvPr>
          <p:cNvSpPr/>
          <p:nvPr/>
        </p:nvSpPr>
        <p:spPr>
          <a:xfrm>
            <a:off x="9222081" y="24474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AD889E3-F38E-447B-917F-EFC8A282E3EF}"/>
              </a:ext>
            </a:extLst>
          </p:cNvPr>
          <p:cNvSpPr/>
          <p:nvPr/>
        </p:nvSpPr>
        <p:spPr>
          <a:xfrm>
            <a:off x="1847136" y="506670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D06C0E6-7052-3034-8B95-052ABB0C6C47}"/>
              </a:ext>
            </a:extLst>
          </p:cNvPr>
          <p:cNvGrpSpPr/>
          <p:nvPr/>
        </p:nvGrpSpPr>
        <p:grpSpPr>
          <a:xfrm>
            <a:off x="367467" y="5936517"/>
            <a:ext cx="733064" cy="861774"/>
            <a:chOff x="2111829" y="624956"/>
            <a:chExt cx="1066800" cy="1165102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46F3E432-AC93-AF38-EC3C-9918EA15180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9CF4010E-DB36-829E-2E01-4980CF331F2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3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F9CA987-8548-865E-8811-A3273E5A63F1}"/>
              </a:ext>
            </a:extLst>
          </p:cNvPr>
          <p:cNvGrpSpPr/>
          <p:nvPr/>
        </p:nvGrpSpPr>
        <p:grpSpPr>
          <a:xfrm>
            <a:off x="1654700" y="5936517"/>
            <a:ext cx="733064" cy="861774"/>
            <a:chOff x="2111829" y="624956"/>
            <a:chExt cx="1066800" cy="116510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DCFA5A7-F3E6-DAB3-BDA1-048130DEF416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F2514624-72BA-3E56-DE56-FA4B231705C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7</a:t>
              </a:r>
            </a:p>
          </p:txBody>
        </p:sp>
      </p:grpSp>
      <p:sp>
        <p:nvSpPr>
          <p:cNvPr id="35" name="Ellipse 34">
            <a:extLst>
              <a:ext uri="{FF2B5EF4-FFF2-40B4-BE49-F238E27FC236}">
                <a16:creationId xmlns:a16="http://schemas.microsoft.com/office/drawing/2014/main" id="{2C2D45A6-5E86-41BE-EEBF-8F742AC89F19}"/>
              </a:ext>
            </a:extLst>
          </p:cNvPr>
          <p:cNvSpPr/>
          <p:nvPr/>
        </p:nvSpPr>
        <p:spPr>
          <a:xfrm>
            <a:off x="6632414" y="17629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831D3017-B410-3E7C-BB0D-740371F9467C}"/>
              </a:ext>
            </a:extLst>
          </p:cNvPr>
          <p:cNvSpPr/>
          <p:nvPr/>
        </p:nvSpPr>
        <p:spPr>
          <a:xfrm>
            <a:off x="9404055" y="52515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D6D1DE0-A7E8-19B9-4C00-6D9EF285603A}"/>
              </a:ext>
            </a:extLst>
          </p:cNvPr>
          <p:cNvSpPr/>
          <p:nvPr/>
        </p:nvSpPr>
        <p:spPr>
          <a:xfrm>
            <a:off x="1130958" y="281477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B971A038-EC37-0A38-8AF1-862D884BD095}"/>
              </a:ext>
            </a:extLst>
          </p:cNvPr>
          <p:cNvSpPr/>
          <p:nvPr/>
        </p:nvSpPr>
        <p:spPr>
          <a:xfrm>
            <a:off x="3377672" y="317200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6B0C4C4-51D3-FE4A-38AF-433E634CA567}"/>
              </a:ext>
            </a:extLst>
          </p:cNvPr>
          <p:cNvSpPr/>
          <p:nvPr/>
        </p:nvSpPr>
        <p:spPr>
          <a:xfrm>
            <a:off x="7008932" y="24884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66A327A4-DA5E-35C3-B72A-353757184B50}"/>
              </a:ext>
            </a:extLst>
          </p:cNvPr>
          <p:cNvSpPr/>
          <p:nvPr/>
        </p:nvSpPr>
        <p:spPr>
          <a:xfrm>
            <a:off x="9996386" y="315637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49A9218B-0781-5E86-F57D-EA0B1184E6A3}"/>
              </a:ext>
            </a:extLst>
          </p:cNvPr>
          <p:cNvSpPr/>
          <p:nvPr/>
        </p:nvSpPr>
        <p:spPr>
          <a:xfrm>
            <a:off x="318084" y="473858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A1F087DC-4AD5-F47A-839E-9BE0B23EEE02}"/>
              </a:ext>
            </a:extLst>
          </p:cNvPr>
          <p:cNvGrpSpPr/>
          <p:nvPr/>
        </p:nvGrpSpPr>
        <p:grpSpPr>
          <a:xfrm>
            <a:off x="3244266" y="4615494"/>
            <a:ext cx="2512549" cy="1162713"/>
            <a:chOff x="217715" y="4137614"/>
            <a:chExt cx="3276600" cy="1631813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DD878D88-5992-93A8-EC20-569CA3282F8F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87E9301D-621B-64BC-3C27-B0822FAFFC0C}"/>
                </a:ext>
              </a:extLst>
            </p:cNvPr>
            <p:cNvCxnSpPr>
              <a:stCxn id="43" idx="0"/>
              <a:endCxn id="43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Ellipse 48">
            <a:extLst>
              <a:ext uri="{FF2B5EF4-FFF2-40B4-BE49-F238E27FC236}">
                <a16:creationId xmlns:a16="http://schemas.microsoft.com/office/drawing/2014/main" id="{F5CCF420-E817-A8F4-AEF1-EA32BD120D41}"/>
              </a:ext>
            </a:extLst>
          </p:cNvPr>
          <p:cNvSpPr/>
          <p:nvPr/>
        </p:nvSpPr>
        <p:spPr>
          <a:xfrm>
            <a:off x="4630117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0B4E7F1-3F74-8FDA-C1C5-665DF6ABFF5C}"/>
              </a:ext>
            </a:extLst>
          </p:cNvPr>
          <p:cNvSpPr/>
          <p:nvPr/>
        </p:nvSpPr>
        <p:spPr>
          <a:xfrm>
            <a:off x="4633448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E58F23CE-1975-6F32-BAD7-570B4EDCB3D2}"/>
              </a:ext>
            </a:extLst>
          </p:cNvPr>
          <p:cNvSpPr/>
          <p:nvPr/>
        </p:nvSpPr>
        <p:spPr>
          <a:xfrm>
            <a:off x="4626491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B7AE9EFD-B9A1-974F-B2C6-6126228E8577}"/>
              </a:ext>
            </a:extLst>
          </p:cNvPr>
          <p:cNvSpPr/>
          <p:nvPr/>
        </p:nvSpPr>
        <p:spPr>
          <a:xfrm>
            <a:off x="5319855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3FD96EE-FCE2-AE89-72AB-FE1C5E325535}"/>
              </a:ext>
            </a:extLst>
          </p:cNvPr>
          <p:cNvSpPr/>
          <p:nvPr/>
        </p:nvSpPr>
        <p:spPr>
          <a:xfrm>
            <a:off x="5329855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003E504E-BF1B-B80D-773A-12B08390AC3B}"/>
              </a:ext>
            </a:extLst>
          </p:cNvPr>
          <p:cNvSpPr/>
          <p:nvPr/>
        </p:nvSpPr>
        <p:spPr>
          <a:xfrm>
            <a:off x="5329855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DFDFD97-F2A0-EF67-A808-3DCF2AA5F07B}"/>
              </a:ext>
            </a:extLst>
          </p:cNvPr>
          <p:cNvSpPr/>
          <p:nvPr/>
        </p:nvSpPr>
        <p:spPr>
          <a:xfrm>
            <a:off x="4925899" y="4832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3163C7D2-9389-E19B-4461-9200B1373490}"/>
              </a:ext>
            </a:extLst>
          </p:cNvPr>
          <p:cNvGrpSpPr/>
          <p:nvPr/>
        </p:nvGrpSpPr>
        <p:grpSpPr>
          <a:xfrm>
            <a:off x="3468611" y="5936517"/>
            <a:ext cx="733064" cy="861774"/>
            <a:chOff x="2111829" y="624956"/>
            <a:chExt cx="1066800" cy="1165102"/>
          </a:xfrm>
        </p:grpSpPr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BC919ED7-67E5-439F-3B15-87A795BF245D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FE77536-00AF-E801-D70C-4647A4709AE2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>
                  <a:latin typeface="Acceseditionsscript Normal" panose="00000500000000000000" pitchFamily="50" charset="0"/>
                </a:rPr>
                <a:t>2</a:t>
              </a:r>
              <a:endParaRPr lang="fr-FR" sz="5000" b="1" dirty="0"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B2CB1E7F-28DA-6255-5715-B853A949176B}"/>
              </a:ext>
            </a:extLst>
          </p:cNvPr>
          <p:cNvGrpSpPr/>
          <p:nvPr/>
        </p:nvGrpSpPr>
        <p:grpSpPr>
          <a:xfrm>
            <a:off x="4755844" y="5936517"/>
            <a:ext cx="733064" cy="861774"/>
            <a:chOff x="2111829" y="624956"/>
            <a:chExt cx="1066800" cy="1165102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1A383462-DD9E-5F2D-320A-512FEBDB0DA4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14615CD6-41C0-FAD6-7F0F-E0360E72D3A5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8</a:t>
              </a:r>
            </a:p>
          </p:txBody>
        </p:sp>
      </p:grpSp>
      <p:sp>
        <p:nvSpPr>
          <p:cNvPr id="62" name="Ellipse 61">
            <a:extLst>
              <a:ext uri="{FF2B5EF4-FFF2-40B4-BE49-F238E27FC236}">
                <a16:creationId xmlns:a16="http://schemas.microsoft.com/office/drawing/2014/main" id="{C65D950C-58B4-BAC9-3EEF-77DA8C2E1B98}"/>
              </a:ext>
            </a:extLst>
          </p:cNvPr>
          <p:cNvSpPr/>
          <p:nvPr/>
        </p:nvSpPr>
        <p:spPr>
          <a:xfrm>
            <a:off x="4963137" y="524095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09DF4F89-C761-8284-1DA5-92683E76677A}"/>
              </a:ext>
            </a:extLst>
          </p:cNvPr>
          <p:cNvGrpSpPr/>
          <p:nvPr/>
        </p:nvGrpSpPr>
        <p:grpSpPr>
          <a:xfrm>
            <a:off x="6141286" y="4615494"/>
            <a:ext cx="2512549" cy="1162713"/>
            <a:chOff x="217715" y="4137614"/>
            <a:chExt cx="3276600" cy="1631813"/>
          </a:xfrm>
        </p:grpSpPr>
        <p:sp>
          <p:nvSpPr>
            <p:cNvPr id="64" name="Rectangle : coins arrondis 63">
              <a:extLst>
                <a:ext uri="{FF2B5EF4-FFF2-40B4-BE49-F238E27FC236}">
                  <a16:creationId xmlns:a16="http://schemas.microsoft.com/office/drawing/2014/main" id="{40A19F1F-CE63-060B-615E-AD3DCB58A330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60AE5FA2-31B8-6B5A-4854-2C1C1E4CB48D}"/>
                </a:ext>
              </a:extLst>
            </p:cNvPr>
            <p:cNvCxnSpPr>
              <a:stCxn id="64" idx="0"/>
              <a:endCxn id="64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Ellipse 65">
            <a:extLst>
              <a:ext uri="{FF2B5EF4-FFF2-40B4-BE49-F238E27FC236}">
                <a16:creationId xmlns:a16="http://schemas.microsoft.com/office/drawing/2014/main" id="{332E4ABA-B370-9E85-6C09-53B7C2969A2D}"/>
              </a:ext>
            </a:extLst>
          </p:cNvPr>
          <p:cNvSpPr/>
          <p:nvPr/>
        </p:nvSpPr>
        <p:spPr>
          <a:xfrm>
            <a:off x="7527137" y="50617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757BD10A-CF58-D303-63A0-D5F855621743}"/>
              </a:ext>
            </a:extLst>
          </p:cNvPr>
          <p:cNvSpPr/>
          <p:nvPr/>
        </p:nvSpPr>
        <p:spPr>
          <a:xfrm>
            <a:off x="7530468" y="46838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EFDD08F0-ACD7-06C7-2DA9-45F5B593C8EE}"/>
              </a:ext>
            </a:extLst>
          </p:cNvPr>
          <p:cNvSpPr/>
          <p:nvPr/>
        </p:nvSpPr>
        <p:spPr>
          <a:xfrm>
            <a:off x="7523511" y="541499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D604576E-31C6-8D6E-B1C5-4522FA1D6895}"/>
              </a:ext>
            </a:extLst>
          </p:cNvPr>
          <p:cNvSpPr/>
          <p:nvPr/>
        </p:nvSpPr>
        <p:spPr>
          <a:xfrm>
            <a:off x="8216875" y="4706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DFE760BB-986C-526D-5CC2-E3058C50E919}"/>
              </a:ext>
            </a:extLst>
          </p:cNvPr>
          <p:cNvSpPr/>
          <p:nvPr/>
        </p:nvSpPr>
        <p:spPr>
          <a:xfrm>
            <a:off x="8226875" y="541758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39C1F540-61C7-1C80-6C03-DD61782DF5B5}"/>
              </a:ext>
            </a:extLst>
          </p:cNvPr>
          <p:cNvSpPr/>
          <p:nvPr/>
        </p:nvSpPr>
        <p:spPr>
          <a:xfrm>
            <a:off x="8226875" y="505694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34DC7DBF-CD63-360D-6825-38E4CB588D2A}"/>
              </a:ext>
            </a:extLst>
          </p:cNvPr>
          <p:cNvSpPr/>
          <p:nvPr/>
        </p:nvSpPr>
        <p:spPr>
          <a:xfrm>
            <a:off x="7860962" y="468847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8B089CC9-922F-E311-2F8A-0245162C9B24}"/>
              </a:ext>
            </a:extLst>
          </p:cNvPr>
          <p:cNvGrpSpPr/>
          <p:nvPr/>
        </p:nvGrpSpPr>
        <p:grpSpPr>
          <a:xfrm>
            <a:off x="6365631" y="5936517"/>
            <a:ext cx="733064" cy="861774"/>
            <a:chOff x="2111829" y="624956"/>
            <a:chExt cx="1066800" cy="1165102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29AD8EE0-E87C-2E77-6381-CE6A3926C30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3B9AE5C3-BA6A-BE75-CBFE-4F36DB28A43D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</a:t>
              </a:r>
            </a:p>
          </p:txBody>
        </p: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D3A1899B-6BA1-D319-C451-CA81EC6E8C1F}"/>
              </a:ext>
            </a:extLst>
          </p:cNvPr>
          <p:cNvGrpSpPr/>
          <p:nvPr/>
        </p:nvGrpSpPr>
        <p:grpSpPr>
          <a:xfrm>
            <a:off x="7652864" y="5936517"/>
            <a:ext cx="733064" cy="861774"/>
            <a:chOff x="2111829" y="624956"/>
            <a:chExt cx="1066800" cy="1165102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CD15468D-BD7B-D7CA-C06C-F3A1854BE7E1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A9310A23-D23B-A443-59E7-1ABE0F326A70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9</a:t>
              </a:r>
            </a:p>
          </p:txBody>
        </p:sp>
      </p:grpSp>
      <p:sp>
        <p:nvSpPr>
          <p:cNvPr id="79" name="Ellipse 78">
            <a:extLst>
              <a:ext uri="{FF2B5EF4-FFF2-40B4-BE49-F238E27FC236}">
                <a16:creationId xmlns:a16="http://schemas.microsoft.com/office/drawing/2014/main" id="{8667E0E4-4D40-9D02-1649-837E3B8100BD}"/>
              </a:ext>
            </a:extLst>
          </p:cNvPr>
          <p:cNvSpPr/>
          <p:nvPr/>
        </p:nvSpPr>
        <p:spPr>
          <a:xfrm>
            <a:off x="7855997" y="507299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0761C387-D0A4-6BB7-9000-20E50B949532}"/>
              </a:ext>
            </a:extLst>
          </p:cNvPr>
          <p:cNvSpPr/>
          <p:nvPr/>
        </p:nvSpPr>
        <p:spPr>
          <a:xfrm>
            <a:off x="6613400" y="92143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3804AB3-5339-1EF3-A97F-9528905BACA6}"/>
              </a:ext>
            </a:extLst>
          </p:cNvPr>
          <p:cNvSpPr/>
          <p:nvPr/>
        </p:nvSpPr>
        <p:spPr>
          <a:xfrm>
            <a:off x="9762878" y="3676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598556DB-BC6A-E42C-0DCC-A26B99FB672B}"/>
              </a:ext>
            </a:extLst>
          </p:cNvPr>
          <p:cNvSpPr/>
          <p:nvPr/>
        </p:nvSpPr>
        <p:spPr>
          <a:xfrm>
            <a:off x="338302" y="280725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5FB41678-B3FC-C2E0-3430-5429495C252C}"/>
              </a:ext>
            </a:extLst>
          </p:cNvPr>
          <p:cNvSpPr/>
          <p:nvPr/>
        </p:nvSpPr>
        <p:spPr>
          <a:xfrm>
            <a:off x="4123999" y="284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D51E18E8-1CE1-867F-BF6D-DBDF9265849A}"/>
              </a:ext>
            </a:extLst>
          </p:cNvPr>
          <p:cNvSpPr/>
          <p:nvPr/>
        </p:nvSpPr>
        <p:spPr>
          <a:xfrm>
            <a:off x="6297955" y="315976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3FEE3F02-4462-CBB4-1028-485CCF9E2829}"/>
              </a:ext>
            </a:extLst>
          </p:cNvPr>
          <p:cNvSpPr/>
          <p:nvPr/>
        </p:nvSpPr>
        <p:spPr>
          <a:xfrm>
            <a:off x="10000765" y="24884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3E7C6868-4887-86C5-55C7-829F72A62191}"/>
              </a:ext>
            </a:extLst>
          </p:cNvPr>
          <p:cNvSpPr/>
          <p:nvPr/>
        </p:nvSpPr>
        <p:spPr>
          <a:xfrm>
            <a:off x="1028916" y="544565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CBB2908C-DC04-7B03-216A-2D3D0B7F1B76}"/>
              </a:ext>
            </a:extLst>
          </p:cNvPr>
          <p:cNvSpPr/>
          <p:nvPr/>
        </p:nvSpPr>
        <p:spPr>
          <a:xfrm>
            <a:off x="3384286" y="474418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20784368-9DF1-BD4E-E86C-0AFF09E323CA}"/>
              </a:ext>
            </a:extLst>
          </p:cNvPr>
          <p:cNvSpPr/>
          <p:nvPr/>
        </p:nvSpPr>
        <p:spPr>
          <a:xfrm>
            <a:off x="7876506" y="542996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ext Box 4">
            <a:extLst>
              <a:ext uri="{FF2B5EF4-FFF2-40B4-BE49-F238E27FC236}">
                <a16:creationId xmlns:a16="http://schemas.microsoft.com/office/drawing/2014/main" id="{8332C6EC-27EA-8CC5-B960-C928F390BCF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531382" y="5178885"/>
            <a:ext cx="2877096" cy="27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sng" strike="noStrike" cap="none" normalizeH="0" baseline="0" dirty="0">
                <a:ln>
                  <a:noFill/>
                </a:ln>
                <a:solidFill>
                  <a:srgbClr val="085296"/>
                </a:solidFill>
                <a:effectLst/>
                <a:latin typeface="Calibri" panose="020F0502020204030204" pitchFamily="34" charset="0"/>
              </a:rPr>
              <a:t>https://maitresse-biglouche.over-blog.com/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954FCEE0-E4B4-6BFB-31DA-6E402D2CB2C1}"/>
              </a:ext>
            </a:extLst>
          </p:cNvPr>
          <p:cNvGrpSpPr/>
          <p:nvPr/>
        </p:nvGrpSpPr>
        <p:grpSpPr>
          <a:xfrm>
            <a:off x="-143648" y="-90505"/>
            <a:ext cx="2717224" cy="1577140"/>
            <a:chOff x="1254740" y="-130857"/>
            <a:chExt cx="2775858" cy="195942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2C6ADC0E-3ECF-9550-B7C8-3CD44556B3DF}"/>
                </a:ext>
              </a:extLst>
            </p:cNvPr>
            <p:cNvSpPr/>
            <p:nvPr/>
          </p:nvSpPr>
          <p:spPr>
            <a:xfrm>
              <a:off x="1803849" y="28566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23234CBA-B14E-1AB8-8253-1DA28A67EC9B}"/>
                </a:ext>
              </a:extLst>
            </p:cNvPr>
            <p:cNvSpPr txBox="1"/>
            <p:nvPr/>
          </p:nvSpPr>
          <p:spPr>
            <a:xfrm>
              <a:off x="1254740" y="-130857"/>
              <a:ext cx="277585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09C9BE1D-9B1F-7E91-79A6-59FCD0024BFE}"/>
              </a:ext>
            </a:extLst>
          </p:cNvPr>
          <p:cNvGrpSpPr/>
          <p:nvPr/>
        </p:nvGrpSpPr>
        <p:grpSpPr>
          <a:xfrm>
            <a:off x="9088242" y="4622471"/>
            <a:ext cx="2512549" cy="1162713"/>
            <a:chOff x="217715" y="4137614"/>
            <a:chExt cx="3276600" cy="1631813"/>
          </a:xfrm>
        </p:grpSpPr>
        <p:sp>
          <p:nvSpPr>
            <p:cNvPr id="98" name="Rectangle : coins arrondis 97">
              <a:extLst>
                <a:ext uri="{FF2B5EF4-FFF2-40B4-BE49-F238E27FC236}">
                  <a16:creationId xmlns:a16="http://schemas.microsoft.com/office/drawing/2014/main" id="{9C9C7381-DDD4-59E2-FC57-82363AB53692}"/>
                </a:ext>
              </a:extLst>
            </p:cNvPr>
            <p:cNvSpPr/>
            <p:nvPr/>
          </p:nvSpPr>
          <p:spPr>
            <a:xfrm>
              <a:off x="217715" y="4137614"/>
              <a:ext cx="3276600" cy="1631813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0B9CB0FA-BAA0-4342-3570-7A6E313FA4F1}"/>
                </a:ext>
              </a:extLst>
            </p:cNvPr>
            <p:cNvCxnSpPr>
              <a:stCxn id="98" idx="0"/>
              <a:endCxn id="98" idx="2"/>
            </p:cNvCxnSpPr>
            <p:nvPr/>
          </p:nvCxnSpPr>
          <p:spPr>
            <a:xfrm>
              <a:off x="1856015" y="4137614"/>
              <a:ext cx="0" cy="1631813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Ellipse 99">
            <a:extLst>
              <a:ext uri="{FF2B5EF4-FFF2-40B4-BE49-F238E27FC236}">
                <a16:creationId xmlns:a16="http://schemas.microsoft.com/office/drawing/2014/main" id="{C6D6B915-FBC6-0351-64D6-4300971958BC}"/>
              </a:ext>
            </a:extLst>
          </p:cNvPr>
          <p:cNvSpPr/>
          <p:nvPr/>
        </p:nvSpPr>
        <p:spPr>
          <a:xfrm>
            <a:off x="10424686" y="506547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C32372A5-2B0A-8F31-CA41-5DA655ADEC75}"/>
              </a:ext>
            </a:extLst>
          </p:cNvPr>
          <p:cNvSpPr/>
          <p:nvPr/>
        </p:nvSpPr>
        <p:spPr>
          <a:xfrm>
            <a:off x="10428017" y="46875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C5F454EC-891A-73B1-88EA-BB0A21FDC963}"/>
              </a:ext>
            </a:extLst>
          </p:cNvPr>
          <p:cNvSpPr/>
          <p:nvPr/>
        </p:nvSpPr>
        <p:spPr>
          <a:xfrm>
            <a:off x="10421060" y="541872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A0FE872F-99D9-487B-D436-3CFB2321380A}"/>
              </a:ext>
            </a:extLst>
          </p:cNvPr>
          <p:cNvSpPr/>
          <p:nvPr/>
        </p:nvSpPr>
        <p:spPr>
          <a:xfrm>
            <a:off x="11246062" y="470399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9F49D04F-D18D-8305-D1B0-20D9F98366E4}"/>
              </a:ext>
            </a:extLst>
          </p:cNvPr>
          <p:cNvSpPr/>
          <p:nvPr/>
        </p:nvSpPr>
        <p:spPr>
          <a:xfrm>
            <a:off x="11256062" y="541481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B7FC1498-B54B-9528-F26B-A0F275E05199}"/>
              </a:ext>
            </a:extLst>
          </p:cNvPr>
          <p:cNvSpPr/>
          <p:nvPr/>
        </p:nvSpPr>
        <p:spPr>
          <a:xfrm>
            <a:off x="11256062" y="505417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200EFDC9-98F2-76D9-DE01-6677102B0164}"/>
              </a:ext>
            </a:extLst>
          </p:cNvPr>
          <p:cNvSpPr/>
          <p:nvPr/>
        </p:nvSpPr>
        <p:spPr>
          <a:xfrm>
            <a:off x="10685890" y="489060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FFE2B0C8-9D12-121A-BA13-65846FA549DA}"/>
              </a:ext>
            </a:extLst>
          </p:cNvPr>
          <p:cNvGrpSpPr/>
          <p:nvPr/>
        </p:nvGrpSpPr>
        <p:grpSpPr>
          <a:xfrm>
            <a:off x="9312587" y="5943494"/>
            <a:ext cx="733064" cy="861774"/>
            <a:chOff x="2111829" y="624956"/>
            <a:chExt cx="1066800" cy="1165102"/>
          </a:xfrm>
        </p:grpSpPr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D1C4CDD2-DE21-9147-8163-EC3678F8CD5C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95210FDF-6A32-C136-4EB5-8603CF3E246E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solidFill>
                    <a:srgbClr val="FF0000"/>
                  </a:solidFill>
                  <a:latin typeface="Acceseditionsscript Normal" panose="00000500000000000000" pitchFamily="50" charset="0"/>
                </a:rPr>
                <a:t>0</a:t>
              </a:r>
            </a:p>
          </p:txBody>
        </p:sp>
      </p:grpSp>
      <p:sp>
        <p:nvSpPr>
          <p:cNvPr id="148" name="Ellipse 147">
            <a:extLst>
              <a:ext uri="{FF2B5EF4-FFF2-40B4-BE49-F238E27FC236}">
                <a16:creationId xmlns:a16="http://schemas.microsoft.com/office/drawing/2014/main" id="{E41076D6-530B-EC07-269C-5E02845DD9AA}"/>
              </a:ext>
            </a:extLst>
          </p:cNvPr>
          <p:cNvSpPr/>
          <p:nvPr/>
        </p:nvSpPr>
        <p:spPr>
          <a:xfrm>
            <a:off x="10678029" y="529002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B68311D0-4C6A-B151-94B3-CFC1CEA8387D}"/>
              </a:ext>
            </a:extLst>
          </p:cNvPr>
          <p:cNvSpPr/>
          <p:nvPr/>
        </p:nvSpPr>
        <p:spPr>
          <a:xfrm>
            <a:off x="10974102" y="5281756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EB89EED4-068C-5CCF-E094-F09A528398D3}"/>
              </a:ext>
            </a:extLst>
          </p:cNvPr>
          <p:cNvGrpSpPr/>
          <p:nvPr/>
        </p:nvGrpSpPr>
        <p:grpSpPr>
          <a:xfrm>
            <a:off x="10557058" y="5936517"/>
            <a:ext cx="976968" cy="861774"/>
            <a:chOff x="2111829" y="624956"/>
            <a:chExt cx="1066800" cy="1165102"/>
          </a:xfrm>
        </p:grpSpPr>
        <p:sp>
          <p:nvSpPr>
            <p:cNvPr id="151" name="Ellipse 150">
              <a:extLst>
                <a:ext uri="{FF2B5EF4-FFF2-40B4-BE49-F238E27FC236}">
                  <a16:creationId xmlns:a16="http://schemas.microsoft.com/office/drawing/2014/main" id="{9F3E3DB3-3ADB-B56C-2B2B-60D9D3EF6819}"/>
                </a:ext>
              </a:extLst>
            </p:cNvPr>
            <p:cNvSpPr/>
            <p:nvPr/>
          </p:nvSpPr>
          <p:spPr>
            <a:xfrm>
              <a:off x="2242457" y="757034"/>
              <a:ext cx="805543" cy="93617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rgbClr val="C55A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684F41C2-22E4-84B3-B8D1-1204522D7217}"/>
                </a:ext>
              </a:extLst>
            </p:cNvPr>
            <p:cNvSpPr txBox="1"/>
            <p:nvPr/>
          </p:nvSpPr>
          <p:spPr>
            <a:xfrm>
              <a:off x="2111829" y="624956"/>
              <a:ext cx="1066800" cy="116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000" b="1" dirty="0">
                  <a:latin typeface="Acceseditionsscript Normal" panose="00000500000000000000" pitchFamily="50" charset="0"/>
                </a:rPr>
                <a:t>10</a:t>
              </a:r>
            </a:p>
          </p:txBody>
        </p:sp>
      </p:grpSp>
      <p:sp>
        <p:nvSpPr>
          <p:cNvPr id="213" name="Ellipse 212">
            <a:extLst>
              <a:ext uri="{FF2B5EF4-FFF2-40B4-BE49-F238E27FC236}">
                <a16:creationId xmlns:a16="http://schemas.microsoft.com/office/drawing/2014/main" id="{BF000CCD-6D29-CCEC-F22F-F224312A0149}"/>
              </a:ext>
            </a:extLst>
          </p:cNvPr>
          <p:cNvSpPr/>
          <p:nvPr/>
        </p:nvSpPr>
        <p:spPr>
          <a:xfrm>
            <a:off x="10980629" y="490432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>
            <a:extLst>
              <a:ext uri="{FF2B5EF4-FFF2-40B4-BE49-F238E27FC236}">
                <a16:creationId xmlns:a16="http://schemas.microsoft.com/office/drawing/2014/main" id="{8C5999AD-221E-EF8F-C227-B0D72E878248}"/>
              </a:ext>
            </a:extLst>
          </p:cNvPr>
          <p:cNvSpPr/>
          <p:nvPr/>
        </p:nvSpPr>
        <p:spPr>
          <a:xfrm>
            <a:off x="3389947" y="6031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>
            <a:extLst>
              <a:ext uri="{FF2B5EF4-FFF2-40B4-BE49-F238E27FC236}">
                <a16:creationId xmlns:a16="http://schemas.microsoft.com/office/drawing/2014/main" id="{58BC7A21-1A20-80CF-6825-F46DB749D9D7}"/>
              </a:ext>
            </a:extLst>
          </p:cNvPr>
          <p:cNvSpPr/>
          <p:nvPr/>
        </p:nvSpPr>
        <p:spPr>
          <a:xfrm>
            <a:off x="3393278" y="22528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>
            <a:extLst>
              <a:ext uri="{FF2B5EF4-FFF2-40B4-BE49-F238E27FC236}">
                <a16:creationId xmlns:a16="http://schemas.microsoft.com/office/drawing/2014/main" id="{1662D798-44D9-5784-FDB8-E41102D7C3CF}"/>
              </a:ext>
            </a:extLst>
          </p:cNvPr>
          <p:cNvSpPr/>
          <p:nvPr/>
        </p:nvSpPr>
        <p:spPr>
          <a:xfrm>
            <a:off x="3386321" y="95641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>
            <a:extLst>
              <a:ext uri="{FF2B5EF4-FFF2-40B4-BE49-F238E27FC236}">
                <a16:creationId xmlns:a16="http://schemas.microsoft.com/office/drawing/2014/main" id="{7404AA26-44F0-FB8B-665B-2A88AEF57240}"/>
              </a:ext>
            </a:extLst>
          </p:cNvPr>
          <p:cNvSpPr/>
          <p:nvPr/>
        </p:nvSpPr>
        <p:spPr>
          <a:xfrm>
            <a:off x="4211323" y="24168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>
            <a:extLst>
              <a:ext uri="{FF2B5EF4-FFF2-40B4-BE49-F238E27FC236}">
                <a16:creationId xmlns:a16="http://schemas.microsoft.com/office/drawing/2014/main" id="{6028442F-92D7-3B1A-B125-6CC0EA3D7693}"/>
              </a:ext>
            </a:extLst>
          </p:cNvPr>
          <p:cNvSpPr/>
          <p:nvPr/>
        </p:nvSpPr>
        <p:spPr>
          <a:xfrm>
            <a:off x="4221323" y="95250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>
            <a:extLst>
              <a:ext uri="{FF2B5EF4-FFF2-40B4-BE49-F238E27FC236}">
                <a16:creationId xmlns:a16="http://schemas.microsoft.com/office/drawing/2014/main" id="{D8DE50BE-A457-BA5C-E120-B18D5B9C8CDB}"/>
              </a:ext>
            </a:extLst>
          </p:cNvPr>
          <p:cNvSpPr/>
          <p:nvPr/>
        </p:nvSpPr>
        <p:spPr>
          <a:xfrm>
            <a:off x="4221323" y="5918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>
            <a:extLst>
              <a:ext uri="{FF2B5EF4-FFF2-40B4-BE49-F238E27FC236}">
                <a16:creationId xmlns:a16="http://schemas.microsoft.com/office/drawing/2014/main" id="{A3609D00-1025-AA56-FD62-B581ADEE1534}"/>
              </a:ext>
            </a:extLst>
          </p:cNvPr>
          <p:cNvSpPr/>
          <p:nvPr/>
        </p:nvSpPr>
        <p:spPr>
          <a:xfrm>
            <a:off x="3651151" y="42829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>
            <a:extLst>
              <a:ext uri="{FF2B5EF4-FFF2-40B4-BE49-F238E27FC236}">
                <a16:creationId xmlns:a16="http://schemas.microsoft.com/office/drawing/2014/main" id="{C73F4757-6FCC-680A-AC4E-FB709104E424}"/>
              </a:ext>
            </a:extLst>
          </p:cNvPr>
          <p:cNvSpPr/>
          <p:nvPr/>
        </p:nvSpPr>
        <p:spPr>
          <a:xfrm>
            <a:off x="3643290" y="82771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>
            <a:extLst>
              <a:ext uri="{FF2B5EF4-FFF2-40B4-BE49-F238E27FC236}">
                <a16:creationId xmlns:a16="http://schemas.microsoft.com/office/drawing/2014/main" id="{B88D0D37-36AF-24F0-966A-73196B488752}"/>
              </a:ext>
            </a:extLst>
          </p:cNvPr>
          <p:cNvSpPr/>
          <p:nvPr/>
        </p:nvSpPr>
        <p:spPr>
          <a:xfrm>
            <a:off x="3939363" y="81944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>
            <a:extLst>
              <a:ext uri="{FF2B5EF4-FFF2-40B4-BE49-F238E27FC236}">
                <a16:creationId xmlns:a16="http://schemas.microsoft.com/office/drawing/2014/main" id="{85263A38-B671-0CCD-CE51-BFBD5A420A54}"/>
              </a:ext>
            </a:extLst>
          </p:cNvPr>
          <p:cNvSpPr/>
          <p:nvPr/>
        </p:nvSpPr>
        <p:spPr>
          <a:xfrm>
            <a:off x="3945890" y="44201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>
            <a:extLst>
              <a:ext uri="{FF2B5EF4-FFF2-40B4-BE49-F238E27FC236}">
                <a16:creationId xmlns:a16="http://schemas.microsoft.com/office/drawing/2014/main" id="{8814DA53-FE67-2303-FF3E-609E35C06D32}"/>
              </a:ext>
            </a:extLst>
          </p:cNvPr>
          <p:cNvSpPr/>
          <p:nvPr/>
        </p:nvSpPr>
        <p:spPr>
          <a:xfrm>
            <a:off x="6644420" y="583732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>
            <a:extLst>
              <a:ext uri="{FF2B5EF4-FFF2-40B4-BE49-F238E27FC236}">
                <a16:creationId xmlns:a16="http://schemas.microsoft.com/office/drawing/2014/main" id="{1A07517C-CF12-9D41-2F16-A1C2E39AF696}"/>
              </a:ext>
            </a:extLst>
          </p:cNvPr>
          <p:cNvSpPr/>
          <p:nvPr/>
        </p:nvSpPr>
        <p:spPr>
          <a:xfrm>
            <a:off x="9781689" y="754290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>
            <a:extLst>
              <a:ext uri="{FF2B5EF4-FFF2-40B4-BE49-F238E27FC236}">
                <a16:creationId xmlns:a16="http://schemas.microsoft.com/office/drawing/2014/main" id="{9157A0E7-DC62-845B-B0EA-80CF328B52E2}"/>
              </a:ext>
            </a:extLst>
          </p:cNvPr>
          <p:cNvSpPr/>
          <p:nvPr/>
        </p:nvSpPr>
        <p:spPr>
          <a:xfrm>
            <a:off x="727864" y="284300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9790AEA4-8BC5-4055-00FF-4115517C7E0D}"/>
              </a:ext>
            </a:extLst>
          </p:cNvPr>
          <p:cNvSpPr/>
          <p:nvPr/>
        </p:nvSpPr>
        <p:spPr>
          <a:xfrm>
            <a:off x="3362046" y="2840849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>
            <a:extLst>
              <a:ext uri="{FF2B5EF4-FFF2-40B4-BE49-F238E27FC236}">
                <a16:creationId xmlns:a16="http://schemas.microsoft.com/office/drawing/2014/main" id="{2CE7ECF4-9BF6-FFF8-7F6A-AA1584619479}"/>
              </a:ext>
            </a:extLst>
          </p:cNvPr>
          <p:cNvSpPr/>
          <p:nvPr/>
        </p:nvSpPr>
        <p:spPr>
          <a:xfrm>
            <a:off x="6682595" y="2848314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>
            <a:extLst>
              <a:ext uri="{FF2B5EF4-FFF2-40B4-BE49-F238E27FC236}">
                <a16:creationId xmlns:a16="http://schemas.microsoft.com/office/drawing/2014/main" id="{ED707DA0-CBBD-FC0D-7F8E-405F9FE13A8D}"/>
              </a:ext>
            </a:extLst>
          </p:cNvPr>
          <p:cNvSpPr/>
          <p:nvPr/>
        </p:nvSpPr>
        <p:spPr>
          <a:xfrm>
            <a:off x="9259833" y="313841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>
            <a:extLst>
              <a:ext uri="{FF2B5EF4-FFF2-40B4-BE49-F238E27FC236}">
                <a16:creationId xmlns:a16="http://schemas.microsoft.com/office/drawing/2014/main" id="{D34A0F05-54B3-0A6D-357E-70ED2490FCC4}"/>
              </a:ext>
            </a:extLst>
          </p:cNvPr>
          <p:cNvSpPr/>
          <p:nvPr/>
        </p:nvSpPr>
        <p:spPr>
          <a:xfrm>
            <a:off x="672539" y="5128771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E88DD6D0-CE17-A270-0933-FE75EE10FF5D}"/>
              </a:ext>
            </a:extLst>
          </p:cNvPr>
          <p:cNvSpPr/>
          <p:nvPr/>
        </p:nvSpPr>
        <p:spPr>
          <a:xfrm>
            <a:off x="4066540" y="540721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3F1D486-4F7D-3C91-68A1-DDE38DDF1824}"/>
              </a:ext>
            </a:extLst>
          </p:cNvPr>
          <p:cNvSpPr/>
          <p:nvPr/>
        </p:nvSpPr>
        <p:spPr>
          <a:xfrm>
            <a:off x="6631498" y="508476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7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968</Words>
  <Application>Microsoft Office PowerPoint</Application>
  <PresentationFormat>Grand écran</PresentationFormat>
  <Paragraphs>324</Paragraphs>
  <Slides>98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98</vt:i4>
      </vt:variant>
    </vt:vector>
  </HeadingPairs>
  <TitlesOfParts>
    <vt:vector size="104" baseType="lpstr">
      <vt:lpstr>Acceseditionsscript Normal</vt:lpstr>
      <vt:lpstr>Arial</vt:lpstr>
      <vt:lpstr>Calibri</vt:lpstr>
      <vt:lpstr>Calibri Light</vt:lpstr>
      <vt:lpstr>Mickey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 Pic</dc:creator>
  <cp:lastModifiedBy>Seve Pic</cp:lastModifiedBy>
  <cp:revision>4</cp:revision>
  <dcterms:created xsi:type="dcterms:W3CDTF">2023-10-06T21:36:47Z</dcterms:created>
  <dcterms:modified xsi:type="dcterms:W3CDTF">2023-10-07T11:28:37Z</dcterms:modified>
</cp:coreProperties>
</file>