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597" r:id="rId5"/>
    <p:sldId id="598" r:id="rId6"/>
    <p:sldId id="599" r:id="rId7"/>
    <p:sldId id="600" r:id="rId8"/>
    <p:sldId id="601" r:id="rId9"/>
    <p:sldId id="602" r:id="rId10"/>
    <p:sldId id="603" r:id="rId11"/>
    <p:sldId id="604" r:id="rId12"/>
    <p:sldId id="456" r:id="rId13"/>
    <p:sldId id="263" r:id="rId14"/>
    <p:sldId id="605" r:id="rId15"/>
    <p:sldId id="606" r:id="rId16"/>
    <p:sldId id="607" r:id="rId17"/>
    <p:sldId id="608" r:id="rId18"/>
    <p:sldId id="609" r:id="rId19"/>
    <p:sldId id="610" r:id="rId20"/>
    <p:sldId id="314" r:id="rId21"/>
    <p:sldId id="385" r:id="rId22"/>
    <p:sldId id="386" r:id="rId23"/>
    <p:sldId id="387" r:id="rId24"/>
    <p:sldId id="388" r:id="rId25"/>
    <p:sldId id="389" r:id="rId26"/>
    <p:sldId id="390" r:id="rId27"/>
    <p:sldId id="611" r:id="rId28"/>
    <p:sldId id="612" r:id="rId29"/>
    <p:sldId id="613" r:id="rId30"/>
    <p:sldId id="614" r:id="rId31"/>
    <p:sldId id="615" r:id="rId32"/>
    <p:sldId id="402" r:id="rId33"/>
    <p:sldId id="403" r:id="rId34"/>
    <p:sldId id="404" r:id="rId35"/>
    <p:sldId id="405" r:id="rId36"/>
    <p:sldId id="406" r:id="rId37"/>
    <p:sldId id="453" r:id="rId38"/>
    <p:sldId id="454" r:id="rId39"/>
    <p:sldId id="407" r:id="rId40"/>
    <p:sldId id="264" r:id="rId41"/>
    <p:sldId id="590" r:id="rId42"/>
    <p:sldId id="616" r:id="rId43"/>
    <p:sldId id="617" r:id="rId44"/>
    <p:sldId id="618" r:id="rId45"/>
    <p:sldId id="619" r:id="rId46"/>
    <p:sldId id="620" r:id="rId47"/>
    <p:sldId id="621" r:id="rId48"/>
    <p:sldId id="622" r:id="rId49"/>
    <p:sldId id="623" r:id="rId50"/>
    <p:sldId id="630" r:id="rId51"/>
    <p:sldId id="631" r:id="rId52"/>
    <p:sldId id="632" r:id="rId53"/>
    <p:sldId id="635" r:id="rId54"/>
    <p:sldId id="624" r:id="rId55"/>
    <p:sldId id="625" r:id="rId56"/>
    <p:sldId id="626" r:id="rId57"/>
    <p:sldId id="627" r:id="rId58"/>
    <p:sldId id="628" r:id="rId59"/>
    <p:sldId id="629" r:id="rId60"/>
    <p:sldId id="391" r:id="rId61"/>
    <p:sldId id="392" r:id="rId62"/>
    <p:sldId id="393" r:id="rId63"/>
    <p:sldId id="394" r:id="rId64"/>
    <p:sldId id="395" r:id="rId65"/>
    <p:sldId id="396" r:id="rId66"/>
    <p:sldId id="397" r:id="rId67"/>
    <p:sldId id="398" r:id="rId68"/>
    <p:sldId id="401" r:id="rId69"/>
    <p:sldId id="265" r:id="rId70"/>
    <p:sldId id="315" r:id="rId7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B5E0"/>
    <a:srgbClr val="FDE0B8"/>
    <a:srgbClr val="EDED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26" autoAdjust="0"/>
    <p:restoredTop sz="94660"/>
  </p:normalViewPr>
  <p:slideViewPr>
    <p:cSldViewPr snapToGrid="0">
      <p:cViewPr>
        <p:scale>
          <a:sx n="75" d="100"/>
          <a:sy n="75" d="100"/>
        </p:scale>
        <p:origin x="941" y="-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0C05C0-B66B-EF25-0B41-631BA0C85E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6D10EC2-7DA6-61A7-C953-6AB4B6B7EC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A04B1D-9CA2-F3F8-D7D3-B48B488A8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20/05/2023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579782-FEDF-8DB1-1EFF-85FD84D18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5C010C-CE2F-49DC-F93C-4AB9EFA22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5491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96AF2A-AC12-1B08-19C6-FADE0D79E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28CA645-2DAA-28F3-996E-7CC70E67F1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51F02E-B3C5-0499-594B-F3353D764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20/05/2023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1F824F-CCEB-583B-A9CC-8D87E680A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5C7465-F8ED-6E49-443E-CFF3B7EBD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946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974665B-1192-D4DC-282C-4E3A9D14D5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4F80290-D794-04E9-E47C-ED156DE22E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28109D-D036-9887-43E5-D19256C47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20/05/2023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4FC615-B895-969A-DE20-9CFA5C1BB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25FFE0-989C-D602-0B0A-7E15A3810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8271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4623CB-C777-7461-893A-430DC226B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2CA594-BE95-EDDB-3953-E94942A6A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18D53C-260D-CEEB-3F65-107D97EA4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20/05/2023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E99CE4-E1E9-1AFA-5C4D-6D044C7A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F7DCDC-83EB-D155-94A8-F50254809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505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A9E928-9458-AC97-6FBD-890BF36C3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748E0E3-CA55-9E48-A78C-195252DA1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BF8C7D-ABF8-A0A0-BEF9-9A4D3C283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20/05/2023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B93928-43BA-9FB1-BE5A-676045CF6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FF0C12-01FB-EB78-4DDC-06FF983BF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4660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D578E5-FE5A-71A8-C035-62EF732AD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A0D464-A853-854C-A1E5-A1A288B05E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CA2D150-DF90-914B-BA74-11A2A0F86B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64D3E9A-9274-9532-A377-4DBAEBE1F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20/05/2023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12172FF-7758-213B-9FCC-B8E97A2A3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400214-A563-F916-2B29-3806F8E0A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1148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CACA8A-F90A-B7E0-478D-D1C0AF0F9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15D298-0081-F71D-E61A-001440675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AB715BC-B873-D697-EB72-9C1846AED6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C6329CB-D810-BA76-A37C-E29220D3B1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FF75FF7-C192-01D2-6E95-F9CDA7E337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A755FD7-855E-6DF0-75E0-CB9E581A7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20/05/2023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74A92C1-AF42-5E96-4A1D-F88210EF6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F8030F1-3A89-47CB-1AEF-0D5D555DC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4979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47F84C-2158-BBD0-0E48-9A15F555A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3993671-9D0B-8BA0-1FA1-2D781F779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20/05/2023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013ACF6-7E00-9E4C-7FCA-9B4D5ACCF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263678E-01EC-B1EF-C5DD-0279F8029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8942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F039887-327B-86FD-299D-33BB38BB6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20/05/2023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6F96E8C-AB5E-B6A1-57CC-8BAA42419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99EF4DA-4069-90ED-5F02-76630AB70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7546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EBE0B2-3716-F915-9D35-89DD1218C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BCD000-1FA0-D252-1771-EC84C2F78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D655EE9-0F53-9137-F64C-3D09A3696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7EAD070-E0D7-E487-64D1-86F1FDA82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20/05/2023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1DF0B48-13FD-46AC-9ED4-3781F9A25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975613F-A736-85F9-8529-63DA506D8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5660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18EAEF-79DB-C0CF-486D-74EA13B85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8DBDF22-1625-1653-869A-E1203DA044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84CDD4E-86D9-F99C-4FB2-96B285979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F71C172-B468-1918-5D1B-FE9DD48DE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20/05/2023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4FC9BD-4960-79C9-6520-5ECAED896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F6403F2-4B16-0F9F-6DE9-6EB3558AC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307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B096B8A-A763-A1B0-CEAF-098FE4A4F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722194F-866B-D182-7BE7-49CB8A500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A826AC-1A4A-30F0-8434-41B2C2EC6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12F3B-B92D-4E57-BF0A-ADBA1CAB1833}" type="datetimeFigureOut">
              <a:rPr lang="fr-FR" smtClean="0"/>
              <a:t>20/05/2023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37A544-6436-95BC-1D50-76877299E4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FA3F58-7E9D-BB2A-2396-D9EA1AF40B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329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enseignants.nathan.fr/catalogue/mhm-guide-des-seances-ressources-gs-fichier-ressources-9782091244273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6.png"/><Relationship Id="rId9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6.png"/><Relationship Id="rId9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6.png"/><Relationship Id="rId9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hdphoto" Target="../media/hdphoto1.wdp"/><Relationship Id="rId5" Type="http://schemas.microsoft.com/office/2007/relationships/hdphoto" Target="../media/hdphoto3.wdp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69.xml"/><Relationship Id="rId4" Type="http://schemas.openxmlformats.org/officeDocument/2006/relationships/slide" Target="slide40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6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6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4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446C5A8-D1C2-0DCB-DE44-B40081F68648}"/>
              </a:ext>
            </a:extLst>
          </p:cNvPr>
          <p:cNvGrpSpPr>
            <a:grpSpLocks/>
          </p:cNvGrpSpPr>
          <p:nvPr/>
        </p:nvGrpSpPr>
        <p:grpSpPr bwMode="auto">
          <a:xfrm>
            <a:off x="6965430" y="5703383"/>
            <a:ext cx="3241676" cy="688265"/>
            <a:chOff x="105481677" y="108087091"/>
            <a:chExt cx="2981194" cy="543577"/>
          </a:xfrm>
        </p:grpSpPr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3C2C3C3B-905B-8088-A584-3A6DB4F7FD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481677" y="108087091"/>
              <a:ext cx="2981194" cy="338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ickey" panose="00000400000000000000" pitchFamily="2" charset="0"/>
                </a:rPr>
                <a:t>Maitresse Biglouche</a:t>
              </a:r>
              <a:endPara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Text Box 5">
              <a:extLst>
                <a:ext uri="{FF2B5EF4-FFF2-40B4-BE49-F238E27FC236}">
                  <a16:creationId xmlns:a16="http://schemas.microsoft.com/office/drawing/2014/main" id="{0E77B7B6-3660-9BC3-88CE-5FFE471E18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533789" y="108356530"/>
              <a:ext cx="2876970" cy="274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sng" strike="noStrike" cap="none" normalizeH="0" baseline="0" dirty="0">
                  <a:ln>
                    <a:noFill/>
                  </a:ln>
                  <a:solidFill>
                    <a:srgbClr val="085296"/>
                  </a:solidFill>
                  <a:effectLst/>
                  <a:latin typeface="Calibri" panose="020F0502020204030204" pitchFamily="34" charset="0"/>
                </a:rPr>
                <a:t>https://maitresse-biglouche.over-blog.com/</a:t>
              </a:r>
              <a:r>
                <a:rPr kumimoji="0" lang="fr-FR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608C6717-A524-9E58-D531-2CAA5C61C90C}"/>
              </a:ext>
            </a:extLst>
          </p:cNvPr>
          <p:cNvGrpSpPr/>
          <p:nvPr/>
        </p:nvGrpSpPr>
        <p:grpSpPr>
          <a:xfrm>
            <a:off x="4942438" y="816187"/>
            <a:ext cx="6601862" cy="3390900"/>
            <a:chOff x="4942438" y="598333"/>
            <a:chExt cx="6601862" cy="3390900"/>
          </a:xfrm>
        </p:grpSpPr>
        <p:sp>
          <p:nvSpPr>
            <p:cNvPr id="9" name="Organigramme : Bande perforée 8">
              <a:extLst>
                <a:ext uri="{FF2B5EF4-FFF2-40B4-BE49-F238E27FC236}">
                  <a16:creationId xmlns:a16="http://schemas.microsoft.com/office/drawing/2014/main" id="{EC350B39-4C5E-94C7-ED42-F1BEC9534B62}"/>
                </a:ext>
              </a:extLst>
            </p:cNvPr>
            <p:cNvSpPr/>
            <p:nvPr/>
          </p:nvSpPr>
          <p:spPr>
            <a:xfrm>
              <a:off x="4942438" y="598333"/>
              <a:ext cx="6601862" cy="3390900"/>
            </a:xfrm>
            <a:prstGeom prst="flowChartPunchedTape">
              <a:avLst/>
            </a:prstGeom>
            <a:solidFill>
              <a:srgbClr val="EDEDA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5ED81D5F-2184-15E9-A9BC-CB477D515913}"/>
                </a:ext>
              </a:extLst>
            </p:cNvPr>
            <p:cNvSpPr txBox="1"/>
            <p:nvPr/>
          </p:nvSpPr>
          <p:spPr>
            <a:xfrm>
              <a:off x="5104881" y="1508953"/>
              <a:ext cx="6276975" cy="1569660"/>
            </a:xfrm>
            <a:prstGeom prst="rect">
              <a:avLst/>
            </a:prstGeom>
            <a:solidFill>
              <a:srgbClr val="EDEDA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800" b="1" dirty="0">
                  <a:latin typeface="Acceseditionsscript Normal" panose="00000500000000000000" pitchFamily="50" charset="0"/>
                </a:rPr>
                <a:t>LES RITUELS GS</a:t>
              </a:r>
            </a:p>
            <a:p>
              <a:pPr algn="ctr"/>
              <a:endParaRPr lang="fr-FR" sz="2400" b="1" dirty="0">
                <a:latin typeface="Acceseditionsscript Normal" panose="00000500000000000000" pitchFamily="50" charset="0"/>
              </a:endParaRPr>
            </a:p>
            <a:p>
              <a:pPr algn="ctr"/>
              <a:r>
                <a:rPr lang="fr-FR" sz="2400" b="1" dirty="0">
                  <a:latin typeface="Acceseditionsscript Normal" panose="00000500000000000000" pitchFamily="50" charset="0"/>
                </a:rPr>
                <a:t>Semaine 5 – Période 5</a:t>
              </a:r>
            </a:p>
          </p:txBody>
        </p:sp>
      </p:grpSp>
      <p:pic>
        <p:nvPicPr>
          <p:cNvPr id="1026" name="Picture 2" descr="Guides séances MHMaternelle – La Méthode Heuristique de mathématiques">
            <a:hlinkClick r:id="rId2"/>
            <a:extLst>
              <a:ext uri="{FF2B5EF4-FFF2-40B4-BE49-F238E27FC236}">
                <a16:creationId xmlns:a16="http://schemas.microsoft.com/office/drawing/2014/main" id="{55AB2BCD-F404-9929-9673-00EA828DB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6" y="595312"/>
            <a:ext cx="3997336" cy="566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761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1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1503978" y="1152525"/>
            <a:ext cx="8715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Où se situe le nombre …? 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2D7CAC-2DFF-14F6-0182-E5F30DA85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94646"/>
            <a:ext cx="557893" cy="66922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CC621E1-7186-5A59-2365-5193DFD29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3413" y="3346574"/>
            <a:ext cx="363507" cy="587739"/>
          </a:xfrm>
          <a:prstGeom prst="rect">
            <a:avLst/>
          </a:prstGeom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FE1217C0-9D10-38C3-6A39-28BC7A15A9CF}"/>
              </a:ext>
            </a:extLst>
          </p:cNvPr>
          <p:cNvSpPr/>
          <p:nvPr/>
        </p:nvSpPr>
        <p:spPr>
          <a:xfrm>
            <a:off x="557893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B827739E-A8C8-D4DE-56C4-DD5920AD7ECB}"/>
              </a:ext>
            </a:extLst>
          </p:cNvPr>
          <p:cNvSpPr/>
          <p:nvPr/>
        </p:nvSpPr>
        <p:spPr>
          <a:xfrm>
            <a:off x="1115786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2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ACDAE981-6177-5D33-DBF6-2D191C115926}"/>
              </a:ext>
            </a:extLst>
          </p:cNvPr>
          <p:cNvSpPr/>
          <p:nvPr/>
        </p:nvSpPr>
        <p:spPr>
          <a:xfrm>
            <a:off x="1673679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3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8E4EB5E6-AC9E-958B-8621-1E345FC529BB}"/>
              </a:ext>
            </a:extLst>
          </p:cNvPr>
          <p:cNvSpPr/>
          <p:nvPr/>
        </p:nvSpPr>
        <p:spPr>
          <a:xfrm>
            <a:off x="2231572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4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A00090F2-32BA-029D-BE8C-94FF260F5154}"/>
              </a:ext>
            </a:extLst>
          </p:cNvPr>
          <p:cNvSpPr/>
          <p:nvPr/>
        </p:nvSpPr>
        <p:spPr>
          <a:xfrm>
            <a:off x="2789465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5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0321238-F7A2-4AF2-8EE9-625FE293A3B3}"/>
              </a:ext>
            </a:extLst>
          </p:cNvPr>
          <p:cNvSpPr/>
          <p:nvPr/>
        </p:nvSpPr>
        <p:spPr>
          <a:xfrm>
            <a:off x="3347358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6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E1F8DDFC-D5A5-6B25-854D-7D1804512253}"/>
              </a:ext>
            </a:extLst>
          </p:cNvPr>
          <p:cNvSpPr/>
          <p:nvPr/>
        </p:nvSpPr>
        <p:spPr>
          <a:xfrm>
            <a:off x="3905251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7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1D5D330-F6A9-38EC-F0E3-6CF3175A5314}"/>
              </a:ext>
            </a:extLst>
          </p:cNvPr>
          <p:cNvSpPr/>
          <p:nvPr/>
        </p:nvSpPr>
        <p:spPr>
          <a:xfrm>
            <a:off x="4463144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8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892BB4A8-A117-6C98-6DDA-06BC8736686A}"/>
              </a:ext>
            </a:extLst>
          </p:cNvPr>
          <p:cNvSpPr/>
          <p:nvPr/>
        </p:nvSpPr>
        <p:spPr>
          <a:xfrm>
            <a:off x="5025118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9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26F499EE-1E13-CA31-C32D-95686115C134}"/>
              </a:ext>
            </a:extLst>
          </p:cNvPr>
          <p:cNvSpPr/>
          <p:nvPr/>
        </p:nvSpPr>
        <p:spPr>
          <a:xfrm>
            <a:off x="5583011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10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4FA57A6-267C-4093-74C4-9DE07F70A318}"/>
              </a:ext>
            </a:extLst>
          </p:cNvPr>
          <p:cNvSpPr/>
          <p:nvPr/>
        </p:nvSpPr>
        <p:spPr>
          <a:xfrm>
            <a:off x="6140904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11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AC2D777-6BFC-D8A3-1B4F-CB29B1D4C5B2}"/>
              </a:ext>
            </a:extLst>
          </p:cNvPr>
          <p:cNvSpPr/>
          <p:nvPr/>
        </p:nvSpPr>
        <p:spPr>
          <a:xfrm>
            <a:off x="6694716" y="3279098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12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2BEBF456-42E4-1BE3-6EE6-D356D736DF43}"/>
              </a:ext>
            </a:extLst>
          </p:cNvPr>
          <p:cNvSpPr/>
          <p:nvPr/>
        </p:nvSpPr>
        <p:spPr>
          <a:xfrm>
            <a:off x="7252609" y="3279098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13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B5E9EA13-CA93-C31D-7AAC-76506C8FEC0C}"/>
              </a:ext>
            </a:extLst>
          </p:cNvPr>
          <p:cNvSpPr/>
          <p:nvPr/>
        </p:nvSpPr>
        <p:spPr>
          <a:xfrm>
            <a:off x="7810840" y="3279098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14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999C3DA6-7613-F1A3-10FD-3BF6BB192BC7}"/>
              </a:ext>
            </a:extLst>
          </p:cNvPr>
          <p:cNvSpPr/>
          <p:nvPr/>
        </p:nvSpPr>
        <p:spPr>
          <a:xfrm>
            <a:off x="8372476" y="3279098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15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8628A929-3529-4C9E-A617-9B7A26743A7A}"/>
              </a:ext>
            </a:extLst>
          </p:cNvPr>
          <p:cNvSpPr/>
          <p:nvPr/>
        </p:nvSpPr>
        <p:spPr>
          <a:xfrm>
            <a:off x="8927873" y="3276972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16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EF38CCC-F1D1-0421-594A-49266F574A5B}"/>
              </a:ext>
            </a:extLst>
          </p:cNvPr>
          <p:cNvSpPr/>
          <p:nvPr/>
        </p:nvSpPr>
        <p:spPr>
          <a:xfrm>
            <a:off x="9488262" y="3276972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17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0A26818A-050D-2C2D-F94D-D90C1BCF406D}"/>
              </a:ext>
            </a:extLst>
          </p:cNvPr>
          <p:cNvSpPr/>
          <p:nvPr/>
        </p:nvSpPr>
        <p:spPr>
          <a:xfrm>
            <a:off x="10039578" y="3276971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18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70627550-3009-FDD9-FD7D-229783FBD6E5}"/>
              </a:ext>
            </a:extLst>
          </p:cNvPr>
          <p:cNvSpPr/>
          <p:nvPr/>
        </p:nvSpPr>
        <p:spPr>
          <a:xfrm>
            <a:off x="10593390" y="3276971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19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23EC51C6-28E6-1A7B-0196-932331485DA3}"/>
              </a:ext>
            </a:extLst>
          </p:cNvPr>
          <p:cNvSpPr/>
          <p:nvPr/>
        </p:nvSpPr>
        <p:spPr>
          <a:xfrm>
            <a:off x="11143402" y="3276971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20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8B2B52C9-0545-08AD-F4FF-7F3E8CA1276E}"/>
              </a:ext>
            </a:extLst>
          </p:cNvPr>
          <p:cNvSpPr/>
          <p:nvPr/>
        </p:nvSpPr>
        <p:spPr>
          <a:xfrm>
            <a:off x="557893" y="3231226"/>
            <a:ext cx="11135520" cy="79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52552D7F-8406-D79F-FFFE-6EADCC55C62B}"/>
              </a:ext>
            </a:extLst>
          </p:cNvPr>
          <p:cNvSpPr/>
          <p:nvPr/>
        </p:nvSpPr>
        <p:spPr>
          <a:xfrm>
            <a:off x="5125979" y="5274522"/>
            <a:ext cx="1471953" cy="1394746"/>
          </a:xfrm>
          <a:prstGeom prst="rect">
            <a:avLst/>
          </a:prstGeom>
          <a:solidFill>
            <a:srgbClr val="FDE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12</a:t>
            </a:r>
          </a:p>
        </p:txBody>
      </p:sp>
      <p:sp>
        <p:nvSpPr>
          <p:cNvPr id="119" name="Flèche : bas 118">
            <a:extLst>
              <a:ext uri="{FF2B5EF4-FFF2-40B4-BE49-F238E27FC236}">
                <a16:creationId xmlns:a16="http://schemas.microsoft.com/office/drawing/2014/main" id="{FA5CDE5E-0F66-E6CB-13EE-437DF707476E}"/>
              </a:ext>
            </a:extLst>
          </p:cNvPr>
          <p:cNvSpPr/>
          <p:nvPr/>
        </p:nvSpPr>
        <p:spPr>
          <a:xfrm>
            <a:off x="5567760" y="2434892"/>
            <a:ext cx="557893" cy="722693"/>
          </a:xfrm>
          <a:prstGeom prst="downArrow">
            <a:avLst>
              <a:gd name="adj1" fmla="val 31406"/>
              <a:gd name="adj2" fmla="val 69369"/>
            </a:avLst>
          </a:prstGeom>
          <a:solidFill>
            <a:srgbClr val="F1B5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A</a:t>
            </a:r>
          </a:p>
        </p:txBody>
      </p:sp>
      <p:sp>
        <p:nvSpPr>
          <p:cNvPr id="120" name="Flèche : bas 119">
            <a:extLst>
              <a:ext uri="{FF2B5EF4-FFF2-40B4-BE49-F238E27FC236}">
                <a16:creationId xmlns:a16="http://schemas.microsoft.com/office/drawing/2014/main" id="{326EE31F-B7A7-9F09-E471-30472D5B838A}"/>
              </a:ext>
            </a:extLst>
          </p:cNvPr>
          <p:cNvSpPr/>
          <p:nvPr/>
        </p:nvSpPr>
        <p:spPr>
          <a:xfrm>
            <a:off x="6694715" y="2434893"/>
            <a:ext cx="557893" cy="722693"/>
          </a:xfrm>
          <a:prstGeom prst="downArrow">
            <a:avLst>
              <a:gd name="adj1" fmla="val 31406"/>
              <a:gd name="adj2" fmla="val 69369"/>
            </a:avLst>
          </a:prstGeom>
          <a:solidFill>
            <a:srgbClr val="F1B5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5925173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9" grpId="0" animBg="1"/>
      <p:bldP spid="1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1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1503978" y="1152525"/>
            <a:ext cx="8715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Où se situe le nombre …? 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2D7CAC-2DFF-14F6-0182-E5F30DA85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94646"/>
            <a:ext cx="557893" cy="66922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CC621E1-7186-5A59-2365-5193DFD29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3413" y="3346574"/>
            <a:ext cx="363507" cy="587739"/>
          </a:xfrm>
          <a:prstGeom prst="rect">
            <a:avLst/>
          </a:prstGeom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FE1217C0-9D10-38C3-6A39-28BC7A15A9CF}"/>
              </a:ext>
            </a:extLst>
          </p:cNvPr>
          <p:cNvSpPr/>
          <p:nvPr/>
        </p:nvSpPr>
        <p:spPr>
          <a:xfrm>
            <a:off x="557893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B827739E-A8C8-D4DE-56C4-DD5920AD7ECB}"/>
              </a:ext>
            </a:extLst>
          </p:cNvPr>
          <p:cNvSpPr/>
          <p:nvPr/>
        </p:nvSpPr>
        <p:spPr>
          <a:xfrm>
            <a:off x="1115786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2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ACDAE981-6177-5D33-DBF6-2D191C115926}"/>
              </a:ext>
            </a:extLst>
          </p:cNvPr>
          <p:cNvSpPr/>
          <p:nvPr/>
        </p:nvSpPr>
        <p:spPr>
          <a:xfrm>
            <a:off x="1673679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3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8E4EB5E6-AC9E-958B-8621-1E345FC529BB}"/>
              </a:ext>
            </a:extLst>
          </p:cNvPr>
          <p:cNvSpPr/>
          <p:nvPr/>
        </p:nvSpPr>
        <p:spPr>
          <a:xfrm>
            <a:off x="2231572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4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A00090F2-32BA-029D-BE8C-94FF260F5154}"/>
              </a:ext>
            </a:extLst>
          </p:cNvPr>
          <p:cNvSpPr/>
          <p:nvPr/>
        </p:nvSpPr>
        <p:spPr>
          <a:xfrm>
            <a:off x="2789465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5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0321238-F7A2-4AF2-8EE9-625FE293A3B3}"/>
              </a:ext>
            </a:extLst>
          </p:cNvPr>
          <p:cNvSpPr/>
          <p:nvPr/>
        </p:nvSpPr>
        <p:spPr>
          <a:xfrm>
            <a:off x="3347358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6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E1F8DDFC-D5A5-6B25-854D-7D1804512253}"/>
              </a:ext>
            </a:extLst>
          </p:cNvPr>
          <p:cNvSpPr/>
          <p:nvPr/>
        </p:nvSpPr>
        <p:spPr>
          <a:xfrm>
            <a:off x="3905251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7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1D5D330-F6A9-38EC-F0E3-6CF3175A5314}"/>
              </a:ext>
            </a:extLst>
          </p:cNvPr>
          <p:cNvSpPr/>
          <p:nvPr/>
        </p:nvSpPr>
        <p:spPr>
          <a:xfrm>
            <a:off x="4463144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8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892BB4A8-A117-6C98-6DDA-06BC8736686A}"/>
              </a:ext>
            </a:extLst>
          </p:cNvPr>
          <p:cNvSpPr/>
          <p:nvPr/>
        </p:nvSpPr>
        <p:spPr>
          <a:xfrm>
            <a:off x="5025118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9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26F499EE-1E13-CA31-C32D-95686115C134}"/>
              </a:ext>
            </a:extLst>
          </p:cNvPr>
          <p:cNvSpPr/>
          <p:nvPr/>
        </p:nvSpPr>
        <p:spPr>
          <a:xfrm>
            <a:off x="5583011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10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4FA57A6-267C-4093-74C4-9DE07F70A318}"/>
              </a:ext>
            </a:extLst>
          </p:cNvPr>
          <p:cNvSpPr/>
          <p:nvPr/>
        </p:nvSpPr>
        <p:spPr>
          <a:xfrm>
            <a:off x="6140904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11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AC2D777-6BFC-D8A3-1B4F-CB29B1D4C5B2}"/>
              </a:ext>
            </a:extLst>
          </p:cNvPr>
          <p:cNvSpPr/>
          <p:nvPr/>
        </p:nvSpPr>
        <p:spPr>
          <a:xfrm>
            <a:off x="6694716" y="3279098"/>
            <a:ext cx="557893" cy="722693"/>
          </a:xfrm>
          <a:prstGeom prst="rect">
            <a:avLst/>
          </a:prstGeom>
          <a:solidFill>
            <a:srgbClr val="F1B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12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2BEBF456-42E4-1BE3-6EE6-D356D736DF43}"/>
              </a:ext>
            </a:extLst>
          </p:cNvPr>
          <p:cNvSpPr/>
          <p:nvPr/>
        </p:nvSpPr>
        <p:spPr>
          <a:xfrm>
            <a:off x="7252609" y="3279098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13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B5E9EA13-CA93-C31D-7AAC-76506C8FEC0C}"/>
              </a:ext>
            </a:extLst>
          </p:cNvPr>
          <p:cNvSpPr/>
          <p:nvPr/>
        </p:nvSpPr>
        <p:spPr>
          <a:xfrm>
            <a:off x="7810840" y="3279098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14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999C3DA6-7613-F1A3-10FD-3BF6BB192BC7}"/>
              </a:ext>
            </a:extLst>
          </p:cNvPr>
          <p:cNvSpPr/>
          <p:nvPr/>
        </p:nvSpPr>
        <p:spPr>
          <a:xfrm>
            <a:off x="8372476" y="3279098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15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8628A929-3529-4C9E-A617-9B7A26743A7A}"/>
              </a:ext>
            </a:extLst>
          </p:cNvPr>
          <p:cNvSpPr/>
          <p:nvPr/>
        </p:nvSpPr>
        <p:spPr>
          <a:xfrm>
            <a:off x="8927873" y="3276972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16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EF38CCC-F1D1-0421-594A-49266F574A5B}"/>
              </a:ext>
            </a:extLst>
          </p:cNvPr>
          <p:cNvSpPr/>
          <p:nvPr/>
        </p:nvSpPr>
        <p:spPr>
          <a:xfrm>
            <a:off x="9488262" y="3276972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17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0A26818A-050D-2C2D-F94D-D90C1BCF406D}"/>
              </a:ext>
            </a:extLst>
          </p:cNvPr>
          <p:cNvSpPr/>
          <p:nvPr/>
        </p:nvSpPr>
        <p:spPr>
          <a:xfrm>
            <a:off x="10039578" y="3276971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18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70627550-3009-FDD9-FD7D-229783FBD6E5}"/>
              </a:ext>
            </a:extLst>
          </p:cNvPr>
          <p:cNvSpPr/>
          <p:nvPr/>
        </p:nvSpPr>
        <p:spPr>
          <a:xfrm>
            <a:off x="10593390" y="3276971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19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23EC51C6-28E6-1A7B-0196-932331485DA3}"/>
              </a:ext>
            </a:extLst>
          </p:cNvPr>
          <p:cNvSpPr/>
          <p:nvPr/>
        </p:nvSpPr>
        <p:spPr>
          <a:xfrm>
            <a:off x="11143402" y="3276971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20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8B2B52C9-0545-08AD-F4FF-7F3E8CA1276E}"/>
              </a:ext>
            </a:extLst>
          </p:cNvPr>
          <p:cNvSpPr/>
          <p:nvPr/>
        </p:nvSpPr>
        <p:spPr>
          <a:xfrm>
            <a:off x="573144" y="3957294"/>
            <a:ext cx="11135520" cy="79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52552D7F-8406-D79F-FFFE-6EADCC55C62B}"/>
              </a:ext>
            </a:extLst>
          </p:cNvPr>
          <p:cNvSpPr/>
          <p:nvPr/>
        </p:nvSpPr>
        <p:spPr>
          <a:xfrm>
            <a:off x="5125979" y="5274522"/>
            <a:ext cx="1471953" cy="1394746"/>
          </a:xfrm>
          <a:prstGeom prst="rect">
            <a:avLst/>
          </a:prstGeom>
          <a:solidFill>
            <a:srgbClr val="FDE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12</a:t>
            </a:r>
          </a:p>
        </p:txBody>
      </p:sp>
      <p:sp>
        <p:nvSpPr>
          <p:cNvPr id="119" name="Flèche : bas 118">
            <a:extLst>
              <a:ext uri="{FF2B5EF4-FFF2-40B4-BE49-F238E27FC236}">
                <a16:creationId xmlns:a16="http://schemas.microsoft.com/office/drawing/2014/main" id="{FA5CDE5E-0F66-E6CB-13EE-437DF707476E}"/>
              </a:ext>
            </a:extLst>
          </p:cNvPr>
          <p:cNvSpPr/>
          <p:nvPr/>
        </p:nvSpPr>
        <p:spPr>
          <a:xfrm>
            <a:off x="5567760" y="2434892"/>
            <a:ext cx="557893" cy="722693"/>
          </a:xfrm>
          <a:prstGeom prst="downArrow">
            <a:avLst>
              <a:gd name="adj1" fmla="val 31406"/>
              <a:gd name="adj2" fmla="val 69369"/>
            </a:avLst>
          </a:prstGeom>
          <a:solidFill>
            <a:srgbClr val="F1B5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A</a:t>
            </a:r>
          </a:p>
        </p:txBody>
      </p:sp>
      <p:sp>
        <p:nvSpPr>
          <p:cNvPr id="120" name="Flèche : bas 119">
            <a:extLst>
              <a:ext uri="{FF2B5EF4-FFF2-40B4-BE49-F238E27FC236}">
                <a16:creationId xmlns:a16="http://schemas.microsoft.com/office/drawing/2014/main" id="{326EE31F-B7A7-9F09-E471-30472D5B838A}"/>
              </a:ext>
            </a:extLst>
          </p:cNvPr>
          <p:cNvSpPr/>
          <p:nvPr/>
        </p:nvSpPr>
        <p:spPr>
          <a:xfrm>
            <a:off x="6694715" y="2434893"/>
            <a:ext cx="557893" cy="722693"/>
          </a:xfrm>
          <a:prstGeom prst="downArrow">
            <a:avLst>
              <a:gd name="adj1" fmla="val 31406"/>
              <a:gd name="adj2" fmla="val 69369"/>
            </a:avLst>
          </a:prstGeom>
          <a:solidFill>
            <a:srgbClr val="F1B5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2715004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1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3224594" y="1300622"/>
            <a:ext cx="6305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Interroger des enfants sur la comptine numérique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4F57A03F-EEEF-55C4-9B76-59C87A04F283}"/>
              </a:ext>
            </a:extLst>
          </p:cNvPr>
          <p:cNvSpPr/>
          <p:nvPr/>
        </p:nvSpPr>
        <p:spPr>
          <a:xfrm>
            <a:off x="2105360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solidFill>
                <a:schemeClr val="tx1"/>
              </a:solidFill>
              <a:latin typeface="Acceseditionsscript Normal" panose="00000500000000000000" pitchFamily="50" charset="0"/>
            </a:endParaRP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7CC57CE3-3853-4CB2-396E-2DF1193C4B09}"/>
              </a:ext>
            </a:extLst>
          </p:cNvPr>
          <p:cNvSpPr/>
          <p:nvPr/>
        </p:nvSpPr>
        <p:spPr>
          <a:xfrm>
            <a:off x="3113326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solidFill>
                <a:schemeClr val="tx1"/>
              </a:solidFill>
              <a:latin typeface="Acceseditionsscript Normal" panose="00000500000000000000" pitchFamily="50" charset="0"/>
            </a:endParaRP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016E0110-48AB-6CD3-1677-536E35098546}"/>
              </a:ext>
            </a:extLst>
          </p:cNvPr>
          <p:cNvSpPr/>
          <p:nvPr/>
        </p:nvSpPr>
        <p:spPr>
          <a:xfrm>
            <a:off x="4121292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solidFill>
                <a:schemeClr val="tx1"/>
              </a:solidFill>
              <a:latin typeface="Acceseditionsscript Normal" panose="00000500000000000000" pitchFamily="50" charset="0"/>
            </a:endParaRP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159CD8A1-E17D-5A44-3941-4A9E2CFFE699}"/>
              </a:ext>
            </a:extLst>
          </p:cNvPr>
          <p:cNvSpPr/>
          <p:nvPr/>
        </p:nvSpPr>
        <p:spPr>
          <a:xfrm>
            <a:off x="5129258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solidFill>
                <a:schemeClr val="tx1"/>
              </a:solidFill>
              <a:latin typeface="Acceseditionsscript Normal" panose="00000500000000000000" pitchFamily="50" charset="0"/>
            </a:endParaRP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A5E3ED92-FD2C-7CAD-CB16-39D3DCFFD152}"/>
              </a:ext>
            </a:extLst>
          </p:cNvPr>
          <p:cNvSpPr/>
          <p:nvPr/>
        </p:nvSpPr>
        <p:spPr>
          <a:xfrm>
            <a:off x="6137224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solidFill>
                <a:schemeClr val="tx1"/>
              </a:solidFill>
              <a:latin typeface="Acceseditionsscript Normal" panose="00000500000000000000" pitchFamily="50" charset="0"/>
            </a:endParaRP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29E13C23-1DA3-A5F7-46FF-A8C43EAF654B}"/>
              </a:ext>
            </a:extLst>
          </p:cNvPr>
          <p:cNvSpPr/>
          <p:nvPr/>
        </p:nvSpPr>
        <p:spPr>
          <a:xfrm>
            <a:off x="7145190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solidFill>
                <a:schemeClr val="tx1"/>
              </a:solidFill>
              <a:latin typeface="Acceseditionsscript Normal" panose="00000500000000000000" pitchFamily="50" charset="0"/>
            </a:endParaRP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78C792FB-20DD-BAEB-C6CD-EDF80802EC58}"/>
              </a:ext>
            </a:extLst>
          </p:cNvPr>
          <p:cNvSpPr/>
          <p:nvPr/>
        </p:nvSpPr>
        <p:spPr>
          <a:xfrm>
            <a:off x="8153156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solidFill>
                <a:schemeClr val="tx1"/>
              </a:solidFill>
              <a:latin typeface="Acceseditionsscript Normal" panose="00000500000000000000" pitchFamily="50" charset="0"/>
            </a:endParaRP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65C9725B-D990-ED80-CD9C-DE2CCA2D796D}"/>
              </a:ext>
            </a:extLst>
          </p:cNvPr>
          <p:cNvSpPr/>
          <p:nvPr/>
        </p:nvSpPr>
        <p:spPr>
          <a:xfrm>
            <a:off x="9161122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solidFill>
                <a:schemeClr val="tx1"/>
              </a:solidFill>
              <a:latin typeface="Acceseditionsscript Normal" panose="00000500000000000000" pitchFamily="50" charset="0"/>
            </a:endParaRP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0A72FEBC-9505-DC77-0820-381079B2B133}"/>
              </a:ext>
            </a:extLst>
          </p:cNvPr>
          <p:cNvSpPr/>
          <p:nvPr/>
        </p:nvSpPr>
        <p:spPr>
          <a:xfrm>
            <a:off x="10175670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solidFill>
                <a:schemeClr val="tx1"/>
              </a:solidFill>
              <a:latin typeface="Acceseditionsscript Normal" panose="00000500000000000000" pitchFamily="50" charset="0"/>
            </a:endParaRPr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4D25FF6E-52CB-CAFD-E4D3-8C55D3B8BB23}"/>
              </a:ext>
            </a:extLst>
          </p:cNvPr>
          <p:cNvSpPr/>
          <p:nvPr/>
        </p:nvSpPr>
        <p:spPr>
          <a:xfrm>
            <a:off x="1090812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solidFill>
                <a:schemeClr val="tx1"/>
              </a:solidFill>
              <a:latin typeface="Acceseditionsscript Normal" panose="00000500000000000000" pitchFamily="50" charset="0"/>
            </a:endParaRPr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5E3F72E4-8A2C-A017-7F4F-38213F98C5CB}"/>
              </a:ext>
            </a:extLst>
          </p:cNvPr>
          <p:cNvSpPr/>
          <p:nvPr/>
        </p:nvSpPr>
        <p:spPr>
          <a:xfrm>
            <a:off x="2105360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solidFill>
                <a:schemeClr val="tx1"/>
              </a:solidFill>
              <a:latin typeface="Acceseditionsscript Normal" panose="00000500000000000000" pitchFamily="50" charset="0"/>
            </a:endParaRPr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DC5EC544-E710-C421-B817-B048F4CF3533}"/>
              </a:ext>
            </a:extLst>
          </p:cNvPr>
          <p:cNvSpPr/>
          <p:nvPr/>
        </p:nvSpPr>
        <p:spPr>
          <a:xfrm>
            <a:off x="3113326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solidFill>
                <a:schemeClr val="tx1"/>
              </a:solidFill>
              <a:latin typeface="Acceseditionsscript Normal" panose="00000500000000000000" pitchFamily="50" charset="0"/>
            </a:endParaRPr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B831AB94-0D05-93FF-287D-25DA3DAE10FB}"/>
              </a:ext>
            </a:extLst>
          </p:cNvPr>
          <p:cNvSpPr/>
          <p:nvPr/>
        </p:nvSpPr>
        <p:spPr>
          <a:xfrm>
            <a:off x="4121292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solidFill>
                <a:schemeClr val="tx1"/>
              </a:solidFill>
              <a:latin typeface="Acceseditionsscript Normal" panose="00000500000000000000" pitchFamily="50" charset="0"/>
            </a:endParaRPr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D3C92EA2-70E2-0945-2615-299D4EFC194E}"/>
              </a:ext>
            </a:extLst>
          </p:cNvPr>
          <p:cNvSpPr/>
          <p:nvPr/>
        </p:nvSpPr>
        <p:spPr>
          <a:xfrm>
            <a:off x="5129258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solidFill>
                <a:schemeClr val="tx1"/>
              </a:solidFill>
              <a:latin typeface="Acceseditionsscript Normal" panose="00000500000000000000" pitchFamily="50" charset="0"/>
            </a:endParaRPr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A6A2BF96-74EC-BBD4-999B-1F5814D3549A}"/>
              </a:ext>
            </a:extLst>
          </p:cNvPr>
          <p:cNvSpPr/>
          <p:nvPr/>
        </p:nvSpPr>
        <p:spPr>
          <a:xfrm>
            <a:off x="6137224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solidFill>
                <a:schemeClr val="tx1"/>
              </a:solidFill>
              <a:latin typeface="Acceseditionsscript Normal" panose="00000500000000000000" pitchFamily="50" charset="0"/>
            </a:endParaRPr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FC612E2F-6DDF-4D94-81CA-AA65BF396B0F}"/>
              </a:ext>
            </a:extLst>
          </p:cNvPr>
          <p:cNvSpPr/>
          <p:nvPr/>
        </p:nvSpPr>
        <p:spPr>
          <a:xfrm>
            <a:off x="7145190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solidFill>
                <a:schemeClr val="tx1"/>
              </a:solidFill>
              <a:latin typeface="Acceseditionsscript Normal" panose="00000500000000000000" pitchFamily="50" charset="0"/>
            </a:endParaRPr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6186EC90-BAE1-E2B8-3CB2-EA7DFDD164BB}"/>
              </a:ext>
            </a:extLst>
          </p:cNvPr>
          <p:cNvSpPr/>
          <p:nvPr/>
        </p:nvSpPr>
        <p:spPr>
          <a:xfrm>
            <a:off x="8153156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solidFill>
                <a:schemeClr val="tx1"/>
              </a:solidFill>
              <a:latin typeface="Acceseditionsscript Normal" panose="00000500000000000000" pitchFamily="50" charset="0"/>
            </a:endParaRPr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B3301DAF-07C2-6AAB-EB48-56320CE74F33}"/>
              </a:ext>
            </a:extLst>
          </p:cNvPr>
          <p:cNvSpPr/>
          <p:nvPr/>
        </p:nvSpPr>
        <p:spPr>
          <a:xfrm>
            <a:off x="9161122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solidFill>
                <a:schemeClr val="tx1"/>
              </a:solidFill>
              <a:latin typeface="Acceseditionsscript Normal" panose="00000500000000000000" pitchFamily="50" charset="0"/>
            </a:endParaRPr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2DC2F82C-4F1D-E087-9DB8-69115F2E5EBB}"/>
              </a:ext>
            </a:extLst>
          </p:cNvPr>
          <p:cNvSpPr/>
          <p:nvPr/>
        </p:nvSpPr>
        <p:spPr>
          <a:xfrm>
            <a:off x="10175670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solidFill>
                <a:schemeClr val="tx1"/>
              </a:solidFill>
              <a:latin typeface="Acceseditionsscript Normal" panose="00000500000000000000" pitchFamily="50" charset="0"/>
            </a:endParaRPr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DF560836-6252-B3D8-F3D3-F9B3E381B0AF}"/>
              </a:ext>
            </a:extLst>
          </p:cNvPr>
          <p:cNvSpPr/>
          <p:nvPr/>
        </p:nvSpPr>
        <p:spPr>
          <a:xfrm>
            <a:off x="1090812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solidFill>
                <a:schemeClr val="tx1"/>
              </a:solidFill>
              <a:latin typeface="Acceseditionsscript Normal" panose="00000500000000000000" pitchFamily="50" charset="0"/>
            </a:endParaRPr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4C853547-5273-F426-0EF1-8ABB324A0CEE}"/>
              </a:ext>
            </a:extLst>
          </p:cNvPr>
          <p:cNvSpPr/>
          <p:nvPr/>
        </p:nvSpPr>
        <p:spPr>
          <a:xfrm>
            <a:off x="2105360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solidFill>
                <a:schemeClr val="tx1"/>
              </a:solidFill>
              <a:latin typeface="Acceseditionsscript Normal" panose="00000500000000000000" pitchFamily="50" charset="0"/>
            </a:endParaRPr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E074530-CFEB-1103-FF8B-D03D8896BB5B}"/>
              </a:ext>
            </a:extLst>
          </p:cNvPr>
          <p:cNvSpPr/>
          <p:nvPr/>
        </p:nvSpPr>
        <p:spPr>
          <a:xfrm>
            <a:off x="3113326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solidFill>
                <a:schemeClr val="tx1"/>
              </a:solidFill>
              <a:latin typeface="Acceseditionsscript Normal" panose="00000500000000000000" pitchFamily="50" charset="0"/>
            </a:endParaRPr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572400CC-0E38-1A2E-38D2-427EC8AE7793}"/>
              </a:ext>
            </a:extLst>
          </p:cNvPr>
          <p:cNvSpPr/>
          <p:nvPr/>
        </p:nvSpPr>
        <p:spPr>
          <a:xfrm>
            <a:off x="4121292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solidFill>
                <a:schemeClr val="tx1"/>
              </a:solidFill>
              <a:latin typeface="Acceseditionsscript Normal" panose="00000500000000000000" pitchFamily="50" charset="0"/>
            </a:endParaRPr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94A1D477-94AA-5737-BF98-449DC6C03DD4}"/>
              </a:ext>
            </a:extLst>
          </p:cNvPr>
          <p:cNvSpPr/>
          <p:nvPr/>
        </p:nvSpPr>
        <p:spPr>
          <a:xfrm>
            <a:off x="5129258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solidFill>
                <a:schemeClr val="tx1"/>
              </a:solidFill>
              <a:latin typeface="Acceseditionsscript Normal" panose="00000500000000000000" pitchFamily="50" charset="0"/>
            </a:endParaRPr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F4F3D129-6808-2CC8-EE04-408B8BD56A80}"/>
              </a:ext>
            </a:extLst>
          </p:cNvPr>
          <p:cNvSpPr/>
          <p:nvPr/>
        </p:nvSpPr>
        <p:spPr>
          <a:xfrm>
            <a:off x="6137224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solidFill>
                <a:schemeClr val="tx1"/>
              </a:solidFill>
              <a:latin typeface="Acceseditionsscript Normal" panose="00000500000000000000" pitchFamily="50" charset="0"/>
            </a:endParaRPr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22774CAF-9F62-7847-177E-8C528288EB1B}"/>
              </a:ext>
            </a:extLst>
          </p:cNvPr>
          <p:cNvSpPr/>
          <p:nvPr/>
        </p:nvSpPr>
        <p:spPr>
          <a:xfrm>
            <a:off x="7145190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solidFill>
                <a:schemeClr val="tx1"/>
              </a:solidFill>
              <a:latin typeface="Acceseditionsscript Normal" panose="00000500000000000000" pitchFamily="50" charset="0"/>
            </a:endParaRPr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3F478744-5CC1-9D54-F4BD-E32A271C1EE4}"/>
              </a:ext>
            </a:extLst>
          </p:cNvPr>
          <p:cNvSpPr/>
          <p:nvPr/>
        </p:nvSpPr>
        <p:spPr>
          <a:xfrm>
            <a:off x="8153156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solidFill>
                <a:schemeClr val="tx1"/>
              </a:solidFill>
              <a:latin typeface="Acceseditionsscript Normal" panose="00000500000000000000" pitchFamily="50" charset="0"/>
            </a:endParaRPr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2EA2AF77-2910-F3EB-0DE9-B461D81E0CE5}"/>
              </a:ext>
            </a:extLst>
          </p:cNvPr>
          <p:cNvSpPr/>
          <p:nvPr/>
        </p:nvSpPr>
        <p:spPr>
          <a:xfrm>
            <a:off x="9161122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solidFill>
                <a:schemeClr val="tx1"/>
              </a:solidFill>
              <a:latin typeface="Acceseditionsscript Normal" panose="00000500000000000000" pitchFamily="50" charset="0"/>
            </a:endParaRPr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9BF3A04A-99ED-215E-8CAD-D5599267BE17}"/>
              </a:ext>
            </a:extLst>
          </p:cNvPr>
          <p:cNvSpPr/>
          <p:nvPr/>
        </p:nvSpPr>
        <p:spPr>
          <a:xfrm>
            <a:off x="10175670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solidFill>
                <a:schemeClr val="tx1"/>
              </a:solidFill>
              <a:latin typeface="Acceseditionsscript Normal" panose="00000500000000000000" pitchFamily="50" charset="0"/>
            </a:endParaRPr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0058F41E-7BBE-FF68-93D2-C848475B3193}"/>
              </a:ext>
            </a:extLst>
          </p:cNvPr>
          <p:cNvSpPr/>
          <p:nvPr/>
        </p:nvSpPr>
        <p:spPr>
          <a:xfrm>
            <a:off x="1090812" y="5359510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solidFill>
                <a:schemeClr val="tx1"/>
              </a:solidFill>
              <a:latin typeface="Acceseditionsscript Normal" panose="00000500000000000000" pitchFamily="50" charset="0"/>
            </a:endParaRP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412AB1E7-6F7B-9A66-B6B2-AE8EA65F4C7E}"/>
              </a:ext>
            </a:extLst>
          </p:cNvPr>
          <p:cNvSpPr txBox="1"/>
          <p:nvPr/>
        </p:nvSpPr>
        <p:spPr>
          <a:xfrm>
            <a:off x="2216628" y="2278352"/>
            <a:ext cx="677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1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E3FB6EAA-10CE-896B-CE55-7321D8454B54}"/>
              </a:ext>
            </a:extLst>
          </p:cNvPr>
          <p:cNvSpPr txBox="1"/>
          <p:nvPr/>
        </p:nvSpPr>
        <p:spPr>
          <a:xfrm>
            <a:off x="3224594" y="2277208"/>
            <a:ext cx="677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2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9E3C4A23-A076-9F20-AB9F-BD72989EC019}"/>
              </a:ext>
            </a:extLst>
          </p:cNvPr>
          <p:cNvSpPr txBox="1"/>
          <p:nvPr/>
        </p:nvSpPr>
        <p:spPr>
          <a:xfrm>
            <a:off x="4232560" y="2286004"/>
            <a:ext cx="677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3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9C263C2F-2767-930A-AA0F-E9B276FD3AA2}"/>
              </a:ext>
            </a:extLst>
          </p:cNvPr>
          <p:cNvSpPr txBox="1"/>
          <p:nvPr/>
        </p:nvSpPr>
        <p:spPr>
          <a:xfrm>
            <a:off x="5240526" y="2286004"/>
            <a:ext cx="677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4</a:t>
            </a: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BE7E0E9B-B2FB-21D5-A470-6A0D83D01D49}"/>
              </a:ext>
            </a:extLst>
          </p:cNvPr>
          <p:cNvSpPr txBox="1"/>
          <p:nvPr/>
        </p:nvSpPr>
        <p:spPr>
          <a:xfrm>
            <a:off x="6248492" y="2286004"/>
            <a:ext cx="677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5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A8E5B637-CCF5-3682-E15B-013BE1C31FCB}"/>
              </a:ext>
            </a:extLst>
          </p:cNvPr>
          <p:cNvSpPr txBox="1"/>
          <p:nvPr/>
        </p:nvSpPr>
        <p:spPr>
          <a:xfrm>
            <a:off x="7256458" y="2275039"/>
            <a:ext cx="677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6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CA3DCBE8-E09A-D3C6-CD81-260792BE9682}"/>
              </a:ext>
            </a:extLst>
          </p:cNvPr>
          <p:cNvSpPr txBox="1"/>
          <p:nvPr/>
        </p:nvSpPr>
        <p:spPr>
          <a:xfrm>
            <a:off x="8264424" y="2275039"/>
            <a:ext cx="677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7</a:t>
            </a: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9335A1A3-09F7-2801-77F0-790E0EE5866A}"/>
              </a:ext>
            </a:extLst>
          </p:cNvPr>
          <p:cNvSpPr txBox="1"/>
          <p:nvPr/>
        </p:nvSpPr>
        <p:spPr>
          <a:xfrm>
            <a:off x="9272390" y="2284664"/>
            <a:ext cx="677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8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176C0FE5-7156-A6B1-4CEA-6840A4633863}"/>
              </a:ext>
            </a:extLst>
          </p:cNvPr>
          <p:cNvSpPr txBox="1"/>
          <p:nvPr/>
        </p:nvSpPr>
        <p:spPr>
          <a:xfrm>
            <a:off x="10286938" y="2284664"/>
            <a:ext cx="677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9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65ABD7D7-FF6D-114A-BEA1-F3D85ACBD0F7}"/>
              </a:ext>
            </a:extLst>
          </p:cNvPr>
          <p:cNvSpPr txBox="1"/>
          <p:nvPr/>
        </p:nvSpPr>
        <p:spPr>
          <a:xfrm>
            <a:off x="1090812" y="3342525"/>
            <a:ext cx="896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10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03DB7DAC-C8D4-1C4F-29C4-DBBF2F626F28}"/>
              </a:ext>
            </a:extLst>
          </p:cNvPr>
          <p:cNvSpPr txBox="1"/>
          <p:nvPr/>
        </p:nvSpPr>
        <p:spPr>
          <a:xfrm>
            <a:off x="2210046" y="3342525"/>
            <a:ext cx="788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11</a:t>
            </a: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4BC90BAA-F5CD-7C2F-0C52-502C04182F83}"/>
              </a:ext>
            </a:extLst>
          </p:cNvPr>
          <p:cNvSpPr txBox="1"/>
          <p:nvPr/>
        </p:nvSpPr>
        <p:spPr>
          <a:xfrm>
            <a:off x="3172250" y="3369772"/>
            <a:ext cx="782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12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8FD776E5-0E28-1D80-BF49-87E69116FE3F}"/>
              </a:ext>
            </a:extLst>
          </p:cNvPr>
          <p:cNvSpPr txBox="1"/>
          <p:nvPr/>
        </p:nvSpPr>
        <p:spPr>
          <a:xfrm>
            <a:off x="4180216" y="3342525"/>
            <a:ext cx="782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13</a:t>
            </a: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04D853E3-E52B-CA0E-DFD2-25B83164F597}"/>
              </a:ext>
            </a:extLst>
          </p:cNvPr>
          <p:cNvSpPr txBox="1"/>
          <p:nvPr/>
        </p:nvSpPr>
        <p:spPr>
          <a:xfrm>
            <a:off x="5188182" y="3368142"/>
            <a:ext cx="782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14</a:t>
            </a: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2CCCFE94-C465-541A-2275-C7146B7DCA1B}"/>
              </a:ext>
            </a:extLst>
          </p:cNvPr>
          <p:cNvSpPr txBox="1"/>
          <p:nvPr/>
        </p:nvSpPr>
        <p:spPr>
          <a:xfrm>
            <a:off x="6192857" y="3342525"/>
            <a:ext cx="788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15</a:t>
            </a:r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5B0F3FCE-4E7A-1CBB-0534-AFA79943426E}"/>
              </a:ext>
            </a:extLst>
          </p:cNvPr>
          <p:cNvSpPr txBox="1"/>
          <p:nvPr/>
        </p:nvSpPr>
        <p:spPr>
          <a:xfrm>
            <a:off x="7204114" y="3336802"/>
            <a:ext cx="782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16</a:t>
            </a: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9D85CC96-C494-99B7-7DCD-F24D4B365DB9}"/>
              </a:ext>
            </a:extLst>
          </p:cNvPr>
          <p:cNvSpPr txBox="1"/>
          <p:nvPr/>
        </p:nvSpPr>
        <p:spPr>
          <a:xfrm>
            <a:off x="8214329" y="3354423"/>
            <a:ext cx="782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17</a:t>
            </a: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D5F2C4C3-82B4-7902-F43F-0B041F7D6704}"/>
              </a:ext>
            </a:extLst>
          </p:cNvPr>
          <p:cNvSpPr txBox="1"/>
          <p:nvPr/>
        </p:nvSpPr>
        <p:spPr>
          <a:xfrm>
            <a:off x="9167704" y="3354423"/>
            <a:ext cx="788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18</a:t>
            </a: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9AF2B52D-CFBD-9D1B-53C7-6DE09E7FCC6C}"/>
              </a:ext>
            </a:extLst>
          </p:cNvPr>
          <p:cNvSpPr txBox="1"/>
          <p:nvPr/>
        </p:nvSpPr>
        <p:spPr>
          <a:xfrm>
            <a:off x="10231303" y="3368142"/>
            <a:ext cx="788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19</a:t>
            </a: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A03B0993-817B-BEDD-3760-A49E311103C8}"/>
              </a:ext>
            </a:extLst>
          </p:cNvPr>
          <p:cNvSpPr txBox="1"/>
          <p:nvPr/>
        </p:nvSpPr>
        <p:spPr>
          <a:xfrm>
            <a:off x="1156823" y="4430153"/>
            <a:ext cx="792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20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56CFB6D2-9167-4641-457E-5B2B4AE800CF}"/>
              </a:ext>
            </a:extLst>
          </p:cNvPr>
          <p:cNvSpPr txBox="1"/>
          <p:nvPr/>
        </p:nvSpPr>
        <p:spPr>
          <a:xfrm>
            <a:off x="2171618" y="4430153"/>
            <a:ext cx="788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21</a:t>
            </a:r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8B71ACF6-8AA8-325A-4D5B-DF1F4D73378F}"/>
              </a:ext>
            </a:extLst>
          </p:cNvPr>
          <p:cNvSpPr txBox="1"/>
          <p:nvPr/>
        </p:nvSpPr>
        <p:spPr>
          <a:xfrm>
            <a:off x="3172250" y="4399046"/>
            <a:ext cx="782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22</a:t>
            </a:r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41EAE557-E855-B4C8-8E54-3CFD434DFD6B}"/>
              </a:ext>
            </a:extLst>
          </p:cNvPr>
          <p:cNvSpPr txBox="1"/>
          <p:nvPr/>
        </p:nvSpPr>
        <p:spPr>
          <a:xfrm>
            <a:off x="4180216" y="4399046"/>
            <a:ext cx="782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23</a:t>
            </a:r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32F21E3A-2139-B3F9-0B19-8DC34A6BCEA0}"/>
              </a:ext>
            </a:extLst>
          </p:cNvPr>
          <p:cNvSpPr txBox="1"/>
          <p:nvPr/>
        </p:nvSpPr>
        <p:spPr>
          <a:xfrm>
            <a:off x="5106326" y="4399046"/>
            <a:ext cx="893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24</a:t>
            </a:r>
          </a:p>
        </p:txBody>
      </p:sp>
      <p:sp>
        <p:nvSpPr>
          <p:cNvPr id="97" name="ZoneTexte 96">
            <a:extLst>
              <a:ext uri="{FF2B5EF4-FFF2-40B4-BE49-F238E27FC236}">
                <a16:creationId xmlns:a16="http://schemas.microsoft.com/office/drawing/2014/main" id="{1309AD2A-104D-1706-F325-52B37E53B793}"/>
              </a:ext>
            </a:extLst>
          </p:cNvPr>
          <p:cNvSpPr txBox="1"/>
          <p:nvPr/>
        </p:nvSpPr>
        <p:spPr>
          <a:xfrm>
            <a:off x="6192857" y="4430153"/>
            <a:ext cx="788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25</a:t>
            </a:r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id="{9BE59858-4304-800B-FBB5-56F58C61EEC8}"/>
              </a:ext>
            </a:extLst>
          </p:cNvPr>
          <p:cNvSpPr txBox="1"/>
          <p:nvPr/>
        </p:nvSpPr>
        <p:spPr>
          <a:xfrm>
            <a:off x="7176770" y="4420528"/>
            <a:ext cx="788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26</a:t>
            </a:r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E344BB72-2713-F4C2-9933-FE55C1A204C8}"/>
              </a:ext>
            </a:extLst>
          </p:cNvPr>
          <p:cNvSpPr txBox="1"/>
          <p:nvPr/>
        </p:nvSpPr>
        <p:spPr>
          <a:xfrm>
            <a:off x="8264424" y="4399046"/>
            <a:ext cx="782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27</a:t>
            </a:r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id="{6148611B-689B-5C15-E3A1-C9679911C66C}"/>
              </a:ext>
            </a:extLst>
          </p:cNvPr>
          <p:cNvSpPr txBox="1"/>
          <p:nvPr/>
        </p:nvSpPr>
        <p:spPr>
          <a:xfrm>
            <a:off x="9216755" y="4399046"/>
            <a:ext cx="788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28</a:t>
            </a:r>
          </a:p>
        </p:txBody>
      </p:sp>
      <p:sp>
        <p:nvSpPr>
          <p:cNvPr id="101" name="ZoneTexte 100">
            <a:extLst>
              <a:ext uri="{FF2B5EF4-FFF2-40B4-BE49-F238E27FC236}">
                <a16:creationId xmlns:a16="http://schemas.microsoft.com/office/drawing/2014/main" id="{81BC81C0-0C22-30A6-8BA8-CE7974803687}"/>
              </a:ext>
            </a:extLst>
          </p:cNvPr>
          <p:cNvSpPr txBox="1"/>
          <p:nvPr/>
        </p:nvSpPr>
        <p:spPr>
          <a:xfrm>
            <a:off x="10231303" y="4399046"/>
            <a:ext cx="788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29</a:t>
            </a:r>
          </a:p>
        </p:txBody>
      </p:sp>
      <p:sp>
        <p:nvSpPr>
          <p:cNvPr id="102" name="ZoneTexte 101">
            <a:extLst>
              <a:ext uri="{FF2B5EF4-FFF2-40B4-BE49-F238E27FC236}">
                <a16:creationId xmlns:a16="http://schemas.microsoft.com/office/drawing/2014/main" id="{797F4357-E666-8CCD-341A-08D2BB1B1886}"/>
              </a:ext>
            </a:extLst>
          </p:cNvPr>
          <p:cNvSpPr txBox="1"/>
          <p:nvPr/>
        </p:nvSpPr>
        <p:spPr>
          <a:xfrm>
            <a:off x="1214098" y="5455567"/>
            <a:ext cx="77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30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39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6BE0973A-D167-B766-C9EB-2182ED067201}"/>
              </a:ext>
            </a:extLst>
          </p:cNvPr>
          <p:cNvGrpSpPr/>
          <p:nvPr/>
        </p:nvGrpSpPr>
        <p:grpSpPr>
          <a:xfrm>
            <a:off x="2795069" y="1733550"/>
            <a:ext cx="6601862" cy="3390900"/>
            <a:chOff x="4942438" y="598333"/>
            <a:chExt cx="6601862" cy="3390900"/>
          </a:xfrm>
          <a:solidFill>
            <a:srgbClr val="EDEDA6"/>
          </a:solidFill>
        </p:grpSpPr>
        <p:sp>
          <p:nvSpPr>
            <p:cNvPr id="5" name="Organigramme : Bande perforée 4">
              <a:extLst>
                <a:ext uri="{FF2B5EF4-FFF2-40B4-BE49-F238E27FC236}">
                  <a16:creationId xmlns:a16="http://schemas.microsoft.com/office/drawing/2014/main" id="{A2C7B257-2F29-C24A-A981-8AB329968B1B}"/>
                </a:ext>
              </a:extLst>
            </p:cNvPr>
            <p:cNvSpPr/>
            <p:nvPr/>
          </p:nvSpPr>
          <p:spPr>
            <a:xfrm>
              <a:off x="4942438" y="598333"/>
              <a:ext cx="6601862" cy="3390900"/>
            </a:xfrm>
            <a:prstGeom prst="flowChartPunchedTap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C5B9576-1EB4-314E-E864-C73BD7AA8DCD}"/>
                </a:ext>
              </a:extLst>
            </p:cNvPr>
            <p:cNvSpPr txBox="1"/>
            <p:nvPr/>
          </p:nvSpPr>
          <p:spPr>
            <a:xfrm>
              <a:off x="5104881" y="1739785"/>
              <a:ext cx="6276975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600" b="1" dirty="0">
                  <a:latin typeface="Acceseditionsscript Normal" panose="00000500000000000000" pitchFamily="50" charset="0"/>
                </a:rPr>
                <a:t>Jour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5305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96DF1FE2-42DB-4E14-A70D-E0E6685E261D}"/>
              </a:ext>
            </a:extLst>
          </p:cNvPr>
          <p:cNvSpPr txBox="1"/>
          <p:nvPr/>
        </p:nvSpPr>
        <p:spPr>
          <a:xfrm>
            <a:off x="438150" y="1799918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Un castor veut abattre un énorme peuplier.</a:t>
            </a: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Mais, tout seul, il n’y arrive pas !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C101C03-3ADF-408B-8CA6-00774DB1E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31" b="94714" l="5618" r="93820">
                        <a14:foregroundMark x1="36517" y1="3671" x2="36517" y2="3671"/>
                        <a14:foregroundMark x1="7865" y1="38473" x2="7865" y2="38473"/>
                        <a14:foregroundMark x1="5618" y1="43319" x2="5618" y2="43319"/>
                        <a14:foregroundMark x1="92135" y1="40675" x2="92135" y2="40675"/>
                        <a14:foregroundMark x1="91011" y1="44347" x2="91011" y2="44347"/>
                        <a14:foregroundMark x1="40449" y1="93392" x2="40449" y2="93392"/>
                        <a14:foregroundMark x1="21910" y1="94714" x2="21910" y2="94714"/>
                        <a14:foregroundMark x1="85393" y1="93979" x2="85393" y2="93979"/>
                        <a14:foregroundMark x1="6742" y1="75037" x2="6742" y2="75037"/>
                        <a14:foregroundMark x1="93820" y1="52717" x2="93820" y2="52717"/>
                        <a14:backgroundMark x1="65169" y1="90896" x2="65169" y2="90896"/>
                        <a14:backgroundMark x1="80899" y1="94567" x2="80899" y2="94567"/>
                        <a14:backgroundMark x1="85393" y1="94126" x2="85393" y2="94126"/>
                        <a14:backgroundMark x1="74719" y1="95888" x2="74719" y2="958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43750" y="46646"/>
            <a:ext cx="2367433" cy="6811354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86D37A9D-4062-1BCD-E54B-E20051D28796}"/>
              </a:ext>
            </a:extLst>
          </p:cNvPr>
          <p:cNvGrpSpPr/>
          <p:nvPr/>
        </p:nvGrpSpPr>
        <p:grpSpPr>
          <a:xfrm>
            <a:off x="933450" y="230355"/>
            <a:ext cx="5772150" cy="1015663"/>
            <a:chOff x="933450" y="230355"/>
            <a:chExt cx="10325100" cy="1015663"/>
          </a:xfrm>
        </p:grpSpPr>
        <p:sp>
          <p:nvSpPr>
            <p:cNvPr id="3" name="Flèche : pentagone 2">
              <a:extLst>
                <a:ext uri="{FF2B5EF4-FFF2-40B4-BE49-F238E27FC236}">
                  <a16:creationId xmlns:a16="http://schemas.microsoft.com/office/drawing/2014/main" id="{C620E0AB-2178-79BB-8214-AB35B39927A8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D463EC07-26E2-84F6-D4C0-480ACC3C9141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2</a:t>
              </a:r>
            </a:p>
          </p:txBody>
        </p:sp>
      </p:grpSp>
      <p:sp>
        <p:nvSpPr>
          <p:cNvPr id="5" name="Text Box 5">
            <a:extLst>
              <a:ext uri="{FF2B5EF4-FFF2-40B4-BE49-F238E27FC236}">
                <a16:creationId xmlns:a16="http://schemas.microsoft.com/office/drawing/2014/main" id="{4814D9F3-9503-07E1-2EDA-1D30A2AD7537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0454274" y="5120274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17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572214F-9CCD-4522-8E08-BE2CBD803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3333" l="6107" r="90840">
                        <a14:foregroundMark x1="6870" y1="62857" x2="6870" y2="62857"/>
                        <a14:foregroundMark x1="78626" y1="27619" x2="78626" y2="27619"/>
                        <a14:foregroundMark x1="90840" y1="27619" x2="90840" y2="27619"/>
                        <a14:foregroundMark x1="91603" y1="60000" x2="91603" y2="60000"/>
                        <a14:foregroundMark x1="86260" y1="91429" x2="86260" y2="91429"/>
                        <a14:foregroundMark x1="75573" y1="93333" x2="75573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34075" y="5505393"/>
            <a:ext cx="1243781" cy="99692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6DF1FE2-42DB-4E14-A70D-E0E6685E261D}"/>
              </a:ext>
            </a:extLst>
          </p:cNvPr>
          <p:cNvSpPr txBox="1"/>
          <p:nvPr/>
        </p:nvSpPr>
        <p:spPr>
          <a:xfrm>
            <a:off x="790806" y="1888288"/>
            <a:ext cx="58735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Un autre castor vient l’aider,</a:t>
            </a: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Mais, à DEUX, ils n’y arrivent pas !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36AB240-C647-4A22-948F-D97357F0B8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31" b="94714" l="5618" r="93820">
                        <a14:foregroundMark x1="36517" y1="3671" x2="36517" y2="3671"/>
                        <a14:foregroundMark x1="7865" y1="38473" x2="7865" y2="38473"/>
                        <a14:foregroundMark x1="5618" y1="43319" x2="5618" y2="43319"/>
                        <a14:foregroundMark x1="92135" y1="40675" x2="92135" y2="40675"/>
                        <a14:foregroundMark x1="91011" y1="44347" x2="91011" y2="44347"/>
                        <a14:foregroundMark x1="40449" y1="93392" x2="40449" y2="93392"/>
                        <a14:foregroundMark x1="21910" y1="94714" x2="21910" y2="94714"/>
                        <a14:foregroundMark x1="85393" y1="93979" x2="85393" y2="93979"/>
                        <a14:foregroundMark x1="6742" y1="75037" x2="6742" y2="75037"/>
                        <a14:foregroundMark x1="93820" y1="52717" x2="93820" y2="52717"/>
                        <a14:backgroundMark x1="65169" y1="90896" x2="65169" y2="90896"/>
                        <a14:backgroundMark x1="80899" y1="94567" x2="80899" y2="94567"/>
                        <a14:backgroundMark x1="85393" y1="94126" x2="85393" y2="94126"/>
                        <a14:backgroundMark x1="74719" y1="95888" x2="74719" y2="958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89569" y="714068"/>
            <a:ext cx="2135456" cy="6143932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71E66C64-E47C-4C9B-5250-337BBFCE2B48}"/>
              </a:ext>
            </a:extLst>
          </p:cNvPr>
          <p:cNvGrpSpPr/>
          <p:nvPr/>
        </p:nvGrpSpPr>
        <p:grpSpPr>
          <a:xfrm>
            <a:off x="933450" y="230355"/>
            <a:ext cx="5772150" cy="1015663"/>
            <a:chOff x="933450" y="230355"/>
            <a:chExt cx="10325100" cy="1015663"/>
          </a:xfrm>
        </p:grpSpPr>
        <p:sp>
          <p:nvSpPr>
            <p:cNvPr id="3" name="Flèche : pentagone 2">
              <a:extLst>
                <a:ext uri="{FF2B5EF4-FFF2-40B4-BE49-F238E27FC236}">
                  <a16:creationId xmlns:a16="http://schemas.microsoft.com/office/drawing/2014/main" id="{16F8FD18-497F-A80D-379C-AEF6D14E84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627792C9-CCD1-F7D2-6033-24311A6E57EA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2</a:t>
              </a:r>
            </a:p>
          </p:txBody>
        </p:sp>
      </p:grpSp>
      <p:sp>
        <p:nvSpPr>
          <p:cNvPr id="5" name="Text Box 5">
            <a:extLst>
              <a:ext uri="{FF2B5EF4-FFF2-40B4-BE49-F238E27FC236}">
                <a16:creationId xmlns:a16="http://schemas.microsoft.com/office/drawing/2014/main" id="{4B626B1D-43F7-F508-86CF-DA894F405C8E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0454274" y="5120274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18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572214F-9CCD-4522-8E08-BE2CBD803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3333" l="6107" r="90840">
                        <a14:foregroundMark x1="6870" y1="62857" x2="6870" y2="62857"/>
                        <a14:foregroundMark x1="78626" y1="27619" x2="78626" y2="27619"/>
                        <a14:foregroundMark x1="90840" y1="27619" x2="90840" y2="27619"/>
                        <a14:foregroundMark x1="91603" y1="60000" x2="91603" y2="60000"/>
                        <a14:foregroundMark x1="86260" y1="91429" x2="86260" y2="91429"/>
                        <a14:foregroundMark x1="75573" y1="93333" x2="75573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48840" y="5645708"/>
            <a:ext cx="1243781" cy="99692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6DF1FE2-42DB-4E14-A70D-E0E6685E261D}"/>
              </a:ext>
            </a:extLst>
          </p:cNvPr>
          <p:cNvSpPr txBox="1"/>
          <p:nvPr/>
        </p:nvSpPr>
        <p:spPr>
          <a:xfrm>
            <a:off x="512153" y="1966378"/>
            <a:ext cx="6023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Alors un autre castor vient, puis encore un autre.</a:t>
            </a: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Mais, à QUATRE, ils n’y arrivent pas !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06D7F7A-3686-4402-88CB-1D216F139B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34" b="92366" l="9689" r="90657">
                        <a14:foregroundMark x1="27682" y1="7634" x2="27682" y2="7634"/>
                        <a14:foregroundMark x1="91003" y1="63740" x2="91003" y2="63740"/>
                        <a14:foregroundMark x1="89965" y1="62977" x2="89965" y2="62977"/>
                        <a14:foregroundMark x1="83045" y1="68321" x2="83045" y2="68321"/>
                        <a14:foregroundMark x1="78893" y1="68321" x2="78893" y2="68321"/>
                        <a14:foregroundMark x1="73702" y1="92366" x2="73702" y2="92366"/>
                        <a14:foregroundMark x1="76125" y1="67557" x2="76125" y2="675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1553" y="4687336"/>
            <a:ext cx="1374574" cy="124615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4878E80-EBA6-4CBF-9A2D-9A4D74FF59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31" b="94714" l="5618" r="93820">
                        <a14:foregroundMark x1="36517" y1="3671" x2="36517" y2="3671"/>
                        <a14:foregroundMark x1="7865" y1="38473" x2="7865" y2="38473"/>
                        <a14:foregroundMark x1="5618" y1="43319" x2="5618" y2="43319"/>
                        <a14:foregroundMark x1="92135" y1="40675" x2="92135" y2="40675"/>
                        <a14:foregroundMark x1="91011" y1="44347" x2="91011" y2="44347"/>
                        <a14:foregroundMark x1="40449" y1="93392" x2="40449" y2="93392"/>
                        <a14:foregroundMark x1="21910" y1="94714" x2="21910" y2="94714"/>
                        <a14:foregroundMark x1="85393" y1="93979" x2="85393" y2="93979"/>
                        <a14:foregroundMark x1="6742" y1="75037" x2="6742" y2="75037"/>
                        <a14:foregroundMark x1="93820" y1="52717" x2="93820" y2="52717"/>
                        <a14:backgroundMark x1="65169" y1="90896" x2="65169" y2="90896"/>
                        <a14:backgroundMark x1="80899" y1="94567" x2="80899" y2="94567"/>
                        <a14:backgroundMark x1="85393" y1="94126" x2="85393" y2="94126"/>
                        <a14:backgroundMark x1="74719" y1="95888" x2="74719" y2="958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50883" y="746349"/>
            <a:ext cx="2135456" cy="6143932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922020CA-DCAB-3E0F-4096-02C3D2E52EC6}"/>
              </a:ext>
            </a:extLst>
          </p:cNvPr>
          <p:cNvGrpSpPr/>
          <p:nvPr/>
        </p:nvGrpSpPr>
        <p:grpSpPr>
          <a:xfrm>
            <a:off x="933450" y="230355"/>
            <a:ext cx="5772150" cy="1015663"/>
            <a:chOff x="933450" y="230355"/>
            <a:chExt cx="10325100" cy="1015663"/>
          </a:xfrm>
        </p:grpSpPr>
        <p:sp>
          <p:nvSpPr>
            <p:cNvPr id="4" name="Flèche : pentagone 3">
              <a:extLst>
                <a:ext uri="{FF2B5EF4-FFF2-40B4-BE49-F238E27FC236}">
                  <a16:creationId xmlns:a16="http://schemas.microsoft.com/office/drawing/2014/main" id="{04C56A67-FDCD-0A5C-F2D0-A6A550E493DD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9877F752-9627-01A0-B370-464608602B0C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2</a:t>
              </a:r>
            </a:p>
          </p:txBody>
        </p:sp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79BD8577-46AB-D28A-2D72-49CAEE5F2F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49" b="93776" l="2381" r="96699">
                        <a14:foregroundMark x1="7413" y1="12755" x2="7413" y2="12755"/>
                        <a14:foregroundMark x1="2543" y1="13571" x2="2543" y2="13571"/>
                        <a14:foregroundMark x1="13961" y1="2449" x2="13961" y2="2449"/>
                        <a14:foregroundMark x1="41288" y1="93776" x2="41288" y2="93776"/>
                        <a14:foregroundMark x1="68994" y1="85816" x2="68994" y2="85816"/>
                        <a14:foregroundMark x1="86147" y1="85816" x2="86147" y2="85816"/>
                        <a14:foregroundMark x1="91234" y1="81837" x2="62500" y2="89490"/>
                        <a14:foregroundMark x1="62500" y1="89490" x2="73214" y2="91020"/>
                        <a14:foregroundMark x1="73214" y1="91020" x2="89286" y2="90204"/>
                        <a14:foregroundMark x1="95238" y1="82245" x2="96699" y2="92653"/>
                        <a14:foregroundMark x1="96483" y1="92653" x2="96483" y2="92653"/>
                        <a14:foregroundMark x1="59686" y1="89796" x2="59686" y2="897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45942" y="5981120"/>
            <a:ext cx="1121538" cy="594755"/>
          </a:xfrm>
          <a:prstGeom prst="rect">
            <a:avLst/>
          </a:prstGeom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id="{053A13A8-69A2-C45E-AE4A-FB7F83FE3E9C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0454274" y="5120274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37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572214F-9CCD-4522-8E08-BE2CBD803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3333" l="6107" r="90840">
                        <a14:foregroundMark x1="6870" y1="62857" x2="6870" y2="62857"/>
                        <a14:foregroundMark x1="78626" y1="27619" x2="78626" y2="27619"/>
                        <a14:foregroundMark x1="90840" y1="27619" x2="90840" y2="27619"/>
                        <a14:foregroundMark x1="91603" y1="60000" x2="91603" y2="60000"/>
                        <a14:foregroundMark x1="86260" y1="91429" x2="86260" y2="91429"/>
                        <a14:foregroundMark x1="75573" y1="93333" x2="75573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48840" y="5645708"/>
            <a:ext cx="1243781" cy="99692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6DF1FE2-42DB-4E14-A70D-E0E6685E261D}"/>
              </a:ext>
            </a:extLst>
          </p:cNvPr>
          <p:cNvSpPr txBox="1"/>
          <p:nvPr/>
        </p:nvSpPr>
        <p:spPr>
          <a:xfrm>
            <a:off x="512153" y="1966378"/>
            <a:ext cx="6023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Alors deux autres castors viennent les aider.</a:t>
            </a: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Mais, à SIX, ils n’y arrivent pas !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06D7F7A-3686-4402-88CB-1D216F139B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34" b="92366" l="9689" r="90657">
                        <a14:foregroundMark x1="27682" y1="7634" x2="27682" y2="7634"/>
                        <a14:foregroundMark x1="91003" y1="63740" x2="91003" y2="63740"/>
                        <a14:foregroundMark x1="89965" y1="62977" x2="89965" y2="62977"/>
                        <a14:foregroundMark x1="83045" y1="68321" x2="83045" y2="68321"/>
                        <a14:foregroundMark x1="78893" y1="68321" x2="78893" y2="68321"/>
                        <a14:foregroundMark x1="73702" y1="92366" x2="73702" y2="92366"/>
                        <a14:foregroundMark x1="76125" y1="67557" x2="76125" y2="675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1553" y="4687336"/>
            <a:ext cx="1374574" cy="124615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4878E80-EBA6-4CBF-9A2D-9A4D74FF59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31" b="94714" l="5618" r="93820">
                        <a14:foregroundMark x1="36517" y1="3671" x2="36517" y2="3671"/>
                        <a14:foregroundMark x1="7865" y1="38473" x2="7865" y2="38473"/>
                        <a14:foregroundMark x1="5618" y1="43319" x2="5618" y2="43319"/>
                        <a14:foregroundMark x1="92135" y1="40675" x2="92135" y2="40675"/>
                        <a14:foregroundMark x1="91011" y1="44347" x2="91011" y2="44347"/>
                        <a14:foregroundMark x1="40449" y1="93392" x2="40449" y2="93392"/>
                        <a14:foregroundMark x1="21910" y1="94714" x2="21910" y2="94714"/>
                        <a14:foregroundMark x1="85393" y1="93979" x2="85393" y2="93979"/>
                        <a14:foregroundMark x1="6742" y1="75037" x2="6742" y2="75037"/>
                        <a14:foregroundMark x1="93820" y1="52717" x2="93820" y2="52717"/>
                        <a14:backgroundMark x1="65169" y1="90896" x2="65169" y2="90896"/>
                        <a14:backgroundMark x1="80899" y1="94567" x2="80899" y2="94567"/>
                        <a14:backgroundMark x1="85393" y1="94126" x2="85393" y2="94126"/>
                        <a14:backgroundMark x1="74719" y1="95888" x2="74719" y2="958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50883" y="746349"/>
            <a:ext cx="2135456" cy="6143932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922020CA-DCAB-3E0F-4096-02C3D2E52EC6}"/>
              </a:ext>
            </a:extLst>
          </p:cNvPr>
          <p:cNvGrpSpPr/>
          <p:nvPr/>
        </p:nvGrpSpPr>
        <p:grpSpPr>
          <a:xfrm>
            <a:off x="933450" y="230355"/>
            <a:ext cx="5772150" cy="1015663"/>
            <a:chOff x="933450" y="230355"/>
            <a:chExt cx="10325100" cy="1015663"/>
          </a:xfrm>
        </p:grpSpPr>
        <p:sp>
          <p:nvSpPr>
            <p:cNvPr id="4" name="Flèche : pentagone 3">
              <a:extLst>
                <a:ext uri="{FF2B5EF4-FFF2-40B4-BE49-F238E27FC236}">
                  <a16:creationId xmlns:a16="http://schemas.microsoft.com/office/drawing/2014/main" id="{04C56A67-FDCD-0A5C-F2D0-A6A550E493DD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9877F752-9627-01A0-B370-464608602B0C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2</a:t>
              </a:r>
            </a:p>
          </p:txBody>
        </p:sp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79BD8577-46AB-D28A-2D72-49CAEE5F2F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49" b="93776" l="2381" r="96699">
                        <a14:foregroundMark x1="7413" y1="12755" x2="7413" y2="12755"/>
                        <a14:foregroundMark x1="2543" y1="13571" x2="2543" y2="13571"/>
                        <a14:foregroundMark x1="13961" y1="2449" x2="13961" y2="2449"/>
                        <a14:foregroundMark x1="41288" y1="93776" x2="41288" y2="93776"/>
                        <a14:foregroundMark x1="68994" y1="85816" x2="68994" y2="85816"/>
                        <a14:foregroundMark x1="86147" y1="85816" x2="86147" y2="85816"/>
                        <a14:foregroundMark x1="91234" y1="81837" x2="62500" y2="89490"/>
                        <a14:foregroundMark x1="62500" y1="89490" x2="73214" y2="91020"/>
                        <a14:foregroundMark x1="73214" y1="91020" x2="89286" y2="90204"/>
                        <a14:foregroundMark x1="95238" y1="82245" x2="96699" y2="92653"/>
                        <a14:foregroundMark x1="96483" y1="92653" x2="96483" y2="92653"/>
                        <a14:foregroundMark x1="59686" y1="89796" x2="59686" y2="897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45942" y="5981120"/>
            <a:ext cx="1121538" cy="59475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092EB68-54E5-A0E9-AA44-11B2C57D0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3333" l="6107" r="90840">
                        <a14:foregroundMark x1="6870" y1="62857" x2="6870" y2="62857"/>
                        <a14:foregroundMark x1="78626" y1="27619" x2="78626" y2="27619"/>
                        <a14:foregroundMark x1="90840" y1="27619" x2="90840" y2="27619"/>
                        <a14:foregroundMark x1="91603" y1="60000" x2="91603" y2="60000"/>
                        <a14:foregroundMark x1="86260" y1="91429" x2="86260" y2="91429"/>
                        <a14:foregroundMark x1="75573" y1="93333" x2="75573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363720" y="4811951"/>
            <a:ext cx="1243781" cy="99692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5746B94-008F-7A8B-3D38-DFCA47B460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49" b="93776" l="2381" r="96699">
                        <a14:foregroundMark x1="7413" y1="12755" x2="7413" y2="12755"/>
                        <a14:foregroundMark x1="2543" y1="13571" x2="2543" y2="13571"/>
                        <a14:foregroundMark x1="13961" y1="2449" x2="13961" y2="2449"/>
                        <a14:foregroundMark x1="41288" y1="93776" x2="41288" y2="93776"/>
                        <a14:foregroundMark x1="68994" y1="85816" x2="68994" y2="85816"/>
                        <a14:foregroundMark x1="86147" y1="85816" x2="86147" y2="85816"/>
                        <a14:foregroundMark x1="91234" y1="81837" x2="62500" y2="89490"/>
                        <a14:foregroundMark x1="62500" y1="89490" x2="73214" y2="91020"/>
                        <a14:foregroundMark x1="73214" y1="91020" x2="89286" y2="90204"/>
                        <a14:foregroundMark x1="95238" y1="82245" x2="96699" y2="92653"/>
                        <a14:foregroundMark x1="96483" y1="92653" x2="96483" y2="92653"/>
                        <a14:foregroundMark x1="59686" y1="89796" x2="59686" y2="897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521653" y="5933490"/>
            <a:ext cx="1121538" cy="594755"/>
          </a:xfrm>
          <a:prstGeom prst="rect">
            <a:avLst/>
          </a:prstGeom>
        </p:spPr>
      </p:pic>
      <p:sp>
        <p:nvSpPr>
          <p:cNvPr id="12" name="Text Box 5">
            <a:extLst>
              <a:ext uri="{FF2B5EF4-FFF2-40B4-BE49-F238E27FC236}">
                <a16:creationId xmlns:a16="http://schemas.microsoft.com/office/drawing/2014/main" id="{7E9C5920-B745-D232-D87B-883C7EE8DF33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0454274" y="5120274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90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572214F-9CCD-4522-8E08-BE2CBD803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3333" l="6107" r="90840">
                        <a14:foregroundMark x1="6870" y1="62857" x2="6870" y2="62857"/>
                        <a14:foregroundMark x1="78626" y1="27619" x2="78626" y2="27619"/>
                        <a14:foregroundMark x1="90840" y1="27619" x2="90840" y2="27619"/>
                        <a14:foregroundMark x1="91603" y1="60000" x2="91603" y2="60000"/>
                        <a14:foregroundMark x1="86260" y1="91429" x2="86260" y2="91429"/>
                        <a14:foregroundMark x1="75573" y1="93333" x2="75573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48840" y="5645708"/>
            <a:ext cx="1243781" cy="99692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6DF1FE2-42DB-4E14-A70D-E0E6685E261D}"/>
              </a:ext>
            </a:extLst>
          </p:cNvPr>
          <p:cNvSpPr txBox="1"/>
          <p:nvPr/>
        </p:nvSpPr>
        <p:spPr>
          <a:xfrm>
            <a:off x="154775" y="1879323"/>
            <a:ext cx="70961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Alors ils appellent les castors les plus forts.</a:t>
            </a: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Voilà deux castors qui arrivent, ça fait HUIT castors.</a:t>
            </a: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06D7F7A-3686-4402-88CB-1D216F139B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34" b="92366" l="9689" r="90657">
                        <a14:foregroundMark x1="27682" y1="7634" x2="27682" y2="7634"/>
                        <a14:foregroundMark x1="91003" y1="63740" x2="91003" y2="63740"/>
                        <a14:foregroundMark x1="89965" y1="62977" x2="89965" y2="62977"/>
                        <a14:foregroundMark x1="83045" y1="68321" x2="83045" y2="68321"/>
                        <a14:foregroundMark x1="78893" y1="68321" x2="78893" y2="68321"/>
                        <a14:foregroundMark x1="73702" y1="92366" x2="73702" y2="92366"/>
                        <a14:foregroundMark x1="76125" y1="67557" x2="76125" y2="675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1553" y="4687336"/>
            <a:ext cx="1374574" cy="124615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4878E80-EBA6-4CBF-9A2D-9A4D74FF59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31" b="94714" l="5618" r="93820">
                        <a14:foregroundMark x1="36517" y1="3671" x2="36517" y2="3671"/>
                        <a14:foregroundMark x1="7865" y1="38473" x2="7865" y2="38473"/>
                        <a14:foregroundMark x1="5618" y1="43319" x2="5618" y2="43319"/>
                        <a14:foregroundMark x1="92135" y1="40675" x2="92135" y2="40675"/>
                        <a14:foregroundMark x1="91011" y1="44347" x2="91011" y2="44347"/>
                        <a14:foregroundMark x1="40449" y1="93392" x2="40449" y2="93392"/>
                        <a14:foregroundMark x1="21910" y1="94714" x2="21910" y2="94714"/>
                        <a14:foregroundMark x1="85393" y1="93979" x2="85393" y2="93979"/>
                        <a14:foregroundMark x1="6742" y1="75037" x2="6742" y2="75037"/>
                        <a14:foregroundMark x1="93820" y1="52717" x2="93820" y2="52717"/>
                        <a14:backgroundMark x1="65169" y1="90896" x2="65169" y2="90896"/>
                        <a14:backgroundMark x1="80899" y1="94567" x2="80899" y2="94567"/>
                        <a14:backgroundMark x1="85393" y1="94126" x2="85393" y2="94126"/>
                        <a14:backgroundMark x1="74719" y1="95888" x2="74719" y2="958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50883" y="746349"/>
            <a:ext cx="2135456" cy="6143932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922020CA-DCAB-3E0F-4096-02C3D2E52EC6}"/>
              </a:ext>
            </a:extLst>
          </p:cNvPr>
          <p:cNvGrpSpPr/>
          <p:nvPr/>
        </p:nvGrpSpPr>
        <p:grpSpPr>
          <a:xfrm>
            <a:off x="933450" y="230355"/>
            <a:ext cx="5772150" cy="1015663"/>
            <a:chOff x="933450" y="230355"/>
            <a:chExt cx="10325100" cy="1015663"/>
          </a:xfrm>
        </p:grpSpPr>
        <p:sp>
          <p:nvSpPr>
            <p:cNvPr id="4" name="Flèche : pentagone 3">
              <a:extLst>
                <a:ext uri="{FF2B5EF4-FFF2-40B4-BE49-F238E27FC236}">
                  <a16:creationId xmlns:a16="http://schemas.microsoft.com/office/drawing/2014/main" id="{04C56A67-FDCD-0A5C-F2D0-A6A550E493DD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9877F752-9627-01A0-B370-464608602B0C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2</a:t>
              </a:r>
            </a:p>
          </p:txBody>
        </p:sp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79BD8577-46AB-D28A-2D72-49CAEE5F2F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49" b="93776" l="2381" r="96699">
                        <a14:foregroundMark x1="7413" y1="12755" x2="7413" y2="12755"/>
                        <a14:foregroundMark x1="2543" y1="13571" x2="2543" y2="13571"/>
                        <a14:foregroundMark x1="13961" y1="2449" x2="13961" y2="2449"/>
                        <a14:foregroundMark x1="41288" y1="93776" x2="41288" y2="93776"/>
                        <a14:foregroundMark x1="68994" y1="85816" x2="68994" y2="85816"/>
                        <a14:foregroundMark x1="86147" y1="85816" x2="86147" y2="85816"/>
                        <a14:foregroundMark x1="91234" y1="81837" x2="62500" y2="89490"/>
                        <a14:foregroundMark x1="62500" y1="89490" x2="73214" y2="91020"/>
                        <a14:foregroundMark x1="73214" y1="91020" x2="89286" y2="90204"/>
                        <a14:foregroundMark x1="95238" y1="82245" x2="96699" y2="92653"/>
                        <a14:foregroundMark x1="96483" y1="92653" x2="96483" y2="92653"/>
                        <a14:foregroundMark x1="59686" y1="89796" x2="59686" y2="897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45942" y="5981120"/>
            <a:ext cx="1121538" cy="59475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092EB68-54E5-A0E9-AA44-11B2C57D0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3333" l="6107" r="90840">
                        <a14:foregroundMark x1="6870" y1="62857" x2="6870" y2="62857"/>
                        <a14:foregroundMark x1="78626" y1="27619" x2="78626" y2="27619"/>
                        <a14:foregroundMark x1="90840" y1="27619" x2="90840" y2="27619"/>
                        <a14:foregroundMark x1="91603" y1="60000" x2="91603" y2="60000"/>
                        <a14:foregroundMark x1="86260" y1="91429" x2="86260" y2="91429"/>
                        <a14:foregroundMark x1="75573" y1="93333" x2="75573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363720" y="4811951"/>
            <a:ext cx="1243781" cy="99692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5746B94-008F-7A8B-3D38-DFCA47B460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49" b="93776" l="2381" r="96699">
                        <a14:foregroundMark x1="7413" y1="12755" x2="7413" y2="12755"/>
                        <a14:foregroundMark x1="2543" y1="13571" x2="2543" y2="13571"/>
                        <a14:foregroundMark x1="13961" y1="2449" x2="13961" y2="2449"/>
                        <a14:foregroundMark x1="41288" y1="93776" x2="41288" y2="93776"/>
                        <a14:foregroundMark x1="68994" y1="85816" x2="68994" y2="85816"/>
                        <a14:foregroundMark x1="86147" y1="85816" x2="86147" y2="85816"/>
                        <a14:foregroundMark x1="91234" y1="81837" x2="62500" y2="89490"/>
                        <a14:foregroundMark x1="62500" y1="89490" x2="73214" y2="91020"/>
                        <a14:foregroundMark x1="73214" y1="91020" x2="89286" y2="90204"/>
                        <a14:foregroundMark x1="95238" y1="82245" x2="96699" y2="92653"/>
                        <a14:foregroundMark x1="96483" y1="92653" x2="96483" y2="92653"/>
                        <a14:foregroundMark x1="59686" y1="89796" x2="59686" y2="897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521653" y="5933490"/>
            <a:ext cx="1121538" cy="59475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89AE278-0752-36A8-FE18-20D0B5802F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34" b="92366" l="9689" r="90657">
                        <a14:foregroundMark x1="27682" y1="7634" x2="27682" y2="7634"/>
                        <a14:foregroundMark x1="91003" y1="63740" x2="91003" y2="63740"/>
                        <a14:foregroundMark x1="89965" y1="62977" x2="89965" y2="62977"/>
                        <a14:foregroundMark x1="83045" y1="68321" x2="83045" y2="68321"/>
                        <a14:foregroundMark x1="78893" y1="68321" x2="78893" y2="68321"/>
                        <a14:foregroundMark x1="73702" y1="92366" x2="73702" y2="92366"/>
                        <a14:foregroundMark x1="76125" y1="67557" x2="76125" y2="675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210798" y="5521092"/>
            <a:ext cx="1374574" cy="124615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38CB929-BCDD-FFCF-33A5-7189E9248D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49" b="93776" l="2381" r="96699">
                        <a14:foregroundMark x1="7413" y1="12755" x2="7413" y2="12755"/>
                        <a14:foregroundMark x1="2543" y1="13571" x2="2543" y2="13571"/>
                        <a14:foregroundMark x1="13961" y1="2449" x2="13961" y2="2449"/>
                        <a14:foregroundMark x1="41288" y1="93776" x2="41288" y2="93776"/>
                        <a14:foregroundMark x1="68994" y1="85816" x2="68994" y2="85816"/>
                        <a14:foregroundMark x1="86147" y1="85816" x2="86147" y2="85816"/>
                        <a14:foregroundMark x1="91234" y1="81837" x2="62500" y2="89490"/>
                        <a14:foregroundMark x1="62500" y1="89490" x2="73214" y2="91020"/>
                        <a14:foregroundMark x1="73214" y1="91020" x2="89286" y2="90204"/>
                        <a14:foregroundMark x1="95238" y1="82245" x2="96699" y2="92653"/>
                        <a14:foregroundMark x1="96483" y1="92653" x2="96483" y2="92653"/>
                        <a14:foregroundMark x1="59686" y1="89796" x2="59686" y2="897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77638" y="4562720"/>
            <a:ext cx="1121538" cy="594755"/>
          </a:xfrm>
          <a:prstGeom prst="rect">
            <a:avLst/>
          </a:prstGeom>
        </p:spPr>
      </p:pic>
      <p:sp>
        <p:nvSpPr>
          <p:cNvPr id="14" name="Text Box 5">
            <a:extLst>
              <a:ext uri="{FF2B5EF4-FFF2-40B4-BE49-F238E27FC236}">
                <a16:creationId xmlns:a16="http://schemas.microsoft.com/office/drawing/2014/main" id="{AA621491-3B6B-B012-7DB4-9D0F59964E74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0454274" y="5120274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42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572214F-9CCD-4522-8E08-BE2CBD803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3333" l="6107" r="90840">
                        <a14:foregroundMark x1="6870" y1="62857" x2="6870" y2="62857"/>
                        <a14:foregroundMark x1="78626" y1="27619" x2="78626" y2="27619"/>
                        <a14:foregroundMark x1="90840" y1="27619" x2="90840" y2="27619"/>
                        <a14:foregroundMark x1="91603" y1="60000" x2="91603" y2="60000"/>
                        <a14:foregroundMark x1="86260" y1="91429" x2="86260" y2="91429"/>
                        <a14:foregroundMark x1="75573" y1="93333" x2="75573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48840" y="5645708"/>
            <a:ext cx="1243781" cy="99692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6DF1FE2-42DB-4E14-A70D-E0E6685E261D}"/>
              </a:ext>
            </a:extLst>
          </p:cNvPr>
          <p:cNvSpPr txBox="1"/>
          <p:nvPr/>
        </p:nvSpPr>
        <p:spPr>
          <a:xfrm>
            <a:off x="154775" y="1879323"/>
            <a:ext cx="70961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Et encore deux castors, ça fait DIX castors super forts.</a:t>
            </a: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Et à DIX, ils y arrivent !</a:t>
            </a: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06D7F7A-3686-4402-88CB-1D216F139B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34" b="92366" l="9689" r="90657">
                        <a14:foregroundMark x1="27682" y1="7634" x2="27682" y2="7634"/>
                        <a14:foregroundMark x1="91003" y1="63740" x2="91003" y2="63740"/>
                        <a14:foregroundMark x1="89965" y1="62977" x2="89965" y2="62977"/>
                        <a14:foregroundMark x1="83045" y1="68321" x2="83045" y2="68321"/>
                        <a14:foregroundMark x1="78893" y1="68321" x2="78893" y2="68321"/>
                        <a14:foregroundMark x1="73702" y1="92366" x2="73702" y2="92366"/>
                        <a14:foregroundMark x1="76125" y1="67557" x2="76125" y2="675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1553" y="4687336"/>
            <a:ext cx="1374574" cy="1246154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922020CA-DCAB-3E0F-4096-02C3D2E52EC6}"/>
              </a:ext>
            </a:extLst>
          </p:cNvPr>
          <p:cNvGrpSpPr/>
          <p:nvPr/>
        </p:nvGrpSpPr>
        <p:grpSpPr>
          <a:xfrm>
            <a:off x="933450" y="230355"/>
            <a:ext cx="5772150" cy="1015663"/>
            <a:chOff x="933450" y="230355"/>
            <a:chExt cx="10325100" cy="1015663"/>
          </a:xfrm>
        </p:grpSpPr>
        <p:sp>
          <p:nvSpPr>
            <p:cNvPr id="4" name="Flèche : pentagone 3">
              <a:extLst>
                <a:ext uri="{FF2B5EF4-FFF2-40B4-BE49-F238E27FC236}">
                  <a16:creationId xmlns:a16="http://schemas.microsoft.com/office/drawing/2014/main" id="{04C56A67-FDCD-0A5C-F2D0-A6A550E493DD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9877F752-9627-01A0-B370-464608602B0C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2</a:t>
              </a:r>
            </a:p>
          </p:txBody>
        </p:sp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79BD8577-46AB-D28A-2D72-49CAEE5F2F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49" b="93776" l="2381" r="96699">
                        <a14:foregroundMark x1="7413" y1="12755" x2="7413" y2="12755"/>
                        <a14:foregroundMark x1="2543" y1="13571" x2="2543" y2="13571"/>
                        <a14:foregroundMark x1="13961" y1="2449" x2="13961" y2="2449"/>
                        <a14:foregroundMark x1="41288" y1="93776" x2="41288" y2="93776"/>
                        <a14:foregroundMark x1="68994" y1="85816" x2="68994" y2="85816"/>
                        <a14:foregroundMark x1="86147" y1="85816" x2="86147" y2="85816"/>
                        <a14:foregroundMark x1="91234" y1="81837" x2="62500" y2="89490"/>
                        <a14:foregroundMark x1="62500" y1="89490" x2="73214" y2="91020"/>
                        <a14:foregroundMark x1="73214" y1="91020" x2="89286" y2="90204"/>
                        <a14:foregroundMark x1="95238" y1="82245" x2="96699" y2="92653"/>
                        <a14:foregroundMark x1="96483" y1="92653" x2="96483" y2="92653"/>
                        <a14:foregroundMark x1="59686" y1="89796" x2="59686" y2="897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45942" y="5981120"/>
            <a:ext cx="1121538" cy="59475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092EB68-54E5-A0E9-AA44-11B2C57D0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3333" l="6107" r="90840">
                        <a14:foregroundMark x1="6870" y1="62857" x2="6870" y2="62857"/>
                        <a14:foregroundMark x1="78626" y1="27619" x2="78626" y2="27619"/>
                        <a14:foregroundMark x1="90840" y1="27619" x2="90840" y2="27619"/>
                        <a14:foregroundMark x1="91603" y1="60000" x2="91603" y2="60000"/>
                        <a14:foregroundMark x1="86260" y1="91429" x2="86260" y2="91429"/>
                        <a14:foregroundMark x1="75573" y1="93333" x2="75573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363720" y="4811951"/>
            <a:ext cx="1243781" cy="99692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5746B94-008F-7A8B-3D38-DFCA47B460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49" b="93776" l="2381" r="96699">
                        <a14:foregroundMark x1="7413" y1="12755" x2="7413" y2="12755"/>
                        <a14:foregroundMark x1="2543" y1="13571" x2="2543" y2="13571"/>
                        <a14:foregroundMark x1="13961" y1="2449" x2="13961" y2="2449"/>
                        <a14:foregroundMark x1="41288" y1="93776" x2="41288" y2="93776"/>
                        <a14:foregroundMark x1="68994" y1="85816" x2="68994" y2="85816"/>
                        <a14:foregroundMark x1="86147" y1="85816" x2="86147" y2="85816"/>
                        <a14:foregroundMark x1="91234" y1="81837" x2="62500" y2="89490"/>
                        <a14:foregroundMark x1="62500" y1="89490" x2="73214" y2="91020"/>
                        <a14:foregroundMark x1="73214" y1="91020" x2="89286" y2="90204"/>
                        <a14:foregroundMark x1="95238" y1="82245" x2="96699" y2="92653"/>
                        <a14:foregroundMark x1="96483" y1="92653" x2="96483" y2="92653"/>
                        <a14:foregroundMark x1="59686" y1="89796" x2="59686" y2="897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521653" y="5933490"/>
            <a:ext cx="1121538" cy="59475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89AE278-0752-36A8-FE18-20D0B5802F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34" b="92366" l="9689" r="90657">
                        <a14:foregroundMark x1="27682" y1="7634" x2="27682" y2="7634"/>
                        <a14:foregroundMark x1="91003" y1="63740" x2="91003" y2="63740"/>
                        <a14:foregroundMark x1="89965" y1="62977" x2="89965" y2="62977"/>
                        <a14:foregroundMark x1="83045" y1="68321" x2="83045" y2="68321"/>
                        <a14:foregroundMark x1="78893" y1="68321" x2="78893" y2="68321"/>
                        <a14:foregroundMark x1="73702" y1="92366" x2="73702" y2="92366"/>
                        <a14:foregroundMark x1="76125" y1="67557" x2="76125" y2="675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210798" y="5521092"/>
            <a:ext cx="1374574" cy="124615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38CB929-BCDD-FFCF-33A5-7189E9248D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49" b="93776" l="2381" r="96699">
                        <a14:foregroundMark x1="7413" y1="12755" x2="7413" y2="12755"/>
                        <a14:foregroundMark x1="2543" y1="13571" x2="2543" y2="13571"/>
                        <a14:foregroundMark x1="13961" y1="2449" x2="13961" y2="2449"/>
                        <a14:foregroundMark x1="41288" y1="93776" x2="41288" y2="93776"/>
                        <a14:foregroundMark x1="68994" y1="85816" x2="68994" y2="85816"/>
                        <a14:foregroundMark x1="86147" y1="85816" x2="86147" y2="85816"/>
                        <a14:foregroundMark x1="91234" y1="81837" x2="62500" y2="89490"/>
                        <a14:foregroundMark x1="62500" y1="89490" x2="73214" y2="91020"/>
                        <a14:foregroundMark x1="73214" y1="91020" x2="89286" y2="90204"/>
                        <a14:foregroundMark x1="95238" y1="82245" x2="96699" y2="92653"/>
                        <a14:foregroundMark x1="96483" y1="92653" x2="96483" y2="92653"/>
                        <a14:foregroundMark x1="59686" y1="89796" x2="59686" y2="897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77638" y="4562720"/>
            <a:ext cx="1121538" cy="59475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07699FD-B2A0-3E1D-CC6F-3F002B2E6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3333" l="6107" r="90840">
                        <a14:foregroundMark x1="6870" y1="62857" x2="6870" y2="62857"/>
                        <a14:foregroundMark x1="78626" y1="27619" x2="78626" y2="27619"/>
                        <a14:foregroundMark x1="90840" y1="27619" x2="90840" y2="27619"/>
                        <a14:foregroundMark x1="91603" y1="60000" x2="91603" y2="60000"/>
                        <a14:foregroundMark x1="86260" y1="91429" x2="86260" y2="91429"/>
                        <a14:foregroundMark x1="75573" y1="93333" x2="75573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6637" y="4583640"/>
            <a:ext cx="1243781" cy="99692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5B0CD39-9A9B-9ACD-EF6A-C8614BDBD1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34" b="92366" l="9689" r="90657">
                        <a14:foregroundMark x1="27682" y1="7634" x2="27682" y2="7634"/>
                        <a14:foregroundMark x1="91003" y1="63740" x2="91003" y2="63740"/>
                        <a14:foregroundMark x1="89965" y1="62977" x2="89965" y2="62977"/>
                        <a14:foregroundMark x1="83045" y1="68321" x2="83045" y2="68321"/>
                        <a14:foregroundMark x1="78893" y1="68321" x2="78893" y2="68321"/>
                        <a14:foregroundMark x1="73702" y1="92366" x2="73702" y2="92366"/>
                        <a14:foregroundMark x1="76125" y1="67557" x2="76125" y2="675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20561" y="5521092"/>
            <a:ext cx="1374574" cy="124615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CAE4D95-9329-4765-9F9F-E463310EB7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167" b="97167" l="1438" r="98403">
                        <a14:foregroundMark x1="6390" y1="21500" x2="6390" y2="21500"/>
                        <a14:foregroundMark x1="1757" y1="19667" x2="1757" y2="19667"/>
                        <a14:foregroundMark x1="12939" y1="8500" x2="12939" y2="8500"/>
                        <a14:foregroundMark x1="44569" y1="4167" x2="44569" y2="4167"/>
                        <a14:foregroundMark x1="55591" y1="19667" x2="55591" y2="19667"/>
                        <a14:foregroundMark x1="55751" y1="16667" x2="55751" y2="16667"/>
                        <a14:foregroundMark x1="57188" y1="18000" x2="57188" y2="18000"/>
                        <a14:foregroundMark x1="58147" y1="21500" x2="58147" y2="21500"/>
                        <a14:foregroundMark x1="57668" y1="18167" x2="57508" y2="17000"/>
                        <a14:foregroundMark x1="57188" y1="15333" x2="57188" y2="15333"/>
                        <a14:foregroundMark x1="46006" y1="12167" x2="49201" y2="17000"/>
                        <a14:foregroundMark x1="40895" y1="34167" x2="40895" y2="34167"/>
                        <a14:foregroundMark x1="37220" y1="92667" x2="37220" y2="92667"/>
                        <a14:foregroundMark x1="34345" y1="93333" x2="34345" y2="93333"/>
                        <a14:foregroundMark x1="37700" y1="95167" x2="37700" y2="95167"/>
                        <a14:foregroundMark x1="38818" y1="97000" x2="38818" y2="97000"/>
                        <a14:foregroundMark x1="39457" y1="92333" x2="45367" y2="94333"/>
                        <a14:foregroundMark x1="58147" y1="97167" x2="59425" y2="96167"/>
                        <a14:foregroundMark x1="95048" y1="32667" x2="93770" y2="43333"/>
                        <a14:foregroundMark x1="93770" y1="43333" x2="93450" y2="43667"/>
                        <a14:foregroundMark x1="43291" y1="13333" x2="42812" y2="19667"/>
                        <a14:foregroundMark x1="43930" y1="37000" x2="52396" y2="36000"/>
                        <a14:foregroundMark x1="54313" y1="18167" x2="54313" y2="18167"/>
                        <a14:foregroundMark x1="74601" y1="18500" x2="74601" y2="18500"/>
                        <a14:foregroundMark x1="98403" y1="37667" x2="98403" y2="37667"/>
                        <a14:foregroundMark x1="47284" y1="35167" x2="47284" y2="35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86335" y="4138488"/>
            <a:ext cx="782353" cy="74985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C3A54340-9FCA-364F-F0CD-EFEFEDE6B2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31" b="94714" l="5618" r="93820">
                        <a14:foregroundMark x1="36517" y1="3671" x2="36517" y2="3671"/>
                        <a14:foregroundMark x1="7865" y1="38473" x2="7865" y2="38473"/>
                        <a14:foregroundMark x1="5618" y1="43319" x2="5618" y2="43319"/>
                        <a14:foregroundMark x1="92135" y1="40675" x2="92135" y2="40675"/>
                        <a14:foregroundMark x1="91011" y1="44347" x2="91011" y2="44347"/>
                        <a14:foregroundMark x1="40449" y1="93392" x2="40449" y2="93392"/>
                        <a14:foregroundMark x1="21910" y1="94714" x2="21910" y2="94714"/>
                        <a14:foregroundMark x1="85393" y1="93979" x2="85393" y2="93979"/>
                        <a14:foregroundMark x1="6742" y1="75037" x2="6742" y2="75037"/>
                        <a14:foregroundMark x1="93820" y1="52717" x2="93820" y2="52717"/>
                        <a14:backgroundMark x1="65169" y1="90896" x2="65169" y2="90896"/>
                        <a14:backgroundMark x1="80899" y1="94567" x2="80899" y2="94567"/>
                        <a14:backgroundMark x1="85393" y1="94126" x2="85393" y2="94126"/>
                        <a14:backgroundMark x1="74719" y1="95888" x2="74719" y2="958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1621" y="738186"/>
            <a:ext cx="2135456" cy="6143932"/>
          </a:xfrm>
          <a:prstGeom prst="rect">
            <a:avLst/>
          </a:prstGeom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5441F7C7-1D52-EC4B-3DB6-2E8391605375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0454274" y="5120274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92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èche : pentagone 2">
            <a:extLst>
              <a:ext uri="{FF2B5EF4-FFF2-40B4-BE49-F238E27FC236}">
                <a16:creationId xmlns:a16="http://schemas.microsoft.com/office/drawing/2014/main" id="{9CA3A0A0-D2D2-1711-AC37-681D10B1CDE0}"/>
              </a:ext>
            </a:extLst>
          </p:cNvPr>
          <p:cNvSpPr/>
          <p:nvPr/>
        </p:nvSpPr>
        <p:spPr>
          <a:xfrm>
            <a:off x="933450" y="609600"/>
            <a:ext cx="10325100" cy="828675"/>
          </a:xfrm>
          <a:prstGeom prst="homePlate">
            <a:avLst/>
          </a:prstGeom>
          <a:solidFill>
            <a:srgbClr val="FDE0B8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5994871-E8AA-3076-5E0B-9386E79750C3}"/>
              </a:ext>
            </a:extLst>
          </p:cNvPr>
          <p:cNvSpPr txBox="1"/>
          <p:nvPr/>
        </p:nvSpPr>
        <p:spPr>
          <a:xfrm>
            <a:off x="2662237" y="516105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2" action="ppaction://hlinksldjump"/>
              </a:rPr>
              <a:t>JOUR 1</a:t>
            </a:r>
            <a:endParaRPr lang="fr-FR" sz="6000" dirty="0">
              <a:latin typeface="Acceseditionsscript Normal" panose="00000500000000000000" pitchFamily="50" charset="0"/>
            </a:endParaRPr>
          </a:p>
        </p:txBody>
      </p:sp>
      <p:sp>
        <p:nvSpPr>
          <p:cNvPr id="5" name="Flèche : pentagone 4">
            <a:extLst>
              <a:ext uri="{FF2B5EF4-FFF2-40B4-BE49-F238E27FC236}">
                <a16:creationId xmlns:a16="http://schemas.microsoft.com/office/drawing/2014/main" id="{707914C4-B151-45A4-1674-32E357238794}"/>
              </a:ext>
            </a:extLst>
          </p:cNvPr>
          <p:cNvSpPr/>
          <p:nvPr/>
        </p:nvSpPr>
        <p:spPr>
          <a:xfrm>
            <a:off x="933450" y="2019300"/>
            <a:ext cx="10325100" cy="828675"/>
          </a:xfrm>
          <a:prstGeom prst="homePlate">
            <a:avLst/>
          </a:prstGeom>
          <a:solidFill>
            <a:srgbClr val="FDE0B8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AC870DA-A7A6-19A5-6178-D2962D081104}"/>
              </a:ext>
            </a:extLst>
          </p:cNvPr>
          <p:cNvSpPr txBox="1"/>
          <p:nvPr/>
        </p:nvSpPr>
        <p:spPr>
          <a:xfrm>
            <a:off x="2662237" y="1925805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3" action="ppaction://hlinksldjump"/>
              </a:rPr>
              <a:t>JOUR 2</a:t>
            </a:r>
            <a:endParaRPr lang="fr-FR" sz="6000" dirty="0">
              <a:latin typeface="Acceseditionsscript Normal" panose="00000500000000000000" pitchFamily="50" charset="0"/>
            </a:endParaRPr>
          </a:p>
        </p:txBody>
      </p:sp>
      <p:sp>
        <p:nvSpPr>
          <p:cNvPr id="7" name="Flèche : pentagone 6">
            <a:extLst>
              <a:ext uri="{FF2B5EF4-FFF2-40B4-BE49-F238E27FC236}">
                <a16:creationId xmlns:a16="http://schemas.microsoft.com/office/drawing/2014/main" id="{81FE6EDC-902A-E1BC-EDAE-8508C18EFAC3}"/>
              </a:ext>
            </a:extLst>
          </p:cNvPr>
          <p:cNvSpPr/>
          <p:nvPr/>
        </p:nvSpPr>
        <p:spPr>
          <a:xfrm>
            <a:off x="933450" y="3522495"/>
            <a:ext cx="10325100" cy="828675"/>
          </a:xfrm>
          <a:prstGeom prst="homePlate">
            <a:avLst/>
          </a:prstGeom>
          <a:solidFill>
            <a:srgbClr val="FDE0B8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D525A83-8E9F-B108-A0E3-D813DDC66E0D}"/>
              </a:ext>
            </a:extLst>
          </p:cNvPr>
          <p:cNvSpPr txBox="1"/>
          <p:nvPr/>
        </p:nvSpPr>
        <p:spPr>
          <a:xfrm>
            <a:off x="2662237" y="3429000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4" action="ppaction://hlinksldjump"/>
              </a:rPr>
              <a:t>JOUR 3</a:t>
            </a:r>
            <a:endParaRPr lang="fr-FR" sz="6000" dirty="0">
              <a:latin typeface="Acceseditionsscript Normal" panose="00000500000000000000" pitchFamily="50" charset="0"/>
            </a:endParaRPr>
          </a:p>
        </p:txBody>
      </p:sp>
      <p:sp>
        <p:nvSpPr>
          <p:cNvPr id="9" name="Flèche : pentagone 8">
            <a:extLst>
              <a:ext uri="{FF2B5EF4-FFF2-40B4-BE49-F238E27FC236}">
                <a16:creationId xmlns:a16="http://schemas.microsoft.com/office/drawing/2014/main" id="{E61D336B-5E91-A79A-50D5-711CA0E6A6D5}"/>
              </a:ext>
            </a:extLst>
          </p:cNvPr>
          <p:cNvSpPr/>
          <p:nvPr/>
        </p:nvSpPr>
        <p:spPr>
          <a:xfrm>
            <a:off x="819150" y="5025690"/>
            <a:ext cx="10325100" cy="828675"/>
          </a:xfrm>
          <a:prstGeom prst="homePlate">
            <a:avLst/>
          </a:prstGeom>
          <a:solidFill>
            <a:srgbClr val="FDE0B8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B912F8B-07E2-FC6F-3403-644377E3E513}"/>
              </a:ext>
            </a:extLst>
          </p:cNvPr>
          <p:cNvSpPr txBox="1"/>
          <p:nvPr/>
        </p:nvSpPr>
        <p:spPr>
          <a:xfrm>
            <a:off x="2547937" y="4932195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5" action="ppaction://hlinksldjump"/>
              </a:rPr>
              <a:t>JOUR 4</a:t>
            </a:r>
            <a:endParaRPr lang="fr-FR" sz="6000" dirty="0">
              <a:latin typeface="Acceseditionsscript Normal" panose="00000500000000000000" pitchFamily="50" charset="0"/>
            </a:endParaRP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10DC6278-F722-1699-065B-71905FD28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Flèche : pentagone 10">
            <a:extLst>
              <a:ext uri="{FF2B5EF4-FFF2-40B4-BE49-F238E27FC236}">
                <a16:creationId xmlns:a16="http://schemas.microsoft.com/office/drawing/2014/main" id="{09F8A17C-242F-1F4E-C8B6-C10F230C732F}"/>
              </a:ext>
            </a:extLst>
          </p:cNvPr>
          <p:cNvSpPr/>
          <p:nvPr/>
        </p:nvSpPr>
        <p:spPr>
          <a:xfrm>
            <a:off x="962025" y="609600"/>
            <a:ext cx="10325100" cy="828675"/>
          </a:xfrm>
          <a:prstGeom prst="homePlate">
            <a:avLst/>
          </a:prstGeom>
          <a:solidFill>
            <a:srgbClr val="EDEDA6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 : pentagone 11">
            <a:extLst>
              <a:ext uri="{FF2B5EF4-FFF2-40B4-BE49-F238E27FC236}">
                <a16:creationId xmlns:a16="http://schemas.microsoft.com/office/drawing/2014/main" id="{2AD86306-0889-DA67-23DB-B87E2BB2084E}"/>
              </a:ext>
            </a:extLst>
          </p:cNvPr>
          <p:cNvSpPr/>
          <p:nvPr/>
        </p:nvSpPr>
        <p:spPr>
          <a:xfrm>
            <a:off x="962025" y="2019300"/>
            <a:ext cx="10325100" cy="828675"/>
          </a:xfrm>
          <a:prstGeom prst="homePlate">
            <a:avLst/>
          </a:prstGeom>
          <a:solidFill>
            <a:srgbClr val="EDEDA6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 : pentagone 13">
            <a:extLst>
              <a:ext uri="{FF2B5EF4-FFF2-40B4-BE49-F238E27FC236}">
                <a16:creationId xmlns:a16="http://schemas.microsoft.com/office/drawing/2014/main" id="{6E7AEBBE-EC60-79AE-2248-0D04BF48568B}"/>
              </a:ext>
            </a:extLst>
          </p:cNvPr>
          <p:cNvSpPr/>
          <p:nvPr/>
        </p:nvSpPr>
        <p:spPr>
          <a:xfrm>
            <a:off x="962025" y="3522495"/>
            <a:ext cx="10325100" cy="828675"/>
          </a:xfrm>
          <a:prstGeom prst="homePlate">
            <a:avLst/>
          </a:prstGeom>
          <a:solidFill>
            <a:srgbClr val="EDEDA6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 : pentagone 14">
            <a:extLst>
              <a:ext uri="{FF2B5EF4-FFF2-40B4-BE49-F238E27FC236}">
                <a16:creationId xmlns:a16="http://schemas.microsoft.com/office/drawing/2014/main" id="{B43E039F-9346-47C4-3E0F-DA660D99FF7A}"/>
              </a:ext>
            </a:extLst>
          </p:cNvPr>
          <p:cNvSpPr/>
          <p:nvPr/>
        </p:nvSpPr>
        <p:spPr>
          <a:xfrm>
            <a:off x="847725" y="5025690"/>
            <a:ext cx="10325100" cy="828675"/>
          </a:xfrm>
          <a:prstGeom prst="homePlate">
            <a:avLst/>
          </a:prstGeom>
          <a:solidFill>
            <a:srgbClr val="EDEDA6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3CB8751-EAFF-091C-4AC0-10C18D7B6042}"/>
              </a:ext>
            </a:extLst>
          </p:cNvPr>
          <p:cNvSpPr txBox="1"/>
          <p:nvPr/>
        </p:nvSpPr>
        <p:spPr>
          <a:xfrm>
            <a:off x="2576512" y="4932195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5" action="ppaction://hlinksldjump"/>
              </a:rPr>
              <a:t>JOUR 4</a:t>
            </a:r>
            <a:endParaRPr lang="fr-FR" sz="6000" dirty="0">
              <a:latin typeface="Acceseditionsscript Normal" panose="00000500000000000000" pitchFamily="50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DB2B901-C99F-4741-71D0-A72CDAF6EF66}"/>
              </a:ext>
            </a:extLst>
          </p:cNvPr>
          <p:cNvSpPr txBox="1"/>
          <p:nvPr/>
        </p:nvSpPr>
        <p:spPr>
          <a:xfrm>
            <a:off x="2576512" y="516104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2" action="ppaction://hlinksldjump"/>
              </a:rPr>
              <a:t>JOUR 1</a:t>
            </a:r>
            <a:endParaRPr lang="fr-FR" sz="6000" dirty="0">
              <a:latin typeface="Acceseditionsscript Normal" panose="00000500000000000000" pitchFamily="50" charset="0"/>
            </a:endParaRPr>
          </a:p>
        </p:txBody>
      </p:sp>
      <p:sp>
        <p:nvSpPr>
          <p:cNvPr id="18" name="ZoneTexte 17">
            <a:hlinkClick r:id="rId3" action="ppaction://hlinksldjump"/>
            <a:extLst>
              <a:ext uri="{FF2B5EF4-FFF2-40B4-BE49-F238E27FC236}">
                <a16:creationId xmlns:a16="http://schemas.microsoft.com/office/drawing/2014/main" id="{AEA72C08-A631-B37F-63CD-188614D687D4}"/>
              </a:ext>
            </a:extLst>
          </p:cNvPr>
          <p:cNvSpPr txBox="1"/>
          <p:nvPr/>
        </p:nvSpPr>
        <p:spPr>
          <a:xfrm>
            <a:off x="2690812" y="1880622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3" action="ppaction://hlinksldjump"/>
              </a:rPr>
              <a:t>JOUR 2</a:t>
            </a:r>
            <a:endParaRPr lang="fr-FR" sz="6000" dirty="0">
              <a:latin typeface="Acceseditionsscript Normal" panose="00000500000000000000" pitchFamily="50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2CF2162-1F95-732D-22E4-723BA7182E4A}"/>
              </a:ext>
            </a:extLst>
          </p:cNvPr>
          <p:cNvSpPr txBox="1"/>
          <p:nvPr/>
        </p:nvSpPr>
        <p:spPr>
          <a:xfrm>
            <a:off x="2662237" y="3408701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4" action="ppaction://hlinksldjump"/>
              </a:rPr>
              <a:t>JOUR 3</a:t>
            </a:r>
            <a:endParaRPr lang="fr-FR" sz="6000" dirty="0">
              <a:latin typeface="Acceseditionsscript Normal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3476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2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3113326" y="1246018"/>
            <a:ext cx="641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trouve les compléments à 10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534150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Boîtes carton fermeture renforcée | Paysdesenveloppes.fr">
            <a:extLst>
              <a:ext uri="{FF2B5EF4-FFF2-40B4-BE49-F238E27FC236}">
                <a16:creationId xmlns:a16="http://schemas.microsoft.com/office/drawing/2014/main" id="{2D74BE0B-27C4-3A4B-60A8-E36FC5935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68" b="91932" l="10000" r="90000">
                        <a14:foregroundMark x1="30875" y1="7317" x2="45375" y2="13696"/>
                        <a14:foregroundMark x1="45375" y1="13696" x2="64625" y2="8068"/>
                        <a14:foregroundMark x1="74000" y1="84615" x2="25750" y2="88743"/>
                        <a14:foregroundMark x1="22750" y1="80675" x2="23250" y2="91182"/>
                        <a14:foregroundMark x1="23250" y1="91182" x2="23375" y2="91557"/>
                        <a14:foregroundMark x1="23250" y1="82176" x2="23875" y2="919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342" y="2269231"/>
            <a:ext cx="5487652" cy="365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Ellipse 91">
            <a:extLst>
              <a:ext uri="{FF2B5EF4-FFF2-40B4-BE49-F238E27FC236}">
                <a16:creationId xmlns:a16="http://schemas.microsoft.com/office/drawing/2014/main" id="{36C8166A-0817-BE50-0E57-95222980ED40}"/>
              </a:ext>
            </a:extLst>
          </p:cNvPr>
          <p:cNvSpPr/>
          <p:nvPr/>
        </p:nvSpPr>
        <p:spPr>
          <a:xfrm>
            <a:off x="1484547" y="4639500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F7EE3F5F-13DF-15CB-1B22-32D5D574CD12}"/>
              </a:ext>
            </a:extLst>
          </p:cNvPr>
          <p:cNvSpPr/>
          <p:nvPr/>
        </p:nvSpPr>
        <p:spPr>
          <a:xfrm>
            <a:off x="1728117" y="46588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AFD71FA9-D373-2A0F-E25C-BB1AD73E805D}"/>
              </a:ext>
            </a:extLst>
          </p:cNvPr>
          <p:cNvSpPr/>
          <p:nvPr/>
        </p:nvSpPr>
        <p:spPr>
          <a:xfrm>
            <a:off x="1520517" y="481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04775895-82D9-3276-960F-174147DFB07D}"/>
              </a:ext>
            </a:extLst>
          </p:cNvPr>
          <p:cNvSpPr/>
          <p:nvPr/>
        </p:nvSpPr>
        <p:spPr>
          <a:xfrm>
            <a:off x="2060517" y="46588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B972654E-D019-7568-81F1-4B044807AA1D}"/>
              </a:ext>
            </a:extLst>
          </p:cNvPr>
          <p:cNvSpPr/>
          <p:nvPr/>
        </p:nvSpPr>
        <p:spPr>
          <a:xfrm>
            <a:off x="1906242" y="48388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5CC4B6AB-D5C9-B0FF-9C94-089F5631EA5D}"/>
              </a:ext>
            </a:extLst>
          </p:cNvPr>
          <p:cNvSpPr/>
          <p:nvPr/>
        </p:nvSpPr>
        <p:spPr>
          <a:xfrm>
            <a:off x="2392917" y="4648526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8B7E3586-95C2-3D24-EC53-AB836F697B8B}"/>
              </a:ext>
            </a:extLst>
          </p:cNvPr>
          <p:cNvSpPr/>
          <p:nvPr/>
        </p:nvSpPr>
        <p:spPr>
          <a:xfrm>
            <a:off x="2275753" y="4801341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A58BE062-F340-7435-DD1D-2D5969776C22}"/>
              </a:ext>
            </a:extLst>
          </p:cNvPr>
          <p:cNvSpPr/>
          <p:nvPr/>
        </p:nvSpPr>
        <p:spPr>
          <a:xfrm>
            <a:off x="2725317" y="463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A4BB1B1F-7997-2D26-8E82-E697E546A1BB}"/>
              </a:ext>
            </a:extLst>
          </p:cNvPr>
          <p:cNvSpPr/>
          <p:nvPr/>
        </p:nvSpPr>
        <p:spPr>
          <a:xfrm>
            <a:off x="3031458" y="463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D8C9A783-6635-FD0D-4E38-BF4DF69C5667}"/>
              </a:ext>
            </a:extLst>
          </p:cNvPr>
          <p:cNvSpPr/>
          <p:nvPr/>
        </p:nvSpPr>
        <p:spPr>
          <a:xfrm>
            <a:off x="2640714" y="481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2581E937-5990-765E-056F-43CE6FC80C93}"/>
              </a:ext>
            </a:extLst>
          </p:cNvPr>
          <p:cNvSpPr/>
          <p:nvPr/>
        </p:nvSpPr>
        <p:spPr>
          <a:xfrm>
            <a:off x="1249980" y="4648526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1FBD4503-7B1C-58DC-ADF4-AAD64A724D0A}"/>
              </a:ext>
            </a:extLst>
          </p:cNvPr>
          <p:cNvSpPr/>
          <p:nvPr/>
        </p:nvSpPr>
        <p:spPr>
          <a:xfrm>
            <a:off x="3208302" y="4740381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AADBF8EE-97E0-A39F-58A7-89DD534972D3}"/>
              </a:ext>
            </a:extLst>
          </p:cNvPr>
          <p:cNvSpPr/>
          <p:nvPr/>
        </p:nvSpPr>
        <p:spPr>
          <a:xfrm>
            <a:off x="1257216" y="4811263"/>
            <a:ext cx="360000" cy="3763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3439E96C-47B9-72B6-F584-756B8C4391E2}"/>
              </a:ext>
            </a:extLst>
          </p:cNvPr>
          <p:cNvSpPr/>
          <p:nvPr/>
        </p:nvSpPr>
        <p:spPr>
          <a:xfrm>
            <a:off x="2905989" y="4766620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ZoneTexte 106">
            <a:extLst>
              <a:ext uri="{FF2B5EF4-FFF2-40B4-BE49-F238E27FC236}">
                <a16:creationId xmlns:a16="http://schemas.microsoft.com/office/drawing/2014/main" id="{480A95F7-8328-17E3-6867-060FC1AED33A}"/>
              </a:ext>
            </a:extLst>
          </p:cNvPr>
          <p:cNvSpPr txBox="1"/>
          <p:nvPr/>
        </p:nvSpPr>
        <p:spPr>
          <a:xfrm>
            <a:off x="4427241" y="2562363"/>
            <a:ext cx="6416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Je prends 5 jetons dans la boite.</a:t>
            </a:r>
          </a:p>
        </p:txBody>
      </p:sp>
    </p:spTree>
    <p:extLst>
      <p:ext uri="{BB962C8B-B14F-4D97-AF65-F5344CB8AC3E}">
        <p14:creationId xmlns:p14="http://schemas.microsoft.com/office/powerpoint/2010/main" val="1810522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2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3113326" y="1246018"/>
            <a:ext cx="641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trouve les compléments à 10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534150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Boîtes carton fermeture renforcée | Paysdesenveloppes.fr">
            <a:extLst>
              <a:ext uri="{FF2B5EF4-FFF2-40B4-BE49-F238E27FC236}">
                <a16:creationId xmlns:a16="http://schemas.microsoft.com/office/drawing/2014/main" id="{2D74BE0B-27C4-3A4B-60A8-E36FC5935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68" b="91932" l="10000" r="90000">
                        <a14:foregroundMark x1="30875" y1="7317" x2="45375" y2="13696"/>
                        <a14:foregroundMark x1="45375" y1="13696" x2="64625" y2="8068"/>
                        <a14:foregroundMark x1="74000" y1="84615" x2="25750" y2="88743"/>
                        <a14:foregroundMark x1="22750" y1="80675" x2="23250" y2="91182"/>
                        <a14:foregroundMark x1="23250" y1="91182" x2="23375" y2="91557"/>
                        <a14:foregroundMark x1="23250" y1="82176" x2="23875" y2="919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342" y="2269231"/>
            <a:ext cx="5487652" cy="365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Ellipse 91">
            <a:extLst>
              <a:ext uri="{FF2B5EF4-FFF2-40B4-BE49-F238E27FC236}">
                <a16:creationId xmlns:a16="http://schemas.microsoft.com/office/drawing/2014/main" id="{36C8166A-0817-BE50-0E57-95222980ED40}"/>
              </a:ext>
            </a:extLst>
          </p:cNvPr>
          <p:cNvSpPr/>
          <p:nvPr/>
        </p:nvSpPr>
        <p:spPr>
          <a:xfrm>
            <a:off x="1484547" y="4639500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F7EE3F5F-13DF-15CB-1B22-32D5D574CD12}"/>
              </a:ext>
            </a:extLst>
          </p:cNvPr>
          <p:cNvSpPr/>
          <p:nvPr/>
        </p:nvSpPr>
        <p:spPr>
          <a:xfrm>
            <a:off x="1728117" y="46588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AFD71FA9-D373-2A0F-E25C-BB1AD73E805D}"/>
              </a:ext>
            </a:extLst>
          </p:cNvPr>
          <p:cNvSpPr/>
          <p:nvPr/>
        </p:nvSpPr>
        <p:spPr>
          <a:xfrm>
            <a:off x="5482917" y="422192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04775895-82D9-3276-960F-174147DFB07D}"/>
              </a:ext>
            </a:extLst>
          </p:cNvPr>
          <p:cNvSpPr/>
          <p:nvPr/>
        </p:nvSpPr>
        <p:spPr>
          <a:xfrm>
            <a:off x="2060517" y="46588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B972654E-D019-7568-81F1-4B044807AA1D}"/>
              </a:ext>
            </a:extLst>
          </p:cNvPr>
          <p:cNvSpPr/>
          <p:nvPr/>
        </p:nvSpPr>
        <p:spPr>
          <a:xfrm>
            <a:off x="1906242" y="48388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5CC4B6AB-D5C9-B0FF-9C94-089F5631EA5D}"/>
              </a:ext>
            </a:extLst>
          </p:cNvPr>
          <p:cNvSpPr/>
          <p:nvPr/>
        </p:nvSpPr>
        <p:spPr>
          <a:xfrm>
            <a:off x="2392917" y="4648526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8B7E3586-95C2-3D24-EC53-AB836F697B8B}"/>
              </a:ext>
            </a:extLst>
          </p:cNvPr>
          <p:cNvSpPr/>
          <p:nvPr/>
        </p:nvSpPr>
        <p:spPr>
          <a:xfrm>
            <a:off x="2275753" y="4801341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A58BE062-F340-7435-DD1D-2D5969776C22}"/>
              </a:ext>
            </a:extLst>
          </p:cNvPr>
          <p:cNvSpPr/>
          <p:nvPr/>
        </p:nvSpPr>
        <p:spPr>
          <a:xfrm>
            <a:off x="2725317" y="463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A4BB1B1F-7997-2D26-8E82-E697E546A1BB}"/>
              </a:ext>
            </a:extLst>
          </p:cNvPr>
          <p:cNvSpPr/>
          <p:nvPr/>
        </p:nvSpPr>
        <p:spPr>
          <a:xfrm>
            <a:off x="3031458" y="463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D8C9A783-6635-FD0D-4E38-BF4DF69C5667}"/>
              </a:ext>
            </a:extLst>
          </p:cNvPr>
          <p:cNvSpPr/>
          <p:nvPr/>
        </p:nvSpPr>
        <p:spPr>
          <a:xfrm>
            <a:off x="2640714" y="481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2581E937-5990-765E-056F-43CE6FC80C93}"/>
              </a:ext>
            </a:extLst>
          </p:cNvPr>
          <p:cNvSpPr/>
          <p:nvPr/>
        </p:nvSpPr>
        <p:spPr>
          <a:xfrm>
            <a:off x="1249980" y="4648526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1FBD4503-7B1C-58DC-ADF4-AAD64A724D0A}"/>
              </a:ext>
            </a:extLst>
          </p:cNvPr>
          <p:cNvSpPr/>
          <p:nvPr/>
        </p:nvSpPr>
        <p:spPr>
          <a:xfrm>
            <a:off x="3208302" y="4740381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AADBF8EE-97E0-A39F-58A7-89DD534972D3}"/>
              </a:ext>
            </a:extLst>
          </p:cNvPr>
          <p:cNvSpPr/>
          <p:nvPr/>
        </p:nvSpPr>
        <p:spPr>
          <a:xfrm>
            <a:off x="1257216" y="4811263"/>
            <a:ext cx="360000" cy="3763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3439E96C-47B9-72B6-F584-756B8C4391E2}"/>
              </a:ext>
            </a:extLst>
          </p:cNvPr>
          <p:cNvSpPr/>
          <p:nvPr/>
        </p:nvSpPr>
        <p:spPr>
          <a:xfrm>
            <a:off x="2905989" y="4766620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ZoneTexte 106">
            <a:extLst>
              <a:ext uri="{FF2B5EF4-FFF2-40B4-BE49-F238E27FC236}">
                <a16:creationId xmlns:a16="http://schemas.microsoft.com/office/drawing/2014/main" id="{480A95F7-8328-17E3-6867-060FC1AED33A}"/>
              </a:ext>
            </a:extLst>
          </p:cNvPr>
          <p:cNvSpPr txBox="1"/>
          <p:nvPr/>
        </p:nvSpPr>
        <p:spPr>
          <a:xfrm>
            <a:off x="4427241" y="2562363"/>
            <a:ext cx="6416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Je prends 5 jetons dans la boite.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7A1CEB5-B075-0607-2D12-4CCCD8C686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377" y="3556786"/>
            <a:ext cx="1182381" cy="150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3901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2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3113326" y="1246018"/>
            <a:ext cx="641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trouve les compléments à 10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534150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Boîtes carton fermeture renforcée | Paysdesenveloppes.fr">
            <a:extLst>
              <a:ext uri="{FF2B5EF4-FFF2-40B4-BE49-F238E27FC236}">
                <a16:creationId xmlns:a16="http://schemas.microsoft.com/office/drawing/2014/main" id="{2D74BE0B-27C4-3A4B-60A8-E36FC5935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68" b="91932" l="10000" r="90000">
                        <a14:foregroundMark x1="30875" y1="7317" x2="45375" y2="13696"/>
                        <a14:foregroundMark x1="45375" y1="13696" x2="64625" y2="8068"/>
                        <a14:foregroundMark x1="74000" y1="84615" x2="25750" y2="88743"/>
                        <a14:foregroundMark x1="22750" y1="80675" x2="23250" y2="91182"/>
                        <a14:foregroundMark x1="23250" y1="91182" x2="23375" y2="91557"/>
                        <a14:foregroundMark x1="23250" y1="82176" x2="23875" y2="919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342" y="2269231"/>
            <a:ext cx="5487652" cy="365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Ellipse 91">
            <a:extLst>
              <a:ext uri="{FF2B5EF4-FFF2-40B4-BE49-F238E27FC236}">
                <a16:creationId xmlns:a16="http://schemas.microsoft.com/office/drawing/2014/main" id="{36C8166A-0817-BE50-0E57-95222980ED40}"/>
              </a:ext>
            </a:extLst>
          </p:cNvPr>
          <p:cNvSpPr/>
          <p:nvPr/>
        </p:nvSpPr>
        <p:spPr>
          <a:xfrm>
            <a:off x="1484547" y="4639500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F7EE3F5F-13DF-15CB-1B22-32D5D574CD12}"/>
              </a:ext>
            </a:extLst>
          </p:cNvPr>
          <p:cNvSpPr/>
          <p:nvPr/>
        </p:nvSpPr>
        <p:spPr>
          <a:xfrm>
            <a:off x="1728117" y="46588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AFD71FA9-D373-2A0F-E25C-BB1AD73E805D}"/>
              </a:ext>
            </a:extLst>
          </p:cNvPr>
          <p:cNvSpPr/>
          <p:nvPr/>
        </p:nvSpPr>
        <p:spPr>
          <a:xfrm>
            <a:off x="5482917" y="422192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04775895-82D9-3276-960F-174147DFB07D}"/>
              </a:ext>
            </a:extLst>
          </p:cNvPr>
          <p:cNvSpPr/>
          <p:nvPr/>
        </p:nvSpPr>
        <p:spPr>
          <a:xfrm>
            <a:off x="2060517" y="46588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B972654E-D019-7568-81F1-4B044807AA1D}"/>
              </a:ext>
            </a:extLst>
          </p:cNvPr>
          <p:cNvSpPr/>
          <p:nvPr/>
        </p:nvSpPr>
        <p:spPr>
          <a:xfrm>
            <a:off x="6095999" y="4225989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5CC4B6AB-D5C9-B0FF-9C94-089F5631EA5D}"/>
              </a:ext>
            </a:extLst>
          </p:cNvPr>
          <p:cNvSpPr/>
          <p:nvPr/>
        </p:nvSpPr>
        <p:spPr>
          <a:xfrm>
            <a:off x="2392917" y="4648526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8B7E3586-95C2-3D24-EC53-AB836F697B8B}"/>
              </a:ext>
            </a:extLst>
          </p:cNvPr>
          <p:cNvSpPr/>
          <p:nvPr/>
        </p:nvSpPr>
        <p:spPr>
          <a:xfrm>
            <a:off x="2275753" y="4801341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A58BE062-F340-7435-DD1D-2D5969776C22}"/>
              </a:ext>
            </a:extLst>
          </p:cNvPr>
          <p:cNvSpPr/>
          <p:nvPr/>
        </p:nvSpPr>
        <p:spPr>
          <a:xfrm>
            <a:off x="2725317" y="463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A4BB1B1F-7997-2D26-8E82-E697E546A1BB}"/>
              </a:ext>
            </a:extLst>
          </p:cNvPr>
          <p:cNvSpPr/>
          <p:nvPr/>
        </p:nvSpPr>
        <p:spPr>
          <a:xfrm>
            <a:off x="3031458" y="463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D8C9A783-6635-FD0D-4E38-BF4DF69C5667}"/>
              </a:ext>
            </a:extLst>
          </p:cNvPr>
          <p:cNvSpPr/>
          <p:nvPr/>
        </p:nvSpPr>
        <p:spPr>
          <a:xfrm>
            <a:off x="2640714" y="481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2581E937-5990-765E-056F-43CE6FC80C93}"/>
              </a:ext>
            </a:extLst>
          </p:cNvPr>
          <p:cNvSpPr/>
          <p:nvPr/>
        </p:nvSpPr>
        <p:spPr>
          <a:xfrm>
            <a:off x="1249980" y="4648526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1FBD4503-7B1C-58DC-ADF4-AAD64A724D0A}"/>
              </a:ext>
            </a:extLst>
          </p:cNvPr>
          <p:cNvSpPr/>
          <p:nvPr/>
        </p:nvSpPr>
        <p:spPr>
          <a:xfrm>
            <a:off x="3208302" y="4740381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AADBF8EE-97E0-A39F-58A7-89DD534972D3}"/>
              </a:ext>
            </a:extLst>
          </p:cNvPr>
          <p:cNvSpPr/>
          <p:nvPr/>
        </p:nvSpPr>
        <p:spPr>
          <a:xfrm>
            <a:off x="1257216" y="4811263"/>
            <a:ext cx="360000" cy="3763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3439E96C-47B9-72B6-F584-756B8C4391E2}"/>
              </a:ext>
            </a:extLst>
          </p:cNvPr>
          <p:cNvSpPr/>
          <p:nvPr/>
        </p:nvSpPr>
        <p:spPr>
          <a:xfrm>
            <a:off x="2905989" y="4766620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ZoneTexte 106">
            <a:extLst>
              <a:ext uri="{FF2B5EF4-FFF2-40B4-BE49-F238E27FC236}">
                <a16:creationId xmlns:a16="http://schemas.microsoft.com/office/drawing/2014/main" id="{480A95F7-8328-17E3-6867-060FC1AED33A}"/>
              </a:ext>
            </a:extLst>
          </p:cNvPr>
          <p:cNvSpPr txBox="1"/>
          <p:nvPr/>
        </p:nvSpPr>
        <p:spPr>
          <a:xfrm>
            <a:off x="4427241" y="2562363"/>
            <a:ext cx="6416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Je prends 5 jetons dans la boite.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26844BB-28C7-B64A-E1C4-A0D9553DDB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559" y="3389052"/>
            <a:ext cx="1584406" cy="215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0418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2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3113326" y="1246018"/>
            <a:ext cx="641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trouve les compléments à 10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534150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Boîtes carton fermeture renforcée | Paysdesenveloppes.fr">
            <a:extLst>
              <a:ext uri="{FF2B5EF4-FFF2-40B4-BE49-F238E27FC236}">
                <a16:creationId xmlns:a16="http://schemas.microsoft.com/office/drawing/2014/main" id="{2D74BE0B-27C4-3A4B-60A8-E36FC5935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68" b="91932" l="10000" r="90000">
                        <a14:foregroundMark x1="30875" y1="7317" x2="45375" y2="13696"/>
                        <a14:foregroundMark x1="45375" y1="13696" x2="64625" y2="8068"/>
                        <a14:foregroundMark x1="74000" y1="84615" x2="25750" y2="88743"/>
                        <a14:foregroundMark x1="22750" y1="80675" x2="23250" y2="91182"/>
                        <a14:foregroundMark x1="23250" y1="91182" x2="23375" y2="91557"/>
                        <a14:foregroundMark x1="23250" y1="82176" x2="23875" y2="919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342" y="2269231"/>
            <a:ext cx="5487652" cy="365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Ellipse 91">
            <a:extLst>
              <a:ext uri="{FF2B5EF4-FFF2-40B4-BE49-F238E27FC236}">
                <a16:creationId xmlns:a16="http://schemas.microsoft.com/office/drawing/2014/main" id="{36C8166A-0817-BE50-0E57-95222980ED40}"/>
              </a:ext>
            </a:extLst>
          </p:cNvPr>
          <p:cNvSpPr/>
          <p:nvPr/>
        </p:nvSpPr>
        <p:spPr>
          <a:xfrm>
            <a:off x="1484547" y="4639500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F7EE3F5F-13DF-15CB-1B22-32D5D574CD12}"/>
              </a:ext>
            </a:extLst>
          </p:cNvPr>
          <p:cNvSpPr/>
          <p:nvPr/>
        </p:nvSpPr>
        <p:spPr>
          <a:xfrm>
            <a:off x="1728117" y="46588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AFD71FA9-D373-2A0F-E25C-BB1AD73E805D}"/>
              </a:ext>
            </a:extLst>
          </p:cNvPr>
          <p:cNvSpPr/>
          <p:nvPr/>
        </p:nvSpPr>
        <p:spPr>
          <a:xfrm>
            <a:off x="5482917" y="422192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04775895-82D9-3276-960F-174147DFB07D}"/>
              </a:ext>
            </a:extLst>
          </p:cNvPr>
          <p:cNvSpPr/>
          <p:nvPr/>
        </p:nvSpPr>
        <p:spPr>
          <a:xfrm>
            <a:off x="2060517" y="46588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B972654E-D019-7568-81F1-4B044807AA1D}"/>
              </a:ext>
            </a:extLst>
          </p:cNvPr>
          <p:cNvSpPr/>
          <p:nvPr/>
        </p:nvSpPr>
        <p:spPr>
          <a:xfrm>
            <a:off x="6095999" y="4225989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5CC4B6AB-D5C9-B0FF-9C94-089F5631EA5D}"/>
              </a:ext>
            </a:extLst>
          </p:cNvPr>
          <p:cNvSpPr/>
          <p:nvPr/>
        </p:nvSpPr>
        <p:spPr>
          <a:xfrm>
            <a:off x="2392917" y="4648526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8B7E3586-95C2-3D24-EC53-AB836F697B8B}"/>
              </a:ext>
            </a:extLst>
          </p:cNvPr>
          <p:cNvSpPr/>
          <p:nvPr/>
        </p:nvSpPr>
        <p:spPr>
          <a:xfrm>
            <a:off x="2275753" y="4801341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A58BE062-F340-7435-DD1D-2D5969776C22}"/>
              </a:ext>
            </a:extLst>
          </p:cNvPr>
          <p:cNvSpPr/>
          <p:nvPr/>
        </p:nvSpPr>
        <p:spPr>
          <a:xfrm>
            <a:off x="2725317" y="463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A4BB1B1F-7997-2D26-8E82-E697E546A1BB}"/>
              </a:ext>
            </a:extLst>
          </p:cNvPr>
          <p:cNvSpPr/>
          <p:nvPr/>
        </p:nvSpPr>
        <p:spPr>
          <a:xfrm>
            <a:off x="3031458" y="463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D8C9A783-6635-FD0D-4E38-BF4DF69C5667}"/>
              </a:ext>
            </a:extLst>
          </p:cNvPr>
          <p:cNvSpPr/>
          <p:nvPr/>
        </p:nvSpPr>
        <p:spPr>
          <a:xfrm>
            <a:off x="2640714" y="481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2581E937-5990-765E-056F-43CE6FC80C93}"/>
              </a:ext>
            </a:extLst>
          </p:cNvPr>
          <p:cNvSpPr/>
          <p:nvPr/>
        </p:nvSpPr>
        <p:spPr>
          <a:xfrm>
            <a:off x="1249980" y="4648526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1FBD4503-7B1C-58DC-ADF4-AAD64A724D0A}"/>
              </a:ext>
            </a:extLst>
          </p:cNvPr>
          <p:cNvSpPr/>
          <p:nvPr/>
        </p:nvSpPr>
        <p:spPr>
          <a:xfrm>
            <a:off x="6772950" y="422192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AADBF8EE-97E0-A39F-58A7-89DD534972D3}"/>
              </a:ext>
            </a:extLst>
          </p:cNvPr>
          <p:cNvSpPr/>
          <p:nvPr/>
        </p:nvSpPr>
        <p:spPr>
          <a:xfrm>
            <a:off x="1257216" y="4811263"/>
            <a:ext cx="360000" cy="3763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3439E96C-47B9-72B6-F584-756B8C4391E2}"/>
              </a:ext>
            </a:extLst>
          </p:cNvPr>
          <p:cNvSpPr/>
          <p:nvPr/>
        </p:nvSpPr>
        <p:spPr>
          <a:xfrm>
            <a:off x="2905989" y="4766620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ZoneTexte 106">
            <a:extLst>
              <a:ext uri="{FF2B5EF4-FFF2-40B4-BE49-F238E27FC236}">
                <a16:creationId xmlns:a16="http://schemas.microsoft.com/office/drawing/2014/main" id="{480A95F7-8328-17E3-6867-060FC1AED33A}"/>
              </a:ext>
            </a:extLst>
          </p:cNvPr>
          <p:cNvSpPr txBox="1"/>
          <p:nvPr/>
        </p:nvSpPr>
        <p:spPr>
          <a:xfrm>
            <a:off x="4427241" y="2562363"/>
            <a:ext cx="6416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Je prends 5 jetons dans la boite.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26844BB-28C7-B64A-E1C4-A0D9553DDB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37559" y="3447873"/>
            <a:ext cx="1584406" cy="203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0561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2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3113326" y="1246018"/>
            <a:ext cx="641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trouve les compléments à 10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534150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Boîtes carton fermeture renforcée | Paysdesenveloppes.fr">
            <a:extLst>
              <a:ext uri="{FF2B5EF4-FFF2-40B4-BE49-F238E27FC236}">
                <a16:creationId xmlns:a16="http://schemas.microsoft.com/office/drawing/2014/main" id="{2D74BE0B-27C4-3A4B-60A8-E36FC5935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68" b="91932" l="10000" r="90000">
                        <a14:foregroundMark x1="30875" y1="7317" x2="45375" y2="13696"/>
                        <a14:foregroundMark x1="45375" y1="13696" x2="64625" y2="8068"/>
                        <a14:foregroundMark x1="74000" y1="84615" x2="25750" y2="88743"/>
                        <a14:foregroundMark x1="22750" y1="80675" x2="23250" y2="91182"/>
                        <a14:foregroundMark x1="23250" y1="91182" x2="23375" y2="91557"/>
                        <a14:foregroundMark x1="23250" y1="82176" x2="23875" y2="919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342" y="2269231"/>
            <a:ext cx="5487652" cy="365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Ellipse 91">
            <a:extLst>
              <a:ext uri="{FF2B5EF4-FFF2-40B4-BE49-F238E27FC236}">
                <a16:creationId xmlns:a16="http://schemas.microsoft.com/office/drawing/2014/main" id="{36C8166A-0817-BE50-0E57-95222980ED40}"/>
              </a:ext>
            </a:extLst>
          </p:cNvPr>
          <p:cNvSpPr/>
          <p:nvPr/>
        </p:nvSpPr>
        <p:spPr>
          <a:xfrm>
            <a:off x="1484547" y="4639500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F7EE3F5F-13DF-15CB-1B22-32D5D574CD12}"/>
              </a:ext>
            </a:extLst>
          </p:cNvPr>
          <p:cNvSpPr/>
          <p:nvPr/>
        </p:nvSpPr>
        <p:spPr>
          <a:xfrm>
            <a:off x="1728117" y="46588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AFD71FA9-D373-2A0F-E25C-BB1AD73E805D}"/>
              </a:ext>
            </a:extLst>
          </p:cNvPr>
          <p:cNvSpPr/>
          <p:nvPr/>
        </p:nvSpPr>
        <p:spPr>
          <a:xfrm>
            <a:off x="5482917" y="422192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04775895-82D9-3276-960F-174147DFB07D}"/>
              </a:ext>
            </a:extLst>
          </p:cNvPr>
          <p:cNvSpPr/>
          <p:nvPr/>
        </p:nvSpPr>
        <p:spPr>
          <a:xfrm>
            <a:off x="2060517" y="46588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B972654E-D019-7568-81F1-4B044807AA1D}"/>
              </a:ext>
            </a:extLst>
          </p:cNvPr>
          <p:cNvSpPr/>
          <p:nvPr/>
        </p:nvSpPr>
        <p:spPr>
          <a:xfrm>
            <a:off x="6095999" y="4225989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5CC4B6AB-D5C9-B0FF-9C94-089F5631EA5D}"/>
              </a:ext>
            </a:extLst>
          </p:cNvPr>
          <p:cNvSpPr/>
          <p:nvPr/>
        </p:nvSpPr>
        <p:spPr>
          <a:xfrm>
            <a:off x="2392917" y="4648526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8B7E3586-95C2-3D24-EC53-AB836F697B8B}"/>
              </a:ext>
            </a:extLst>
          </p:cNvPr>
          <p:cNvSpPr/>
          <p:nvPr/>
        </p:nvSpPr>
        <p:spPr>
          <a:xfrm>
            <a:off x="2275753" y="4801341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A58BE062-F340-7435-DD1D-2D5969776C22}"/>
              </a:ext>
            </a:extLst>
          </p:cNvPr>
          <p:cNvSpPr/>
          <p:nvPr/>
        </p:nvSpPr>
        <p:spPr>
          <a:xfrm>
            <a:off x="2725317" y="463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A4BB1B1F-7997-2D26-8E82-E697E546A1BB}"/>
              </a:ext>
            </a:extLst>
          </p:cNvPr>
          <p:cNvSpPr/>
          <p:nvPr/>
        </p:nvSpPr>
        <p:spPr>
          <a:xfrm>
            <a:off x="3031458" y="463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D8C9A783-6635-FD0D-4E38-BF4DF69C5667}"/>
              </a:ext>
            </a:extLst>
          </p:cNvPr>
          <p:cNvSpPr/>
          <p:nvPr/>
        </p:nvSpPr>
        <p:spPr>
          <a:xfrm>
            <a:off x="2640714" y="481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2581E937-5990-765E-056F-43CE6FC80C93}"/>
              </a:ext>
            </a:extLst>
          </p:cNvPr>
          <p:cNvSpPr/>
          <p:nvPr/>
        </p:nvSpPr>
        <p:spPr>
          <a:xfrm>
            <a:off x="1249980" y="4648526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1FBD4503-7B1C-58DC-ADF4-AAD64A724D0A}"/>
              </a:ext>
            </a:extLst>
          </p:cNvPr>
          <p:cNvSpPr/>
          <p:nvPr/>
        </p:nvSpPr>
        <p:spPr>
          <a:xfrm>
            <a:off x="6772950" y="422192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AADBF8EE-97E0-A39F-58A7-89DD534972D3}"/>
              </a:ext>
            </a:extLst>
          </p:cNvPr>
          <p:cNvSpPr/>
          <p:nvPr/>
        </p:nvSpPr>
        <p:spPr>
          <a:xfrm>
            <a:off x="1257216" y="4811263"/>
            <a:ext cx="360000" cy="3763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3439E96C-47B9-72B6-F584-756B8C4391E2}"/>
              </a:ext>
            </a:extLst>
          </p:cNvPr>
          <p:cNvSpPr/>
          <p:nvPr/>
        </p:nvSpPr>
        <p:spPr>
          <a:xfrm>
            <a:off x="7425530" y="422192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ZoneTexte 106">
            <a:extLst>
              <a:ext uri="{FF2B5EF4-FFF2-40B4-BE49-F238E27FC236}">
                <a16:creationId xmlns:a16="http://schemas.microsoft.com/office/drawing/2014/main" id="{480A95F7-8328-17E3-6867-060FC1AED33A}"/>
              </a:ext>
            </a:extLst>
          </p:cNvPr>
          <p:cNvSpPr txBox="1"/>
          <p:nvPr/>
        </p:nvSpPr>
        <p:spPr>
          <a:xfrm>
            <a:off x="4427241" y="2562363"/>
            <a:ext cx="6416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Je prends 5 jetons dans la boite.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26844BB-28C7-B64A-E1C4-A0D9553DDB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37559" y="3480190"/>
            <a:ext cx="1584406" cy="197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9029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2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3113326" y="1246018"/>
            <a:ext cx="641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trouve les compléments à 10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534150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Boîtes carton fermeture renforcée | Paysdesenveloppes.fr">
            <a:extLst>
              <a:ext uri="{FF2B5EF4-FFF2-40B4-BE49-F238E27FC236}">
                <a16:creationId xmlns:a16="http://schemas.microsoft.com/office/drawing/2014/main" id="{2D74BE0B-27C4-3A4B-60A8-E36FC5935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68" b="91932" l="10000" r="90000">
                        <a14:foregroundMark x1="30875" y1="7317" x2="45375" y2="13696"/>
                        <a14:foregroundMark x1="45375" y1="13696" x2="64625" y2="8068"/>
                        <a14:foregroundMark x1="74000" y1="84615" x2="25750" y2="88743"/>
                        <a14:foregroundMark x1="22750" y1="80675" x2="23250" y2="91182"/>
                        <a14:foregroundMark x1="23250" y1="91182" x2="23375" y2="91557"/>
                        <a14:foregroundMark x1="23250" y1="82176" x2="23875" y2="919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342" y="2269231"/>
            <a:ext cx="5487652" cy="365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Ellipse 91">
            <a:extLst>
              <a:ext uri="{FF2B5EF4-FFF2-40B4-BE49-F238E27FC236}">
                <a16:creationId xmlns:a16="http://schemas.microsoft.com/office/drawing/2014/main" id="{36C8166A-0817-BE50-0E57-95222980ED40}"/>
              </a:ext>
            </a:extLst>
          </p:cNvPr>
          <p:cNvSpPr/>
          <p:nvPr/>
        </p:nvSpPr>
        <p:spPr>
          <a:xfrm>
            <a:off x="1484547" y="4639500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F7EE3F5F-13DF-15CB-1B22-32D5D574CD12}"/>
              </a:ext>
            </a:extLst>
          </p:cNvPr>
          <p:cNvSpPr/>
          <p:nvPr/>
        </p:nvSpPr>
        <p:spPr>
          <a:xfrm>
            <a:off x="1728117" y="46588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AFD71FA9-D373-2A0F-E25C-BB1AD73E805D}"/>
              </a:ext>
            </a:extLst>
          </p:cNvPr>
          <p:cNvSpPr/>
          <p:nvPr/>
        </p:nvSpPr>
        <p:spPr>
          <a:xfrm>
            <a:off x="5482917" y="422192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04775895-82D9-3276-960F-174147DFB07D}"/>
              </a:ext>
            </a:extLst>
          </p:cNvPr>
          <p:cNvSpPr/>
          <p:nvPr/>
        </p:nvSpPr>
        <p:spPr>
          <a:xfrm>
            <a:off x="2060517" y="46588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B972654E-D019-7568-81F1-4B044807AA1D}"/>
              </a:ext>
            </a:extLst>
          </p:cNvPr>
          <p:cNvSpPr/>
          <p:nvPr/>
        </p:nvSpPr>
        <p:spPr>
          <a:xfrm>
            <a:off x="6095999" y="4225989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5CC4B6AB-D5C9-B0FF-9C94-089F5631EA5D}"/>
              </a:ext>
            </a:extLst>
          </p:cNvPr>
          <p:cNvSpPr/>
          <p:nvPr/>
        </p:nvSpPr>
        <p:spPr>
          <a:xfrm>
            <a:off x="2392917" y="4648526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8B7E3586-95C2-3D24-EC53-AB836F697B8B}"/>
              </a:ext>
            </a:extLst>
          </p:cNvPr>
          <p:cNvSpPr/>
          <p:nvPr/>
        </p:nvSpPr>
        <p:spPr>
          <a:xfrm>
            <a:off x="8060608" y="4222477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A58BE062-F340-7435-DD1D-2D5969776C22}"/>
              </a:ext>
            </a:extLst>
          </p:cNvPr>
          <p:cNvSpPr/>
          <p:nvPr/>
        </p:nvSpPr>
        <p:spPr>
          <a:xfrm>
            <a:off x="2725317" y="463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A4BB1B1F-7997-2D26-8E82-E697E546A1BB}"/>
              </a:ext>
            </a:extLst>
          </p:cNvPr>
          <p:cNvSpPr/>
          <p:nvPr/>
        </p:nvSpPr>
        <p:spPr>
          <a:xfrm>
            <a:off x="3031458" y="463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D8C9A783-6635-FD0D-4E38-BF4DF69C5667}"/>
              </a:ext>
            </a:extLst>
          </p:cNvPr>
          <p:cNvSpPr/>
          <p:nvPr/>
        </p:nvSpPr>
        <p:spPr>
          <a:xfrm>
            <a:off x="2640714" y="481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2581E937-5990-765E-056F-43CE6FC80C93}"/>
              </a:ext>
            </a:extLst>
          </p:cNvPr>
          <p:cNvSpPr/>
          <p:nvPr/>
        </p:nvSpPr>
        <p:spPr>
          <a:xfrm>
            <a:off x="1249980" y="4648526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1FBD4503-7B1C-58DC-ADF4-AAD64A724D0A}"/>
              </a:ext>
            </a:extLst>
          </p:cNvPr>
          <p:cNvSpPr/>
          <p:nvPr/>
        </p:nvSpPr>
        <p:spPr>
          <a:xfrm>
            <a:off x="6772950" y="422192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AADBF8EE-97E0-A39F-58A7-89DD534972D3}"/>
              </a:ext>
            </a:extLst>
          </p:cNvPr>
          <p:cNvSpPr/>
          <p:nvPr/>
        </p:nvSpPr>
        <p:spPr>
          <a:xfrm>
            <a:off x="1257216" y="4811263"/>
            <a:ext cx="360000" cy="3763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3439E96C-47B9-72B6-F584-756B8C4391E2}"/>
              </a:ext>
            </a:extLst>
          </p:cNvPr>
          <p:cNvSpPr/>
          <p:nvPr/>
        </p:nvSpPr>
        <p:spPr>
          <a:xfrm>
            <a:off x="7425530" y="422192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ZoneTexte 106">
            <a:extLst>
              <a:ext uri="{FF2B5EF4-FFF2-40B4-BE49-F238E27FC236}">
                <a16:creationId xmlns:a16="http://schemas.microsoft.com/office/drawing/2014/main" id="{480A95F7-8328-17E3-6867-060FC1AED33A}"/>
              </a:ext>
            </a:extLst>
          </p:cNvPr>
          <p:cNvSpPr txBox="1"/>
          <p:nvPr/>
        </p:nvSpPr>
        <p:spPr>
          <a:xfrm>
            <a:off x="4427241" y="2562363"/>
            <a:ext cx="6416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Je prends 5 jetons dans la boite.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26844BB-28C7-B64A-E1C4-A0D9553DDB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37559" y="3645250"/>
            <a:ext cx="1584406" cy="164480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E45D5E9-BE05-59B4-0422-4812D1C16260}"/>
              </a:ext>
            </a:extLst>
          </p:cNvPr>
          <p:cNvSpPr txBox="1"/>
          <p:nvPr/>
        </p:nvSpPr>
        <p:spPr>
          <a:xfrm>
            <a:off x="4397312" y="5464785"/>
            <a:ext cx="6416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Combien je dois encore en prendre pour en avoir 10?</a:t>
            </a:r>
          </a:p>
        </p:txBody>
      </p:sp>
    </p:spTree>
    <p:extLst>
      <p:ext uri="{BB962C8B-B14F-4D97-AF65-F5344CB8AC3E}">
        <p14:creationId xmlns:p14="http://schemas.microsoft.com/office/powerpoint/2010/main" val="13483929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2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3113326" y="1246018"/>
            <a:ext cx="641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trouve les compléments à 10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534150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Boîtes carton fermeture renforcée | Paysdesenveloppes.fr">
            <a:extLst>
              <a:ext uri="{FF2B5EF4-FFF2-40B4-BE49-F238E27FC236}">
                <a16:creationId xmlns:a16="http://schemas.microsoft.com/office/drawing/2014/main" id="{2D74BE0B-27C4-3A4B-60A8-E36FC5935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68" b="91932" l="10000" r="90000">
                        <a14:foregroundMark x1="30875" y1="7317" x2="45375" y2="13696"/>
                        <a14:foregroundMark x1="45375" y1="13696" x2="64625" y2="8068"/>
                        <a14:foregroundMark x1="74000" y1="84615" x2="25750" y2="88743"/>
                        <a14:foregroundMark x1="22750" y1="80675" x2="23250" y2="91182"/>
                        <a14:foregroundMark x1="23250" y1="91182" x2="23375" y2="91557"/>
                        <a14:foregroundMark x1="23250" y1="82176" x2="23875" y2="919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342" y="2269231"/>
            <a:ext cx="5487652" cy="365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Ellipse 91">
            <a:extLst>
              <a:ext uri="{FF2B5EF4-FFF2-40B4-BE49-F238E27FC236}">
                <a16:creationId xmlns:a16="http://schemas.microsoft.com/office/drawing/2014/main" id="{36C8166A-0817-BE50-0E57-95222980ED40}"/>
              </a:ext>
            </a:extLst>
          </p:cNvPr>
          <p:cNvSpPr/>
          <p:nvPr/>
        </p:nvSpPr>
        <p:spPr>
          <a:xfrm>
            <a:off x="1484547" y="4639500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F7EE3F5F-13DF-15CB-1B22-32D5D574CD12}"/>
              </a:ext>
            </a:extLst>
          </p:cNvPr>
          <p:cNvSpPr/>
          <p:nvPr/>
        </p:nvSpPr>
        <p:spPr>
          <a:xfrm>
            <a:off x="1728117" y="46588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AFD71FA9-D373-2A0F-E25C-BB1AD73E805D}"/>
              </a:ext>
            </a:extLst>
          </p:cNvPr>
          <p:cNvSpPr/>
          <p:nvPr/>
        </p:nvSpPr>
        <p:spPr>
          <a:xfrm>
            <a:off x="5482917" y="422192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04775895-82D9-3276-960F-174147DFB07D}"/>
              </a:ext>
            </a:extLst>
          </p:cNvPr>
          <p:cNvSpPr/>
          <p:nvPr/>
        </p:nvSpPr>
        <p:spPr>
          <a:xfrm>
            <a:off x="8060608" y="492477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B972654E-D019-7568-81F1-4B044807AA1D}"/>
              </a:ext>
            </a:extLst>
          </p:cNvPr>
          <p:cNvSpPr/>
          <p:nvPr/>
        </p:nvSpPr>
        <p:spPr>
          <a:xfrm>
            <a:off x="6095999" y="4225989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5CC4B6AB-D5C9-B0FF-9C94-089F5631EA5D}"/>
              </a:ext>
            </a:extLst>
          </p:cNvPr>
          <p:cNvSpPr/>
          <p:nvPr/>
        </p:nvSpPr>
        <p:spPr>
          <a:xfrm>
            <a:off x="7420870" y="493005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8B7E3586-95C2-3D24-EC53-AB836F697B8B}"/>
              </a:ext>
            </a:extLst>
          </p:cNvPr>
          <p:cNvSpPr/>
          <p:nvPr/>
        </p:nvSpPr>
        <p:spPr>
          <a:xfrm>
            <a:off x="8060608" y="4222477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A58BE062-F340-7435-DD1D-2D5969776C22}"/>
              </a:ext>
            </a:extLst>
          </p:cNvPr>
          <p:cNvSpPr/>
          <p:nvPr/>
        </p:nvSpPr>
        <p:spPr>
          <a:xfrm>
            <a:off x="6772950" y="493005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A4BB1B1F-7997-2D26-8E82-E697E546A1BB}"/>
              </a:ext>
            </a:extLst>
          </p:cNvPr>
          <p:cNvSpPr/>
          <p:nvPr/>
        </p:nvSpPr>
        <p:spPr>
          <a:xfrm>
            <a:off x="6091339" y="493005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D8C9A783-6635-FD0D-4E38-BF4DF69C5667}"/>
              </a:ext>
            </a:extLst>
          </p:cNvPr>
          <p:cNvSpPr/>
          <p:nvPr/>
        </p:nvSpPr>
        <p:spPr>
          <a:xfrm>
            <a:off x="5471710" y="493005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2581E937-5990-765E-056F-43CE6FC80C93}"/>
              </a:ext>
            </a:extLst>
          </p:cNvPr>
          <p:cNvSpPr/>
          <p:nvPr/>
        </p:nvSpPr>
        <p:spPr>
          <a:xfrm>
            <a:off x="1249980" y="4648526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1FBD4503-7B1C-58DC-ADF4-AAD64A724D0A}"/>
              </a:ext>
            </a:extLst>
          </p:cNvPr>
          <p:cNvSpPr/>
          <p:nvPr/>
        </p:nvSpPr>
        <p:spPr>
          <a:xfrm>
            <a:off x="6772950" y="422192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AADBF8EE-97E0-A39F-58A7-89DD534972D3}"/>
              </a:ext>
            </a:extLst>
          </p:cNvPr>
          <p:cNvSpPr/>
          <p:nvPr/>
        </p:nvSpPr>
        <p:spPr>
          <a:xfrm>
            <a:off x="1257216" y="4811263"/>
            <a:ext cx="360000" cy="3763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3439E96C-47B9-72B6-F584-756B8C4391E2}"/>
              </a:ext>
            </a:extLst>
          </p:cNvPr>
          <p:cNvSpPr/>
          <p:nvPr/>
        </p:nvSpPr>
        <p:spPr>
          <a:xfrm>
            <a:off x="7425530" y="422192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26844BB-28C7-B64A-E1C4-A0D9553DDB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37559" y="3645250"/>
            <a:ext cx="1584406" cy="164480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6E15BAA-F091-EA12-3C4F-013BC44D64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0463883" y="3635239"/>
            <a:ext cx="1584406" cy="1644808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D0FC8EC0-59C7-7B63-D772-076C6CCCFEE2}"/>
              </a:ext>
            </a:extLst>
          </p:cNvPr>
          <p:cNvSpPr/>
          <p:nvPr/>
        </p:nvSpPr>
        <p:spPr>
          <a:xfrm>
            <a:off x="5201909" y="4745438"/>
            <a:ext cx="3479759" cy="7186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5A4F530-BE2B-2C53-C6F2-7AC5DF73100E}"/>
              </a:ext>
            </a:extLst>
          </p:cNvPr>
          <p:cNvSpPr/>
          <p:nvPr/>
        </p:nvSpPr>
        <p:spPr>
          <a:xfrm>
            <a:off x="10321966" y="3429000"/>
            <a:ext cx="1726324" cy="2035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69A5021-FF9B-1195-3BEC-0FA1BFE194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640" y="1393519"/>
            <a:ext cx="1794486" cy="179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757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2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3113326" y="1246018"/>
            <a:ext cx="641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trouve les compléments à 10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534150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Boîtes carton fermeture renforcée | Paysdesenveloppes.fr">
            <a:extLst>
              <a:ext uri="{FF2B5EF4-FFF2-40B4-BE49-F238E27FC236}">
                <a16:creationId xmlns:a16="http://schemas.microsoft.com/office/drawing/2014/main" id="{2D74BE0B-27C4-3A4B-60A8-E36FC5935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68" b="91932" l="10000" r="90000">
                        <a14:foregroundMark x1="30875" y1="7317" x2="45375" y2="13696"/>
                        <a14:foregroundMark x1="45375" y1="13696" x2="64625" y2="8068"/>
                        <a14:foregroundMark x1="74000" y1="84615" x2="25750" y2="88743"/>
                        <a14:foregroundMark x1="22750" y1="80675" x2="23250" y2="91182"/>
                        <a14:foregroundMark x1="23250" y1="91182" x2="23375" y2="91557"/>
                        <a14:foregroundMark x1="23250" y1="82176" x2="23875" y2="919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342" y="2269231"/>
            <a:ext cx="5487652" cy="365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Ellipse 91">
            <a:extLst>
              <a:ext uri="{FF2B5EF4-FFF2-40B4-BE49-F238E27FC236}">
                <a16:creationId xmlns:a16="http://schemas.microsoft.com/office/drawing/2014/main" id="{36C8166A-0817-BE50-0E57-95222980ED40}"/>
              </a:ext>
            </a:extLst>
          </p:cNvPr>
          <p:cNvSpPr/>
          <p:nvPr/>
        </p:nvSpPr>
        <p:spPr>
          <a:xfrm>
            <a:off x="1484547" y="4639500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F7EE3F5F-13DF-15CB-1B22-32D5D574CD12}"/>
              </a:ext>
            </a:extLst>
          </p:cNvPr>
          <p:cNvSpPr/>
          <p:nvPr/>
        </p:nvSpPr>
        <p:spPr>
          <a:xfrm>
            <a:off x="1728117" y="46588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AFD71FA9-D373-2A0F-E25C-BB1AD73E805D}"/>
              </a:ext>
            </a:extLst>
          </p:cNvPr>
          <p:cNvSpPr/>
          <p:nvPr/>
        </p:nvSpPr>
        <p:spPr>
          <a:xfrm>
            <a:off x="1520517" y="481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04775895-82D9-3276-960F-174147DFB07D}"/>
              </a:ext>
            </a:extLst>
          </p:cNvPr>
          <p:cNvSpPr/>
          <p:nvPr/>
        </p:nvSpPr>
        <p:spPr>
          <a:xfrm>
            <a:off x="2060517" y="46588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B972654E-D019-7568-81F1-4B044807AA1D}"/>
              </a:ext>
            </a:extLst>
          </p:cNvPr>
          <p:cNvSpPr/>
          <p:nvPr/>
        </p:nvSpPr>
        <p:spPr>
          <a:xfrm>
            <a:off x="1906242" y="48388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5CC4B6AB-D5C9-B0FF-9C94-089F5631EA5D}"/>
              </a:ext>
            </a:extLst>
          </p:cNvPr>
          <p:cNvSpPr/>
          <p:nvPr/>
        </p:nvSpPr>
        <p:spPr>
          <a:xfrm>
            <a:off x="2392917" y="4648526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8B7E3586-95C2-3D24-EC53-AB836F697B8B}"/>
              </a:ext>
            </a:extLst>
          </p:cNvPr>
          <p:cNvSpPr/>
          <p:nvPr/>
        </p:nvSpPr>
        <p:spPr>
          <a:xfrm>
            <a:off x="2275753" y="4801341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A58BE062-F340-7435-DD1D-2D5969776C22}"/>
              </a:ext>
            </a:extLst>
          </p:cNvPr>
          <p:cNvSpPr/>
          <p:nvPr/>
        </p:nvSpPr>
        <p:spPr>
          <a:xfrm>
            <a:off x="2725317" y="463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A4BB1B1F-7997-2D26-8E82-E697E546A1BB}"/>
              </a:ext>
            </a:extLst>
          </p:cNvPr>
          <p:cNvSpPr/>
          <p:nvPr/>
        </p:nvSpPr>
        <p:spPr>
          <a:xfrm>
            <a:off x="3031458" y="463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D8C9A783-6635-FD0D-4E38-BF4DF69C5667}"/>
              </a:ext>
            </a:extLst>
          </p:cNvPr>
          <p:cNvSpPr/>
          <p:nvPr/>
        </p:nvSpPr>
        <p:spPr>
          <a:xfrm>
            <a:off x="2640714" y="481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2581E937-5990-765E-056F-43CE6FC80C93}"/>
              </a:ext>
            </a:extLst>
          </p:cNvPr>
          <p:cNvSpPr/>
          <p:nvPr/>
        </p:nvSpPr>
        <p:spPr>
          <a:xfrm>
            <a:off x="1249980" y="4648526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1FBD4503-7B1C-58DC-ADF4-AAD64A724D0A}"/>
              </a:ext>
            </a:extLst>
          </p:cNvPr>
          <p:cNvSpPr/>
          <p:nvPr/>
        </p:nvSpPr>
        <p:spPr>
          <a:xfrm>
            <a:off x="3208302" y="4740381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AADBF8EE-97E0-A39F-58A7-89DD534972D3}"/>
              </a:ext>
            </a:extLst>
          </p:cNvPr>
          <p:cNvSpPr/>
          <p:nvPr/>
        </p:nvSpPr>
        <p:spPr>
          <a:xfrm>
            <a:off x="1257216" y="4811263"/>
            <a:ext cx="360000" cy="3763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3439E96C-47B9-72B6-F584-756B8C4391E2}"/>
              </a:ext>
            </a:extLst>
          </p:cNvPr>
          <p:cNvSpPr/>
          <p:nvPr/>
        </p:nvSpPr>
        <p:spPr>
          <a:xfrm>
            <a:off x="2905989" y="4766620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ZoneTexte 106">
            <a:extLst>
              <a:ext uri="{FF2B5EF4-FFF2-40B4-BE49-F238E27FC236}">
                <a16:creationId xmlns:a16="http://schemas.microsoft.com/office/drawing/2014/main" id="{480A95F7-8328-17E3-6867-060FC1AED33A}"/>
              </a:ext>
            </a:extLst>
          </p:cNvPr>
          <p:cNvSpPr txBox="1"/>
          <p:nvPr/>
        </p:nvSpPr>
        <p:spPr>
          <a:xfrm>
            <a:off x="4427241" y="2562363"/>
            <a:ext cx="6416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Je prends 3 jetons dans la boite.</a:t>
            </a:r>
          </a:p>
        </p:txBody>
      </p:sp>
    </p:spTree>
    <p:extLst>
      <p:ext uri="{BB962C8B-B14F-4D97-AF65-F5344CB8AC3E}">
        <p14:creationId xmlns:p14="http://schemas.microsoft.com/office/powerpoint/2010/main" val="11903091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2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3113326" y="1246018"/>
            <a:ext cx="641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trouve les compléments à 10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534150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Boîtes carton fermeture renforcée | Paysdesenveloppes.fr">
            <a:extLst>
              <a:ext uri="{FF2B5EF4-FFF2-40B4-BE49-F238E27FC236}">
                <a16:creationId xmlns:a16="http://schemas.microsoft.com/office/drawing/2014/main" id="{2D74BE0B-27C4-3A4B-60A8-E36FC5935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68" b="91932" l="10000" r="90000">
                        <a14:foregroundMark x1="30875" y1="7317" x2="45375" y2="13696"/>
                        <a14:foregroundMark x1="45375" y1="13696" x2="64625" y2="8068"/>
                        <a14:foregroundMark x1="74000" y1="84615" x2="25750" y2="88743"/>
                        <a14:foregroundMark x1="22750" y1="80675" x2="23250" y2="91182"/>
                        <a14:foregroundMark x1="23250" y1="91182" x2="23375" y2="91557"/>
                        <a14:foregroundMark x1="23250" y1="82176" x2="23875" y2="919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342" y="2269231"/>
            <a:ext cx="5487652" cy="365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Ellipse 91">
            <a:extLst>
              <a:ext uri="{FF2B5EF4-FFF2-40B4-BE49-F238E27FC236}">
                <a16:creationId xmlns:a16="http://schemas.microsoft.com/office/drawing/2014/main" id="{36C8166A-0817-BE50-0E57-95222980ED40}"/>
              </a:ext>
            </a:extLst>
          </p:cNvPr>
          <p:cNvSpPr/>
          <p:nvPr/>
        </p:nvSpPr>
        <p:spPr>
          <a:xfrm>
            <a:off x="1484547" y="4639500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F7EE3F5F-13DF-15CB-1B22-32D5D574CD12}"/>
              </a:ext>
            </a:extLst>
          </p:cNvPr>
          <p:cNvSpPr/>
          <p:nvPr/>
        </p:nvSpPr>
        <p:spPr>
          <a:xfrm>
            <a:off x="1728117" y="46588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AFD71FA9-D373-2A0F-E25C-BB1AD73E805D}"/>
              </a:ext>
            </a:extLst>
          </p:cNvPr>
          <p:cNvSpPr/>
          <p:nvPr/>
        </p:nvSpPr>
        <p:spPr>
          <a:xfrm>
            <a:off x="5482917" y="422192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04775895-82D9-3276-960F-174147DFB07D}"/>
              </a:ext>
            </a:extLst>
          </p:cNvPr>
          <p:cNvSpPr/>
          <p:nvPr/>
        </p:nvSpPr>
        <p:spPr>
          <a:xfrm>
            <a:off x="2060517" y="46588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B972654E-D019-7568-81F1-4B044807AA1D}"/>
              </a:ext>
            </a:extLst>
          </p:cNvPr>
          <p:cNvSpPr/>
          <p:nvPr/>
        </p:nvSpPr>
        <p:spPr>
          <a:xfrm>
            <a:off x="1906242" y="48388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5CC4B6AB-D5C9-B0FF-9C94-089F5631EA5D}"/>
              </a:ext>
            </a:extLst>
          </p:cNvPr>
          <p:cNvSpPr/>
          <p:nvPr/>
        </p:nvSpPr>
        <p:spPr>
          <a:xfrm>
            <a:off x="2392917" y="4648526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8B7E3586-95C2-3D24-EC53-AB836F697B8B}"/>
              </a:ext>
            </a:extLst>
          </p:cNvPr>
          <p:cNvSpPr/>
          <p:nvPr/>
        </p:nvSpPr>
        <p:spPr>
          <a:xfrm>
            <a:off x="2275753" y="4801341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A58BE062-F340-7435-DD1D-2D5969776C22}"/>
              </a:ext>
            </a:extLst>
          </p:cNvPr>
          <p:cNvSpPr/>
          <p:nvPr/>
        </p:nvSpPr>
        <p:spPr>
          <a:xfrm>
            <a:off x="2725317" y="463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A4BB1B1F-7997-2D26-8E82-E697E546A1BB}"/>
              </a:ext>
            </a:extLst>
          </p:cNvPr>
          <p:cNvSpPr/>
          <p:nvPr/>
        </p:nvSpPr>
        <p:spPr>
          <a:xfrm>
            <a:off x="3031458" y="463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D8C9A783-6635-FD0D-4E38-BF4DF69C5667}"/>
              </a:ext>
            </a:extLst>
          </p:cNvPr>
          <p:cNvSpPr/>
          <p:nvPr/>
        </p:nvSpPr>
        <p:spPr>
          <a:xfrm>
            <a:off x="2640714" y="481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2581E937-5990-765E-056F-43CE6FC80C93}"/>
              </a:ext>
            </a:extLst>
          </p:cNvPr>
          <p:cNvSpPr/>
          <p:nvPr/>
        </p:nvSpPr>
        <p:spPr>
          <a:xfrm>
            <a:off x="1249980" y="4648526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1FBD4503-7B1C-58DC-ADF4-AAD64A724D0A}"/>
              </a:ext>
            </a:extLst>
          </p:cNvPr>
          <p:cNvSpPr/>
          <p:nvPr/>
        </p:nvSpPr>
        <p:spPr>
          <a:xfrm>
            <a:off x="3208302" y="4740381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AADBF8EE-97E0-A39F-58A7-89DD534972D3}"/>
              </a:ext>
            </a:extLst>
          </p:cNvPr>
          <p:cNvSpPr/>
          <p:nvPr/>
        </p:nvSpPr>
        <p:spPr>
          <a:xfrm>
            <a:off x="1257216" y="4811263"/>
            <a:ext cx="360000" cy="3763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3439E96C-47B9-72B6-F584-756B8C4391E2}"/>
              </a:ext>
            </a:extLst>
          </p:cNvPr>
          <p:cNvSpPr/>
          <p:nvPr/>
        </p:nvSpPr>
        <p:spPr>
          <a:xfrm>
            <a:off x="2905989" y="4766620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ZoneTexte 106">
            <a:extLst>
              <a:ext uri="{FF2B5EF4-FFF2-40B4-BE49-F238E27FC236}">
                <a16:creationId xmlns:a16="http://schemas.microsoft.com/office/drawing/2014/main" id="{480A95F7-8328-17E3-6867-060FC1AED33A}"/>
              </a:ext>
            </a:extLst>
          </p:cNvPr>
          <p:cNvSpPr txBox="1"/>
          <p:nvPr/>
        </p:nvSpPr>
        <p:spPr>
          <a:xfrm>
            <a:off x="4427241" y="2562363"/>
            <a:ext cx="6416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Je prends 3 jetons dans la boite.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7A1CEB5-B075-0607-2D12-4CCCD8C686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377" y="3556786"/>
            <a:ext cx="1182381" cy="150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3009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2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3113326" y="1246018"/>
            <a:ext cx="641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trouve les compléments à 10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534150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Boîtes carton fermeture renforcée | Paysdesenveloppes.fr">
            <a:extLst>
              <a:ext uri="{FF2B5EF4-FFF2-40B4-BE49-F238E27FC236}">
                <a16:creationId xmlns:a16="http://schemas.microsoft.com/office/drawing/2014/main" id="{2D74BE0B-27C4-3A4B-60A8-E36FC5935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68" b="91932" l="10000" r="90000">
                        <a14:foregroundMark x1="30875" y1="7317" x2="45375" y2="13696"/>
                        <a14:foregroundMark x1="45375" y1="13696" x2="64625" y2="8068"/>
                        <a14:foregroundMark x1="74000" y1="84615" x2="25750" y2="88743"/>
                        <a14:foregroundMark x1="22750" y1="80675" x2="23250" y2="91182"/>
                        <a14:foregroundMark x1="23250" y1="91182" x2="23375" y2="91557"/>
                        <a14:foregroundMark x1="23250" y1="82176" x2="23875" y2="919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342" y="2269231"/>
            <a:ext cx="5487652" cy="365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Ellipse 91">
            <a:extLst>
              <a:ext uri="{FF2B5EF4-FFF2-40B4-BE49-F238E27FC236}">
                <a16:creationId xmlns:a16="http://schemas.microsoft.com/office/drawing/2014/main" id="{36C8166A-0817-BE50-0E57-95222980ED40}"/>
              </a:ext>
            </a:extLst>
          </p:cNvPr>
          <p:cNvSpPr/>
          <p:nvPr/>
        </p:nvSpPr>
        <p:spPr>
          <a:xfrm>
            <a:off x="1484547" y="4639500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F7EE3F5F-13DF-15CB-1B22-32D5D574CD12}"/>
              </a:ext>
            </a:extLst>
          </p:cNvPr>
          <p:cNvSpPr/>
          <p:nvPr/>
        </p:nvSpPr>
        <p:spPr>
          <a:xfrm>
            <a:off x="1728117" y="46588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AFD71FA9-D373-2A0F-E25C-BB1AD73E805D}"/>
              </a:ext>
            </a:extLst>
          </p:cNvPr>
          <p:cNvSpPr/>
          <p:nvPr/>
        </p:nvSpPr>
        <p:spPr>
          <a:xfrm>
            <a:off x="5482917" y="422192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04775895-82D9-3276-960F-174147DFB07D}"/>
              </a:ext>
            </a:extLst>
          </p:cNvPr>
          <p:cNvSpPr/>
          <p:nvPr/>
        </p:nvSpPr>
        <p:spPr>
          <a:xfrm>
            <a:off x="2060517" y="46588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B972654E-D019-7568-81F1-4B044807AA1D}"/>
              </a:ext>
            </a:extLst>
          </p:cNvPr>
          <p:cNvSpPr/>
          <p:nvPr/>
        </p:nvSpPr>
        <p:spPr>
          <a:xfrm>
            <a:off x="6095999" y="4225989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5CC4B6AB-D5C9-B0FF-9C94-089F5631EA5D}"/>
              </a:ext>
            </a:extLst>
          </p:cNvPr>
          <p:cNvSpPr/>
          <p:nvPr/>
        </p:nvSpPr>
        <p:spPr>
          <a:xfrm>
            <a:off x="2392917" y="4648526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8B7E3586-95C2-3D24-EC53-AB836F697B8B}"/>
              </a:ext>
            </a:extLst>
          </p:cNvPr>
          <p:cNvSpPr/>
          <p:nvPr/>
        </p:nvSpPr>
        <p:spPr>
          <a:xfrm>
            <a:off x="2275753" y="4801341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A58BE062-F340-7435-DD1D-2D5969776C22}"/>
              </a:ext>
            </a:extLst>
          </p:cNvPr>
          <p:cNvSpPr/>
          <p:nvPr/>
        </p:nvSpPr>
        <p:spPr>
          <a:xfrm>
            <a:off x="2725317" y="463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A4BB1B1F-7997-2D26-8E82-E697E546A1BB}"/>
              </a:ext>
            </a:extLst>
          </p:cNvPr>
          <p:cNvSpPr/>
          <p:nvPr/>
        </p:nvSpPr>
        <p:spPr>
          <a:xfrm>
            <a:off x="3031458" y="463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D8C9A783-6635-FD0D-4E38-BF4DF69C5667}"/>
              </a:ext>
            </a:extLst>
          </p:cNvPr>
          <p:cNvSpPr/>
          <p:nvPr/>
        </p:nvSpPr>
        <p:spPr>
          <a:xfrm>
            <a:off x="2640714" y="481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2581E937-5990-765E-056F-43CE6FC80C93}"/>
              </a:ext>
            </a:extLst>
          </p:cNvPr>
          <p:cNvSpPr/>
          <p:nvPr/>
        </p:nvSpPr>
        <p:spPr>
          <a:xfrm>
            <a:off x="1249980" y="4648526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1FBD4503-7B1C-58DC-ADF4-AAD64A724D0A}"/>
              </a:ext>
            </a:extLst>
          </p:cNvPr>
          <p:cNvSpPr/>
          <p:nvPr/>
        </p:nvSpPr>
        <p:spPr>
          <a:xfrm>
            <a:off x="3208302" y="4740381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AADBF8EE-97E0-A39F-58A7-89DD534972D3}"/>
              </a:ext>
            </a:extLst>
          </p:cNvPr>
          <p:cNvSpPr/>
          <p:nvPr/>
        </p:nvSpPr>
        <p:spPr>
          <a:xfrm>
            <a:off x="1257216" y="4811263"/>
            <a:ext cx="360000" cy="3763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3439E96C-47B9-72B6-F584-756B8C4391E2}"/>
              </a:ext>
            </a:extLst>
          </p:cNvPr>
          <p:cNvSpPr/>
          <p:nvPr/>
        </p:nvSpPr>
        <p:spPr>
          <a:xfrm>
            <a:off x="2905989" y="4766620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ZoneTexte 106">
            <a:extLst>
              <a:ext uri="{FF2B5EF4-FFF2-40B4-BE49-F238E27FC236}">
                <a16:creationId xmlns:a16="http://schemas.microsoft.com/office/drawing/2014/main" id="{480A95F7-8328-17E3-6867-060FC1AED33A}"/>
              </a:ext>
            </a:extLst>
          </p:cNvPr>
          <p:cNvSpPr txBox="1"/>
          <p:nvPr/>
        </p:nvSpPr>
        <p:spPr>
          <a:xfrm>
            <a:off x="4427241" y="2562363"/>
            <a:ext cx="6416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Je prends 3 jetons dans la boite.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26844BB-28C7-B64A-E1C4-A0D9553DDB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559" y="3389052"/>
            <a:ext cx="1584406" cy="215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02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6BE0973A-D167-B766-C9EB-2182ED067201}"/>
              </a:ext>
            </a:extLst>
          </p:cNvPr>
          <p:cNvGrpSpPr/>
          <p:nvPr/>
        </p:nvGrpSpPr>
        <p:grpSpPr>
          <a:xfrm>
            <a:off x="2795069" y="1733550"/>
            <a:ext cx="6601862" cy="3390900"/>
            <a:chOff x="4942438" y="598333"/>
            <a:chExt cx="6601862" cy="3390900"/>
          </a:xfrm>
          <a:solidFill>
            <a:srgbClr val="EDEDA6"/>
          </a:solidFill>
        </p:grpSpPr>
        <p:sp>
          <p:nvSpPr>
            <p:cNvPr id="5" name="Organigramme : Bande perforée 4">
              <a:extLst>
                <a:ext uri="{FF2B5EF4-FFF2-40B4-BE49-F238E27FC236}">
                  <a16:creationId xmlns:a16="http://schemas.microsoft.com/office/drawing/2014/main" id="{A2C7B257-2F29-C24A-A981-8AB329968B1B}"/>
                </a:ext>
              </a:extLst>
            </p:cNvPr>
            <p:cNvSpPr/>
            <p:nvPr/>
          </p:nvSpPr>
          <p:spPr>
            <a:xfrm>
              <a:off x="4942438" y="598333"/>
              <a:ext cx="6601862" cy="3390900"/>
            </a:xfrm>
            <a:prstGeom prst="flowChartPunchedTap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C5B9576-1EB4-314E-E864-C73BD7AA8DCD}"/>
                </a:ext>
              </a:extLst>
            </p:cNvPr>
            <p:cNvSpPr txBox="1"/>
            <p:nvPr/>
          </p:nvSpPr>
          <p:spPr>
            <a:xfrm>
              <a:off x="5104881" y="1739785"/>
              <a:ext cx="6276975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600" b="1" dirty="0">
                  <a:latin typeface="Acceseditionsscript Normal" panose="00000500000000000000" pitchFamily="50" charset="0"/>
                </a:rPr>
                <a:t>Jour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32624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2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3113326" y="1246018"/>
            <a:ext cx="641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trouve les compléments à 10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534150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Boîtes carton fermeture renforcée | Paysdesenveloppes.fr">
            <a:extLst>
              <a:ext uri="{FF2B5EF4-FFF2-40B4-BE49-F238E27FC236}">
                <a16:creationId xmlns:a16="http://schemas.microsoft.com/office/drawing/2014/main" id="{2D74BE0B-27C4-3A4B-60A8-E36FC5935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68" b="91932" l="10000" r="90000">
                        <a14:foregroundMark x1="30875" y1="7317" x2="45375" y2="13696"/>
                        <a14:foregroundMark x1="45375" y1="13696" x2="64625" y2="8068"/>
                        <a14:foregroundMark x1="74000" y1="84615" x2="25750" y2="88743"/>
                        <a14:foregroundMark x1="22750" y1="80675" x2="23250" y2="91182"/>
                        <a14:foregroundMark x1="23250" y1="91182" x2="23375" y2="91557"/>
                        <a14:foregroundMark x1="23250" y1="82176" x2="23875" y2="919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342" y="2269231"/>
            <a:ext cx="5487652" cy="365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Ellipse 91">
            <a:extLst>
              <a:ext uri="{FF2B5EF4-FFF2-40B4-BE49-F238E27FC236}">
                <a16:creationId xmlns:a16="http://schemas.microsoft.com/office/drawing/2014/main" id="{36C8166A-0817-BE50-0E57-95222980ED40}"/>
              </a:ext>
            </a:extLst>
          </p:cNvPr>
          <p:cNvSpPr/>
          <p:nvPr/>
        </p:nvSpPr>
        <p:spPr>
          <a:xfrm>
            <a:off x="1484547" y="4639500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F7EE3F5F-13DF-15CB-1B22-32D5D574CD12}"/>
              </a:ext>
            </a:extLst>
          </p:cNvPr>
          <p:cNvSpPr/>
          <p:nvPr/>
        </p:nvSpPr>
        <p:spPr>
          <a:xfrm>
            <a:off x="1728117" y="46588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AFD71FA9-D373-2A0F-E25C-BB1AD73E805D}"/>
              </a:ext>
            </a:extLst>
          </p:cNvPr>
          <p:cNvSpPr/>
          <p:nvPr/>
        </p:nvSpPr>
        <p:spPr>
          <a:xfrm>
            <a:off x="5482917" y="422192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04775895-82D9-3276-960F-174147DFB07D}"/>
              </a:ext>
            </a:extLst>
          </p:cNvPr>
          <p:cNvSpPr/>
          <p:nvPr/>
        </p:nvSpPr>
        <p:spPr>
          <a:xfrm>
            <a:off x="2060517" y="46588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B972654E-D019-7568-81F1-4B044807AA1D}"/>
              </a:ext>
            </a:extLst>
          </p:cNvPr>
          <p:cNvSpPr/>
          <p:nvPr/>
        </p:nvSpPr>
        <p:spPr>
          <a:xfrm>
            <a:off x="6095999" y="4225989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5CC4B6AB-D5C9-B0FF-9C94-089F5631EA5D}"/>
              </a:ext>
            </a:extLst>
          </p:cNvPr>
          <p:cNvSpPr/>
          <p:nvPr/>
        </p:nvSpPr>
        <p:spPr>
          <a:xfrm>
            <a:off x="2392917" y="4648526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8B7E3586-95C2-3D24-EC53-AB836F697B8B}"/>
              </a:ext>
            </a:extLst>
          </p:cNvPr>
          <p:cNvSpPr/>
          <p:nvPr/>
        </p:nvSpPr>
        <p:spPr>
          <a:xfrm>
            <a:off x="2275753" y="4801341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A58BE062-F340-7435-DD1D-2D5969776C22}"/>
              </a:ext>
            </a:extLst>
          </p:cNvPr>
          <p:cNvSpPr/>
          <p:nvPr/>
        </p:nvSpPr>
        <p:spPr>
          <a:xfrm>
            <a:off x="2725317" y="463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A4BB1B1F-7997-2D26-8E82-E697E546A1BB}"/>
              </a:ext>
            </a:extLst>
          </p:cNvPr>
          <p:cNvSpPr/>
          <p:nvPr/>
        </p:nvSpPr>
        <p:spPr>
          <a:xfrm>
            <a:off x="3031458" y="463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D8C9A783-6635-FD0D-4E38-BF4DF69C5667}"/>
              </a:ext>
            </a:extLst>
          </p:cNvPr>
          <p:cNvSpPr/>
          <p:nvPr/>
        </p:nvSpPr>
        <p:spPr>
          <a:xfrm>
            <a:off x="2640714" y="481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2581E937-5990-765E-056F-43CE6FC80C93}"/>
              </a:ext>
            </a:extLst>
          </p:cNvPr>
          <p:cNvSpPr/>
          <p:nvPr/>
        </p:nvSpPr>
        <p:spPr>
          <a:xfrm>
            <a:off x="1249980" y="4648526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1FBD4503-7B1C-58DC-ADF4-AAD64A724D0A}"/>
              </a:ext>
            </a:extLst>
          </p:cNvPr>
          <p:cNvSpPr/>
          <p:nvPr/>
        </p:nvSpPr>
        <p:spPr>
          <a:xfrm>
            <a:off x="6772950" y="422192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AADBF8EE-97E0-A39F-58A7-89DD534972D3}"/>
              </a:ext>
            </a:extLst>
          </p:cNvPr>
          <p:cNvSpPr/>
          <p:nvPr/>
        </p:nvSpPr>
        <p:spPr>
          <a:xfrm>
            <a:off x="1257216" y="4811263"/>
            <a:ext cx="360000" cy="3763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3439E96C-47B9-72B6-F584-756B8C4391E2}"/>
              </a:ext>
            </a:extLst>
          </p:cNvPr>
          <p:cNvSpPr/>
          <p:nvPr/>
        </p:nvSpPr>
        <p:spPr>
          <a:xfrm>
            <a:off x="2905989" y="4766620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ZoneTexte 106">
            <a:extLst>
              <a:ext uri="{FF2B5EF4-FFF2-40B4-BE49-F238E27FC236}">
                <a16:creationId xmlns:a16="http://schemas.microsoft.com/office/drawing/2014/main" id="{480A95F7-8328-17E3-6867-060FC1AED33A}"/>
              </a:ext>
            </a:extLst>
          </p:cNvPr>
          <p:cNvSpPr txBox="1"/>
          <p:nvPr/>
        </p:nvSpPr>
        <p:spPr>
          <a:xfrm>
            <a:off x="4427241" y="2562363"/>
            <a:ext cx="6416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Je prends 3 jetons dans la boite.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26844BB-28C7-B64A-E1C4-A0D9553DDB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37559" y="3447873"/>
            <a:ext cx="1584406" cy="203956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DC59A04-E34F-8E32-228E-E39D8B7C9378}"/>
              </a:ext>
            </a:extLst>
          </p:cNvPr>
          <p:cNvSpPr txBox="1"/>
          <p:nvPr/>
        </p:nvSpPr>
        <p:spPr>
          <a:xfrm>
            <a:off x="4397312" y="5464785"/>
            <a:ext cx="6416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Combien je dois encore en prendre pour en avoir 10?</a:t>
            </a:r>
          </a:p>
        </p:txBody>
      </p:sp>
    </p:spTree>
    <p:extLst>
      <p:ext uri="{BB962C8B-B14F-4D97-AF65-F5344CB8AC3E}">
        <p14:creationId xmlns:p14="http://schemas.microsoft.com/office/powerpoint/2010/main" val="17442611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2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3113326" y="1246018"/>
            <a:ext cx="641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trouve les compléments à 10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534150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Boîtes carton fermeture renforcée | Paysdesenveloppes.fr">
            <a:extLst>
              <a:ext uri="{FF2B5EF4-FFF2-40B4-BE49-F238E27FC236}">
                <a16:creationId xmlns:a16="http://schemas.microsoft.com/office/drawing/2014/main" id="{2D74BE0B-27C4-3A4B-60A8-E36FC5935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68" b="91932" l="10000" r="90000">
                        <a14:foregroundMark x1="30875" y1="7317" x2="45375" y2="13696"/>
                        <a14:foregroundMark x1="45375" y1="13696" x2="64625" y2="8068"/>
                        <a14:foregroundMark x1="74000" y1="84615" x2="25750" y2="88743"/>
                        <a14:foregroundMark x1="22750" y1="80675" x2="23250" y2="91182"/>
                        <a14:foregroundMark x1="23250" y1="91182" x2="23375" y2="91557"/>
                        <a14:foregroundMark x1="23250" y1="82176" x2="23875" y2="919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342" y="2269231"/>
            <a:ext cx="5487652" cy="365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Ellipse 91">
            <a:extLst>
              <a:ext uri="{FF2B5EF4-FFF2-40B4-BE49-F238E27FC236}">
                <a16:creationId xmlns:a16="http://schemas.microsoft.com/office/drawing/2014/main" id="{36C8166A-0817-BE50-0E57-95222980ED40}"/>
              </a:ext>
            </a:extLst>
          </p:cNvPr>
          <p:cNvSpPr/>
          <p:nvPr/>
        </p:nvSpPr>
        <p:spPr>
          <a:xfrm>
            <a:off x="1484547" y="4639500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F7EE3F5F-13DF-15CB-1B22-32D5D574CD12}"/>
              </a:ext>
            </a:extLst>
          </p:cNvPr>
          <p:cNvSpPr/>
          <p:nvPr/>
        </p:nvSpPr>
        <p:spPr>
          <a:xfrm>
            <a:off x="1728117" y="46588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AFD71FA9-D373-2A0F-E25C-BB1AD73E805D}"/>
              </a:ext>
            </a:extLst>
          </p:cNvPr>
          <p:cNvSpPr/>
          <p:nvPr/>
        </p:nvSpPr>
        <p:spPr>
          <a:xfrm>
            <a:off x="5482917" y="422192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04775895-82D9-3276-960F-174147DFB07D}"/>
              </a:ext>
            </a:extLst>
          </p:cNvPr>
          <p:cNvSpPr/>
          <p:nvPr/>
        </p:nvSpPr>
        <p:spPr>
          <a:xfrm>
            <a:off x="8060608" y="492477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B972654E-D019-7568-81F1-4B044807AA1D}"/>
              </a:ext>
            </a:extLst>
          </p:cNvPr>
          <p:cNvSpPr/>
          <p:nvPr/>
        </p:nvSpPr>
        <p:spPr>
          <a:xfrm>
            <a:off x="6095999" y="4225989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5CC4B6AB-D5C9-B0FF-9C94-089F5631EA5D}"/>
              </a:ext>
            </a:extLst>
          </p:cNvPr>
          <p:cNvSpPr/>
          <p:nvPr/>
        </p:nvSpPr>
        <p:spPr>
          <a:xfrm>
            <a:off x="7420870" y="493005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8B7E3586-95C2-3D24-EC53-AB836F697B8B}"/>
              </a:ext>
            </a:extLst>
          </p:cNvPr>
          <p:cNvSpPr/>
          <p:nvPr/>
        </p:nvSpPr>
        <p:spPr>
          <a:xfrm>
            <a:off x="8060608" y="4222477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A58BE062-F340-7435-DD1D-2D5969776C22}"/>
              </a:ext>
            </a:extLst>
          </p:cNvPr>
          <p:cNvSpPr/>
          <p:nvPr/>
        </p:nvSpPr>
        <p:spPr>
          <a:xfrm>
            <a:off x="6772950" y="493005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A4BB1B1F-7997-2D26-8E82-E697E546A1BB}"/>
              </a:ext>
            </a:extLst>
          </p:cNvPr>
          <p:cNvSpPr/>
          <p:nvPr/>
        </p:nvSpPr>
        <p:spPr>
          <a:xfrm>
            <a:off x="6091339" y="493005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D8C9A783-6635-FD0D-4E38-BF4DF69C5667}"/>
              </a:ext>
            </a:extLst>
          </p:cNvPr>
          <p:cNvSpPr/>
          <p:nvPr/>
        </p:nvSpPr>
        <p:spPr>
          <a:xfrm>
            <a:off x="5471710" y="493005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2581E937-5990-765E-056F-43CE6FC80C93}"/>
              </a:ext>
            </a:extLst>
          </p:cNvPr>
          <p:cNvSpPr/>
          <p:nvPr/>
        </p:nvSpPr>
        <p:spPr>
          <a:xfrm>
            <a:off x="1249980" y="4648526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1FBD4503-7B1C-58DC-ADF4-AAD64A724D0A}"/>
              </a:ext>
            </a:extLst>
          </p:cNvPr>
          <p:cNvSpPr/>
          <p:nvPr/>
        </p:nvSpPr>
        <p:spPr>
          <a:xfrm>
            <a:off x="6772950" y="422192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AADBF8EE-97E0-A39F-58A7-89DD534972D3}"/>
              </a:ext>
            </a:extLst>
          </p:cNvPr>
          <p:cNvSpPr/>
          <p:nvPr/>
        </p:nvSpPr>
        <p:spPr>
          <a:xfrm>
            <a:off x="1257216" y="4811263"/>
            <a:ext cx="360000" cy="3763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3439E96C-47B9-72B6-F584-756B8C4391E2}"/>
              </a:ext>
            </a:extLst>
          </p:cNvPr>
          <p:cNvSpPr/>
          <p:nvPr/>
        </p:nvSpPr>
        <p:spPr>
          <a:xfrm>
            <a:off x="7425530" y="422192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26844BB-28C7-B64A-E1C4-A0D9553DDB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37559" y="3645250"/>
            <a:ext cx="1584406" cy="164480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6E15BAA-F091-EA12-3C4F-013BC44D64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0463883" y="3635239"/>
            <a:ext cx="1584406" cy="1644808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D0FC8EC0-59C7-7B63-D772-076C6CCCFEE2}"/>
              </a:ext>
            </a:extLst>
          </p:cNvPr>
          <p:cNvSpPr/>
          <p:nvPr/>
        </p:nvSpPr>
        <p:spPr>
          <a:xfrm>
            <a:off x="5201909" y="4745438"/>
            <a:ext cx="3479759" cy="7186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5A4F530-BE2B-2C53-C6F2-7AC5DF73100E}"/>
              </a:ext>
            </a:extLst>
          </p:cNvPr>
          <p:cNvSpPr/>
          <p:nvPr/>
        </p:nvSpPr>
        <p:spPr>
          <a:xfrm>
            <a:off x="10377856" y="3429000"/>
            <a:ext cx="1670434" cy="2035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B55310AB-BDA1-C4E6-9063-61C299F2D723}"/>
              </a:ext>
            </a:extLst>
          </p:cNvPr>
          <p:cNvSpPr/>
          <p:nvPr/>
        </p:nvSpPr>
        <p:spPr>
          <a:xfrm>
            <a:off x="7231854" y="4106921"/>
            <a:ext cx="1406801" cy="5900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80422994-7457-CC5F-F8AB-6D90E07176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729" y="1673575"/>
            <a:ext cx="1644808" cy="1644808"/>
          </a:xfrm>
          <a:prstGeom prst="rect">
            <a:avLst/>
          </a:prstGeom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63B116A9-5047-F51F-A2E6-D7F83AB7A6B6}"/>
              </a:ext>
            </a:extLst>
          </p:cNvPr>
          <p:cNvSpPr/>
          <p:nvPr/>
        </p:nvSpPr>
        <p:spPr>
          <a:xfrm rot="941259">
            <a:off x="9773238" y="3743439"/>
            <a:ext cx="556282" cy="8265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73527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2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3113326" y="1246018"/>
            <a:ext cx="641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trouve les compléments à 10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534150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Boîtes carton fermeture renforcée | Paysdesenveloppes.fr">
            <a:extLst>
              <a:ext uri="{FF2B5EF4-FFF2-40B4-BE49-F238E27FC236}">
                <a16:creationId xmlns:a16="http://schemas.microsoft.com/office/drawing/2014/main" id="{2D74BE0B-27C4-3A4B-60A8-E36FC5935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68" b="91932" l="10000" r="90000">
                        <a14:foregroundMark x1="30875" y1="7317" x2="45375" y2="13696"/>
                        <a14:foregroundMark x1="45375" y1="13696" x2="64625" y2="8068"/>
                        <a14:foregroundMark x1="74000" y1="84615" x2="25750" y2="88743"/>
                        <a14:foregroundMark x1="22750" y1="80675" x2="23250" y2="91182"/>
                        <a14:foregroundMark x1="23250" y1="91182" x2="23375" y2="91557"/>
                        <a14:foregroundMark x1="23250" y1="82176" x2="23875" y2="919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342" y="2269231"/>
            <a:ext cx="5487652" cy="365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Ellipse 91">
            <a:extLst>
              <a:ext uri="{FF2B5EF4-FFF2-40B4-BE49-F238E27FC236}">
                <a16:creationId xmlns:a16="http://schemas.microsoft.com/office/drawing/2014/main" id="{36C8166A-0817-BE50-0E57-95222980ED40}"/>
              </a:ext>
            </a:extLst>
          </p:cNvPr>
          <p:cNvSpPr/>
          <p:nvPr/>
        </p:nvSpPr>
        <p:spPr>
          <a:xfrm>
            <a:off x="1484547" y="4639500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F7EE3F5F-13DF-15CB-1B22-32D5D574CD12}"/>
              </a:ext>
            </a:extLst>
          </p:cNvPr>
          <p:cNvSpPr/>
          <p:nvPr/>
        </p:nvSpPr>
        <p:spPr>
          <a:xfrm>
            <a:off x="1728117" y="46588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AFD71FA9-D373-2A0F-E25C-BB1AD73E805D}"/>
              </a:ext>
            </a:extLst>
          </p:cNvPr>
          <p:cNvSpPr/>
          <p:nvPr/>
        </p:nvSpPr>
        <p:spPr>
          <a:xfrm>
            <a:off x="1520517" y="481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04775895-82D9-3276-960F-174147DFB07D}"/>
              </a:ext>
            </a:extLst>
          </p:cNvPr>
          <p:cNvSpPr/>
          <p:nvPr/>
        </p:nvSpPr>
        <p:spPr>
          <a:xfrm>
            <a:off x="2060517" y="46588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B972654E-D019-7568-81F1-4B044807AA1D}"/>
              </a:ext>
            </a:extLst>
          </p:cNvPr>
          <p:cNvSpPr/>
          <p:nvPr/>
        </p:nvSpPr>
        <p:spPr>
          <a:xfrm>
            <a:off x="1906242" y="48388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5CC4B6AB-D5C9-B0FF-9C94-089F5631EA5D}"/>
              </a:ext>
            </a:extLst>
          </p:cNvPr>
          <p:cNvSpPr/>
          <p:nvPr/>
        </p:nvSpPr>
        <p:spPr>
          <a:xfrm>
            <a:off x="2392917" y="4648526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8B7E3586-95C2-3D24-EC53-AB836F697B8B}"/>
              </a:ext>
            </a:extLst>
          </p:cNvPr>
          <p:cNvSpPr/>
          <p:nvPr/>
        </p:nvSpPr>
        <p:spPr>
          <a:xfrm>
            <a:off x="2275753" y="4801341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A58BE062-F340-7435-DD1D-2D5969776C22}"/>
              </a:ext>
            </a:extLst>
          </p:cNvPr>
          <p:cNvSpPr/>
          <p:nvPr/>
        </p:nvSpPr>
        <p:spPr>
          <a:xfrm>
            <a:off x="2725317" y="463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A4BB1B1F-7997-2D26-8E82-E697E546A1BB}"/>
              </a:ext>
            </a:extLst>
          </p:cNvPr>
          <p:cNvSpPr/>
          <p:nvPr/>
        </p:nvSpPr>
        <p:spPr>
          <a:xfrm>
            <a:off x="3031458" y="463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D8C9A783-6635-FD0D-4E38-BF4DF69C5667}"/>
              </a:ext>
            </a:extLst>
          </p:cNvPr>
          <p:cNvSpPr/>
          <p:nvPr/>
        </p:nvSpPr>
        <p:spPr>
          <a:xfrm>
            <a:off x="2640714" y="481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2581E937-5990-765E-056F-43CE6FC80C93}"/>
              </a:ext>
            </a:extLst>
          </p:cNvPr>
          <p:cNvSpPr/>
          <p:nvPr/>
        </p:nvSpPr>
        <p:spPr>
          <a:xfrm>
            <a:off x="1249980" y="4648526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1FBD4503-7B1C-58DC-ADF4-AAD64A724D0A}"/>
              </a:ext>
            </a:extLst>
          </p:cNvPr>
          <p:cNvSpPr/>
          <p:nvPr/>
        </p:nvSpPr>
        <p:spPr>
          <a:xfrm>
            <a:off x="3208302" y="4740381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AADBF8EE-97E0-A39F-58A7-89DD534972D3}"/>
              </a:ext>
            </a:extLst>
          </p:cNvPr>
          <p:cNvSpPr/>
          <p:nvPr/>
        </p:nvSpPr>
        <p:spPr>
          <a:xfrm>
            <a:off x="1257216" y="4811263"/>
            <a:ext cx="360000" cy="3763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3439E96C-47B9-72B6-F584-756B8C4391E2}"/>
              </a:ext>
            </a:extLst>
          </p:cNvPr>
          <p:cNvSpPr/>
          <p:nvPr/>
        </p:nvSpPr>
        <p:spPr>
          <a:xfrm>
            <a:off x="2905989" y="4766620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ZoneTexte 106">
            <a:extLst>
              <a:ext uri="{FF2B5EF4-FFF2-40B4-BE49-F238E27FC236}">
                <a16:creationId xmlns:a16="http://schemas.microsoft.com/office/drawing/2014/main" id="{480A95F7-8328-17E3-6867-060FC1AED33A}"/>
              </a:ext>
            </a:extLst>
          </p:cNvPr>
          <p:cNvSpPr txBox="1"/>
          <p:nvPr/>
        </p:nvSpPr>
        <p:spPr>
          <a:xfrm>
            <a:off x="4427241" y="2562363"/>
            <a:ext cx="6416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Je prends 6 jetons dans la boite.</a:t>
            </a:r>
          </a:p>
        </p:txBody>
      </p:sp>
    </p:spTree>
    <p:extLst>
      <p:ext uri="{BB962C8B-B14F-4D97-AF65-F5344CB8AC3E}">
        <p14:creationId xmlns:p14="http://schemas.microsoft.com/office/powerpoint/2010/main" val="9588896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2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3113326" y="1246018"/>
            <a:ext cx="641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trouve les compléments à 10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534150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Boîtes carton fermeture renforcée | Paysdesenveloppes.fr">
            <a:extLst>
              <a:ext uri="{FF2B5EF4-FFF2-40B4-BE49-F238E27FC236}">
                <a16:creationId xmlns:a16="http://schemas.microsoft.com/office/drawing/2014/main" id="{2D74BE0B-27C4-3A4B-60A8-E36FC5935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68" b="91932" l="10000" r="90000">
                        <a14:foregroundMark x1="30875" y1="7317" x2="45375" y2="13696"/>
                        <a14:foregroundMark x1="45375" y1="13696" x2="64625" y2="8068"/>
                        <a14:foregroundMark x1="74000" y1="84615" x2="25750" y2="88743"/>
                        <a14:foregroundMark x1="22750" y1="80675" x2="23250" y2="91182"/>
                        <a14:foregroundMark x1="23250" y1="91182" x2="23375" y2="91557"/>
                        <a14:foregroundMark x1="23250" y1="82176" x2="23875" y2="919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342" y="2269231"/>
            <a:ext cx="5487652" cy="365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Ellipse 91">
            <a:extLst>
              <a:ext uri="{FF2B5EF4-FFF2-40B4-BE49-F238E27FC236}">
                <a16:creationId xmlns:a16="http://schemas.microsoft.com/office/drawing/2014/main" id="{36C8166A-0817-BE50-0E57-95222980ED40}"/>
              </a:ext>
            </a:extLst>
          </p:cNvPr>
          <p:cNvSpPr/>
          <p:nvPr/>
        </p:nvSpPr>
        <p:spPr>
          <a:xfrm>
            <a:off x="1484547" y="4639500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F7EE3F5F-13DF-15CB-1B22-32D5D574CD12}"/>
              </a:ext>
            </a:extLst>
          </p:cNvPr>
          <p:cNvSpPr/>
          <p:nvPr/>
        </p:nvSpPr>
        <p:spPr>
          <a:xfrm>
            <a:off x="1728117" y="46588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AFD71FA9-D373-2A0F-E25C-BB1AD73E805D}"/>
              </a:ext>
            </a:extLst>
          </p:cNvPr>
          <p:cNvSpPr/>
          <p:nvPr/>
        </p:nvSpPr>
        <p:spPr>
          <a:xfrm>
            <a:off x="5482917" y="422192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04775895-82D9-3276-960F-174147DFB07D}"/>
              </a:ext>
            </a:extLst>
          </p:cNvPr>
          <p:cNvSpPr/>
          <p:nvPr/>
        </p:nvSpPr>
        <p:spPr>
          <a:xfrm>
            <a:off x="2060517" y="46588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B972654E-D019-7568-81F1-4B044807AA1D}"/>
              </a:ext>
            </a:extLst>
          </p:cNvPr>
          <p:cNvSpPr/>
          <p:nvPr/>
        </p:nvSpPr>
        <p:spPr>
          <a:xfrm>
            <a:off x="1906242" y="48388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5CC4B6AB-D5C9-B0FF-9C94-089F5631EA5D}"/>
              </a:ext>
            </a:extLst>
          </p:cNvPr>
          <p:cNvSpPr/>
          <p:nvPr/>
        </p:nvSpPr>
        <p:spPr>
          <a:xfrm>
            <a:off x="2392917" y="4648526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8B7E3586-95C2-3D24-EC53-AB836F697B8B}"/>
              </a:ext>
            </a:extLst>
          </p:cNvPr>
          <p:cNvSpPr/>
          <p:nvPr/>
        </p:nvSpPr>
        <p:spPr>
          <a:xfrm>
            <a:off x="2275753" y="4801341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A58BE062-F340-7435-DD1D-2D5969776C22}"/>
              </a:ext>
            </a:extLst>
          </p:cNvPr>
          <p:cNvSpPr/>
          <p:nvPr/>
        </p:nvSpPr>
        <p:spPr>
          <a:xfrm>
            <a:off x="2725317" y="463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A4BB1B1F-7997-2D26-8E82-E697E546A1BB}"/>
              </a:ext>
            </a:extLst>
          </p:cNvPr>
          <p:cNvSpPr/>
          <p:nvPr/>
        </p:nvSpPr>
        <p:spPr>
          <a:xfrm>
            <a:off x="3031458" y="463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D8C9A783-6635-FD0D-4E38-BF4DF69C5667}"/>
              </a:ext>
            </a:extLst>
          </p:cNvPr>
          <p:cNvSpPr/>
          <p:nvPr/>
        </p:nvSpPr>
        <p:spPr>
          <a:xfrm>
            <a:off x="2640714" y="481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2581E937-5990-765E-056F-43CE6FC80C93}"/>
              </a:ext>
            </a:extLst>
          </p:cNvPr>
          <p:cNvSpPr/>
          <p:nvPr/>
        </p:nvSpPr>
        <p:spPr>
          <a:xfrm>
            <a:off x="1249980" y="4648526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1FBD4503-7B1C-58DC-ADF4-AAD64A724D0A}"/>
              </a:ext>
            </a:extLst>
          </p:cNvPr>
          <p:cNvSpPr/>
          <p:nvPr/>
        </p:nvSpPr>
        <p:spPr>
          <a:xfrm>
            <a:off x="3208302" y="4740381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AADBF8EE-97E0-A39F-58A7-89DD534972D3}"/>
              </a:ext>
            </a:extLst>
          </p:cNvPr>
          <p:cNvSpPr/>
          <p:nvPr/>
        </p:nvSpPr>
        <p:spPr>
          <a:xfrm>
            <a:off x="1257216" y="4811263"/>
            <a:ext cx="360000" cy="3763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3439E96C-47B9-72B6-F584-756B8C4391E2}"/>
              </a:ext>
            </a:extLst>
          </p:cNvPr>
          <p:cNvSpPr/>
          <p:nvPr/>
        </p:nvSpPr>
        <p:spPr>
          <a:xfrm>
            <a:off x="2905989" y="4766620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ZoneTexte 106">
            <a:extLst>
              <a:ext uri="{FF2B5EF4-FFF2-40B4-BE49-F238E27FC236}">
                <a16:creationId xmlns:a16="http://schemas.microsoft.com/office/drawing/2014/main" id="{480A95F7-8328-17E3-6867-060FC1AED33A}"/>
              </a:ext>
            </a:extLst>
          </p:cNvPr>
          <p:cNvSpPr txBox="1"/>
          <p:nvPr/>
        </p:nvSpPr>
        <p:spPr>
          <a:xfrm>
            <a:off x="4427241" y="2562363"/>
            <a:ext cx="6416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Je prends 6 jetons dans la boite.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7A1CEB5-B075-0607-2D12-4CCCD8C686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377" y="3556786"/>
            <a:ext cx="1182381" cy="150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7002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2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3113326" y="1246018"/>
            <a:ext cx="641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trouve les compléments à 10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534150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Boîtes carton fermeture renforcée | Paysdesenveloppes.fr">
            <a:extLst>
              <a:ext uri="{FF2B5EF4-FFF2-40B4-BE49-F238E27FC236}">
                <a16:creationId xmlns:a16="http://schemas.microsoft.com/office/drawing/2014/main" id="{2D74BE0B-27C4-3A4B-60A8-E36FC5935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68" b="91932" l="10000" r="90000">
                        <a14:foregroundMark x1="30875" y1="7317" x2="45375" y2="13696"/>
                        <a14:foregroundMark x1="45375" y1="13696" x2="64625" y2="8068"/>
                        <a14:foregroundMark x1="74000" y1="84615" x2="25750" y2="88743"/>
                        <a14:foregroundMark x1="22750" y1="80675" x2="23250" y2="91182"/>
                        <a14:foregroundMark x1="23250" y1="91182" x2="23375" y2="91557"/>
                        <a14:foregroundMark x1="23250" y1="82176" x2="23875" y2="919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342" y="2269231"/>
            <a:ext cx="5487652" cy="365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Ellipse 91">
            <a:extLst>
              <a:ext uri="{FF2B5EF4-FFF2-40B4-BE49-F238E27FC236}">
                <a16:creationId xmlns:a16="http://schemas.microsoft.com/office/drawing/2014/main" id="{36C8166A-0817-BE50-0E57-95222980ED40}"/>
              </a:ext>
            </a:extLst>
          </p:cNvPr>
          <p:cNvSpPr/>
          <p:nvPr/>
        </p:nvSpPr>
        <p:spPr>
          <a:xfrm>
            <a:off x="1484547" y="4639500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F7EE3F5F-13DF-15CB-1B22-32D5D574CD12}"/>
              </a:ext>
            </a:extLst>
          </p:cNvPr>
          <p:cNvSpPr/>
          <p:nvPr/>
        </p:nvSpPr>
        <p:spPr>
          <a:xfrm>
            <a:off x="1728117" y="46588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AFD71FA9-D373-2A0F-E25C-BB1AD73E805D}"/>
              </a:ext>
            </a:extLst>
          </p:cNvPr>
          <p:cNvSpPr/>
          <p:nvPr/>
        </p:nvSpPr>
        <p:spPr>
          <a:xfrm>
            <a:off x="5482917" y="422192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04775895-82D9-3276-960F-174147DFB07D}"/>
              </a:ext>
            </a:extLst>
          </p:cNvPr>
          <p:cNvSpPr/>
          <p:nvPr/>
        </p:nvSpPr>
        <p:spPr>
          <a:xfrm>
            <a:off x="2060517" y="46588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B972654E-D019-7568-81F1-4B044807AA1D}"/>
              </a:ext>
            </a:extLst>
          </p:cNvPr>
          <p:cNvSpPr/>
          <p:nvPr/>
        </p:nvSpPr>
        <p:spPr>
          <a:xfrm>
            <a:off x="6095999" y="4225989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5CC4B6AB-D5C9-B0FF-9C94-089F5631EA5D}"/>
              </a:ext>
            </a:extLst>
          </p:cNvPr>
          <p:cNvSpPr/>
          <p:nvPr/>
        </p:nvSpPr>
        <p:spPr>
          <a:xfrm>
            <a:off x="2392917" y="4648526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8B7E3586-95C2-3D24-EC53-AB836F697B8B}"/>
              </a:ext>
            </a:extLst>
          </p:cNvPr>
          <p:cNvSpPr/>
          <p:nvPr/>
        </p:nvSpPr>
        <p:spPr>
          <a:xfrm>
            <a:off x="2275753" y="4801341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A58BE062-F340-7435-DD1D-2D5969776C22}"/>
              </a:ext>
            </a:extLst>
          </p:cNvPr>
          <p:cNvSpPr/>
          <p:nvPr/>
        </p:nvSpPr>
        <p:spPr>
          <a:xfrm>
            <a:off x="2725317" y="463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A4BB1B1F-7997-2D26-8E82-E697E546A1BB}"/>
              </a:ext>
            </a:extLst>
          </p:cNvPr>
          <p:cNvSpPr/>
          <p:nvPr/>
        </p:nvSpPr>
        <p:spPr>
          <a:xfrm>
            <a:off x="3031458" y="463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D8C9A783-6635-FD0D-4E38-BF4DF69C5667}"/>
              </a:ext>
            </a:extLst>
          </p:cNvPr>
          <p:cNvSpPr/>
          <p:nvPr/>
        </p:nvSpPr>
        <p:spPr>
          <a:xfrm>
            <a:off x="2640714" y="481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2581E937-5990-765E-056F-43CE6FC80C93}"/>
              </a:ext>
            </a:extLst>
          </p:cNvPr>
          <p:cNvSpPr/>
          <p:nvPr/>
        </p:nvSpPr>
        <p:spPr>
          <a:xfrm>
            <a:off x="1249980" y="4648526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1FBD4503-7B1C-58DC-ADF4-AAD64A724D0A}"/>
              </a:ext>
            </a:extLst>
          </p:cNvPr>
          <p:cNvSpPr/>
          <p:nvPr/>
        </p:nvSpPr>
        <p:spPr>
          <a:xfrm>
            <a:off x="3208302" y="4740381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AADBF8EE-97E0-A39F-58A7-89DD534972D3}"/>
              </a:ext>
            </a:extLst>
          </p:cNvPr>
          <p:cNvSpPr/>
          <p:nvPr/>
        </p:nvSpPr>
        <p:spPr>
          <a:xfrm>
            <a:off x="1257216" y="4811263"/>
            <a:ext cx="360000" cy="3763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3439E96C-47B9-72B6-F584-756B8C4391E2}"/>
              </a:ext>
            </a:extLst>
          </p:cNvPr>
          <p:cNvSpPr/>
          <p:nvPr/>
        </p:nvSpPr>
        <p:spPr>
          <a:xfrm>
            <a:off x="2905989" y="4766620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ZoneTexte 106">
            <a:extLst>
              <a:ext uri="{FF2B5EF4-FFF2-40B4-BE49-F238E27FC236}">
                <a16:creationId xmlns:a16="http://schemas.microsoft.com/office/drawing/2014/main" id="{480A95F7-8328-17E3-6867-060FC1AED33A}"/>
              </a:ext>
            </a:extLst>
          </p:cNvPr>
          <p:cNvSpPr txBox="1"/>
          <p:nvPr/>
        </p:nvSpPr>
        <p:spPr>
          <a:xfrm>
            <a:off x="4427241" y="2562363"/>
            <a:ext cx="6416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Je prends 6 jetons dans la boite.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26844BB-28C7-B64A-E1C4-A0D9553DDB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559" y="3389052"/>
            <a:ext cx="1584406" cy="215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404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2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3113326" y="1246018"/>
            <a:ext cx="641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trouve les compléments à 10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534150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Boîtes carton fermeture renforcée | Paysdesenveloppes.fr">
            <a:extLst>
              <a:ext uri="{FF2B5EF4-FFF2-40B4-BE49-F238E27FC236}">
                <a16:creationId xmlns:a16="http://schemas.microsoft.com/office/drawing/2014/main" id="{2D74BE0B-27C4-3A4B-60A8-E36FC5935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68" b="91932" l="10000" r="90000">
                        <a14:foregroundMark x1="30875" y1="7317" x2="45375" y2="13696"/>
                        <a14:foregroundMark x1="45375" y1="13696" x2="64625" y2="8068"/>
                        <a14:foregroundMark x1="74000" y1="84615" x2="25750" y2="88743"/>
                        <a14:foregroundMark x1="22750" y1="80675" x2="23250" y2="91182"/>
                        <a14:foregroundMark x1="23250" y1="91182" x2="23375" y2="91557"/>
                        <a14:foregroundMark x1="23250" y1="82176" x2="23875" y2="919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342" y="2269231"/>
            <a:ext cx="5487652" cy="365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Ellipse 91">
            <a:extLst>
              <a:ext uri="{FF2B5EF4-FFF2-40B4-BE49-F238E27FC236}">
                <a16:creationId xmlns:a16="http://schemas.microsoft.com/office/drawing/2014/main" id="{36C8166A-0817-BE50-0E57-95222980ED40}"/>
              </a:ext>
            </a:extLst>
          </p:cNvPr>
          <p:cNvSpPr/>
          <p:nvPr/>
        </p:nvSpPr>
        <p:spPr>
          <a:xfrm>
            <a:off x="1484547" y="4639500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F7EE3F5F-13DF-15CB-1B22-32D5D574CD12}"/>
              </a:ext>
            </a:extLst>
          </p:cNvPr>
          <p:cNvSpPr/>
          <p:nvPr/>
        </p:nvSpPr>
        <p:spPr>
          <a:xfrm>
            <a:off x="1728117" y="46588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AFD71FA9-D373-2A0F-E25C-BB1AD73E805D}"/>
              </a:ext>
            </a:extLst>
          </p:cNvPr>
          <p:cNvSpPr/>
          <p:nvPr/>
        </p:nvSpPr>
        <p:spPr>
          <a:xfrm>
            <a:off x="5482917" y="422192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04775895-82D9-3276-960F-174147DFB07D}"/>
              </a:ext>
            </a:extLst>
          </p:cNvPr>
          <p:cNvSpPr/>
          <p:nvPr/>
        </p:nvSpPr>
        <p:spPr>
          <a:xfrm>
            <a:off x="2060517" y="46588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B972654E-D019-7568-81F1-4B044807AA1D}"/>
              </a:ext>
            </a:extLst>
          </p:cNvPr>
          <p:cNvSpPr/>
          <p:nvPr/>
        </p:nvSpPr>
        <p:spPr>
          <a:xfrm>
            <a:off x="6095999" y="4225989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5CC4B6AB-D5C9-B0FF-9C94-089F5631EA5D}"/>
              </a:ext>
            </a:extLst>
          </p:cNvPr>
          <p:cNvSpPr/>
          <p:nvPr/>
        </p:nvSpPr>
        <p:spPr>
          <a:xfrm>
            <a:off x="2392917" y="4648526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8B7E3586-95C2-3D24-EC53-AB836F697B8B}"/>
              </a:ext>
            </a:extLst>
          </p:cNvPr>
          <p:cNvSpPr/>
          <p:nvPr/>
        </p:nvSpPr>
        <p:spPr>
          <a:xfrm>
            <a:off x="2275753" y="4801341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A58BE062-F340-7435-DD1D-2D5969776C22}"/>
              </a:ext>
            </a:extLst>
          </p:cNvPr>
          <p:cNvSpPr/>
          <p:nvPr/>
        </p:nvSpPr>
        <p:spPr>
          <a:xfrm>
            <a:off x="2725317" y="463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A4BB1B1F-7997-2D26-8E82-E697E546A1BB}"/>
              </a:ext>
            </a:extLst>
          </p:cNvPr>
          <p:cNvSpPr/>
          <p:nvPr/>
        </p:nvSpPr>
        <p:spPr>
          <a:xfrm>
            <a:off x="3031458" y="463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D8C9A783-6635-FD0D-4E38-BF4DF69C5667}"/>
              </a:ext>
            </a:extLst>
          </p:cNvPr>
          <p:cNvSpPr/>
          <p:nvPr/>
        </p:nvSpPr>
        <p:spPr>
          <a:xfrm>
            <a:off x="2640714" y="481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2581E937-5990-765E-056F-43CE6FC80C93}"/>
              </a:ext>
            </a:extLst>
          </p:cNvPr>
          <p:cNvSpPr/>
          <p:nvPr/>
        </p:nvSpPr>
        <p:spPr>
          <a:xfrm>
            <a:off x="1249980" y="4648526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1FBD4503-7B1C-58DC-ADF4-AAD64A724D0A}"/>
              </a:ext>
            </a:extLst>
          </p:cNvPr>
          <p:cNvSpPr/>
          <p:nvPr/>
        </p:nvSpPr>
        <p:spPr>
          <a:xfrm>
            <a:off x="6772950" y="422192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AADBF8EE-97E0-A39F-58A7-89DD534972D3}"/>
              </a:ext>
            </a:extLst>
          </p:cNvPr>
          <p:cNvSpPr/>
          <p:nvPr/>
        </p:nvSpPr>
        <p:spPr>
          <a:xfrm>
            <a:off x="1257216" y="4811263"/>
            <a:ext cx="360000" cy="3763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3439E96C-47B9-72B6-F584-756B8C4391E2}"/>
              </a:ext>
            </a:extLst>
          </p:cNvPr>
          <p:cNvSpPr/>
          <p:nvPr/>
        </p:nvSpPr>
        <p:spPr>
          <a:xfrm>
            <a:off x="2905989" y="4766620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ZoneTexte 106">
            <a:extLst>
              <a:ext uri="{FF2B5EF4-FFF2-40B4-BE49-F238E27FC236}">
                <a16:creationId xmlns:a16="http://schemas.microsoft.com/office/drawing/2014/main" id="{480A95F7-8328-17E3-6867-060FC1AED33A}"/>
              </a:ext>
            </a:extLst>
          </p:cNvPr>
          <p:cNvSpPr txBox="1"/>
          <p:nvPr/>
        </p:nvSpPr>
        <p:spPr>
          <a:xfrm>
            <a:off x="4427241" y="2562363"/>
            <a:ext cx="6416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Je prends 6 jetons dans la boite.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26844BB-28C7-B64A-E1C4-A0D9553DDB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37559" y="3447873"/>
            <a:ext cx="1584406" cy="203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5340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2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3113326" y="1246018"/>
            <a:ext cx="641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trouve les compléments à 10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534150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Boîtes carton fermeture renforcée | Paysdesenveloppes.fr">
            <a:extLst>
              <a:ext uri="{FF2B5EF4-FFF2-40B4-BE49-F238E27FC236}">
                <a16:creationId xmlns:a16="http://schemas.microsoft.com/office/drawing/2014/main" id="{2D74BE0B-27C4-3A4B-60A8-E36FC5935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68" b="91932" l="10000" r="90000">
                        <a14:foregroundMark x1="30875" y1="7317" x2="45375" y2="13696"/>
                        <a14:foregroundMark x1="45375" y1="13696" x2="64625" y2="8068"/>
                        <a14:foregroundMark x1="74000" y1="84615" x2="25750" y2="88743"/>
                        <a14:foregroundMark x1="22750" y1="80675" x2="23250" y2="91182"/>
                        <a14:foregroundMark x1="23250" y1="91182" x2="23375" y2="91557"/>
                        <a14:foregroundMark x1="23250" y1="82176" x2="23875" y2="919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342" y="2269231"/>
            <a:ext cx="5487652" cy="365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Ellipse 91">
            <a:extLst>
              <a:ext uri="{FF2B5EF4-FFF2-40B4-BE49-F238E27FC236}">
                <a16:creationId xmlns:a16="http://schemas.microsoft.com/office/drawing/2014/main" id="{36C8166A-0817-BE50-0E57-95222980ED40}"/>
              </a:ext>
            </a:extLst>
          </p:cNvPr>
          <p:cNvSpPr/>
          <p:nvPr/>
        </p:nvSpPr>
        <p:spPr>
          <a:xfrm>
            <a:off x="1484547" y="4639500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F7EE3F5F-13DF-15CB-1B22-32D5D574CD12}"/>
              </a:ext>
            </a:extLst>
          </p:cNvPr>
          <p:cNvSpPr/>
          <p:nvPr/>
        </p:nvSpPr>
        <p:spPr>
          <a:xfrm>
            <a:off x="1728117" y="46588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AFD71FA9-D373-2A0F-E25C-BB1AD73E805D}"/>
              </a:ext>
            </a:extLst>
          </p:cNvPr>
          <p:cNvSpPr/>
          <p:nvPr/>
        </p:nvSpPr>
        <p:spPr>
          <a:xfrm>
            <a:off x="5482917" y="422192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04775895-82D9-3276-960F-174147DFB07D}"/>
              </a:ext>
            </a:extLst>
          </p:cNvPr>
          <p:cNvSpPr/>
          <p:nvPr/>
        </p:nvSpPr>
        <p:spPr>
          <a:xfrm>
            <a:off x="2060517" y="46588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B972654E-D019-7568-81F1-4B044807AA1D}"/>
              </a:ext>
            </a:extLst>
          </p:cNvPr>
          <p:cNvSpPr/>
          <p:nvPr/>
        </p:nvSpPr>
        <p:spPr>
          <a:xfrm>
            <a:off x="6095999" y="4225989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5CC4B6AB-D5C9-B0FF-9C94-089F5631EA5D}"/>
              </a:ext>
            </a:extLst>
          </p:cNvPr>
          <p:cNvSpPr/>
          <p:nvPr/>
        </p:nvSpPr>
        <p:spPr>
          <a:xfrm>
            <a:off x="2392917" y="4648526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8B7E3586-95C2-3D24-EC53-AB836F697B8B}"/>
              </a:ext>
            </a:extLst>
          </p:cNvPr>
          <p:cNvSpPr/>
          <p:nvPr/>
        </p:nvSpPr>
        <p:spPr>
          <a:xfrm>
            <a:off x="2275753" y="4801341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A58BE062-F340-7435-DD1D-2D5969776C22}"/>
              </a:ext>
            </a:extLst>
          </p:cNvPr>
          <p:cNvSpPr/>
          <p:nvPr/>
        </p:nvSpPr>
        <p:spPr>
          <a:xfrm>
            <a:off x="2725317" y="463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A4BB1B1F-7997-2D26-8E82-E697E546A1BB}"/>
              </a:ext>
            </a:extLst>
          </p:cNvPr>
          <p:cNvSpPr/>
          <p:nvPr/>
        </p:nvSpPr>
        <p:spPr>
          <a:xfrm>
            <a:off x="3031458" y="463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D8C9A783-6635-FD0D-4E38-BF4DF69C5667}"/>
              </a:ext>
            </a:extLst>
          </p:cNvPr>
          <p:cNvSpPr/>
          <p:nvPr/>
        </p:nvSpPr>
        <p:spPr>
          <a:xfrm>
            <a:off x="2640714" y="481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2581E937-5990-765E-056F-43CE6FC80C93}"/>
              </a:ext>
            </a:extLst>
          </p:cNvPr>
          <p:cNvSpPr/>
          <p:nvPr/>
        </p:nvSpPr>
        <p:spPr>
          <a:xfrm>
            <a:off x="1249980" y="4648526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1FBD4503-7B1C-58DC-ADF4-AAD64A724D0A}"/>
              </a:ext>
            </a:extLst>
          </p:cNvPr>
          <p:cNvSpPr/>
          <p:nvPr/>
        </p:nvSpPr>
        <p:spPr>
          <a:xfrm>
            <a:off x="6772950" y="422192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AADBF8EE-97E0-A39F-58A7-89DD534972D3}"/>
              </a:ext>
            </a:extLst>
          </p:cNvPr>
          <p:cNvSpPr/>
          <p:nvPr/>
        </p:nvSpPr>
        <p:spPr>
          <a:xfrm>
            <a:off x="1257216" y="4811263"/>
            <a:ext cx="360000" cy="3763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3439E96C-47B9-72B6-F584-756B8C4391E2}"/>
              </a:ext>
            </a:extLst>
          </p:cNvPr>
          <p:cNvSpPr/>
          <p:nvPr/>
        </p:nvSpPr>
        <p:spPr>
          <a:xfrm>
            <a:off x="7425530" y="422192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ZoneTexte 106">
            <a:extLst>
              <a:ext uri="{FF2B5EF4-FFF2-40B4-BE49-F238E27FC236}">
                <a16:creationId xmlns:a16="http://schemas.microsoft.com/office/drawing/2014/main" id="{480A95F7-8328-17E3-6867-060FC1AED33A}"/>
              </a:ext>
            </a:extLst>
          </p:cNvPr>
          <p:cNvSpPr txBox="1"/>
          <p:nvPr/>
        </p:nvSpPr>
        <p:spPr>
          <a:xfrm>
            <a:off x="4427241" y="2562363"/>
            <a:ext cx="6416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Je prends 6 jetons dans la boite.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26844BB-28C7-B64A-E1C4-A0D9553DDB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59083" y="3378715"/>
            <a:ext cx="1584406" cy="197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8887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2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3113326" y="1246018"/>
            <a:ext cx="641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trouve les compléments à 10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534150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Boîtes carton fermeture renforcée | Paysdesenveloppes.fr">
            <a:extLst>
              <a:ext uri="{FF2B5EF4-FFF2-40B4-BE49-F238E27FC236}">
                <a16:creationId xmlns:a16="http://schemas.microsoft.com/office/drawing/2014/main" id="{2D74BE0B-27C4-3A4B-60A8-E36FC5935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68" b="91932" l="10000" r="90000">
                        <a14:foregroundMark x1="30875" y1="7317" x2="45375" y2="13696"/>
                        <a14:foregroundMark x1="45375" y1="13696" x2="64625" y2="8068"/>
                        <a14:foregroundMark x1="74000" y1="84615" x2="25750" y2="88743"/>
                        <a14:foregroundMark x1="22750" y1="80675" x2="23250" y2="91182"/>
                        <a14:foregroundMark x1="23250" y1="91182" x2="23375" y2="91557"/>
                        <a14:foregroundMark x1="23250" y1="82176" x2="23875" y2="919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342" y="2269231"/>
            <a:ext cx="5487652" cy="365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Ellipse 91">
            <a:extLst>
              <a:ext uri="{FF2B5EF4-FFF2-40B4-BE49-F238E27FC236}">
                <a16:creationId xmlns:a16="http://schemas.microsoft.com/office/drawing/2014/main" id="{36C8166A-0817-BE50-0E57-95222980ED40}"/>
              </a:ext>
            </a:extLst>
          </p:cNvPr>
          <p:cNvSpPr/>
          <p:nvPr/>
        </p:nvSpPr>
        <p:spPr>
          <a:xfrm>
            <a:off x="1484547" y="4639500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F7EE3F5F-13DF-15CB-1B22-32D5D574CD12}"/>
              </a:ext>
            </a:extLst>
          </p:cNvPr>
          <p:cNvSpPr/>
          <p:nvPr/>
        </p:nvSpPr>
        <p:spPr>
          <a:xfrm>
            <a:off x="1728117" y="46588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AFD71FA9-D373-2A0F-E25C-BB1AD73E805D}"/>
              </a:ext>
            </a:extLst>
          </p:cNvPr>
          <p:cNvSpPr/>
          <p:nvPr/>
        </p:nvSpPr>
        <p:spPr>
          <a:xfrm>
            <a:off x="5482917" y="422192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04775895-82D9-3276-960F-174147DFB07D}"/>
              </a:ext>
            </a:extLst>
          </p:cNvPr>
          <p:cNvSpPr/>
          <p:nvPr/>
        </p:nvSpPr>
        <p:spPr>
          <a:xfrm>
            <a:off x="2060517" y="46588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B972654E-D019-7568-81F1-4B044807AA1D}"/>
              </a:ext>
            </a:extLst>
          </p:cNvPr>
          <p:cNvSpPr/>
          <p:nvPr/>
        </p:nvSpPr>
        <p:spPr>
          <a:xfrm>
            <a:off x="6095999" y="4225989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5CC4B6AB-D5C9-B0FF-9C94-089F5631EA5D}"/>
              </a:ext>
            </a:extLst>
          </p:cNvPr>
          <p:cNvSpPr/>
          <p:nvPr/>
        </p:nvSpPr>
        <p:spPr>
          <a:xfrm>
            <a:off x="2392917" y="4648526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8B7E3586-95C2-3D24-EC53-AB836F697B8B}"/>
              </a:ext>
            </a:extLst>
          </p:cNvPr>
          <p:cNvSpPr/>
          <p:nvPr/>
        </p:nvSpPr>
        <p:spPr>
          <a:xfrm>
            <a:off x="8060608" y="4222477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A58BE062-F340-7435-DD1D-2D5969776C22}"/>
              </a:ext>
            </a:extLst>
          </p:cNvPr>
          <p:cNvSpPr/>
          <p:nvPr/>
        </p:nvSpPr>
        <p:spPr>
          <a:xfrm>
            <a:off x="2725317" y="463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A4BB1B1F-7997-2D26-8E82-E697E546A1BB}"/>
              </a:ext>
            </a:extLst>
          </p:cNvPr>
          <p:cNvSpPr/>
          <p:nvPr/>
        </p:nvSpPr>
        <p:spPr>
          <a:xfrm>
            <a:off x="3031458" y="463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D8C9A783-6635-FD0D-4E38-BF4DF69C5667}"/>
              </a:ext>
            </a:extLst>
          </p:cNvPr>
          <p:cNvSpPr/>
          <p:nvPr/>
        </p:nvSpPr>
        <p:spPr>
          <a:xfrm>
            <a:off x="2640714" y="481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2581E937-5990-765E-056F-43CE6FC80C93}"/>
              </a:ext>
            </a:extLst>
          </p:cNvPr>
          <p:cNvSpPr/>
          <p:nvPr/>
        </p:nvSpPr>
        <p:spPr>
          <a:xfrm>
            <a:off x="1249980" y="4648526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1FBD4503-7B1C-58DC-ADF4-AAD64A724D0A}"/>
              </a:ext>
            </a:extLst>
          </p:cNvPr>
          <p:cNvSpPr/>
          <p:nvPr/>
        </p:nvSpPr>
        <p:spPr>
          <a:xfrm>
            <a:off x="6772950" y="422192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AADBF8EE-97E0-A39F-58A7-89DD534972D3}"/>
              </a:ext>
            </a:extLst>
          </p:cNvPr>
          <p:cNvSpPr/>
          <p:nvPr/>
        </p:nvSpPr>
        <p:spPr>
          <a:xfrm>
            <a:off x="1257216" y="4811263"/>
            <a:ext cx="360000" cy="3763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3439E96C-47B9-72B6-F584-756B8C4391E2}"/>
              </a:ext>
            </a:extLst>
          </p:cNvPr>
          <p:cNvSpPr/>
          <p:nvPr/>
        </p:nvSpPr>
        <p:spPr>
          <a:xfrm>
            <a:off x="7425530" y="422192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ZoneTexte 106">
            <a:extLst>
              <a:ext uri="{FF2B5EF4-FFF2-40B4-BE49-F238E27FC236}">
                <a16:creationId xmlns:a16="http://schemas.microsoft.com/office/drawing/2014/main" id="{480A95F7-8328-17E3-6867-060FC1AED33A}"/>
              </a:ext>
            </a:extLst>
          </p:cNvPr>
          <p:cNvSpPr txBox="1"/>
          <p:nvPr/>
        </p:nvSpPr>
        <p:spPr>
          <a:xfrm>
            <a:off x="4427241" y="2562363"/>
            <a:ext cx="6416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Je prends 6 jetons dans la boite.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26844BB-28C7-B64A-E1C4-A0D9553DDB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37559" y="3645250"/>
            <a:ext cx="1584406" cy="164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2094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2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3113326" y="1246018"/>
            <a:ext cx="641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trouve les compléments à 10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534150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Boîtes carton fermeture renforcée | Paysdesenveloppes.fr">
            <a:extLst>
              <a:ext uri="{FF2B5EF4-FFF2-40B4-BE49-F238E27FC236}">
                <a16:creationId xmlns:a16="http://schemas.microsoft.com/office/drawing/2014/main" id="{2D74BE0B-27C4-3A4B-60A8-E36FC5935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68" b="91932" l="10000" r="90000">
                        <a14:foregroundMark x1="30875" y1="7317" x2="45375" y2="13696"/>
                        <a14:foregroundMark x1="45375" y1="13696" x2="64625" y2="8068"/>
                        <a14:foregroundMark x1="74000" y1="84615" x2="25750" y2="88743"/>
                        <a14:foregroundMark x1="22750" y1="80675" x2="23250" y2="91182"/>
                        <a14:foregroundMark x1="23250" y1="91182" x2="23375" y2="91557"/>
                        <a14:foregroundMark x1="23250" y1="82176" x2="23875" y2="919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342" y="2269231"/>
            <a:ext cx="5487652" cy="365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Ellipse 91">
            <a:extLst>
              <a:ext uri="{FF2B5EF4-FFF2-40B4-BE49-F238E27FC236}">
                <a16:creationId xmlns:a16="http://schemas.microsoft.com/office/drawing/2014/main" id="{36C8166A-0817-BE50-0E57-95222980ED40}"/>
              </a:ext>
            </a:extLst>
          </p:cNvPr>
          <p:cNvSpPr/>
          <p:nvPr/>
        </p:nvSpPr>
        <p:spPr>
          <a:xfrm>
            <a:off x="1484547" y="4639500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F7EE3F5F-13DF-15CB-1B22-32D5D574CD12}"/>
              </a:ext>
            </a:extLst>
          </p:cNvPr>
          <p:cNvSpPr/>
          <p:nvPr/>
        </p:nvSpPr>
        <p:spPr>
          <a:xfrm>
            <a:off x="1728117" y="46588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AFD71FA9-D373-2A0F-E25C-BB1AD73E805D}"/>
              </a:ext>
            </a:extLst>
          </p:cNvPr>
          <p:cNvSpPr/>
          <p:nvPr/>
        </p:nvSpPr>
        <p:spPr>
          <a:xfrm>
            <a:off x="5482917" y="422192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04775895-82D9-3276-960F-174147DFB07D}"/>
              </a:ext>
            </a:extLst>
          </p:cNvPr>
          <p:cNvSpPr/>
          <p:nvPr/>
        </p:nvSpPr>
        <p:spPr>
          <a:xfrm>
            <a:off x="2060517" y="46588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B972654E-D019-7568-81F1-4B044807AA1D}"/>
              </a:ext>
            </a:extLst>
          </p:cNvPr>
          <p:cNvSpPr/>
          <p:nvPr/>
        </p:nvSpPr>
        <p:spPr>
          <a:xfrm>
            <a:off x="6095999" y="4225989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5CC4B6AB-D5C9-B0FF-9C94-089F5631EA5D}"/>
              </a:ext>
            </a:extLst>
          </p:cNvPr>
          <p:cNvSpPr/>
          <p:nvPr/>
        </p:nvSpPr>
        <p:spPr>
          <a:xfrm>
            <a:off x="2392917" y="4648526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8B7E3586-95C2-3D24-EC53-AB836F697B8B}"/>
              </a:ext>
            </a:extLst>
          </p:cNvPr>
          <p:cNvSpPr/>
          <p:nvPr/>
        </p:nvSpPr>
        <p:spPr>
          <a:xfrm>
            <a:off x="8060608" y="4222477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A58BE062-F340-7435-DD1D-2D5969776C22}"/>
              </a:ext>
            </a:extLst>
          </p:cNvPr>
          <p:cNvSpPr/>
          <p:nvPr/>
        </p:nvSpPr>
        <p:spPr>
          <a:xfrm>
            <a:off x="2725317" y="463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A4BB1B1F-7997-2D26-8E82-E697E546A1BB}"/>
              </a:ext>
            </a:extLst>
          </p:cNvPr>
          <p:cNvSpPr/>
          <p:nvPr/>
        </p:nvSpPr>
        <p:spPr>
          <a:xfrm>
            <a:off x="3031458" y="463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D8C9A783-6635-FD0D-4E38-BF4DF69C5667}"/>
              </a:ext>
            </a:extLst>
          </p:cNvPr>
          <p:cNvSpPr/>
          <p:nvPr/>
        </p:nvSpPr>
        <p:spPr>
          <a:xfrm>
            <a:off x="5444110" y="493005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2581E937-5990-765E-056F-43CE6FC80C93}"/>
              </a:ext>
            </a:extLst>
          </p:cNvPr>
          <p:cNvSpPr/>
          <p:nvPr/>
        </p:nvSpPr>
        <p:spPr>
          <a:xfrm>
            <a:off x="1249980" y="4648526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1FBD4503-7B1C-58DC-ADF4-AAD64A724D0A}"/>
              </a:ext>
            </a:extLst>
          </p:cNvPr>
          <p:cNvSpPr/>
          <p:nvPr/>
        </p:nvSpPr>
        <p:spPr>
          <a:xfrm>
            <a:off x="6772950" y="422192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AADBF8EE-97E0-A39F-58A7-89DD534972D3}"/>
              </a:ext>
            </a:extLst>
          </p:cNvPr>
          <p:cNvSpPr/>
          <p:nvPr/>
        </p:nvSpPr>
        <p:spPr>
          <a:xfrm>
            <a:off x="1257216" y="4811263"/>
            <a:ext cx="360000" cy="3763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3439E96C-47B9-72B6-F584-756B8C4391E2}"/>
              </a:ext>
            </a:extLst>
          </p:cNvPr>
          <p:cNvSpPr/>
          <p:nvPr/>
        </p:nvSpPr>
        <p:spPr>
          <a:xfrm>
            <a:off x="7425530" y="422192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ZoneTexte 106">
            <a:extLst>
              <a:ext uri="{FF2B5EF4-FFF2-40B4-BE49-F238E27FC236}">
                <a16:creationId xmlns:a16="http://schemas.microsoft.com/office/drawing/2014/main" id="{480A95F7-8328-17E3-6867-060FC1AED33A}"/>
              </a:ext>
            </a:extLst>
          </p:cNvPr>
          <p:cNvSpPr txBox="1"/>
          <p:nvPr/>
        </p:nvSpPr>
        <p:spPr>
          <a:xfrm>
            <a:off x="4427241" y="2562363"/>
            <a:ext cx="6416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Je prends 6 jetons dans la boite.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26844BB-28C7-B64A-E1C4-A0D9553DDB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37559" y="3645250"/>
            <a:ext cx="1584406" cy="164480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CE5855B-E2D3-32EE-4DF2-58AA763BD0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38916" y="3772418"/>
            <a:ext cx="1182381" cy="150913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660E1FC-D746-1EE1-2A4D-39482698D3A0}"/>
              </a:ext>
            </a:extLst>
          </p:cNvPr>
          <p:cNvSpPr txBox="1"/>
          <p:nvPr/>
        </p:nvSpPr>
        <p:spPr>
          <a:xfrm>
            <a:off x="4397312" y="5464785"/>
            <a:ext cx="6416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Combien je dois encore en prendre pour en avoir 10?</a:t>
            </a:r>
          </a:p>
        </p:txBody>
      </p:sp>
    </p:spTree>
    <p:extLst>
      <p:ext uri="{BB962C8B-B14F-4D97-AF65-F5344CB8AC3E}">
        <p14:creationId xmlns:p14="http://schemas.microsoft.com/office/powerpoint/2010/main" val="339965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2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3113326" y="1246018"/>
            <a:ext cx="641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trouve les compléments à 10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534150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Boîtes carton fermeture renforcée | Paysdesenveloppes.fr">
            <a:extLst>
              <a:ext uri="{FF2B5EF4-FFF2-40B4-BE49-F238E27FC236}">
                <a16:creationId xmlns:a16="http://schemas.microsoft.com/office/drawing/2014/main" id="{2D74BE0B-27C4-3A4B-60A8-E36FC5935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68" b="91932" l="10000" r="90000">
                        <a14:foregroundMark x1="30875" y1="7317" x2="45375" y2="13696"/>
                        <a14:foregroundMark x1="45375" y1="13696" x2="64625" y2="8068"/>
                        <a14:foregroundMark x1="74000" y1="84615" x2="25750" y2="88743"/>
                        <a14:foregroundMark x1="22750" y1="80675" x2="23250" y2="91182"/>
                        <a14:foregroundMark x1="23250" y1="91182" x2="23375" y2="91557"/>
                        <a14:foregroundMark x1="23250" y1="82176" x2="23875" y2="919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342" y="2269231"/>
            <a:ext cx="5487652" cy="365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Ellipse 91">
            <a:extLst>
              <a:ext uri="{FF2B5EF4-FFF2-40B4-BE49-F238E27FC236}">
                <a16:creationId xmlns:a16="http://schemas.microsoft.com/office/drawing/2014/main" id="{36C8166A-0817-BE50-0E57-95222980ED40}"/>
              </a:ext>
            </a:extLst>
          </p:cNvPr>
          <p:cNvSpPr/>
          <p:nvPr/>
        </p:nvSpPr>
        <p:spPr>
          <a:xfrm>
            <a:off x="1484547" y="4639500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F7EE3F5F-13DF-15CB-1B22-32D5D574CD12}"/>
              </a:ext>
            </a:extLst>
          </p:cNvPr>
          <p:cNvSpPr/>
          <p:nvPr/>
        </p:nvSpPr>
        <p:spPr>
          <a:xfrm>
            <a:off x="1728117" y="46588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AFD71FA9-D373-2A0F-E25C-BB1AD73E805D}"/>
              </a:ext>
            </a:extLst>
          </p:cNvPr>
          <p:cNvSpPr/>
          <p:nvPr/>
        </p:nvSpPr>
        <p:spPr>
          <a:xfrm>
            <a:off x="5482917" y="422192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04775895-82D9-3276-960F-174147DFB07D}"/>
              </a:ext>
            </a:extLst>
          </p:cNvPr>
          <p:cNvSpPr/>
          <p:nvPr/>
        </p:nvSpPr>
        <p:spPr>
          <a:xfrm>
            <a:off x="8060608" y="492477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B972654E-D019-7568-81F1-4B044807AA1D}"/>
              </a:ext>
            </a:extLst>
          </p:cNvPr>
          <p:cNvSpPr/>
          <p:nvPr/>
        </p:nvSpPr>
        <p:spPr>
          <a:xfrm>
            <a:off x="6095999" y="4225989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5CC4B6AB-D5C9-B0FF-9C94-089F5631EA5D}"/>
              </a:ext>
            </a:extLst>
          </p:cNvPr>
          <p:cNvSpPr/>
          <p:nvPr/>
        </p:nvSpPr>
        <p:spPr>
          <a:xfrm>
            <a:off x="7420870" y="493005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8B7E3586-95C2-3D24-EC53-AB836F697B8B}"/>
              </a:ext>
            </a:extLst>
          </p:cNvPr>
          <p:cNvSpPr/>
          <p:nvPr/>
        </p:nvSpPr>
        <p:spPr>
          <a:xfrm>
            <a:off x="8060608" y="4222477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A58BE062-F340-7435-DD1D-2D5969776C22}"/>
              </a:ext>
            </a:extLst>
          </p:cNvPr>
          <p:cNvSpPr/>
          <p:nvPr/>
        </p:nvSpPr>
        <p:spPr>
          <a:xfrm>
            <a:off x="6772950" y="493005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A4BB1B1F-7997-2D26-8E82-E697E546A1BB}"/>
              </a:ext>
            </a:extLst>
          </p:cNvPr>
          <p:cNvSpPr/>
          <p:nvPr/>
        </p:nvSpPr>
        <p:spPr>
          <a:xfrm>
            <a:off x="6091339" y="493005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D8C9A783-6635-FD0D-4E38-BF4DF69C5667}"/>
              </a:ext>
            </a:extLst>
          </p:cNvPr>
          <p:cNvSpPr/>
          <p:nvPr/>
        </p:nvSpPr>
        <p:spPr>
          <a:xfrm>
            <a:off x="5471710" y="493005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2581E937-5990-765E-056F-43CE6FC80C93}"/>
              </a:ext>
            </a:extLst>
          </p:cNvPr>
          <p:cNvSpPr/>
          <p:nvPr/>
        </p:nvSpPr>
        <p:spPr>
          <a:xfrm>
            <a:off x="1249980" y="4648526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1FBD4503-7B1C-58DC-ADF4-AAD64A724D0A}"/>
              </a:ext>
            </a:extLst>
          </p:cNvPr>
          <p:cNvSpPr/>
          <p:nvPr/>
        </p:nvSpPr>
        <p:spPr>
          <a:xfrm>
            <a:off x="6772950" y="422192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AADBF8EE-97E0-A39F-58A7-89DD534972D3}"/>
              </a:ext>
            </a:extLst>
          </p:cNvPr>
          <p:cNvSpPr/>
          <p:nvPr/>
        </p:nvSpPr>
        <p:spPr>
          <a:xfrm>
            <a:off x="1257216" y="4811263"/>
            <a:ext cx="360000" cy="3763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3439E96C-47B9-72B6-F584-756B8C4391E2}"/>
              </a:ext>
            </a:extLst>
          </p:cNvPr>
          <p:cNvSpPr/>
          <p:nvPr/>
        </p:nvSpPr>
        <p:spPr>
          <a:xfrm>
            <a:off x="7425530" y="422192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26844BB-28C7-B64A-E1C4-A0D9553DDB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37559" y="3645250"/>
            <a:ext cx="1584406" cy="164480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6E15BAA-F091-EA12-3C4F-013BC44D64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0463883" y="3635239"/>
            <a:ext cx="1584406" cy="1644808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D0FC8EC0-59C7-7B63-D772-076C6CCCFEE2}"/>
              </a:ext>
            </a:extLst>
          </p:cNvPr>
          <p:cNvSpPr/>
          <p:nvPr/>
        </p:nvSpPr>
        <p:spPr>
          <a:xfrm>
            <a:off x="5933905" y="4745438"/>
            <a:ext cx="2747763" cy="7186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5A4F530-BE2B-2C53-C6F2-7AC5DF73100E}"/>
              </a:ext>
            </a:extLst>
          </p:cNvPr>
          <p:cNvSpPr/>
          <p:nvPr/>
        </p:nvSpPr>
        <p:spPr>
          <a:xfrm>
            <a:off x="10377856" y="3489934"/>
            <a:ext cx="1402716" cy="10919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04B2256-EDE4-634F-CD01-6321837813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965" y="1697529"/>
            <a:ext cx="1402716" cy="140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134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1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1503978" y="1152525"/>
            <a:ext cx="8715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Où se situe le nombre …? 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2D7CAC-2DFF-14F6-0182-E5F30DA85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94646"/>
            <a:ext cx="557893" cy="66922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CC621E1-7186-5A59-2365-5193DFD29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3413" y="3346574"/>
            <a:ext cx="363507" cy="587739"/>
          </a:xfrm>
          <a:prstGeom prst="rect">
            <a:avLst/>
          </a:prstGeom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FE1217C0-9D10-38C3-6A39-28BC7A15A9CF}"/>
              </a:ext>
            </a:extLst>
          </p:cNvPr>
          <p:cNvSpPr/>
          <p:nvPr/>
        </p:nvSpPr>
        <p:spPr>
          <a:xfrm>
            <a:off x="557893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B827739E-A8C8-D4DE-56C4-DD5920AD7ECB}"/>
              </a:ext>
            </a:extLst>
          </p:cNvPr>
          <p:cNvSpPr/>
          <p:nvPr/>
        </p:nvSpPr>
        <p:spPr>
          <a:xfrm>
            <a:off x="1115786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2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ACDAE981-6177-5D33-DBF6-2D191C115926}"/>
              </a:ext>
            </a:extLst>
          </p:cNvPr>
          <p:cNvSpPr/>
          <p:nvPr/>
        </p:nvSpPr>
        <p:spPr>
          <a:xfrm>
            <a:off x="1673679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3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8E4EB5E6-AC9E-958B-8621-1E345FC529BB}"/>
              </a:ext>
            </a:extLst>
          </p:cNvPr>
          <p:cNvSpPr/>
          <p:nvPr/>
        </p:nvSpPr>
        <p:spPr>
          <a:xfrm>
            <a:off x="2231572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4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A00090F2-32BA-029D-BE8C-94FF260F5154}"/>
              </a:ext>
            </a:extLst>
          </p:cNvPr>
          <p:cNvSpPr/>
          <p:nvPr/>
        </p:nvSpPr>
        <p:spPr>
          <a:xfrm>
            <a:off x="2789465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5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0321238-F7A2-4AF2-8EE9-625FE293A3B3}"/>
              </a:ext>
            </a:extLst>
          </p:cNvPr>
          <p:cNvSpPr/>
          <p:nvPr/>
        </p:nvSpPr>
        <p:spPr>
          <a:xfrm>
            <a:off x="3347358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6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E1F8DDFC-D5A5-6B25-854D-7D1804512253}"/>
              </a:ext>
            </a:extLst>
          </p:cNvPr>
          <p:cNvSpPr/>
          <p:nvPr/>
        </p:nvSpPr>
        <p:spPr>
          <a:xfrm>
            <a:off x="3905251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7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1D5D330-F6A9-38EC-F0E3-6CF3175A5314}"/>
              </a:ext>
            </a:extLst>
          </p:cNvPr>
          <p:cNvSpPr/>
          <p:nvPr/>
        </p:nvSpPr>
        <p:spPr>
          <a:xfrm>
            <a:off x="4463144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8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892BB4A8-A117-6C98-6DDA-06BC8736686A}"/>
              </a:ext>
            </a:extLst>
          </p:cNvPr>
          <p:cNvSpPr/>
          <p:nvPr/>
        </p:nvSpPr>
        <p:spPr>
          <a:xfrm>
            <a:off x="5025118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9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26F499EE-1E13-CA31-C32D-95686115C134}"/>
              </a:ext>
            </a:extLst>
          </p:cNvPr>
          <p:cNvSpPr/>
          <p:nvPr/>
        </p:nvSpPr>
        <p:spPr>
          <a:xfrm>
            <a:off x="5583011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10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4FA57A6-267C-4093-74C4-9DE07F70A318}"/>
              </a:ext>
            </a:extLst>
          </p:cNvPr>
          <p:cNvSpPr/>
          <p:nvPr/>
        </p:nvSpPr>
        <p:spPr>
          <a:xfrm>
            <a:off x="6140904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11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AC2D777-6BFC-D8A3-1B4F-CB29B1D4C5B2}"/>
              </a:ext>
            </a:extLst>
          </p:cNvPr>
          <p:cNvSpPr/>
          <p:nvPr/>
        </p:nvSpPr>
        <p:spPr>
          <a:xfrm>
            <a:off x="6694716" y="3279098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12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2BEBF456-42E4-1BE3-6EE6-D356D736DF43}"/>
              </a:ext>
            </a:extLst>
          </p:cNvPr>
          <p:cNvSpPr/>
          <p:nvPr/>
        </p:nvSpPr>
        <p:spPr>
          <a:xfrm>
            <a:off x="7252609" y="3279098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13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B5E9EA13-CA93-C31D-7AAC-76506C8FEC0C}"/>
              </a:ext>
            </a:extLst>
          </p:cNvPr>
          <p:cNvSpPr/>
          <p:nvPr/>
        </p:nvSpPr>
        <p:spPr>
          <a:xfrm>
            <a:off x="7810840" y="3279098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14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999C3DA6-7613-F1A3-10FD-3BF6BB192BC7}"/>
              </a:ext>
            </a:extLst>
          </p:cNvPr>
          <p:cNvSpPr/>
          <p:nvPr/>
        </p:nvSpPr>
        <p:spPr>
          <a:xfrm>
            <a:off x="8372476" y="3279098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15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8628A929-3529-4C9E-A617-9B7A26743A7A}"/>
              </a:ext>
            </a:extLst>
          </p:cNvPr>
          <p:cNvSpPr/>
          <p:nvPr/>
        </p:nvSpPr>
        <p:spPr>
          <a:xfrm>
            <a:off x="8927873" y="3276972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16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EF38CCC-F1D1-0421-594A-49266F574A5B}"/>
              </a:ext>
            </a:extLst>
          </p:cNvPr>
          <p:cNvSpPr/>
          <p:nvPr/>
        </p:nvSpPr>
        <p:spPr>
          <a:xfrm>
            <a:off x="9488262" y="3276972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17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0A26818A-050D-2C2D-F94D-D90C1BCF406D}"/>
              </a:ext>
            </a:extLst>
          </p:cNvPr>
          <p:cNvSpPr/>
          <p:nvPr/>
        </p:nvSpPr>
        <p:spPr>
          <a:xfrm>
            <a:off x="10039578" y="3276971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18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70627550-3009-FDD9-FD7D-229783FBD6E5}"/>
              </a:ext>
            </a:extLst>
          </p:cNvPr>
          <p:cNvSpPr/>
          <p:nvPr/>
        </p:nvSpPr>
        <p:spPr>
          <a:xfrm>
            <a:off x="10593390" y="3276971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19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23EC51C6-28E6-1A7B-0196-932331485DA3}"/>
              </a:ext>
            </a:extLst>
          </p:cNvPr>
          <p:cNvSpPr/>
          <p:nvPr/>
        </p:nvSpPr>
        <p:spPr>
          <a:xfrm>
            <a:off x="11143402" y="3276971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20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8B2B52C9-0545-08AD-F4FF-7F3E8CA1276E}"/>
              </a:ext>
            </a:extLst>
          </p:cNvPr>
          <p:cNvSpPr/>
          <p:nvPr/>
        </p:nvSpPr>
        <p:spPr>
          <a:xfrm>
            <a:off x="528239" y="3242317"/>
            <a:ext cx="11135520" cy="79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52552D7F-8406-D79F-FFFE-6EADCC55C62B}"/>
              </a:ext>
            </a:extLst>
          </p:cNvPr>
          <p:cNvSpPr/>
          <p:nvPr/>
        </p:nvSpPr>
        <p:spPr>
          <a:xfrm>
            <a:off x="5125979" y="5274522"/>
            <a:ext cx="1471953" cy="1394746"/>
          </a:xfrm>
          <a:prstGeom prst="rect">
            <a:avLst/>
          </a:prstGeom>
          <a:solidFill>
            <a:srgbClr val="FDE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9</a:t>
            </a:r>
          </a:p>
        </p:txBody>
      </p:sp>
      <p:sp>
        <p:nvSpPr>
          <p:cNvPr id="119" name="Flèche : bas 118">
            <a:extLst>
              <a:ext uri="{FF2B5EF4-FFF2-40B4-BE49-F238E27FC236}">
                <a16:creationId xmlns:a16="http://schemas.microsoft.com/office/drawing/2014/main" id="{FA5CDE5E-0F66-E6CB-13EE-437DF707476E}"/>
              </a:ext>
            </a:extLst>
          </p:cNvPr>
          <p:cNvSpPr/>
          <p:nvPr/>
        </p:nvSpPr>
        <p:spPr>
          <a:xfrm>
            <a:off x="2789465" y="2417121"/>
            <a:ext cx="557893" cy="722693"/>
          </a:xfrm>
          <a:prstGeom prst="downArrow">
            <a:avLst>
              <a:gd name="adj1" fmla="val 31406"/>
              <a:gd name="adj2" fmla="val 69369"/>
            </a:avLst>
          </a:prstGeom>
          <a:solidFill>
            <a:srgbClr val="F1B5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A</a:t>
            </a:r>
          </a:p>
        </p:txBody>
      </p:sp>
      <p:sp>
        <p:nvSpPr>
          <p:cNvPr id="120" name="Flèche : bas 119">
            <a:extLst>
              <a:ext uri="{FF2B5EF4-FFF2-40B4-BE49-F238E27FC236}">
                <a16:creationId xmlns:a16="http://schemas.microsoft.com/office/drawing/2014/main" id="{326EE31F-B7A7-9F09-E471-30472D5B838A}"/>
              </a:ext>
            </a:extLst>
          </p:cNvPr>
          <p:cNvSpPr/>
          <p:nvPr/>
        </p:nvSpPr>
        <p:spPr>
          <a:xfrm>
            <a:off x="5021037" y="2417121"/>
            <a:ext cx="557893" cy="722693"/>
          </a:xfrm>
          <a:prstGeom prst="downArrow">
            <a:avLst>
              <a:gd name="adj1" fmla="val 31406"/>
              <a:gd name="adj2" fmla="val 69369"/>
            </a:avLst>
          </a:prstGeom>
          <a:solidFill>
            <a:srgbClr val="F1B5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18922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118" grpId="0" animBg="1"/>
      <p:bldP spid="119" grpId="0" animBg="1"/>
      <p:bldP spid="12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6BE0973A-D167-B766-C9EB-2182ED067201}"/>
              </a:ext>
            </a:extLst>
          </p:cNvPr>
          <p:cNvGrpSpPr/>
          <p:nvPr/>
        </p:nvGrpSpPr>
        <p:grpSpPr>
          <a:xfrm>
            <a:off x="2795069" y="1733550"/>
            <a:ext cx="6601862" cy="3390900"/>
            <a:chOff x="4942438" y="598333"/>
            <a:chExt cx="6601862" cy="3390900"/>
          </a:xfrm>
          <a:solidFill>
            <a:srgbClr val="EDEDA6"/>
          </a:solidFill>
        </p:grpSpPr>
        <p:sp>
          <p:nvSpPr>
            <p:cNvPr id="5" name="Organigramme : Bande perforée 4">
              <a:extLst>
                <a:ext uri="{FF2B5EF4-FFF2-40B4-BE49-F238E27FC236}">
                  <a16:creationId xmlns:a16="http://schemas.microsoft.com/office/drawing/2014/main" id="{A2C7B257-2F29-C24A-A981-8AB329968B1B}"/>
                </a:ext>
              </a:extLst>
            </p:cNvPr>
            <p:cNvSpPr/>
            <p:nvPr/>
          </p:nvSpPr>
          <p:spPr>
            <a:xfrm>
              <a:off x="4942438" y="598333"/>
              <a:ext cx="6601862" cy="3390900"/>
            </a:xfrm>
            <a:prstGeom prst="flowChartPunchedTap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C5B9576-1EB4-314E-E864-C73BD7AA8DCD}"/>
                </a:ext>
              </a:extLst>
            </p:cNvPr>
            <p:cNvSpPr txBox="1"/>
            <p:nvPr/>
          </p:nvSpPr>
          <p:spPr>
            <a:xfrm>
              <a:off x="5104881" y="1739785"/>
              <a:ext cx="6276975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600" b="1" dirty="0">
                  <a:latin typeface="Acceseditionsscript Normal" panose="00000500000000000000" pitchFamily="50" charset="0"/>
                </a:rPr>
                <a:t>Jour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55240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B4C91F17-0F42-1468-0B84-B90EE372C7E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15" name="Flèche : pentagone 14">
              <a:extLst>
                <a:ext uri="{FF2B5EF4-FFF2-40B4-BE49-F238E27FC236}">
                  <a16:creationId xmlns:a16="http://schemas.microsoft.com/office/drawing/2014/main" id="{65DA28FC-965A-EDE3-673E-C5465BD4FA66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93F01297-1AF2-DFC9-C1B7-57480A42D4D8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3</a:t>
              </a: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F9759883-AB78-673F-9715-D3F17122181E}"/>
              </a:ext>
            </a:extLst>
          </p:cNvPr>
          <p:cNvSpPr txBox="1"/>
          <p:nvPr/>
        </p:nvSpPr>
        <p:spPr>
          <a:xfrm>
            <a:off x="2440378" y="1300622"/>
            <a:ext cx="7128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J’écris le nombre correspondant à la collection (ardoise, feuille…)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7A2A5CD4-2B74-0980-711E-A264D8BFBEB6}"/>
              </a:ext>
            </a:extLst>
          </p:cNvPr>
          <p:cNvSpPr/>
          <p:nvPr/>
        </p:nvSpPr>
        <p:spPr>
          <a:xfrm>
            <a:off x="933450" y="1818052"/>
            <a:ext cx="5630636" cy="471609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DFBB3CF-DF06-3CD0-DC9B-2BD30AB75AED}"/>
              </a:ext>
            </a:extLst>
          </p:cNvPr>
          <p:cNvSpPr/>
          <p:nvPr/>
        </p:nvSpPr>
        <p:spPr>
          <a:xfrm>
            <a:off x="7657858" y="2450871"/>
            <a:ext cx="3600000" cy="360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15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284AFF11-15E1-BB71-C546-5D956138F5E2}"/>
              </a:ext>
            </a:extLst>
          </p:cNvPr>
          <p:cNvSpPr/>
          <p:nvPr/>
        </p:nvSpPr>
        <p:spPr>
          <a:xfrm>
            <a:off x="1380912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60242DDB-20CD-F17F-CA15-B371ED3254E5}"/>
              </a:ext>
            </a:extLst>
          </p:cNvPr>
          <p:cNvSpPr/>
          <p:nvPr/>
        </p:nvSpPr>
        <p:spPr>
          <a:xfrm>
            <a:off x="2342348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328B8F9-16BD-C6E6-A2BB-FA08375552C2}"/>
              </a:ext>
            </a:extLst>
          </p:cNvPr>
          <p:cNvSpPr/>
          <p:nvPr/>
        </p:nvSpPr>
        <p:spPr>
          <a:xfrm>
            <a:off x="1407714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2AA0E712-5107-6801-087D-C1EBDE27E32D}"/>
              </a:ext>
            </a:extLst>
          </p:cNvPr>
          <p:cNvSpPr/>
          <p:nvPr/>
        </p:nvSpPr>
        <p:spPr>
          <a:xfrm>
            <a:off x="2369150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6A535087-1E7C-C6A5-8FDE-1BDDBD9716EB}"/>
              </a:ext>
            </a:extLst>
          </p:cNvPr>
          <p:cNvSpPr/>
          <p:nvPr/>
        </p:nvSpPr>
        <p:spPr>
          <a:xfrm>
            <a:off x="3320792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EEE87050-4E3A-5209-6BE4-7FD75D1587E8}"/>
              </a:ext>
            </a:extLst>
          </p:cNvPr>
          <p:cNvSpPr/>
          <p:nvPr/>
        </p:nvSpPr>
        <p:spPr>
          <a:xfrm>
            <a:off x="4282228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32D07BB0-C0F0-549D-3090-C05D6DE73E20}"/>
              </a:ext>
            </a:extLst>
          </p:cNvPr>
          <p:cNvSpPr/>
          <p:nvPr/>
        </p:nvSpPr>
        <p:spPr>
          <a:xfrm>
            <a:off x="3347594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E7A0A58A-3DEE-F63C-3B63-5402AAC183D9}"/>
              </a:ext>
            </a:extLst>
          </p:cNvPr>
          <p:cNvSpPr/>
          <p:nvPr/>
        </p:nvSpPr>
        <p:spPr>
          <a:xfrm>
            <a:off x="4309030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A3B874E0-9967-C6A6-6056-A129454FB080}"/>
              </a:ext>
            </a:extLst>
          </p:cNvPr>
          <p:cNvSpPr/>
          <p:nvPr/>
        </p:nvSpPr>
        <p:spPr>
          <a:xfrm>
            <a:off x="5376000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CA395546-B8A3-A078-11EA-ED6E0DEA4D1A}"/>
              </a:ext>
            </a:extLst>
          </p:cNvPr>
          <p:cNvSpPr/>
          <p:nvPr/>
        </p:nvSpPr>
        <p:spPr>
          <a:xfrm>
            <a:off x="5402802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9C9F2218-6219-8F10-6818-F33DFF9430C5}"/>
              </a:ext>
            </a:extLst>
          </p:cNvPr>
          <p:cNvSpPr/>
          <p:nvPr/>
        </p:nvSpPr>
        <p:spPr>
          <a:xfrm>
            <a:off x="1376460" y="4502290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6C25B6E0-7E40-8DCD-A6F3-8F4928006046}"/>
              </a:ext>
            </a:extLst>
          </p:cNvPr>
          <p:cNvSpPr/>
          <p:nvPr/>
        </p:nvSpPr>
        <p:spPr>
          <a:xfrm>
            <a:off x="4277776" y="4502290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5D49E401-7ED3-7B11-AACC-ABE88C9E0ED9}"/>
              </a:ext>
            </a:extLst>
          </p:cNvPr>
          <p:cNvSpPr/>
          <p:nvPr/>
        </p:nvSpPr>
        <p:spPr>
          <a:xfrm>
            <a:off x="2354904" y="4502290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BE7A07B8-70EF-24B2-764F-CA0B60218C30}"/>
              </a:ext>
            </a:extLst>
          </p:cNvPr>
          <p:cNvSpPr/>
          <p:nvPr/>
        </p:nvSpPr>
        <p:spPr>
          <a:xfrm>
            <a:off x="3333348" y="4502290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E67AF4BC-6D72-8ADC-0377-3F7CE93F0DE4}"/>
              </a:ext>
            </a:extLst>
          </p:cNvPr>
          <p:cNvSpPr/>
          <p:nvPr/>
        </p:nvSpPr>
        <p:spPr>
          <a:xfrm>
            <a:off x="1376460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C17804C5-11E4-175A-6DBA-23C98271FE9A}"/>
              </a:ext>
            </a:extLst>
          </p:cNvPr>
          <p:cNvSpPr/>
          <p:nvPr/>
        </p:nvSpPr>
        <p:spPr>
          <a:xfrm>
            <a:off x="2337896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F72C7681-5F0E-16AC-208B-B7E020452E89}"/>
              </a:ext>
            </a:extLst>
          </p:cNvPr>
          <p:cNvSpPr/>
          <p:nvPr/>
        </p:nvSpPr>
        <p:spPr>
          <a:xfrm>
            <a:off x="1403262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B35A9BE0-A228-1B3E-A433-B822C745B04A}"/>
              </a:ext>
            </a:extLst>
          </p:cNvPr>
          <p:cNvSpPr/>
          <p:nvPr/>
        </p:nvSpPr>
        <p:spPr>
          <a:xfrm>
            <a:off x="2364698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4B1C3B43-DE1A-1C89-5DC2-FF2A12652EC7}"/>
              </a:ext>
            </a:extLst>
          </p:cNvPr>
          <p:cNvSpPr/>
          <p:nvPr/>
        </p:nvSpPr>
        <p:spPr>
          <a:xfrm>
            <a:off x="3316340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147F410F-8ED2-6D49-1411-B5ECF3CDA066}"/>
              </a:ext>
            </a:extLst>
          </p:cNvPr>
          <p:cNvSpPr/>
          <p:nvPr/>
        </p:nvSpPr>
        <p:spPr>
          <a:xfrm>
            <a:off x="3343142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C88BC2B1-8924-C6F6-6ECE-F74B812FD6D2}"/>
              </a:ext>
            </a:extLst>
          </p:cNvPr>
          <p:cNvSpPr/>
          <p:nvPr/>
        </p:nvSpPr>
        <p:spPr>
          <a:xfrm>
            <a:off x="5287518" y="4502290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354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B4C91F17-0F42-1468-0B84-B90EE372C7E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15" name="Flèche : pentagone 14">
              <a:extLst>
                <a:ext uri="{FF2B5EF4-FFF2-40B4-BE49-F238E27FC236}">
                  <a16:creationId xmlns:a16="http://schemas.microsoft.com/office/drawing/2014/main" id="{65DA28FC-965A-EDE3-673E-C5465BD4FA66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93F01297-1AF2-DFC9-C1B7-57480A42D4D8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3</a:t>
              </a: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F9759883-AB78-673F-9715-D3F17122181E}"/>
              </a:ext>
            </a:extLst>
          </p:cNvPr>
          <p:cNvSpPr txBox="1"/>
          <p:nvPr/>
        </p:nvSpPr>
        <p:spPr>
          <a:xfrm>
            <a:off x="2440378" y="1300622"/>
            <a:ext cx="7128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J’écris le nombre correspondant à la collection (ardoise, feuille…)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7A2A5CD4-2B74-0980-711E-A264D8BFBEB6}"/>
              </a:ext>
            </a:extLst>
          </p:cNvPr>
          <p:cNvSpPr/>
          <p:nvPr/>
        </p:nvSpPr>
        <p:spPr>
          <a:xfrm>
            <a:off x="933450" y="1818052"/>
            <a:ext cx="5630636" cy="471609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DFBB3CF-DF06-3CD0-DC9B-2BD30AB75AED}"/>
              </a:ext>
            </a:extLst>
          </p:cNvPr>
          <p:cNvSpPr/>
          <p:nvPr/>
        </p:nvSpPr>
        <p:spPr>
          <a:xfrm>
            <a:off x="7657858" y="2450871"/>
            <a:ext cx="3600000" cy="360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18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284AFF11-15E1-BB71-C546-5D956138F5E2}"/>
              </a:ext>
            </a:extLst>
          </p:cNvPr>
          <p:cNvSpPr/>
          <p:nvPr/>
        </p:nvSpPr>
        <p:spPr>
          <a:xfrm>
            <a:off x="1380912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60242DDB-20CD-F17F-CA15-B371ED3254E5}"/>
              </a:ext>
            </a:extLst>
          </p:cNvPr>
          <p:cNvSpPr/>
          <p:nvPr/>
        </p:nvSpPr>
        <p:spPr>
          <a:xfrm>
            <a:off x="2342348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328B8F9-16BD-C6E6-A2BB-FA08375552C2}"/>
              </a:ext>
            </a:extLst>
          </p:cNvPr>
          <p:cNvSpPr/>
          <p:nvPr/>
        </p:nvSpPr>
        <p:spPr>
          <a:xfrm>
            <a:off x="1407714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2AA0E712-5107-6801-087D-C1EBDE27E32D}"/>
              </a:ext>
            </a:extLst>
          </p:cNvPr>
          <p:cNvSpPr/>
          <p:nvPr/>
        </p:nvSpPr>
        <p:spPr>
          <a:xfrm>
            <a:off x="2369150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6A535087-1E7C-C6A5-8FDE-1BDDBD9716EB}"/>
              </a:ext>
            </a:extLst>
          </p:cNvPr>
          <p:cNvSpPr/>
          <p:nvPr/>
        </p:nvSpPr>
        <p:spPr>
          <a:xfrm>
            <a:off x="3320792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EEE87050-4E3A-5209-6BE4-7FD75D1587E8}"/>
              </a:ext>
            </a:extLst>
          </p:cNvPr>
          <p:cNvSpPr/>
          <p:nvPr/>
        </p:nvSpPr>
        <p:spPr>
          <a:xfrm>
            <a:off x="4282228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32D07BB0-C0F0-549D-3090-C05D6DE73E20}"/>
              </a:ext>
            </a:extLst>
          </p:cNvPr>
          <p:cNvSpPr/>
          <p:nvPr/>
        </p:nvSpPr>
        <p:spPr>
          <a:xfrm>
            <a:off x="3347594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E7A0A58A-3DEE-F63C-3B63-5402AAC183D9}"/>
              </a:ext>
            </a:extLst>
          </p:cNvPr>
          <p:cNvSpPr/>
          <p:nvPr/>
        </p:nvSpPr>
        <p:spPr>
          <a:xfrm>
            <a:off x="4309030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A3B874E0-9967-C6A6-6056-A129454FB080}"/>
              </a:ext>
            </a:extLst>
          </p:cNvPr>
          <p:cNvSpPr/>
          <p:nvPr/>
        </p:nvSpPr>
        <p:spPr>
          <a:xfrm>
            <a:off x="5376000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CA395546-B8A3-A078-11EA-ED6E0DEA4D1A}"/>
              </a:ext>
            </a:extLst>
          </p:cNvPr>
          <p:cNvSpPr/>
          <p:nvPr/>
        </p:nvSpPr>
        <p:spPr>
          <a:xfrm>
            <a:off x="5402802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9C9F2218-6219-8F10-6818-F33DFF9430C5}"/>
              </a:ext>
            </a:extLst>
          </p:cNvPr>
          <p:cNvSpPr/>
          <p:nvPr/>
        </p:nvSpPr>
        <p:spPr>
          <a:xfrm>
            <a:off x="1376460" y="4502290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6C25B6E0-7E40-8DCD-A6F3-8F4928006046}"/>
              </a:ext>
            </a:extLst>
          </p:cNvPr>
          <p:cNvSpPr/>
          <p:nvPr/>
        </p:nvSpPr>
        <p:spPr>
          <a:xfrm>
            <a:off x="4277776" y="4502290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5D49E401-7ED3-7B11-AACC-ABE88C9E0ED9}"/>
              </a:ext>
            </a:extLst>
          </p:cNvPr>
          <p:cNvSpPr/>
          <p:nvPr/>
        </p:nvSpPr>
        <p:spPr>
          <a:xfrm>
            <a:off x="2354904" y="4502290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BE7A07B8-70EF-24B2-764F-CA0B60218C30}"/>
              </a:ext>
            </a:extLst>
          </p:cNvPr>
          <p:cNvSpPr/>
          <p:nvPr/>
        </p:nvSpPr>
        <p:spPr>
          <a:xfrm>
            <a:off x="3333348" y="4502290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E67AF4BC-6D72-8ADC-0377-3F7CE93F0DE4}"/>
              </a:ext>
            </a:extLst>
          </p:cNvPr>
          <p:cNvSpPr/>
          <p:nvPr/>
        </p:nvSpPr>
        <p:spPr>
          <a:xfrm>
            <a:off x="1376460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C17804C5-11E4-175A-6DBA-23C98271FE9A}"/>
              </a:ext>
            </a:extLst>
          </p:cNvPr>
          <p:cNvSpPr/>
          <p:nvPr/>
        </p:nvSpPr>
        <p:spPr>
          <a:xfrm>
            <a:off x="2337896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F72C7681-5F0E-16AC-208B-B7E020452E89}"/>
              </a:ext>
            </a:extLst>
          </p:cNvPr>
          <p:cNvSpPr/>
          <p:nvPr/>
        </p:nvSpPr>
        <p:spPr>
          <a:xfrm>
            <a:off x="1403262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B35A9BE0-A228-1B3E-A433-B822C745B04A}"/>
              </a:ext>
            </a:extLst>
          </p:cNvPr>
          <p:cNvSpPr/>
          <p:nvPr/>
        </p:nvSpPr>
        <p:spPr>
          <a:xfrm>
            <a:off x="2364698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4B1C3B43-DE1A-1C89-5DC2-FF2A12652EC7}"/>
              </a:ext>
            </a:extLst>
          </p:cNvPr>
          <p:cNvSpPr/>
          <p:nvPr/>
        </p:nvSpPr>
        <p:spPr>
          <a:xfrm>
            <a:off x="3316340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147F410F-8ED2-6D49-1411-B5ECF3CDA066}"/>
              </a:ext>
            </a:extLst>
          </p:cNvPr>
          <p:cNvSpPr/>
          <p:nvPr/>
        </p:nvSpPr>
        <p:spPr>
          <a:xfrm>
            <a:off x="3343142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C88BC2B1-8924-C6F6-6ECE-F74B812FD6D2}"/>
              </a:ext>
            </a:extLst>
          </p:cNvPr>
          <p:cNvSpPr/>
          <p:nvPr/>
        </p:nvSpPr>
        <p:spPr>
          <a:xfrm>
            <a:off x="5287518" y="4502290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697C177E-2365-0AB1-710A-8D74218B1988}"/>
              </a:ext>
            </a:extLst>
          </p:cNvPr>
          <p:cNvSpPr/>
          <p:nvPr/>
        </p:nvSpPr>
        <p:spPr>
          <a:xfrm>
            <a:off x="1403262" y="5518220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0FA296D-7A84-7759-C52A-6A1E6C48166D}"/>
              </a:ext>
            </a:extLst>
          </p:cNvPr>
          <p:cNvSpPr/>
          <p:nvPr/>
        </p:nvSpPr>
        <p:spPr>
          <a:xfrm>
            <a:off x="2381706" y="5518220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1434C018-6D49-0A0C-7C93-3EEB564E8C99}"/>
              </a:ext>
            </a:extLst>
          </p:cNvPr>
          <p:cNvSpPr/>
          <p:nvPr/>
        </p:nvSpPr>
        <p:spPr>
          <a:xfrm>
            <a:off x="3360150" y="5518220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767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B4C91F17-0F42-1468-0B84-B90EE372C7E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15" name="Flèche : pentagone 14">
              <a:extLst>
                <a:ext uri="{FF2B5EF4-FFF2-40B4-BE49-F238E27FC236}">
                  <a16:creationId xmlns:a16="http://schemas.microsoft.com/office/drawing/2014/main" id="{65DA28FC-965A-EDE3-673E-C5465BD4FA66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93F01297-1AF2-DFC9-C1B7-57480A42D4D8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3</a:t>
              </a: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F9759883-AB78-673F-9715-D3F17122181E}"/>
              </a:ext>
            </a:extLst>
          </p:cNvPr>
          <p:cNvSpPr txBox="1"/>
          <p:nvPr/>
        </p:nvSpPr>
        <p:spPr>
          <a:xfrm>
            <a:off x="2440378" y="1300622"/>
            <a:ext cx="7128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J’écris le nombre correspondant à la collection (ardoise, feuille…)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7A2A5CD4-2B74-0980-711E-A264D8BFBEB6}"/>
              </a:ext>
            </a:extLst>
          </p:cNvPr>
          <p:cNvSpPr/>
          <p:nvPr/>
        </p:nvSpPr>
        <p:spPr>
          <a:xfrm>
            <a:off x="933450" y="1818052"/>
            <a:ext cx="5630636" cy="471609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DFBB3CF-DF06-3CD0-DC9B-2BD30AB75AED}"/>
              </a:ext>
            </a:extLst>
          </p:cNvPr>
          <p:cNvSpPr/>
          <p:nvPr/>
        </p:nvSpPr>
        <p:spPr>
          <a:xfrm>
            <a:off x="7657858" y="2450871"/>
            <a:ext cx="3600000" cy="360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10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284AFF11-15E1-BB71-C546-5D956138F5E2}"/>
              </a:ext>
            </a:extLst>
          </p:cNvPr>
          <p:cNvSpPr/>
          <p:nvPr/>
        </p:nvSpPr>
        <p:spPr>
          <a:xfrm>
            <a:off x="1380912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60242DDB-20CD-F17F-CA15-B371ED3254E5}"/>
              </a:ext>
            </a:extLst>
          </p:cNvPr>
          <p:cNvSpPr/>
          <p:nvPr/>
        </p:nvSpPr>
        <p:spPr>
          <a:xfrm>
            <a:off x="2342348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328B8F9-16BD-C6E6-A2BB-FA08375552C2}"/>
              </a:ext>
            </a:extLst>
          </p:cNvPr>
          <p:cNvSpPr/>
          <p:nvPr/>
        </p:nvSpPr>
        <p:spPr>
          <a:xfrm>
            <a:off x="1407714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2AA0E712-5107-6801-087D-C1EBDE27E32D}"/>
              </a:ext>
            </a:extLst>
          </p:cNvPr>
          <p:cNvSpPr/>
          <p:nvPr/>
        </p:nvSpPr>
        <p:spPr>
          <a:xfrm>
            <a:off x="2369150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6A535087-1E7C-C6A5-8FDE-1BDDBD9716EB}"/>
              </a:ext>
            </a:extLst>
          </p:cNvPr>
          <p:cNvSpPr/>
          <p:nvPr/>
        </p:nvSpPr>
        <p:spPr>
          <a:xfrm>
            <a:off x="3320792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EEE87050-4E3A-5209-6BE4-7FD75D1587E8}"/>
              </a:ext>
            </a:extLst>
          </p:cNvPr>
          <p:cNvSpPr/>
          <p:nvPr/>
        </p:nvSpPr>
        <p:spPr>
          <a:xfrm>
            <a:off x="4282228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32D07BB0-C0F0-549D-3090-C05D6DE73E20}"/>
              </a:ext>
            </a:extLst>
          </p:cNvPr>
          <p:cNvSpPr/>
          <p:nvPr/>
        </p:nvSpPr>
        <p:spPr>
          <a:xfrm>
            <a:off x="3347594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E7A0A58A-3DEE-F63C-3B63-5402AAC183D9}"/>
              </a:ext>
            </a:extLst>
          </p:cNvPr>
          <p:cNvSpPr/>
          <p:nvPr/>
        </p:nvSpPr>
        <p:spPr>
          <a:xfrm>
            <a:off x="4309030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A3B874E0-9967-C6A6-6056-A129454FB080}"/>
              </a:ext>
            </a:extLst>
          </p:cNvPr>
          <p:cNvSpPr/>
          <p:nvPr/>
        </p:nvSpPr>
        <p:spPr>
          <a:xfrm>
            <a:off x="5376000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CA395546-B8A3-A078-11EA-ED6E0DEA4D1A}"/>
              </a:ext>
            </a:extLst>
          </p:cNvPr>
          <p:cNvSpPr/>
          <p:nvPr/>
        </p:nvSpPr>
        <p:spPr>
          <a:xfrm>
            <a:off x="5402802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E67AF4BC-6D72-8ADC-0377-3F7CE93F0DE4}"/>
              </a:ext>
            </a:extLst>
          </p:cNvPr>
          <p:cNvSpPr/>
          <p:nvPr/>
        </p:nvSpPr>
        <p:spPr>
          <a:xfrm>
            <a:off x="1376460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C17804C5-11E4-175A-6DBA-23C98271FE9A}"/>
              </a:ext>
            </a:extLst>
          </p:cNvPr>
          <p:cNvSpPr/>
          <p:nvPr/>
        </p:nvSpPr>
        <p:spPr>
          <a:xfrm>
            <a:off x="2337896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F72C7681-5F0E-16AC-208B-B7E020452E89}"/>
              </a:ext>
            </a:extLst>
          </p:cNvPr>
          <p:cNvSpPr/>
          <p:nvPr/>
        </p:nvSpPr>
        <p:spPr>
          <a:xfrm>
            <a:off x="1403262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B35A9BE0-A228-1B3E-A433-B822C745B04A}"/>
              </a:ext>
            </a:extLst>
          </p:cNvPr>
          <p:cNvSpPr/>
          <p:nvPr/>
        </p:nvSpPr>
        <p:spPr>
          <a:xfrm>
            <a:off x="2364698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4B1C3B43-DE1A-1C89-5DC2-FF2A12652EC7}"/>
              </a:ext>
            </a:extLst>
          </p:cNvPr>
          <p:cNvSpPr/>
          <p:nvPr/>
        </p:nvSpPr>
        <p:spPr>
          <a:xfrm>
            <a:off x="3316340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147F410F-8ED2-6D49-1411-B5ECF3CDA066}"/>
              </a:ext>
            </a:extLst>
          </p:cNvPr>
          <p:cNvSpPr/>
          <p:nvPr/>
        </p:nvSpPr>
        <p:spPr>
          <a:xfrm>
            <a:off x="3343142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988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B4C91F17-0F42-1468-0B84-B90EE372C7E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15" name="Flèche : pentagone 14">
              <a:extLst>
                <a:ext uri="{FF2B5EF4-FFF2-40B4-BE49-F238E27FC236}">
                  <a16:creationId xmlns:a16="http://schemas.microsoft.com/office/drawing/2014/main" id="{65DA28FC-965A-EDE3-673E-C5465BD4FA66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93F01297-1AF2-DFC9-C1B7-57480A42D4D8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3</a:t>
              </a: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F9759883-AB78-673F-9715-D3F17122181E}"/>
              </a:ext>
            </a:extLst>
          </p:cNvPr>
          <p:cNvSpPr txBox="1"/>
          <p:nvPr/>
        </p:nvSpPr>
        <p:spPr>
          <a:xfrm>
            <a:off x="2440378" y="1300622"/>
            <a:ext cx="7128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J’écris le nombre correspondant à la collection (ardoise, feuille…)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7A2A5CD4-2B74-0980-711E-A264D8BFBEB6}"/>
              </a:ext>
            </a:extLst>
          </p:cNvPr>
          <p:cNvSpPr/>
          <p:nvPr/>
        </p:nvSpPr>
        <p:spPr>
          <a:xfrm>
            <a:off x="933450" y="1818052"/>
            <a:ext cx="5630636" cy="471609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DFBB3CF-DF06-3CD0-DC9B-2BD30AB75AED}"/>
              </a:ext>
            </a:extLst>
          </p:cNvPr>
          <p:cNvSpPr/>
          <p:nvPr/>
        </p:nvSpPr>
        <p:spPr>
          <a:xfrm>
            <a:off x="7657858" y="2450871"/>
            <a:ext cx="3600000" cy="360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19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284AFF11-15E1-BB71-C546-5D956138F5E2}"/>
              </a:ext>
            </a:extLst>
          </p:cNvPr>
          <p:cNvSpPr/>
          <p:nvPr/>
        </p:nvSpPr>
        <p:spPr>
          <a:xfrm>
            <a:off x="1380912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60242DDB-20CD-F17F-CA15-B371ED3254E5}"/>
              </a:ext>
            </a:extLst>
          </p:cNvPr>
          <p:cNvSpPr/>
          <p:nvPr/>
        </p:nvSpPr>
        <p:spPr>
          <a:xfrm>
            <a:off x="2342348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328B8F9-16BD-C6E6-A2BB-FA08375552C2}"/>
              </a:ext>
            </a:extLst>
          </p:cNvPr>
          <p:cNvSpPr/>
          <p:nvPr/>
        </p:nvSpPr>
        <p:spPr>
          <a:xfrm>
            <a:off x="1407714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2AA0E712-5107-6801-087D-C1EBDE27E32D}"/>
              </a:ext>
            </a:extLst>
          </p:cNvPr>
          <p:cNvSpPr/>
          <p:nvPr/>
        </p:nvSpPr>
        <p:spPr>
          <a:xfrm>
            <a:off x="2369150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6A535087-1E7C-C6A5-8FDE-1BDDBD9716EB}"/>
              </a:ext>
            </a:extLst>
          </p:cNvPr>
          <p:cNvSpPr/>
          <p:nvPr/>
        </p:nvSpPr>
        <p:spPr>
          <a:xfrm>
            <a:off x="3320792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EEE87050-4E3A-5209-6BE4-7FD75D1587E8}"/>
              </a:ext>
            </a:extLst>
          </p:cNvPr>
          <p:cNvSpPr/>
          <p:nvPr/>
        </p:nvSpPr>
        <p:spPr>
          <a:xfrm>
            <a:off x="4282228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32D07BB0-C0F0-549D-3090-C05D6DE73E20}"/>
              </a:ext>
            </a:extLst>
          </p:cNvPr>
          <p:cNvSpPr/>
          <p:nvPr/>
        </p:nvSpPr>
        <p:spPr>
          <a:xfrm>
            <a:off x="3347594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E7A0A58A-3DEE-F63C-3B63-5402AAC183D9}"/>
              </a:ext>
            </a:extLst>
          </p:cNvPr>
          <p:cNvSpPr/>
          <p:nvPr/>
        </p:nvSpPr>
        <p:spPr>
          <a:xfrm>
            <a:off x="4309030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A3B874E0-9967-C6A6-6056-A129454FB080}"/>
              </a:ext>
            </a:extLst>
          </p:cNvPr>
          <p:cNvSpPr/>
          <p:nvPr/>
        </p:nvSpPr>
        <p:spPr>
          <a:xfrm>
            <a:off x="5376000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CA395546-B8A3-A078-11EA-ED6E0DEA4D1A}"/>
              </a:ext>
            </a:extLst>
          </p:cNvPr>
          <p:cNvSpPr/>
          <p:nvPr/>
        </p:nvSpPr>
        <p:spPr>
          <a:xfrm>
            <a:off x="5402802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E67AF4BC-6D72-8ADC-0377-3F7CE93F0DE4}"/>
              </a:ext>
            </a:extLst>
          </p:cNvPr>
          <p:cNvSpPr/>
          <p:nvPr/>
        </p:nvSpPr>
        <p:spPr>
          <a:xfrm>
            <a:off x="1376460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C17804C5-11E4-175A-6DBA-23C98271FE9A}"/>
              </a:ext>
            </a:extLst>
          </p:cNvPr>
          <p:cNvSpPr/>
          <p:nvPr/>
        </p:nvSpPr>
        <p:spPr>
          <a:xfrm>
            <a:off x="2337896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F72C7681-5F0E-16AC-208B-B7E020452E89}"/>
              </a:ext>
            </a:extLst>
          </p:cNvPr>
          <p:cNvSpPr/>
          <p:nvPr/>
        </p:nvSpPr>
        <p:spPr>
          <a:xfrm>
            <a:off x="1403262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B35A9BE0-A228-1B3E-A433-B822C745B04A}"/>
              </a:ext>
            </a:extLst>
          </p:cNvPr>
          <p:cNvSpPr/>
          <p:nvPr/>
        </p:nvSpPr>
        <p:spPr>
          <a:xfrm>
            <a:off x="2364698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4B1C3B43-DE1A-1C89-5DC2-FF2A12652EC7}"/>
              </a:ext>
            </a:extLst>
          </p:cNvPr>
          <p:cNvSpPr/>
          <p:nvPr/>
        </p:nvSpPr>
        <p:spPr>
          <a:xfrm>
            <a:off x="3316340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147F410F-8ED2-6D49-1411-B5ECF3CDA066}"/>
              </a:ext>
            </a:extLst>
          </p:cNvPr>
          <p:cNvSpPr/>
          <p:nvPr/>
        </p:nvSpPr>
        <p:spPr>
          <a:xfrm>
            <a:off x="3343142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4F8F73A3-60C8-5CC4-5FE6-C4EF0127166A}"/>
              </a:ext>
            </a:extLst>
          </p:cNvPr>
          <p:cNvSpPr/>
          <p:nvPr/>
        </p:nvSpPr>
        <p:spPr>
          <a:xfrm>
            <a:off x="4309030" y="4462981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82212336-4339-56D8-A3F9-78FB1576AB7E}"/>
              </a:ext>
            </a:extLst>
          </p:cNvPr>
          <p:cNvSpPr/>
          <p:nvPr/>
        </p:nvSpPr>
        <p:spPr>
          <a:xfrm>
            <a:off x="4335832" y="5331079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CE43CE46-62B4-5494-51BE-3F96BA6D2A64}"/>
              </a:ext>
            </a:extLst>
          </p:cNvPr>
          <p:cNvSpPr/>
          <p:nvPr/>
        </p:nvSpPr>
        <p:spPr>
          <a:xfrm>
            <a:off x="5402802" y="4462981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31E37745-D4A0-4E53-AA0D-15350D4C1EF3}"/>
              </a:ext>
            </a:extLst>
          </p:cNvPr>
          <p:cNvSpPr/>
          <p:nvPr/>
        </p:nvSpPr>
        <p:spPr>
          <a:xfrm>
            <a:off x="1403262" y="4462981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F8F14B40-DDF3-FC71-1E5C-F08F5706E4B6}"/>
              </a:ext>
            </a:extLst>
          </p:cNvPr>
          <p:cNvSpPr/>
          <p:nvPr/>
        </p:nvSpPr>
        <p:spPr>
          <a:xfrm>
            <a:off x="2364698" y="4462981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2D4B6145-BFEF-EB93-D9FB-5F0EEA8DC23E}"/>
              </a:ext>
            </a:extLst>
          </p:cNvPr>
          <p:cNvSpPr/>
          <p:nvPr/>
        </p:nvSpPr>
        <p:spPr>
          <a:xfrm>
            <a:off x="1430064" y="5331079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ADC91423-E0F3-523A-2389-4FCE70BCF552}"/>
              </a:ext>
            </a:extLst>
          </p:cNvPr>
          <p:cNvSpPr/>
          <p:nvPr/>
        </p:nvSpPr>
        <p:spPr>
          <a:xfrm>
            <a:off x="2391500" y="5331079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17242B49-CDE4-2A14-59F0-5E352E0FDFF5}"/>
              </a:ext>
            </a:extLst>
          </p:cNvPr>
          <p:cNvSpPr/>
          <p:nvPr/>
        </p:nvSpPr>
        <p:spPr>
          <a:xfrm>
            <a:off x="3343142" y="4462981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28859B83-BDC8-E990-8FAC-7FCEC775A3DA}"/>
              </a:ext>
            </a:extLst>
          </p:cNvPr>
          <p:cNvSpPr/>
          <p:nvPr/>
        </p:nvSpPr>
        <p:spPr>
          <a:xfrm>
            <a:off x="3369944" y="5331079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77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B4C91F17-0F42-1468-0B84-B90EE372C7E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15" name="Flèche : pentagone 14">
              <a:extLst>
                <a:ext uri="{FF2B5EF4-FFF2-40B4-BE49-F238E27FC236}">
                  <a16:creationId xmlns:a16="http://schemas.microsoft.com/office/drawing/2014/main" id="{65DA28FC-965A-EDE3-673E-C5465BD4FA66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93F01297-1AF2-DFC9-C1B7-57480A42D4D8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3</a:t>
              </a: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F9759883-AB78-673F-9715-D3F17122181E}"/>
              </a:ext>
            </a:extLst>
          </p:cNvPr>
          <p:cNvSpPr txBox="1"/>
          <p:nvPr/>
        </p:nvSpPr>
        <p:spPr>
          <a:xfrm>
            <a:off x="2440378" y="1300622"/>
            <a:ext cx="7128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J’écris le nombre correspondant à la collection (ardoise, feuille…)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7A2A5CD4-2B74-0980-711E-A264D8BFBEB6}"/>
              </a:ext>
            </a:extLst>
          </p:cNvPr>
          <p:cNvSpPr/>
          <p:nvPr/>
        </p:nvSpPr>
        <p:spPr>
          <a:xfrm>
            <a:off x="933450" y="1818052"/>
            <a:ext cx="5630636" cy="471609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DFBB3CF-DF06-3CD0-DC9B-2BD30AB75AED}"/>
              </a:ext>
            </a:extLst>
          </p:cNvPr>
          <p:cNvSpPr/>
          <p:nvPr/>
        </p:nvSpPr>
        <p:spPr>
          <a:xfrm>
            <a:off x="7657858" y="2450871"/>
            <a:ext cx="3600000" cy="360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13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284AFF11-15E1-BB71-C546-5D956138F5E2}"/>
              </a:ext>
            </a:extLst>
          </p:cNvPr>
          <p:cNvSpPr/>
          <p:nvPr/>
        </p:nvSpPr>
        <p:spPr>
          <a:xfrm>
            <a:off x="1380912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60242DDB-20CD-F17F-CA15-B371ED3254E5}"/>
              </a:ext>
            </a:extLst>
          </p:cNvPr>
          <p:cNvSpPr/>
          <p:nvPr/>
        </p:nvSpPr>
        <p:spPr>
          <a:xfrm>
            <a:off x="2342348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328B8F9-16BD-C6E6-A2BB-FA08375552C2}"/>
              </a:ext>
            </a:extLst>
          </p:cNvPr>
          <p:cNvSpPr/>
          <p:nvPr/>
        </p:nvSpPr>
        <p:spPr>
          <a:xfrm>
            <a:off x="1407714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2AA0E712-5107-6801-087D-C1EBDE27E32D}"/>
              </a:ext>
            </a:extLst>
          </p:cNvPr>
          <p:cNvSpPr/>
          <p:nvPr/>
        </p:nvSpPr>
        <p:spPr>
          <a:xfrm>
            <a:off x="2369150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6A535087-1E7C-C6A5-8FDE-1BDDBD9716EB}"/>
              </a:ext>
            </a:extLst>
          </p:cNvPr>
          <p:cNvSpPr/>
          <p:nvPr/>
        </p:nvSpPr>
        <p:spPr>
          <a:xfrm>
            <a:off x="3320792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EEE87050-4E3A-5209-6BE4-7FD75D1587E8}"/>
              </a:ext>
            </a:extLst>
          </p:cNvPr>
          <p:cNvSpPr/>
          <p:nvPr/>
        </p:nvSpPr>
        <p:spPr>
          <a:xfrm>
            <a:off x="4282228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32D07BB0-C0F0-549D-3090-C05D6DE73E20}"/>
              </a:ext>
            </a:extLst>
          </p:cNvPr>
          <p:cNvSpPr/>
          <p:nvPr/>
        </p:nvSpPr>
        <p:spPr>
          <a:xfrm>
            <a:off x="3347594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E7A0A58A-3DEE-F63C-3B63-5402AAC183D9}"/>
              </a:ext>
            </a:extLst>
          </p:cNvPr>
          <p:cNvSpPr/>
          <p:nvPr/>
        </p:nvSpPr>
        <p:spPr>
          <a:xfrm>
            <a:off x="4309030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A3B874E0-9967-C6A6-6056-A129454FB080}"/>
              </a:ext>
            </a:extLst>
          </p:cNvPr>
          <p:cNvSpPr/>
          <p:nvPr/>
        </p:nvSpPr>
        <p:spPr>
          <a:xfrm>
            <a:off x="5376000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CA395546-B8A3-A078-11EA-ED6E0DEA4D1A}"/>
              </a:ext>
            </a:extLst>
          </p:cNvPr>
          <p:cNvSpPr/>
          <p:nvPr/>
        </p:nvSpPr>
        <p:spPr>
          <a:xfrm>
            <a:off x="5402802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E67AF4BC-6D72-8ADC-0377-3F7CE93F0DE4}"/>
              </a:ext>
            </a:extLst>
          </p:cNvPr>
          <p:cNvSpPr/>
          <p:nvPr/>
        </p:nvSpPr>
        <p:spPr>
          <a:xfrm>
            <a:off x="1376460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C17804C5-11E4-175A-6DBA-23C98271FE9A}"/>
              </a:ext>
            </a:extLst>
          </p:cNvPr>
          <p:cNvSpPr/>
          <p:nvPr/>
        </p:nvSpPr>
        <p:spPr>
          <a:xfrm>
            <a:off x="2337896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F72C7681-5F0E-16AC-208B-B7E020452E89}"/>
              </a:ext>
            </a:extLst>
          </p:cNvPr>
          <p:cNvSpPr/>
          <p:nvPr/>
        </p:nvSpPr>
        <p:spPr>
          <a:xfrm>
            <a:off x="1403262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B35A9BE0-A228-1B3E-A433-B822C745B04A}"/>
              </a:ext>
            </a:extLst>
          </p:cNvPr>
          <p:cNvSpPr/>
          <p:nvPr/>
        </p:nvSpPr>
        <p:spPr>
          <a:xfrm>
            <a:off x="2364698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4B1C3B43-DE1A-1C89-5DC2-FF2A12652EC7}"/>
              </a:ext>
            </a:extLst>
          </p:cNvPr>
          <p:cNvSpPr/>
          <p:nvPr/>
        </p:nvSpPr>
        <p:spPr>
          <a:xfrm>
            <a:off x="3316340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147F410F-8ED2-6D49-1411-B5ECF3CDA066}"/>
              </a:ext>
            </a:extLst>
          </p:cNvPr>
          <p:cNvSpPr/>
          <p:nvPr/>
        </p:nvSpPr>
        <p:spPr>
          <a:xfrm>
            <a:off x="3343142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31E37745-D4A0-4E53-AA0D-15350D4C1EF3}"/>
              </a:ext>
            </a:extLst>
          </p:cNvPr>
          <p:cNvSpPr/>
          <p:nvPr/>
        </p:nvSpPr>
        <p:spPr>
          <a:xfrm>
            <a:off x="1403262" y="4462981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F8F14B40-DDF3-FC71-1E5C-F08F5706E4B6}"/>
              </a:ext>
            </a:extLst>
          </p:cNvPr>
          <p:cNvSpPr/>
          <p:nvPr/>
        </p:nvSpPr>
        <p:spPr>
          <a:xfrm>
            <a:off x="2364698" y="4462981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17242B49-CDE4-2A14-59F0-5E352E0FDFF5}"/>
              </a:ext>
            </a:extLst>
          </p:cNvPr>
          <p:cNvSpPr/>
          <p:nvPr/>
        </p:nvSpPr>
        <p:spPr>
          <a:xfrm>
            <a:off x="3343142" y="4462981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943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B4C91F17-0F42-1468-0B84-B90EE372C7E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15" name="Flèche : pentagone 14">
              <a:extLst>
                <a:ext uri="{FF2B5EF4-FFF2-40B4-BE49-F238E27FC236}">
                  <a16:creationId xmlns:a16="http://schemas.microsoft.com/office/drawing/2014/main" id="{65DA28FC-965A-EDE3-673E-C5465BD4FA66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93F01297-1AF2-DFC9-C1B7-57480A42D4D8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3</a:t>
              </a: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F9759883-AB78-673F-9715-D3F17122181E}"/>
              </a:ext>
            </a:extLst>
          </p:cNvPr>
          <p:cNvSpPr txBox="1"/>
          <p:nvPr/>
        </p:nvSpPr>
        <p:spPr>
          <a:xfrm>
            <a:off x="2440378" y="1300622"/>
            <a:ext cx="7128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J’écris le nombre correspondant à la collection (ardoise, feuille…)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7A2A5CD4-2B74-0980-711E-A264D8BFBEB6}"/>
              </a:ext>
            </a:extLst>
          </p:cNvPr>
          <p:cNvSpPr/>
          <p:nvPr/>
        </p:nvSpPr>
        <p:spPr>
          <a:xfrm>
            <a:off x="933450" y="1818052"/>
            <a:ext cx="5630636" cy="471609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DFBB3CF-DF06-3CD0-DC9B-2BD30AB75AED}"/>
              </a:ext>
            </a:extLst>
          </p:cNvPr>
          <p:cNvSpPr/>
          <p:nvPr/>
        </p:nvSpPr>
        <p:spPr>
          <a:xfrm>
            <a:off x="7657858" y="2450871"/>
            <a:ext cx="3600000" cy="360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11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284AFF11-15E1-BB71-C546-5D956138F5E2}"/>
              </a:ext>
            </a:extLst>
          </p:cNvPr>
          <p:cNvSpPr/>
          <p:nvPr/>
        </p:nvSpPr>
        <p:spPr>
          <a:xfrm>
            <a:off x="1380912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60242DDB-20CD-F17F-CA15-B371ED3254E5}"/>
              </a:ext>
            </a:extLst>
          </p:cNvPr>
          <p:cNvSpPr/>
          <p:nvPr/>
        </p:nvSpPr>
        <p:spPr>
          <a:xfrm>
            <a:off x="2342348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328B8F9-16BD-C6E6-A2BB-FA08375552C2}"/>
              </a:ext>
            </a:extLst>
          </p:cNvPr>
          <p:cNvSpPr/>
          <p:nvPr/>
        </p:nvSpPr>
        <p:spPr>
          <a:xfrm>
            <a:off x="1407714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2AA0E712-5107-6801-087D-C1EBDE27E32D}"/>
              </a:ext>
            </a:extLst>
          </p:cNvPr>
          <p:cNvSpPr/>
          <p:nvPr/>
        </p:nvSpPr>
        <p:spPr>
          <a:xfrm>
            <a:off x="2369150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6A535087-1E7C-C6A5-8FDE-1BDDBD9716EB}"/>
              </a:ext>
            </a:extLst>
          </p:cNvPr>
          <p:cNvSpPr/>
          <p:nvPr/>
        </p:nvSpPr>
        <p:spPr>
          <a:xfrm>
            <a:off x="3320792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EEE87050-4E3A-5209-6BE4-7FD75D1587E8}"/>
              </a:ext>
            </a:extLst>
          </p:cNvPr>
          <p:cNvSpPr/>
          <p:nvPr/>
        </p:nvSpPr>
        <p:spPr>
          <a:xfrm>
            <a:off x="4282228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32D07BB0-C0F0-549D-3090-C05D6DE73E20}"/>
              </a:ext>
            </a:extLst>
          </p:cNvPr>
          <p:cNvSpPr/>
          <p:nvPr/>
        </p:nvSpPr>
        <p:spPr>
          <a:xfrm>
            <a:off x="3347594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E7A0A58A-3DEE-F63C-3B63-5402AAC183D9}"/>
              </a:ext>
            </a:extLst>
          </p:cNvPr>
          <p:cNvSpPr/>
          <p:nvPr/>
        </p:nvSpPr>
        <p:spPr>
          <a:xfrm>
            <a:off x="4309030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A3B874E0-9967-C6A6-6056-A129454FB080}"/>
              </a:ext>
            </a:extLst>
          </p:cNvPr>
          <p:cNvSpPr/>
          <p:nvPr/>
        </p:nvSpPr>
        <p:spPr>
          <a:xfrm>
            <a:off x="5376000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CA395546-B8A3-A078-11EA-ED6E0DEA4D1A}"/>
              </a:ext>
            </a:extLst>
          </p:cNvPr>
          <p:cNvSpPr/>
          <p:nvPr/>
        </p:nvSpPr>
        <p:spPr>
          <a:xfrm>
            <a:off x="5402802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E67AF4BC-6D72-8ADC-0377-3F7CE93F0DE4}"/>
              </a:ext>
            </a:extLst>
          </p:cNvPr>
          <p:cNvSpPr/>
          <p:nvPr/>
        </p:nvSpPr>
        <p:spPr>
          <a:xfrm>
            <a:off x="1376460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C17804C5-11E4-175A-6DBA-23C98271FE9A}"/>
              </a:ext>
            </a:extLst>
          </p:cNvPr>
          <p:cNvSpPr/>
          <p:nvPr/>
        </p:nvSpPr>
        <p:spPr>
          <a:xfrm>
            <a:off x="2337896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F72C7681-5F0E-16AC-208B-B7E020452E89}"/>
              </a:ext>
            </a:extLst>
          </p:cNvPr>
          <p:cNvSpPr/>
          <p:nvPr/>
        </p:nvSpPr>
        <p:spPr>
          <a:xfrm>
            <a:off x="1403262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B35A9BE0-A228-1B3E-A433-B822C745B04A}"/>
              </a:ext>
            </a:extLst>
          </p:cNvPr>
          <p:cNvSpPr/>
          <p:nvPr/>
        </p:nvSpPr>
        <p:spPr>
          <a:xfrm>
            <a:off x="2364698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4B1C3B43-DE1A-1C89-5DC2-FF2A12652EC7}"/>
              </a:ext>
            </a:extLst>
          </p:cNvPr>
          <p:cNvSpPr/>
          <p:nvPr/>
        </p:nvSpPr>
        <p:spPr>
          <a:xfrm>
            <a:off x="3316340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147F410F-8ED2-6D49-1411-B5ECF3CDA066}"/>
              </a:ext>
            </a:extLst>
          </p:cNvPr>
          <p:cNvSpPr/>
          <p:nvPr/>
        </p:nvSpPr>
        <p:spPr>
          <a:xfrm>
            <a:off x="3343142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31E37745-D4A0-4E53-AA0D-15350D4C1EF3}"/>
              </a:ext>
            </a:extLst>
          </p:cNvPr>
          <p:cNvSpPr/>
          <p:nvPr/>
        </p:nvSpPr>
        <p:spPr>
          <a:xfrm>
            <a:off x="1403262" y="4462981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84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B4C91F17-0F42-1468-0B84-B90EE372C7E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15" name="Flèche : pentagone 14">
              <a:extLst>
                <a:ext uri="{FF2B5EF4-FFF2-40B4-BE49-F238E27FC236}">
                  <a16:creationId xmlns:a16="http://schemas.microsoft.com/office/drawing/2014/main" id="{65DA28FC-965A-EDE3-673E-C5465BD4FA66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93F01297-1AF2-DFC9-C1B7-57480A42D4D8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3</a:t>
              </a: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F9759883-AB78-673F-9715-D3F17122181E}"/>
              </a:ext>
            </a:extLst>
          </p:cNvPr>
          <p:cNvSpPr txBox="1"/>
          <p:nvPr/>
        </p:nvSpPr>
        <p:spPr>
          <a:xfrm>
            <a:off x="2440378" y="1300622"/>
            <a:ext cx="7128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J’écris le nombre correspondant à la collection (ardoise, feuille…)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7A2A5CD4-2B74-0980-711E-A264D8BFBEB6}"/>
              </a:ext>
            </a:extLst>
          </p:cNvPr>
          <p:cNvSpPr/>
          <p:nvPr/>
        </p:nvSpPr>
        <p:spPr>
          <a:xfrm>
            <a:off x="933450" y="1818052"/>
            <a:ext cx="5630636" cy="471609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DFBB3CF-DF06-3CD0-DC9B-2BD30AB75AED}"/>
              </a:ext>
            </a:extLst>
          </p:cNvPr>
          <p:cNvSpPr/>
          <p:nvPr/>
        </p:nvSpPr>
        <p:spPr>
          <a:xfrm>
            <a:off x="7657858" y="2450871"/>
            <a:ext cx="3600000" cy="360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17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284AFF11-15E1-BB71-C546-5D956138F5E2}"/>
              </a:ext>
            </a:extLst>
          </p:cNvPr>
          <p:cNvSpPr/>
          <p:nvPr/>
        </p:nvSpPr>
        <p:spPr>
          <a:xfrm>
            <a:off x="1380912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60242DDB-20CD-F17F-CA15-B371ED3254E5}"/>
              </a:ext>
            </a:extLst>
          </p:cNvPr>
          <p:cNvSpPr/>
          <p:nvPr/>
        </p:nvSpPr>
        <p:spPr>
          <a:xfrm>
            <a:off x="2342348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328B8F9-16BD-C6E6-A2BB-FA08375552C2}"/>
              </a:ext>
            </a:extLst>
          </p:cNvPr>
          <p:cNvSpPr/>
          <p:nvPr/>
        </p:nvSpPr>
        <p:spPr>
          <a:xfrm>
            <a:off x="1407714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2AA0E712-5107-6801-087D-C1EBDE27E32D}"/>
              </a:ext>
            </a:extLst>
          </p:cNvPr>
          <p:cNvSpPr/>
          <p:nvPr/>
        </p:nvSpPr>
        <p:spPr>
          <a:xfrm>
            <a:off x="2369150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6A535087-1E7C-C6A5-8FDE-1BDDBD9716EB}"/>
              </a:ext>
            </a:extLst>
          </p:cNvPr>
          <p:cNvSpPr/>
          <p:nvPr/>
        </p:nvSpPr>
        <p:spPr>
          <a:xfrm>
            <a:off x="3320792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EEE87050-4E3A-5209-6BE4-7FD75D1587E8}"/>
              </a:ext>
            </a:extLst>
          </p:cNvPr>
          <p:cNvSpPr/>
          <p:nvPr/>
        </p:nvSpPr>
        <p:spPr>
          <a:xfrm>
            <a:off x="4282228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32D07BB0-C0F0-549D-3090-C05D6DE73E20}"/>
              </a:ext>
            </a:extLst>
          </p:cNvPr>
          <p:cNvSpPr/>
          <p:nvPr/>
        </p:nvSpPr>
        <p:spPr>
          <a:xfrm>
            <a:off x="3347594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E7A0A58A-3DEE-F63C-3B63-5402AAC183D9}"/>
              </a:ext>
            </a:extLst>
          </p:cNvPr>
          <p:cNvSpPr/>
          <p:nvPr/>
        </p:nvSpPr>
        <p:spPr>
          <a:xfrm>
            <a:off x="4309030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A3B874E0-9967-C6A6-6056-A129454FB080}"/>
              </a:ext>
            </a:extLst>
          </p:cNvPr>
          <p:cNvSpPr/>
          <p:nvPr/>
        </p:nvSpPr>
        <p:spPr>
          <a:xfrm>
            <a:off x="5376000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CA395546-B8A3-A078-11EA-ED6E0DEA4D1A}"/>
              </a:ext>
            </a:extLst>
          </p:cNvPr>
          <p:cNvSpPr/>
          <p:nvPr/>
        </p:nvSpPr>
        <p:spPr>
          <a:xfrm>
            <a:off x="5402802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E67AF4BC-6D72-8ADC-0377-3F7CE93F0DE4}"/>
              </a:ext>
            </a:extLst>
          </p:cNvPr>
          <p:cNvSpPr/>
          <p:nvPr/>
        </p:nvSpPr>
        <p:spPr>
          <a:xfrm>
            <a:off x="1376460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C17804C5-11E4-175A-6DBA-23C98271FE9A}"/>
              </a:ext>
            </a:extLst>
          </p:cNvPr>
          <p:cNvSpPr/>
          <p:nvPr/>
        </p:nvSpPr>
        <p:spPr>
          <a:xfrm>
            <a:off x="2337896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F72C7681-5F0E-16AC-208B-B7E020452E89}"/>
              </a:ext>
            </a:extLst>
          </p:cNvPr>
          <p:cNvSpPr/>
          <p:nvPr/>
        </p:nvSpPr>
        <p:spPr>
          <a:xfrm>
            <a:off x="1403262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B35A9BE0-A228-1B3E-A433-B822C745B04A}"/>
              </a:ext>
            </a:extLst>
          </p:cNvPr>
          <p:cNvSpPr/>
          <p:nvPr/>
        </p:nvSpPr>
        <p:spPr>
          <a:xfrm>
            <a:off x="2364698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4B1C3B43-DE1A-1C89-5DC2-FF2A12652EC7}"/>
              </a:ext>
            </a:extLst>
          </p:cNvPr>
          <p:cNvSpPr/>
          <p:nvPr/>
        </p:nvSpPr>
        <p:spPr>
          <a:xfrm>
            <a:off x="3316340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147F410F-8ED2-6D49-1411-B5ECF3CDA066}"/>
              </a:ext>
            </a:extLst>
          </p:cNvPr>
          <p:cNvSpPr/>
          <p:nvPr/>
        </p:nvSpPr>
        <p:spPr>
          <a:xfrm>
            <a:off x="3343142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31E37745-D4A0-4E53-AA0D-15350D4C1EF3}"/>
              </a:ext>
            </a:extLst>
          </p:cNvPr>
          <p:cNvSpPr/>
          <p:nvPr/>
        </p:nvSpPr>
        <p:spPr>
          <a:xfrm>
            <a:off x="1403262" y="4462981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8419DA3B-1BCD-6CD4-17FA-02D60BEA09E7}"/>
              </a:ext>
            </a:extLst>
          </p:cNvPr>
          <p:cNvSpPr/>
          <p:nvPr/>
        </p:nvSpPr>
        <p:spPr>
          <a:xfrm>
            <a:off x="4255426" y="4462773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0B39A499-9DD7-3104-EC80-6BFA017ED94E}"/>
              </a:ext>
            </a:extLst>
          </p:cNvPr>
          <p:cNvSpPr/>
          <p:nvPr/>
        </p:nvSpPr>
        <p:spPr>
          <a:xfrm>
            <a:off x="5349198" y="4462773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76CE13C4-B9A5-196E-F66A-03B9F37A4C33}"/>
              </a:ext>
            </a:extLst>
          </p:cNvPr>
          <p:cNvSpPr/>
          <p:nvPr/>
        </p:nvSpPr>
        <p:spPr>
          <a:xfrm>
            <a:off x="2311094" y="4462773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7F08A4B-D75C-1B22-4301-A3D570BE44C8}"/>
              </a:ext>
            </a:extLst>
          </p:cNvPr>
          <p:cNvSpPr/>
          <p:nvPr/>
        </p:nvSpPr>
        <p:spPr>
          <a:xfrm>
            <a:off x="1376460" y="5330871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C8424991-E92D-0E90-ACDE-D3B8D56BD2BF}"/>
              </a:ext>
            </a:extLst>
          </p:cNvPr>
          <p:cNvSpPr/>
          <p:nvPr/>
        </p:nvSpPr>
        <p:spPr>
          <a:xfrm>
            <a:off x="2337896" y="5330871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53B64CD9-81FB-4C6C-4AF8-2B5136343DC1}"/>
              </a:ext>
            </a:extLst>
          </p:cNvPr>
          <p:cNvSpPr/>
          <p:nvPr/>
        </p:nvSpPr>
        <p:spPr>
          <a:xfrm>
            <a:off x="3289538" y="4462773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359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B4C91F17-0F42-1468-0B84-B90EE372C7E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15" name="Flèche : pentagone 14">
              <a:extLst>
                <a:ext uri="{FF2B5EF4-FFF2-40B4-BE49-F238E27FC236}">
                  <a16:creationId xmlns:a16="http://schemas.microsoft.com/office/drawing/2014/main" id="{65DA28FC-965A-EDE3-673E-C5465BD4FA66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93F01297-1AF2-DFC9-C1B7-57480A42D4D8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3</a:t>
              </a: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F9759883-AB78-673F-9715-D3F17122181E}"/>
              </a:ext>
            </a:extLst>
          </p:cNvPr>
          <p:cNvSpPr txBox="1"/>
          <p:nvPr/>
        </p:nvSpPr>
        <p:spPr>
          <a:xfrm>
            <a:off x="2440378" y="1300622"/>
            <a:ext cx="7128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J’écris le nombre correspondant à la collection (ardoise, feuille…)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7A2A5CD4-2B74-0980-711E-A264D8BFBEB6}"/>
              </a:ext>
            </a:extLst>
          </p:cNvPr>
          <p:cNvSpPr/>
          <p:nvPr/>
        </p:nvSpPr>
        <p:spPr>
          <a:xfrm>
            <a:off x="933450" y="1818052"/>
            <a:ext cx="5630636" cy="471609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DFBB3CF-DF06-3CD0-DC9B-2BD30AB75AED}"/>
              </a:ext>
            </a:extLst>
          </p:cNvPr>
          <p:cNvSpPr/>
          <p:nvPr/>
        </p:nvSpPr>
        <p:spPr>
          <a:xfrm>
            <a:off x="7657858" y="2450871"/>
            <a:ext cx="3600000" cy="360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8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284AFF11-15E1-BB71-C546-5D956138F5E2}"/>
              </a:ext>
            </a:extLst>
          </p:cNvPr>
          <p:cNvSpPr/>
          <p:nvPr/>
        </p:nvSpPr>
        <p:spPr>
          <a:xfrm>
            <a:off x="1380912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60242DDB-20CD-F17F-CA15-B371ED3254E5}"/>
              </a:ext>
            </a:extLst>
          </p:cNvPr>
          <p:cNvSpPr/>
          <p:nvPr/>
        </p:nvSpPr>
        <p:spPr>
          <a:xfrm>
            <a:off x="2342348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328B8F9-16BD-C6E6-A2BB-FA08375552C2}"/>
              </a:ext>
            </a:extLst>
          </p:cNvPr>
          <p:cNvSpPr/>
          <p:nvPr/>
        </p:nvSpPr>
        <p:spPr>
          <a:xfrm>
            <a:off x="1407714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2AA0E712-5107-6801-087D-C1EBDE27E32D}"/>
              </a:ext>
            </a:extLst>
          </p:cNvPr>
          <p:cNvSpPr/>
          <p:nvPr/>
        </p:nvSpPr>
        <p:spPr>
          <a:xfrm>
            <a:off x="2369150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6A535087-1E7C-C6A5-8FDE-1BDDBD9716EB}"/>
              </a:ext>
            </a:extLst>
          </p:cNvPr>
          <p:cNvSpPr/>
          <p:nvPr/>
        </p:nvSpPr>
        <p:spPr>
          <a:xfrm>
            <a:off x="3320792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EEE87050-4E3A-5209-6BE4-7FD75D1587E8}"/>
              </a:ext>
            </a:extLst>
          </p:cNvPr>
          <p:cNvSpPr/>
          <p:nvPr/>
        </p:nvSpPr>
        <p:spPr>
          <a:xfrm>
            <a:off x="4282228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32D07BB0-C0F0-549D-3090-C05D6DE73E20}"/>
              </a:ext>
            </a:extLst>
          </p:cNvPr>
          <p:cNvSpPr/>
          <p:nvPr/>
        </p:nvSpPr>
        <p:spPr>
          <a:xfrm>
            <a:off x="3347594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A3B874E0-9967-C6A6-6056-A129454FB080}"/>
              </a:ext>
            </a:extLst>
          </p:cNvPr>
          <p:cNvSpPr/>
          <p:nvPr/>
        </p:nvSpPr>
        <p:spPr>
          <a:xfrm>
            <a:off x="5376000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E67AF4BC-6D72-8ADC-0377-3F7CE93F0DE4}"/>
              </a:ext>
            </a:extLst>
          </p:cNvPr>
          <p:cNvSpPr/>
          <p:nvPr/>
        </p:nvSpPr>
        <p:spPr>
          <a:xfrm>
            <a:off x="1376460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C17804C5-11E4-175A-6DBA-23C98271FE9A}"/>
              </a:ext>
            </a:extLst>
          </p:cNvPr>
          <p:cNvSpPr/>
          <p:nvPr/>
        </p:nvSpPr>
        <p:spPr>
          <a:xfrm>
            <a:off x="2337896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F72C7681-5F0E-16AC-208B-B7E020452E89}"/>
              </a:ext>
            </a:extLst>
          </p:cNvPr>
          <p:cNvSpPr/>
          <p:nvPr/>
        </p:nvSpPr>
        <p:spPr>
          <a:xfrm>
            <a:off x="1403262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B35A9BE0-A228-1B3E-A433-B822C745B04A}"/>
              </a:ext>
            </a:extLst>
          </p:cNvPr>
          <p:cNvSpPr/>
          <p:nvPr/>
        </p:nvSpPr>
        <p:spPr>
          <a:xfrm>
            <a:off x="2364698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4B1C3B43-DE1A-1C89-5DC2-FF2A12652EC7}"/>
              </a:ext>
            </a:extLst>
          </p:cNvPr>
          <p:cNvSpPr/>
          <p:nvPr/>
        </p:nvSpPr>
        <p:spPr>
          <a:xfrm>
            <a:off x="3316340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147F410F-8ED2-6D49-1411-B5ECF3CDA066}"/>
              </a:ext>
            </a:extLst>
          </p:cNvPr>
          <p:cNvSpPr/>
          <p:nvPr/>
        </p:nvSpPr>
        <p:spPr>
          <a:xfrm>
            <a:off x="3343142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944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B4C91F17-0F42-1468-0B84-B90EE372C7E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15" name="Flèche : pentagone 14">
              <a:extLst>
                <a:ext uri="{FF2B5EF4-FFF2-40B4-BE49-F238E27FC236}">
                  <a16:creationId xmlns:a16="http://schemas.microsoft.com/office/drawing/2014/main" id="{65DA28FC-965A-EDE3-673E-C5465BD4FA66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93F01297-1AF2-DFC9-C1B7-57480A42D4D8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3</a:t>
              </a: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F9759883-AB78-673F-9715-D3F17122181E}"/>
              </a:ext>
            </a:extLst>
          </p:cNvPr>
          <p:cNvSpPr txBox="1"/>
          <p:nvPr/>
        </p:nvSpPr>
        <p:spPr>
          <a:xfrm>
            <a:off x="2440378" y="1300622"/>
            <a:ext cx="7128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J’écris le nombre correspondant à la collection (ardoise, feuille…)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7A2A5CD4-2B74-0980-711E-A264D8BFBEB6}"/>
              </a:ext>
            </a:extLst>
          </p:cNvPr>
          <p:cNvSpPr/>
          <p:nvPr/>
        </p:nvSpPr>
        <p:spPr>
          <a:xfrm>
            <a:off x="933450" y="1818052"/>
            <a:ext cx="5630636" cy="471609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DFBB3CF-DF06-3CD0-DC9B-2BD30AB75AED}"/>
              </a:ext>
            </a:extLst>
          </p:cNvPr>
          <p:cNvSpPr/>
          <p:nvPr/>
        </p:nvSpPr>
        <p:spPr>
          <a:xfrm>
            <a:off x="7657858" y="2450871"/>
            <a:ext cx="3600000" cy="360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12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284AFF11-15E1-BB71-C546-5D956138F5E2}"/>
              </a:ext>
            </a:extLst>
          </p:cNvPr>
          <p:cNvSpPr/>
          <p:nvPr/>
        </p:nvSpPr>
        <p:spPr>
          <a:xfrm>
            <a:off x="1380912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60242DDB-20CD-F17F-CA15-B371ED3254E5}"/>
              </a:ext>
            </a:extLst>
          </p:cNvPr>
          <p:cNvSpPr/>
          <p:nvPr/>
        </p:nvSpPr>
        <p:spPr>
          <a:xfrm>
            <a:off x="2342348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328B8F9-16BD-C6E6-A2BB-FA08375552C2}"/>
              </a:ext>
            </a:extLst>
          </p:cNvPr>
          <p:cNvSpPr/>
          <p:nvPr/>
        </p:nvSpPr>
        <p:spPr>
          <a:xfrm>
            <a:off x="1407714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2AA0E712-5107-6801-087D-C1EBDE27E32D}"/>
              </a:ext>
            </a:extLst>
          </p:cNvPr>
          <p:cNvSpPr/>
          <p:nvPr/>
        </p:nvSpPr>
        <p:spPr>
          <a:xfrm>
            <a:off x="2369150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6A535087-1E7C-C6A5-8FDE-1BDDBD9716EB}"/>
              </a:ext>
            </a:extLst>
          </p:cNvPr>
          <p:cNvSpPr/>
          <p:nvPr/>
        </p:nvSpPr>
        <p:spPr>
          <a:xfrm>
            <a:off x="3320792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EEE87050-4E3A-5209-6BE4-7FD75D1587E8}"/>
              </a:ext>
            </a:extLst>
          </p:cNvPr>
          <p:cNvSpPr/>
          <p:nvPr/>
        </p:nvSpPr>
        <p:spPr>
          <a:xfrm>
            <a:off x="4282228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32D07BB0-C0F0-549D-3090-C05D6DE73E20}"/>
              </a:ext>
            </a:extLst>
          </p:cNvPr>
          <p:cNvSpPr/>
          <p:nvPr/>
        </p:nvSpPr>
        <p:spPr>
          <a:xfrm>
            <a:off x="3347594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E7A0A58A-3DEE-F63C-3B63-5402AAC183D9}"/>
              </a:ext>
            </a:extLst>
          </p:cNvPr>
          <p:cNvSpPr/>
          <p:nvPr/>
        </p:nvSpPr>
        <p:spPr>
          <a:xfrm>
            <a:off x="4309030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A3B874E0-9967-C6A6-6056-A129454FB080}"/>
              </a:ext>
            </a:extLst>
          </p:cNvPr>
          <p:cNvSpPr/>
          <p:nvPr/>
        </p:nvSpPr>
        <p:spPr>
          <a:xfrm>
            <a:off x="5376000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CA395546-B8A3-A078-11EA-ED6E0DEA4D1A}"/>
              </a:ext>
            </a:extLst>
          </p:cNvPr>
          <p:cNvSpPr/>
          <p:nvPr/>
        </p:nvSpPr>
        <p:spPr>
          <a:xfrm>
            <a:off x="5402802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E67AF4BC-6D72-8ADC-0377-3F7CE93F0DE4}"/>
              </a:ext>
            </a:extLst>
          </p:cNvPr>
          <p:cNvSpPr/>
          <p:nvPr/>
        </p:nvSpPr>
        <p:spPr>
          <a:xfrm>
            <a:off x="1376460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C17804C5-11E4-175A-6DBA-23C98271FE9A}"/>
              </a:ext>
            </a:extLst>
          </p:cNvPr>
          <p:cNvSpPr/>
          <p:nvPr/>
        </p:nvSpPr>
        <p:spPr>
          <a:xfrm>
            <a:off x="2337896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F72C7681-5F0E-16AC-208B-B7E020452E89}"/>
              </a:ext>
            </a:extLst>
          </p:cNvPr>
          <p:cNvSpPr/>
          <p:nvPr/>
        </p:nvSpPr>
        <p:spPr>
          <a:xfrm>
            <a:off x="1403262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B35A9BE0-A228-1B3E-A433-B822C745B04A}"/>
              </a:ext>
            </a:extLst>
          </p:cNvPr>
          <p:cNvSpPr/>
          <p:nvPr/>
        </p:nvSpPr>
        <p:spPr>
          <a:xfrm>
            <a:off x="2364698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4B1C3B43-DE1A-1C89-5DC2-FF2A12652EC7}"/>
              </a:ext>
            </a:extLst>
          </p:cNvPr>
          <p:cNvSpPr/>
          <p:nvPr/>
        </p:nvSpPr>
        <p:spPr>
          <a:xfrm>
            <a:off x="3316340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147F410F-8ED2-6D49-1411-B5ECF3CDA066}"/>
              </a:ext>
            </a:extLst>
          </p:cNvPr>
          <p:cNvSpPr/>
          <p:nvPr/>
        </p:nvSpPr>
        <p:spPr>
          <a:xfrm>
            <a:off x="3343142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31E37745-D4A0-4E53-AA0D-15350D4C1EF3}"/>
              </a:ext>
            </a:extLst>
          </p:cNvPr>
          <p:cNvSpPr/>
          <p:nvPr/>
        </p:nvSpPr>
        <p:spPr>
          <a:xfrm>
            <a:off x="1403262" y="4462981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76CE13C4-B9A5-196E-F66A-03B9F37A4C33}"/>
              </a:ext>
            </a:extLst>
          </p:cNvPr>
          <p:cNvSpPr/>
          <p:nvPr/>
        </p:nvSpPr>
        <p:spPr>
          <a:xfrm>
            <a:off x="2311094" y="4462773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695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1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1503978" y="1152525"/>
            <a:ext cx="8715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Où se situe le nombre …? 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2D7CAC-2DFF-14F6-0182-E5F30DA85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94646"/>
            <a:ext cx="557893" cy="66922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CC621E1-7186-5A59-2365-5193DFD29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3413" y="3346574"/>
            <a:ext cx="363507" cy="587739"/>
          </a:xfrm>
          <a:prstGeom prst="rect">
            <a:avLst/>
          </a:prstGeom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FE1217C0-9D10-38C3-6A39-28BC7A15A9CF}"/>
              </a:ext>
            </a:extLst>
          </p:cNvPr>
          <p:cNvSpPr/>
          <p:nvPr/>
        </p:nvSpPr>
        <p:spPr>
          <a:xfrm>
            <a:off x="557893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B827739E-A8C8-D4DE-56C4-DD5920AD7ECB}"/>
              </a:ext>
            </a:extLst>
          </p:cNvPr>
          <p:cNvSpPr/>
          <p:nvPr/>
        </p:nvSpPr>
        <p:spPr>
          <a:xfrm>
            <a:off x="1115786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2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ACDAE981-6177-5D33-DBF6-2D191C115926}"/>
              </a:ext>
            </a:extLst>
          </p:cNvPr>
          <p:cNvSpPr/>
          <p:nvPr/>
        </p:nvSpPr>
        <p:spPr>
          <a:xfrm>
            <a:off x="1673679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3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8E4EB5E6-AC9E-958B-8621-1E345FC529BB}"/>
              </a:ext>
            </a:extLst>
          </p:cNvPr>
          <p:cNvSpPr/>
          <p:nvPr/>
        </p:nvSpPr>
        <p:spPr>
          <a:xfrm>
            <a:off x="2231572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4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A00090F2-32BA-029D-BE8C-94FF260F5154}"/>
              </a:ext>
            </a:extLst>
          </p:cNvPr>
          <p:cNvSpPr/>
          <p:nvPr/>
        </p:nvSpPr>
        <p:spPr>
          <a:xfrm>
            <a:off x="2789465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5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0321238-F7A2-4AF2-8EE9-625FE293A3B3}"/>
              </a:ext>
            </a:extLst>
          </p:cNvPr>
          <p:cNvSpPr/>
          <p:nvPr/>
        </p:nvSpPr>
        <p:spPr>
          <a:xfrm>
            <a:off x="3347358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6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E1F8DDFC-D5A5-6B25-854D-7D1804512253}"/>
              </a:ext>
            </a:extLst>
          </p:cNvPr>
          <p:cNvSpPr/>
          <p:nvPr/>
        </p:nvSpPr>
        <p:spPr>
          <a:xfrm>
            <a:off x="3905251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7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1D5D330-F6A9-38EC-F0E3-6CF3175A5314}"/>
              </a:ext>
            </a:extLst>
          </p:cNvPr>
          <p:cNvSpPr/>
          <p:nvPr/>
        </p:nvSpPr>
        <p:spPr>
          <a:xfrm>
            <a:off x="4463144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8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892BB4A8-A117-6C98-6DDA-06BC8736686A}"/>
              </a:ext>
            </a:extLst>
          </p:cNvPr>
          <p:cNvSpPr/>
          <p:nvPr/>
        </p:nvSpPr>
        <p:spPr>
          <a:xfrm>
            <a:off x="5025118" y="3279100"/>
            <a:ext cx="557893" cy="722693"/>
          </a:xfrm>
          <a:prstGeom prst="rect">
            <a:avLst/>
          </a:prstGeom>
          <a:solidFill>
            <a:srgbClr val="F1B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9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26F499EE-1E13-CA31-C32D-95686115C134}"/>
              </a:ext>
            </a:extLst>
          </p:cNvPr>
          <p:cNvSpPr/>
          <p:nvPr/>
        </p:nvSpPr>
        <p:spPr>
          <a:xfrm>
            <a:off x="5583011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10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4FA57A6-267C-4093-74C4-9DE07F70A318}"/>
              </a:ext>
            </a:extLst>
          </p:cNvPr>
          <p:cNvSpPr/>
          <p:nvPr/>
        </p:nvSpPr>
        <p:spPr>
          <a:xfrm>
            <a:off x="6140904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11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AC2D777-6BFC-D8A3-1B4F-CB29B1D4C5B2}"/>
              </a:ext>
            </a:extLst>
          </p:cNvPr>
          <p:cNvSpPr/>
          <p:nvPr/>
        </p:nvSpPr>
        <p:spPr>
          <a:xfrm>
            <a:off x="6694716" y="3279098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12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2BEBF456-42E4-1BE3-6EE6-D356D736DF43}"/>
              </a:ext>
            </a:extLst>
          </p:cNvPr>
          <p:cNvSpPr/>
          <p:nvPr/>
        </p:nvSpPr>
        <p:spPr>
          <a:xfrm>
            <a:off x="7252609" y="3279098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13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B5E9EA13-CA93-C31D-7AAC-76506C8FEC0C}"/>
              </a:ext>
            </a:extLst>
          </p:cNvPr>
          <p:cNvSpPr/>
          <p:nvPr/>
        </p:nvSpPr>
        <p:spPr>
          <a:xfrm>
            <a:off x="7810840" y="3279098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14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999C3DA6-7613-F1A3-10FD-3BF6BB192BC7}"/>
              </a:ext>
            </a:extLst>
          </p:cNvPr>
          <p:cNvSpPr/>
          <p:nvPr/>
        </p:nvSpPr>
        <p:spPr>
          <a:xfrm>
            <a:off x="8372476" y="3279098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15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8628A929-3529-4C9E-A617-9B7A26743A7A}"/>
              </a:ext>
            </a:extLst>
          </p:cNvPr>
          <p:cNvSpPr/>
          <p:nvPr/>
        </p:nvSpPr>
        <p:spPr>
          <a:xfrm>
            <a:off x="8927873" y="3276972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16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EF38CCC-F1D1-0421-594A-49266F574A5B}"/>
              </a:ext>
            </a:extLst>
          </p:cNvPr>
          <p:cNvSpPr/>
          <p:nvPr/>
        </p:nvSpPr>
        <p:spPr>
          <a:xfrm>
            <a:off x="9488262" y="3276972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17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0A26818A-050D-2C2D-F94D-D90C1BCF406D}"/>
              </a:ext>
            </a:extLst>
          </p:cNvPr>
          <p:cNvSpPr/>
          <p:nvPr/>
        </p:nvSpPr>
        <p:spPr>
          <a:xfrm>
            <a:off x="10039578" y="3276971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18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70627550-3009-FDD9-FD7D-229783FBD6E5}"/>
              </a:ext>
            </a:extLst>
          </p:cNvPr>
          <p:cNvSpPr/>
          <p:nvPr/>
        </p:nvSpPr>
        <p:spPr>
          <a:xfrm>
            <a:off x="10593390" y="3276971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19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23EC51C6-28E6-1A7B-0196-932331485DA3}"/>
              </a:ext>
            </a:extLst>
          </p:cNvPr>
          <p:cNvSpPr/>
          <p:nvPr/>
        </p:nvSpPr>
        <p:spPr>
          <a:xfrm>
            <a:off x="11143402" y="3276971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20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8B2B52C9-0545-08AD-F4FF-7F3E8CA1276E}"/>
              </a:ext>
            </a:extLst>
          </p:cNvPr>
          <p:cNvSpPr/>
          <p:nvPr/>
        </p:nvSpPr>
        <p:spPr>
          <a:xfrm>
            <a:off x="573144" y="3992789"/>
            <a:ext cx="11135520" cy="79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52552D7F-8406-D79F-FFFE-6EADCC55C62B}"/>
              </a:ext>
            </a:extLst>
          </p:cNvPr>
          <p:cNvSpPr/>
          <p:nvPr/>
        </p:nvSpPr>
        <p:spPr>
          <a:xfrm>
            <a:off x="5125979" y="5274522"/>
            <a:ext cx="1471953" cy="1394746"/>
          </a:xfrm>
          <a:prstGeom prst="rect">
            <a:avLst/>
          </a:prstGeom>
          <a:solidFill>
            <a:srgbClr val="FDE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9</a:t>
            </a:r>
          </a:p>
        </p:txBody>
      </p:sp>
      <p:sp>
        <p:nvSpPr>
          <p:cNvPr id="119" name="Flèche : bas 118">
            <a:extLst>
              <a:ext uri="{FF2B5EF4-FFF2-40B4-BE49-F238E27FC236}">
                <a16:creationId xmlns:a16="http://schemas.microsoft.com/office/drawing/2014/main" id="{FA5CDE5E-0F66-E6CB-13EE-437DF707476E}"/>
              </a:ext>
            </a:extLst>
          </p:cNvPr>
          <p:cNvSpPr/>
          <p:nvPr/>
        </p:nvSpPr>
        <p:spPr>
          <a:xfrm>
            <a:off x="2789465" y="2417121"/>
            <a:ext cx="557893" cy="722693"/>
          </a:xfrm>
          <a:prstGeom prst="downArrow">
            <a:avLst>
              <a:gd name="adj1" fmla="val 31406"/>
              <a:gd name="adj2" fmla="val 69369"/>
            </a:avLst>
          </a:prstGeom>
          <a:solidFill>
            <a:srgbClr val="F1B5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A</a:t>
            </a:r>
          </a:p>
        </p:txBody>
      </p:sp>
      <p:sp>
        <p:nvSpPr>
          <p:cNvPr id="120" name="Flèche : bas 119">
            <a:extLst>
              <a:ext uri="{FF2B5EF4-FFF2-40B4-BE49-F238E27FC236}">
                <a16:creationId xmlns:a16="http://schemas.microsoft.com/office/drawing/2014/main" id="{326EE31F-B7A7-9F09-E471-30472D5B838A}"/>
              </a:ext>
            </a:extLst>
          </p:cNvPr>
          <p:cNvSpPr/>
          <p:nvPr/>
        </p:nvSpPr>
        <p:spPr>
          <a:xfrm>
            <a:off x="5021037" y="2417121"/>
            <a:ext cx="557893" cy="722693"/>
          </a:xfrm>
          <a:prstGeom prst="downArrow">
            <a:avLst>
              <a:gd name="adj1" fmla="val 31406"/>
              <a:gd name="adj2" fmla="val 69369"/>
            </a:avLst>
          </a:prstGeom>
          <a:solidFill>
            <a:srgbClr val="F1B5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934160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3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3113326" y="1246018"/>
            <a:ext cx="641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trouve les compléments à 10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534150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Boîtes carton fermeture renforcée | Paysdesenveloppes.fr">
            <a:extLst>
              <a:ext uri="{FF2B5EF4-FFF2-40B4-BE49-F238E27FC236}">
                <a16:creationId xmlns:a16="http://schemas.microsoft.com/office/drawing/2014/main" id="{2D74BE0B-27C4-3A4B-60A8-E36FC5935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68" b="91932" l="10000" r="90000">
                        <a14:foregroundMark x1="30875" y1="7317" x2="45375" y2="13696"/>
                        <a14:foregroundMark x1="45375" y1="13696" x2="64625" y2="8068"/>
                        <a14:foregroundMark x1="74000" y1="84615" x2="25750" y2="88743"/>
                        <a14:foregroundMark x1="22750" y1="80675" x2="23250" y2="91182"/>
                        <a14:foregroundMark x1="23250" y1="91182" x2="23375" y2="91557"/>
                        <a14:foregroundMark x1="23250" y1="82176" x2="23875" y2="919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342" y="2269231"/>
            <a:ext cx="5487652" cy="365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Ellipse 91">
            <a:extLst>
              <a:ext uri="{FF2B5EF4-FFF2-40B4-BE49-F238E27FC236}">
                <a16:creationId xmlns:a16="http://schemas.microsoft.com/office/drawing/2014/main" id="{36C8166A-0817-BE50-0E57-95222980ED40}"/>
              </a:ext>
            </a:extLst>
          </p:cNvPr>
          <p:cNvSpPr/>
          <p:nvPr/>
        </p:nvSpPr>
        <p:spPr>
          <a:xfrm>
            <a:off x="1484547" y="4639500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F7EE3F5F-13DF-15CB-1B22-32D5D574CD12}"/>
              </a:ext>
            </a:extLst>
          </p:cNvPr>
          <p:cNvSpPr/>
          <p:nvPr/>
        </p:nvSpPr>
        <p:spPr>
          <a:xfrm>
            <a:off x="1728117" y="46588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AFD71FA9-D373-2A0F-E25C-BB1AD73E805D}"/>
              </a:ext>
            </a:extLst>
          </p:cNvPr>
          <p:cNvSpPr/>
          <p:nvPr/>
        </p:nvSpPr>
        <p:spPr>
          <a:xfrm>
            <a:off x="1520517" y="481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04775895-82D9-3276-960F-174147DFB07D}"/>
              </a:ext>
            </a:extLst>
          </p:cNvPr>
          <p:cNvSpPr/>
          <p:nvPr/>
        </p:nvSpPr>
        <p:spPr>
          <a:xfrm>
            <a:off x="2060517" y="46588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B972654E-D019-7568-81F1-4B044807AA1D}"/>
              </a:ext>
            </a:extLst>
          </p:cNvPr>
          <p:cNvSpPr/>
          <p:nvPr/>
        </p:nvSpPr>
        <p:spPr>
          <a:xfrm>
            <a:off x="1906242" y="48388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5CC4B6AB-D5C9-B0FF-9C94-089F5631EA5D}"/>
              </a:ext>
            </a:extLst>
          </p:cNvPr>
          <p:cNvSpPr/>
          <p:nvPr/>
        </p:nvSpPr>
        <p:spPr>
          <a:xfrm>
            <a:off x="2392917" y="4648526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8B7E3586-95C2-3D24-EC53-AB836F697B8B}"/>
              </a:ext>
            </a:extLst>
          </p:cNvPr>
          <p:cNvSpPr/>
          <p:nvPr/>
        </p:nvSpPr>
        <p:spPr>
          <a:xfrm>
            <a:off x="2275753" y="4801341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A58BE062-F340-7435-DD1D-2D5969776C22}"/>
              </a:ext>
            </a:extLst>
          </p:cNvPr>
          <p:cNvSpPr/>
          <p:nvPr/>
        </p:nvSpPr>
        <p:spPr>
          <a:xfrm>
            <a:off x="2725317" y="463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A4BB1B1F-7997-2D26-8E82-E697E546A1BB}"/>
              </a:ext>
            </a:extLst>
          </p:cNvPr>
          <p:cNvSpPr/>
          <p:nvPr/>
        </p:nvSpPr>
        <p:spPr>
          <a:xfrm>
            <a:off x="3031458" y="463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D8C9A783-6635-FD0D-4E38-BF4DF69C5667}"/>
              </a:ext>
            </a:extLst>
          </p:cNvPr>
          <p:cNvSpPr/>
          <p:nvPr/>
        </p:nvSpPr>
        <p:spPr>
          <a:xfrm>
            <a:off x="2640714" y="481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2581E937-5990-765E-056F-43CE6FC80C93}"/>
              </a:ext>
            </a:extLst>
          </p:cNvPr>
          <p:cNvSpPr/>
          <p:nvPr/>
        </p:nvSpPr>
        <p:spPr>
          <a:xfrm>
            <a:off x="1249980" y="4648526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1FBD4503-7B1C-58DC-ADF4-AAD64A724D0A}"/>
              </a:ext>
            </a:extLst>
          </p:cNvPr>
          <p:cNvSpPr/>
          <p:nvPr/>
        </p:nvSpPr>
        <p:spPr>
          <a:xfrm>
            <a:off x="3208302" y="4740381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AADBF8EE-97E0-A39F-58A7-89DD534972D3}"/>
              </a:ext>
            </a:extLst>
          </p:cNvPr>
          <p:cNvSpPr/>
          <p:nvPr/>
        </p:nvSpPr>
        <p:spPr>
          <a:xfrm>
            <a:off x="1257216" y="4811263"/>
            <a:ext cx="360000" cy="3763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3439E96C-47B9-72B6-F584-756B8C4391E2}"/>
              </a:ext>
            </a:extLst>
          </p:cNvPr>
          <p:cNvSpPr/>
          <p:nvPr/>
        </p:nvSpPr>
        <p:spPr>
          <a:xfrm>
            <a:off x="2905989" y="4766620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ZoneTexte 106">
            <a:extLst>
              <a:ext uri="{FF2B5EF4-FFF2-40B4-BE49-F238E27FC236}">
                <a16:creationId xmlns:a16="http://schemas.microsoft.com/office/drawing/2014/main" id="{480A95F7-8328-17E3-6867-060FC1AED33A}"/>
              </a:ext>
            </a:extLst>
          </p:cNvPr>
          <p:cNvSpPr txBox="1"/>
          <p:nvPr/>
        </p:nvSpPr>
        <p:spPr>
          <a:xfrm>
            <a:off x="4427241" y="2562363"/>
            <a:ext cx="6416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Je prends 2 jetons dans la boite.</a:t>
            </a:r>
          </a:p>
        </p:txBody>
      </p:sp>
    </p:spTree>
    <p:extLst>
      <p:ext uri="{BB962C8B-B14F-4D97-AF65-F5344CB8AC3E}">
        <p14:creationId xmlns:p14="http://schemas.microsoft.com/office/powerpoint/2010/main" val="33118557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3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3113326" y="1246018"/>
            <a:ext cx="641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trouve les compléments à 10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534150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Boîtes carton fermeture renforcée | Paysdesenveloppes.fr">
            <a:extLst>
              <a:ext uri="{FF2B5EF4-FFF2-40B4-BE49-F238E27FC236}">
                <a16:creationId xmlns:a16="http://schemas.microsoft.com/office/drawing/2014/main" id="{2D74BE0B-27C4-3A4B-60A8-E36FC5935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68" b="91932" l="10000" r="90000">
                        <a14:foregroundMark x1="30875" y1="7317" x2="45375" y2="13696"/>
                        <a14:foregroundMark x1="45375" y1="13696" x2="64625" y2="8068"/>
                        <a14:foregroundMark x1="74000" y1="84615" x2="25750" y2="88743"/>
                        <a14:foregroundMark x1="22750" y1="80675" x2="23250" y2="91182"/>
                        <a14:foregroundMark x1="23250" y1="91182" x2="23375" y2="91557"/>
                        <a14:foregroundMark x1="23250" y1="82176" x2="23875" y2="919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342" y="2269231"/>
            <a:ext cx="5487652" cy="365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Ellipse 91">
            <a:extLst>
              <a:ext uri="{FF2B5EF4-FFF2-40B4-BE49-F238E27FC236}">
                <a16:creationId xmlns:a16="http://schemas.microsoft.com/office/drawing/2014/main" id="{36C8166A-0817-BE50-0E57-95222980ED40}"/>
              </a:ext>
            </a:extLst>
          </p:cNvPr>
          <p:cNvSpPr/>
          <p:nvPr/>
        </p:nvSpPr>
        <p:spPr>
          <a:xfrm>
            <a:off x="1484547" y="4639500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F7EE3F5F-13DF-15CB-1B22-32D5D574CD12}"/>
              </a:ext>
            </a:extLst>
          </p:cNvPr>
          <p:cNvSpPr/>
          <p:nvPr/>
        </p:nvSpPr>
        <p:spPr>
          <a:xfrm>
            <a:off x="1728117" y="46588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AFD71FA9-D373-2A0F-E25C-BB1AD73E805D}"/>
              </a:ext>
            </a:extLst>
          </p:cNvPr>
          <p:cNvSpPr/>
          <p:nvPr/>
        </p:nvSpPr>
        <p:spPr>
          <a:xfrm>
            <a:off x="5482917" y="422192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04775895-82D9-3276-960F-174147DFB07D}"/>
              </a:ext>
            </a:extLst>
          </p:cNvPr>
          <p:cNvSpPr/>
          <p:nvPr/>
        </p:nvSpPr>
        <p:spPr>
          <a:xfrm>
            <a:off x="2060517" y="46588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B972654E-D019-7568-81F1-4B044807AA1D}"/>
              </a:ext>
            </a:extLst>
          </p:cNvPr>
          <p:cNvSpPr/>
          <p:nvPr/>
        </p:nvSpPr>
        <p:spPr>
          <a:xfrm>
            <a:off x="1906242" y="48388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5CC4B6AB-D5C9-B0FF-9C94-089F5631EA5D}"/>
              </a:ext>
            </a:extLst>
          </p:cNvPr>
          <p:cNvSpPr/>
          <p:nvPr/>
        </p:nvSpPr>
        <p:spPr>
          <a:xfrm>
            <a:off x="2392917" y="4648526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8B7E3586-95C2-3D24-EC53-AB836F697B8B}"/>
              </a:ext>
            </a:extLst>
          </p:cNvPr>
          <p:cNvSpPr/>
          <p:nvPr/>
        </p:nvSpPr>
        <p:spPr>
          <a:xfrm>
            <a:off x="2275753" y="4801341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A58BE062-F340-7435-DD1D-2D5969776C22}"/>
              </a:ext>
            </a:extLst>
          </p:cNvPr>
          <p:cNvSpPr/>
          <p:nvPr/>
        </p:nvSpPr>
        <p:spPr>
          <a:xfrm>
            <a:off x="2725317" y="463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A4BB1B1F-7997-2D26-8E82-E697E546A1BB}"/>
              </a:ext>
            </a:extLst>
          </p:cNvPr>
          <p:cNvSpPr/>
          <p:nvPr/>
        </p:nvSpPr>
        <p:spPr>
          <a:xfrm>
            <a:off x="3031458" y="463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D8C9A783-6635-FD0D-4E38-BF4DF69C5667}"/>
              </a:ext>
            </a:extLst>
          </p:cNvPr>
          <p:cNvSpPr/>
          <p:nvPr/>
        </p:nvSpPr>
        <p:spPr>
          <a:xfrm>
            <a:off x="2640714" y="481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2581E937-5990-765E-056F-43CE6FC80C93}"/>
              </a:ext>
            </a:extLst>
          </p:cNvPr>
          <p:cNvSpPr/>
          <p:nvPr/>
        </p:nvSpPr>
        <p:spPr>
          <a:xfrm>
            <a:off x="1249980" y="4648526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1FBD4503-7B1C-58DC-ADF4-AAD64A724D0A}"/>
              </a:ext>
            </a:extLst>
          </p:cNvPr>
          <p:cNvSpPr/>
          <p:nvPr/>
        </p:nvSpPr>
        <p:spPr>
          <a:xfrm>
            <a:off x="3208302" y="4740381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AADBF8EE-97E0-A39F-58A7-89DD534972D3}"/>
              </a:ext>
            </a:extLst>
          </p:cNvPr>
          <p:cNvSpPr/>
          <p:nvPr/>
        </p:nvSpPr>
        <p:spPr>
          <a:xfrm>
            <a:off x="1257216" y="4811263"/>
            <a:ext cx="360000" cy="3763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3439E96C-47B9-72B6-F584-756B8C4391E2}"/>
              </a:ext>
            </a:extLst>
          </p:cNvPr>
          <p:cNvSpPr/>
          <p:nvPr/>
        </p:nvSpPr>
        <p:spPr>
          <a:xfrm>
            <a:off x="2905989" y="4766620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ZoneTexte 106">
            <a:extLst>
              <a:ext uri="{FF2B5EF4-FFF2-40B4-BE49-F238E27FC236}">
                <a16:creationId xmlns:a16="http://schemas.microsoft.com/office/drawing/2014/main" id="{480A95F7-8328-17E3-6867-060FC1AED33A}"/>
              </a:ext>
            </a:extLst>
          </p:cNvPr>
          <p:cNvSpPr txBox="1"/>
          <p:nvPr/>
        </p:nvSpPr>
        <p:spPr>
          <a:xfrm>
            <a:off x="4427241" y="2562363"/>
            <a:ext cx="6416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Je prends 2 jetons dans la boite.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7A1CEB5-B075-0607-2D12-4CCCD8C686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377" y="3556786"/>
            <a:ext cx="1182381" cy="150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4260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3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3113326" y="1246018"/>
            <a:ext cx="641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trouve les compléments à 10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534150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Boîtes carton fermeture renforcée | Paysdesenveloppes.fr">
            <a:extLst>
              <a:ext uri="{FF2B5EF4-FFF2-40B4-BE49-F238E27FC236}">
                <a16:creationId xmlns:a16="http://schemas.microsoft.com/office/drawing/2014/main" id="{2D74BE0B-27C4-3A4B-60A8-E36FC5935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68" b="91932" l="10000" r="90000">
                        <a14:foregroundMark x1="30875" y1="7317" x2="45375" y2="13696"/>
                        <a14:foregroundMark x1="45375" y1="13696" x2="64625" y2="8068"/>
                        <a14:foregroundMark x1="74000" y1="84615" x2="25750" y2="88743"/>
                        <a14:foregroundMark x1="22750" y1="80675" x2="23250" y2="91182"/>
                        <a14:foregroundMark x1="23250" y1="91182" x2="23375" y2="91557"/>
                        <a14:foregroundMark x1="23250" y1="82176" x2="23875" y2="919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342" y="2269231"/>
            <a:ext cx="5487652" cy="365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Ellipse 91">
            <a:extLst>
              <a:ext uri="{FF2B5EF4-FFF2-40B4-BE49-F238E27FC236}">
                <a16:creationId xmlns:a16="http://schemas.microsoft.com/office/drawing/2014/main" id="{36C8166A-0817-BE50-0E57-95222980ED40}"/>
              </a:ext>
            </a:extLst>
          </p:cNvPr>
          <p:cNvSpPr/>
          <p:nvPr/>
        </p:nvSpPr>
        <p:spPr>
          <a:xfrm>
            <a:off x="1484547" y="4639500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F7EE3F5F-13DF-15CB-1B22-32D5D574CD12}"/>
              </a:ext>
            </a:extLst>
          </p:cNvPr>
          <p:cNvSpPr/>
          <p:nvPr/>
        </p:nvSpPr>
        <p:spPr>
          <a:xfrm>
            <a:off x="1728117" y="46588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AFD71FA9-D373-2A0F-E25C-BB1AD73E805D}"/>
              </a:ext>
            </a:extLst>
          </p:cNvPr>
          <p:cNvSpPr/>
          <p:nvPr/>
        </p:nvSpPr>
        <p:spPr>
          <a:xfrm>
            <a:off x="5482917" y="422192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04775895-82D9-3276-960F-174147DFB07D}"/>
              </a:ext>
            </a:extLst>
          </p:cNvPr>
          <p:cNvSpPr/>
          <p:nvPr/>
        </p:nvSpPr>
        <p:spPr>
          <a:xfrm>
            <a:off x="2060517" y="46588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B972654E-D019-7568-81F1-4B044807AA1D}"/>
              </a:ext>
            </a:extLst>
          </p:cNvPr>
          <p:cNvSpPr/>
          <p:nvPr/>
        </p:nvSpPr>
        <p:spPr>
          <a:xfrm>
            <a:off x="6095999" y="4225989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5CC4B6AB-D5C9-B0FF-9C94-089F5631EA5D}"/>
              </a:ext>
            </a:extLst>
          </p:cNvPr>
          <p:cNvSpPr/>
          <p:nvPr/>
        </p:nvSpPr>
        <p:spPr>
          <a:xfrm>
            <a:off x="2392917" y="4648526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8B7E3586-95C2-3D24-EC53-AB836F697B8B}"/>
              </a:ext>
            </a:extLst>
          </p:cNvPr>
          <p:cNvSpPr/>
          <p:nvPr/>
        </p:nvSpPr>
        <p:spPr>
          <a:xfrm>
            <a:off x="2275753" y="4801341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A58BE062-F340-7435-DD1D-2D5969776C22}"/>
              </a:ext>
            </a:extLst>
          </p:cNvPr>
          <p:cNvSpPr/>
          <p:nvPr/>
        </p:nvSpPr>
        <p:spPr>
          <a:xfrm>
            <a:off x="2725317" y="463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A4BB1B1F-7997-2D26-8E82-E697E546A1BB}"/>
              </a:ext>
            </a:extLst>
          </p:cNvPr>
          <p:cNvSpPr/>
          <p:nvPr/>
        </p:nvSpPr>
        <p:spPr>
          <a:xfrm>
            <a:off x="3031458" y="463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D8C9A783-6635-FD0D-4E38-BF4DF69C5667}"/>
              </a:ext>
            </a:extLst>
          </p:cNvPr>
          <p:cNvSpPr/>
          <p:nvPr/>
        </p:nvSpPr>
        <p:spPr>
          <a:xfrm>
            <a:off x="2640714" y="481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2581E937-5990-765E-056F-43CE6FC80C93}"/>
              </a:ext>
            </a:extLst>
          </p:cNvPr>
          <p:cNvSpPr/>
          <p:nvPr/>
        </p:nvSpPr>
        <p:spPr>
          <a:xfrm>
            <a:off x="1249980" y="4648526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1FBD4503-7B1C-58DC-ADF4-AAD64A724D0A}"/>
              </a:ext>
            </a:extLst>
          </p:cNvPr>
          <p:cNvSpPr/>
          <p:nvPr/>
        </p:nvSpPr>
        <p:spPr>
          <a:xfrm>
            <a:off x="3208302" y="4740381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AADBF8EE-97E0-A39F-58A7-89DD534972D3}"/>
              </a:ext>
            </a:extLst>
          </p:cNvPr>
          <p:cNvSpPr/>
          <p:nvPr/>
        </p:nvSpPr>
        <p:spPr>
          <a:xfrm>
            <a:off x="1257216" y="4811263"/>
            <a:ext cx="360000" cy="3763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3439E96C-47B9-72B6-F584-756B8C4391E2}"/>
              </a:ext>
            </a:extLst>
          </p:cNvPr>
          <p:cNvSpPr/>
          <p:nvPr/>
        </p:nvSpPr>
        <p:spPr>
          <a:xfrm>
            <a:off x="2905989" y="4766620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ZoneTexte 106">
            <a:extLst>
              <a:ext uri="{FF2B5EF4-FFF2-40B4-BE49-F238E27FC236}">
                <a16:creationId xmlns:a16="http://schemas.microsoft.com/office/drawing/2014/main" id="{480A95F7-8328-17E3-6867-060FC1AED33A}"/>
              </a:ext>
            </a:extLst>
          </p:cNvPr>
          <p:cNvSpPr txBox="1"/>
          <p:nvPr/>
        </p:nvSpPr>
        <p:spPr>
          <a:xfrm>
            <a:off x="4427241" y="2562363"/>
            <a:ext cx="6416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Je prends 2 jetons dans la boite.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26844BB-28C7-B64A-E1C4-A0D9553DDB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559" y="3389052"/>
            <a:ext cx="1584406" cy="215720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9CD74E7-EBED-F452-5A7A-55923314E919}"/>
              </a:ext>
            </a:extLst>
          </p:cNvPr>
          <p:cNvSpPr txBox="1"/>
          <p:nvPr/>
        </p:nvSpPr>
        <p:spPr>
          <a:xfrm>
            <a:off x="4397312" y="5464785"/>
            <a:ext cx="6416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Combien je dois encore en prendre pour en avoir 10?</a:t>
            </a:r>
          </a:p>
        </p:txBody>
      </p:sp>
    </p:spTree>
    <p:extLst>
      <p:ext uri="{BB962C8B-B14F-4D97-AF65-F5344CB8AC3E}">
        <p14:creationId xmlns:p14="http://schemas.microsoft.com/office/powerpoint/2010/main" val="3485232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3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3113326" y="1246018"/>
            <a:ext cx="641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trouve les compléments à 10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534150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Boîtes carton fermeture renforcée | Paysdesenveloppes.fr">
            <a:extLst>
              <a:ext uri="{FF2B5EF4-FFF2-40B4-BE49-F238E27FC236}">
                <a16:creationId xmlns:a16="http://schemas.microsoft.com/office/drawing/2014/main" id="{2D74BE0B-27C4-3A4B-60A8-E36FC5935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68" b="91932" l="10000" r="90000">
                        <a14:foregroundMark x1="30875" y1="7317" x2="45375" y2="13696"/>
                        <a14:foregroundMark x1="45375" y1="13696" x2="64625" y2="8068"/>
                        <a14:foregroundMark x1="74000" y1="84615" x2="25750" y2="88743"/>
                        <a14:foregroundMark x1="22750" y1="80675" x2="23250" y2="91182"/>
                        <a14:foregroundMark x1="23250" y1="91182" x2="23375" y2="91557"/>
                        <a14:foregroundMark x1="23250" y1="82176" x2="23875" y2="919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342" y="2269231"/>
            <a:ext cx="5487652" cy="365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Ellipse 91">
            <a:extLst>
              <a:ext uri="{FF2B5EF4-FFF2-40B4-BE49-F238E27FC236}">
                <a16:creationId xmlns:a16="http://schemas.microsoft.com/office/drawing/2014/main" id="{36C8166A-0817-BE50-0E57-95222980ED40}"/>
              </a:ext>
            </a:extLst>
          </p:cNvPr>
          <p:cNvSpPr/>
          <p:nvPr/>
        </p:nvSpPr>
        <p:spPr>
          <a:xfrm>
            <a:off x="1484547" y="4639500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F7EE3F5F-13DF-15CB-1B22-32D5D574CD12}"/>
              </a:ext>
            </a:extLst>
          </p:cNvPr>
          <p:cNvSpPr/>
          <p:nvPr/>
        </p:nvSpPr>
        <p:spPr>
          <a:xfrm>
            <a:off x="1728117" y="46588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AFD71FA9-D373-2A0F-E25C-BB1AD73E805D}"/>
              </a:ext>
            </a:extLst>
          </p:cNvPr>
          <p:cNvSpPr/>
          <p:nvPr/>
        </p:nvSpPr>
        <p:spPr>
          <a:xfrm>
            <a:off x="5482917" y="422192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04775895-82D9-3276-960F-174147DFB07D}"/>
              </a:ext>
            </a:extLst>
          </p:cNvPr>
          <p:cNvSpPr/>
          <p:nvPr/>
        </p:nvSpPr>
        <p:spPr>
          <a:xfrm>
            <a:off x="8060608" y="492477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B972654E-D019-7568-81F1-4B044807AA1D}"/>
              </a:ext>
            </a:extLst>
          </p:cNvPr>
          <p:cNvSpPr/>
          <p:nvPr/>
        </p:nvSpPr>
        <p:spPr>
          <a:xfrm>
            <a:off x="6095999" y="4225989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5CC4B6AB-D5C9-B0FF-9C94-089F5631EA5D}"/>
              </a:ext>
            </a:extLst>
          </p:cNvPr>
          <p:cNvSpPr/>
          <p:nvPr/>
        </p:nvSpPr>
        <p:spPr>
          <a:xfrm>
            <a:off x="7420870" y="493005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8B7E3586-95C2-3D24-EC53-AB836F697B8B}"/>
              </a:ext>
            </a:extLst>
          </p:cNvPr>
          <p:cNvSpPr/>
          <p:nvPr/>
        </p:nvSpPr>
        <p:spPr>
          <a:xfrm>
            <a:off x="8060608" y="4222477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A58BE062-F340-7435-DD1D-2D5969776C22}"/>
              </a:ext>
            </a:extLst>
          </p:cNvPr>
          <p:cNvSpPr/>
          <p:nvPr/>
        </p:nvSpPr>
        <p:spPr>
          <a:xfrm>
            <a:off x="6772950" y="493005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A4BB1B1F-7997-2D26-8E82-E697E546A1BB}"/>
              </a:ext>
            </a:extLst>
          </p:cNvPr>
          <p:cNvSpPr/>
          <p:nvPr/>
        </p:nvSpPr>
        <p:spPr>
          <a:xfrm>
            <a:off x="6091339" y="493005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D8C9A783-6635-FD0D-4E38-BF4DF69C5667}"/>
              </a:ext>
            </a:extLst>
          </p:cNvPr>
          <p:cNvSpPr/>
          <p:nvPr/>
        </p:nvSpPr>
        <p:spPr>
          <a:xfrm>
            <a:off x="5471710" y="493005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2581E937-5990-765E-056F-43CE6FC80C93}"/>
              </a:ext>
            </a:extLst>
          </p:cNvPr>
          <p:cNvSpPr/>
          <p:nvPr/>
        </p:nvSpPr>
        <p:spPr>
          <a:xfrm>
            <a:off x="1249980" y="4648526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1FBD4503-7B1C-58DC-ADF4-AAD64A724D0A}"/>
              </a:ext>
            </a:extLst>
          </p:cNvPr>
          <p:cNvSpPr/>
          <p:nvPr/>
        </p:nvSpPr>
        <p:spPr>
          <a:xfrm>
            <a:off x="6772950" y="422192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AADBF8EE-97E0-A39F-58A7-89DD534972D3}"/>
              </a:ext>
            </a:extLst>
          </p:cNvPr>
          <p:cNvSpPr/>
          <p:nvPr/>
        </p:nvSpPr>
        <p:spPr>
          <a:xfrm>
            <a:off x="1257216" y="4811263"/>
            <a:ext cx="360000" cy="3763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3439E96C-47B9-72B6-F584-756B8C4391E2}"/>
              </a:ext>
            </a:extLst>
          </p:cNvPr>
          <p:cNvSpPr/>
          <p:nvPr/>
        </p:nvSpPr>
        <p:spPr>
          <a:xfrm>
            <a:off x="7425530" y="422192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26844BB-28C7-B64A-E1C4-A0D9553DDB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37559" y="3645250"/>
            <a:ext cx="1584406" cy="164480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6E15BAA-F091-EA12-3C4F-013BC44D64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0463883" y="3635239"/>
            <a:ext cx="1584406" cy="1644808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D0FC8EC0-59C7-7B63-D772-076C6CCCFEE2}"/>
              </a:ext>
            </a:extLst>
          </p:cNvPr>
          <p:cNvSpPr/>
          <p:nvPr/>
        </p:nvSpPr>
        <p:spPr>
          <a:xfrm>
            <a:off x="5201909" y="4745438"/>
            <a:ext cx="3479759" cy="7186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5A4F530-BE2B-2C53-C6F2-7AC5DF73100E}"/>
              </a:ext>
            </a:extLst>
          </p:cNvPr>
          <p:cNvSpPr/>
          <p:nvPr/>
        </p:nvSpPr>
        <p:spPr>
          <a:xfrm>
            <a:off x="10424160" y="3429000"/>
            <a:ext cx="1624130" cy="2035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CB0F2141-5133-695A-5CEF-F6AE6248EFAA}"/>
              </a:ext>
            </a:extLst>
          </p:cNvPr>
          <p:cNvSpPr/>
          <p:nvPr/>
        </p:nvSpPr>
        <p:spPr>
          <a:xfrm>
            <a:off x="6543914" y="4097305"/>
            <a:ext cx="1983922" cy="6132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0C646E53-E9DD-17AD-E2DE-115926154791}"/>
              </a:ext>
            </a:extLst>
          </p:cNvPr>
          <p:cNvSpPr/>
          <p:nvPr/>
        </p:nvSpPr>
        <p:spPr>
          <a:xfrm rot="21385676">
            <a:off x="9457450" y="3555544"/>
            <a:ext cx="886423" cy="11185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03F7C49-1B61-D161-EBF7-4451DE3110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883" y="1476770"/>
            <a:ext cx="1728000" cy="17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8812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3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3113326" y="1246018"/>
            <a:ext cx="641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trouve les compléments à 10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534150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Boîtes carton fermeture renforcée | Paysdesenveloppes.fr">
            <a:extLst>
              <a:ext uri="{FF2B5EF4-FFF2-40B4-BE49-F238E27FC236}">
                <a16:creationId xmlns:a16="http://schemas.microsoft.com/office/drawing/2014/main" id="{2D74BE0B-27C4-3A4B-60A8-E36FC5935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68" b="91932" l="10000" r="90000">
                        <a14:foregroundMark x1="30875" y1="7317" x2="45375" y2="13696"/>
                        <a14:foregroundMark x1="45375" y1="13696" x2="64625" y2="8068"/>
                        <a14:foregroundMark x1="74000" y1="84615" x2="25750" y2="88743"/>
                        <a14:foregroundMark x1="22750" y1="80675" x2="23250" y2="91182"/>
                        <a14:foregroundMark x1="23250" y1="91182" x2="23375" y2="91557"/>
                        <a14:foregroundMark x1="23250" y1="82176" x2="23875" y2="919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342" y="2269231"/>
            <a:ext cx="5487652" cy="365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Ellipse 91">
            <a:extLst>
              <a:ext uri="{FF2B5EF4-FFF2-40B4-BE49-F238E27FC236}">
                <a16:creationId xmlns:a16="http://schemas.microsoft.com/office/drawing/2014/main" id="{36C8166A-0817-BE50-0E57-95222980ED40}"/>
              </a:ext>
            </a:extLst>
          </p:cNvPr>
          <p:cNvSpPr/>
          <p:nvPr/>
        </p:nvSpPr>
        <p:spPr>
          <a:xfrm>
            <a:off x="1484547" y="4639500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F7EE3F5F-13DF-15CB-1B22-32D5D574CD12}"/>
              </a:ext>
            </a:extLst>
          </p:cNvPr>
          <p:cNvSpPr/>
          <p:nvPr/>
        </p:nvSpPr>
        <p:spPr>
          <a:xfrm>
            <a:off x="1728117" y="46588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AFD71FA9-D373-2A0F-E25C-BB1AD73E805D}"/>
              </a:ext>
            </a:extLst>
          </p:cNvPr>
          <p:cNvSpPr/>
          <p:nvPr/>
        </p:nvSpPr>
        <p:spPr>
          <a:xfrm>
            <a:off x="1520517" y="481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04775895-82D9-3276-960F-174147DFB07D}"/>
              </a:ext>
            </a:extLst>
          </p:cNvPr>
          <p:cNvSpPr/>
          <p:nvPr/>
        </p:nvSpPr>
        <p:spPr>
          <a:xfrm>
            <a:off x="2060517" y="46588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B972654E-D019-7568-81F1-4B044807AA1D}"/>
              </a:ext>
            </a:extLst>
          </p:cNvPr>
          <p:cNvSpPr/>
          <p:nvPr/>
        </p:nvSpPr>
        <p:spPr>
          <a:xfrm>
            <a:off x="1906242" y="48388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5CC4B6AB-D5C9-B0FF-9C94-089F5631EA5D}"/>
              </a:ext>
            </a:extLst>
          </p:cNvPr>
          <p:cNvSpPr/>
          <p:nvPr/>
        </p:nvSpPr>
        <p:spPr>
          <a:xfrm>
            <a:off x="2392917" y="4648526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8B7E3586-95C2-3D24-EC53-AB836F697B8B}"/>
              </a:ext>
            </a:extLst>
          </p:cNvPr>
          <p:cNvSpPr/>
          <p:nvPr/>
        </p:nvSpPr>
        <p:spPr>
          <a:xfrm>
            <a:off x="2275753" y="4801341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A58BE062-F340-7435-DD1D-2D5969776C22}"/>
              </a:ext>
            </a:extLst>
          </p:cNvPr>
          <p:cNvSpPr/>
          <p:nvPr/>
        </p:nvSpPr>
        <p:spPr>
          <a:xfrm>
            <a:off x="2725317" y="463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A4BB1B1F-7997-2D26-8E82-E697E546A1BB}"/>
              </a:ext>
            </a:extLst>
          </p:cNvPr>
          <p:cNvSpPr/>
          <p:nvPr/>
        </p:nvSpPr>
        <p:spPr>
          <a:xfrm>
            <a:off x="3031458" y="463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D8C9A783-6635-FD0D-4E38-BF4DF69C5667}"/>
              </a:ext>
            </a:extLst>
          </p:cNvPr>
          <p:cNvSpPr/>
          <p:nvPr/>
        </p:nvSpPr>
        <p:spPr>
          <a:xfrm>
            <a:off x="2640714" y="481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2581E937-5990-765E-056F-43CE6FC80C93}"/>
              </a:ext>
            </a:extLst>
          </p:cNvPr>
          <p:cNvSpPr/>
          <p:nvPr/>
        </p:nvSpPr>
        <p:spPr>
          <a:xfrm>
            <a:off x="1249980" y="4648526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1FBD4503-7B1C-58DC-ADF4-AAD64A724D0A}"/>
              </a:ext>
            </a:extLst>
          </p:cNvPr>
          <p:cNvSpPr/>
          <p:nvPr/>
        </p:nvSpPr>
        <p:spPr>
          <a:xfrm>
            <a:off x="3208302" y="4740381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AADBF8EE-97E0-A39F-58A7-89DD534972D3}"/>
              </a:ext>
            </a:extLst>
          </p:cNvPr>
          <p:cNvSpPr/>
          <p:nvPr/>
        </p:nvSpPr>
        <p:spPr>
          <a:xfrm>
            <a:off x="1257216" y="4811263"/>
            <a:ext cx="360000" cy="3763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3439E96C-47B9-72B6-F584-756B8C4391E2}"/>
              </a:ext>
            </a:extLst>
          </p:cNvPr>
          <p:cNvSpPr/>
          <p:nvPr/>
        </p:nvSpPr>
        <p:spPr>
          <a:xfrm>
            <a:off x="2905989" y="4766620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ZoneTexte 106">
            <a:extLst>
              <a:ext uri="{FF2B5EF4-FFF2-40B4-BE49-F238E27FC236}">
                <a16:creationId xmlns:a16="http://schemas.microsoft.com/office/drawing/2014/main" id="{480A95F7-8328-17E3-6867-060FC1AED33A}"/>
              </a:ext>
            </a:extLst>
          </p:cNvPr>
          <p:cNvSpPr txBox="1"/>
          <p:nvPr/>
        </p:nvSpPr>
        <p:spPr>
          <a:xfrm>
            <a:off x="4427241" y="2562363"/>
            <a:ext cx="6416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Je prends 4 jetons dans la boite.</a:t>
            </a:r>
          </a:p>
        </p:txBody>
      </p:sp>
    </p:spTree>
    <p:extLst>
      <p:ext uri="{BB962C8B-B14F-4D97-AF65-F5344CB8AC3E}">
        <p14:creationId xmlns:p14="http://schemas.microsoft.com/office/powerpoint/2010/main" val="40500784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3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3113326" y="1246018"/>
            <a:ext cx="641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trouve les compléments à 10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534150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Boîtes carton fermeture renforcée | Paysdesenveloppes.fr">
            <a:extLst>
              <a:ext uri="{FF2B5EF4-FFF2-40B4-BE49-F238E27FC236}">
                <a16:creationId xmlns:a16="http://schemas.microsoft.com/office/drawing/2014/main" id="{2D74BE0B-27C4-3A4B-60A8-E36FC5935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68" b="91932" l="10000" r="90000">
                        <a14:foregroundMark x1="30875" y1="7317" x2="45375" y2="13696"/>
                        <a14:foregroundMark x1="45375" y1="13696" x2="64625" y2="8068"/>
                        <a14:foregroundMark x1="74000" y1="84615" x2="25750" y2="88743"/>
                        <a14:foregroundMark x1="22750" y1="80675" x2="23250" y2="91182"/>
                        <a14:foregroundMark x1="23250" y1="91182" x2="23375" y2="91557"/>
                        <a14:foregroundMark x1="23250" y1="82176" x2="23875" y2="919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342" y="2269231"/>
            <a:ext cx="5487652" cy="365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Ellipse 91">
            <a:extLst>
              <a:ext uri="{FF2B5EF4-FFF2-40B4-BE49-F238E27FC236}">
                <a16:creationId xmlns:a16="http://schemas.microsoft.com/office/drawing/2014/main" id="{36C8166A-0817-BE50-0E57-95222980ED40}"/>
              </a:ext>
            </a:extLst>
          </p:cNvPr>
          <p:cNvSpPr/>
          <p:nvPr/>
        </p:nvSpPr>
        <p:spPr>
          <a:xfrm>
            <a:off x="1484547" y="4639500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F7EE3F5F-13DF-15CB-1B22-32D5D574CD12}"/>
              </a:ext>
            </a:extLst>
          </p:cNvPr>
          <p:cNvSpPr/>
          <p:nvPr/>
        </p:nvSpPr>
        <p:spPr>
          <a:xfrm>
            <a:off x="1728117" y="46588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AFD71FA9-D373-2A0F-E25C-BB1AD73E805D}"/>
              </a:ext>
            </a:extLst>
          </p:cNvPr>
          <p:cNvSpPr/>
          <p:nvPr/>
        </p:nvSpPr>
        <p:spPr>
          <a:xfrm>
            <a:off x="5482917" y="422192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04775895-82D9-3276-960F-174147DFB07D}"/>
              </a:ext>
            </a:extLst>
          </p:cNvPr>
          <p:cNvSpPr/>
          <p:nvPr/>
        </p:nvSpPr>
        <p:spPr>
          <a:xfrm>
            <a:off x="2060517" y="46588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B972654E-D019-7568-81F1-4B044807AA1D}"/>
              </a:ext>
            </a:extLst>
          </p:cNvPr>
          <p:cNvSpPr/>
          <p:nvPr/>
        </p:nvSpPr>
        <p:spPr>
          <a:xfrm>
            <a:off x="1906242" y="48388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5CC4B6AB-D5C9-B0FF-9C94-089F5631EA5D}"/>
              </a:ext>
            </a:extLst>
          </p:cNvPr>
          <p:cNvSpPr/>
          <p:nvPr/>
        </p:nvSpPr>
        <p:spPr>
          <a:xfrm>
            <a:off x="2392917" y="4648526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8B7E3586-95C2-3D24-EC53-AB836F697B8B}"/>
              </a:ext>
            </a:extLst>
          </p:cNvPr>
          <p:cNvSpPr/>
          <p:nvPr/>
        </p:nvSpPr>
        <p:spPr>
          <a:xfrm>
            <a:off x="2275753" y="4801341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A58BE062-F340-7435-DD1D-2D5969776C22}"/>
              </a:ext>
            </a:extLst>
          </p:cNvPr>
          <p:cNvSpPr/>
          <p:nvPr/>
        </p:nvSpPr>
        <p:spPr>
          <a:xfrm>
            <a:off x="2725317" y="463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A4BB1B1F-7997-2D26-8E82-E697E546A1BB}"/>
              </a:ext>
            </a:extLst>
          </p:cNvPr>
          <p:cNvSpPr/>
          <p:nvPr/>
        </p:nvSpPr>
        <p:spPr>
          <a:xfrm>
            <a:off x="3031458" y="463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D8C9A783-6635-FD0D-4E38-BF4DF69C5667}"/>
              </a:ext>
            </a:extLst>
          </p:cNvPr>
          <p:cNvSpPr/>
          <p:nvPr/>
        </p:nvSpPr>
        <p:spPr>
          <a:xfrm>
            <a:off x="2640714" y="481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2581E937-5990-765E-056F-43CE6FC80C93}"/>
              </a:ext>
            </a:extLst>
          </p:cNvPr>
          <p:cNvSpPr/>
          <p:nvPr/>
        </p:nvSpPr>
        <p:spPr>
          <a:xfrm>
            <a:off x="1249980" y="4648526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1FBD4503-7B1C-58DC-ADF4-AAD64A724D0A}"/>
              </a:ext>
            </a:extLst>
          </p:cNvPr>
          <p:cNvSpPr/>
          <p:nvPr/>
        </p:nvSpPr>
        <p:spPr>
          <a:xfrm>
            <a:off x="3208302" y="4740381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AADBF8EE-97E0-A39F-58A7-89DD534972D3}"/>
              </a:ext>
            </a:extLst>
          </p:cNvPr>
          <p:cNvSpPr/>
          <p:nvPr/>
        </p:nvSpPr>
        <p:spPr>
          <a:xfrm>
            <a:off x="1257216" y="4811263"/>
            <a:ext cx="360000" cy="3763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3439E96C-47B9-72B6-F584-756B8C4391E2}"/>
              </a:ext>
            </a:extLst>
          </p:cNvPr>
          <p:cNvSpPr/>
          <p:nvPr/>
        </p:nvSpPr>
        <p:spPr>
          <a:xfrm>
            <a:off x="2905989" y="4766620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ZoneTexte 106">
            <a:extLst>
              <a:ext uri="{FF2B5EF4-FFF2-40B4-BE49-F238E27FC236}">
                <a16:creationId xmlns:a16="http://schemas.microsoft.com/office/drawing/2014/main" id="{480A95F7-8328-17E3-6867-060FC1AED33A}"/>
              </a:ext>
            </a:extLst>
          </p:cNvPr>
          <p:cNvSpPr txBox="1"/>
          <p:nvPr/>
        </p:nvSpPr>
        <p:spPr>
          <a:xfrm>
            <a:off x="4427241" y="2562363"/>
            <a:ext cx="6416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Je prends 4 jetons dans la boite.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7A1CEB5-B075-0607-2D12-4CCCD8C686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377" y="3556786"/>
            <a:ext cx="1182381" cy="150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032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3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3113326" y="1246018"/>
            <a:ext cx="641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trouve les compléments à 10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534150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Boîtes carton fermeture renforcée | Paysdesenveloppes.fr">
            <a:extLst>
              <a:ext uri="{FF2B5EF4-FFF2-40B4-BE49-F238E27FC236}">
                <a16:creationId xmlns:a16="http://schemas.microsoft.com/office/drawing/2014/main" id="{2D74BE0B-27C4-3A4B-60A8-E36FC5935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68" b="91932" l="10000" r="90000">
                        <a14:foregroundMark x1="30875" y1="7317" x2="45375" y2="13696"/>
                        <a14:foregroundMark x1="45375" y1="13696" x2="64625" y2="8068"/>
                        <a14:foregroundMark x1="74000" y1="84615" x2="25750" y2="88743"/>
                        <a14:foregroundMark x1="22750" y1="80675" x2="23250" y2="91182"/>
                        <a14:foregroundMark x1="23250" y1="91182" x2="23375" y2="91557"/>
                        <a14:foregroundMark x1="23250" y1="82176" x2="23875" y2="919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342" y="2269231"/>
            <a:ext cx="5487652" cy="365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Ellipse 91">
            <a:extLst>
              <a:ext uri="{FF2B5EF4-FFF2-40B4-BE49-F238E27FC236}">
                <a16:creationId xmlns:a16="http://schemas.microsoft.com/office/drawing/2014/main" id="{36C8166A-0817-BE50-0E57-95222980ED40}"/>
              </a:ext>
            </a:extLst>
          </p:cNvPr>
          <p:cNvSpPr/>
          <p:nvPr/>
        </p:nvSpPr>
        <p:spPr>
          <a:xfrm>
            <a:off x="1484547" y="4639500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F7EE3F5F-13DF-15CB-1B22-32D5D574CD12}"/>
              </a:ext>
            </a:extLst>
          </p:cNvPr>
          <p:cNvSpPr/>
          <p:nvPr/>
        </p:nvSpPr>
        <p:spPr>
          <a:xfrm>
            <a:off x="1728117" y="46588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AFD71FA9-D373-2A0F-E25C-BB1AD73E805D}"/>
              </a:ext>
            </a:extLst>
          </p:cNvPr>
          <p:cNvSpPr/>
          <p:nvPr/>
        </p:nvSpPr>
        <p:spPr>
          <a:xfrm>
            <a:off x="5482917" y="422192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04775895-82D9-3276-960F-174147DFB07D}"/>
              </a:ext>
            </a:extLst>
          </p:cNvPr>
          <p:cNvSpPr/>
          <p:nvPr/>
        </p:nvSpPr>
        <p:spPr>
          <a:xfrm>
            <a:off x="2060517" y="46588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B972654E-D019-7568-81F1-4B044807AA1D}"/>
              </a:ext>
            </a:extLst>
          </p:cNvPr>
          <p:cNvSpPr/>
          <p:nvPr/>
        </p:nvSpPr>
        <p:spPr>
          <a:xfrm>
            <a:off x="6095999" y="4225989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5CC4B6AB-D5C9-B0FF-9C94-089F5631EA5D}"/>
              </a:ext>
            </a:extLst>
          </p:cNvPr>
          <p:cNvSpPr/>
          <p:nvPr/>
        </p:nvSpPr>
        <p:spPr>
          <a:xfrm>
            <a:off x="2392917" y="4648526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8B7E3586-95C2-3D24-EC53-AB836F697B8B}"/>
              </a:ext>
            </a:extLst>
          </p:cNvPr>
          <p:cNvSpPr/>
          <p:nvPr/>
        </p:nvSpPr>
        <p:spPr>
          <a:xfrm>
            <a:off x="2275753" y="4801341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A58BE062-F340-7435-DD1D-2D5969776C22}"/>
              </a:ext>
            </a:extLst>
          </p:cNvPr>
          <p:cNvSpPr/>
          <p:nvPr/>
        </p:nvSpPr>
        <p:spPr>
          <a:xfrm>
            <a:off x="2725317" y="463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A4BB1B1F-7997-2D26-8E82-E697E546A1BB}"/>
              </a:ext>
            </a:extLst>
          </p:cNvPr>
          <p:cNvSpPr/>
          <p:nvPr/>
        </p:nvSpPr>
        <p:spPr>
          <a:xfrm>
            <a:off x="3031458" y="463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D8C9A783-6635-FD0D-4E38-BF4DF69C5667}"/>
              </a:ext>
            </a:extLst>
          </p:cNvPr>
          <p:cNvSpPr/>
          <p:nvPr/>
        </p:nvSpPr>
        <p:spPr>
          <a:xfrm>
            <a:off x="2640714" y="481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2581E937-5990-765E-056F-43CE6FC80C93}"/>
              </a:ext>
            </a:extLst>
          </p:cNvPr>
          <p:cNvSpPr/>
          <p:nvPr/>
        </p:nvSpPr>
        <p:spPr>
          <a:xfrm>
            <a:off x="1249980" y="4648526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1FBD4503-7B1C-58DC-ADF4-AAD64A724D0A}"/>
              </a:ext>
            </a:extLst>
          </p:cNvPr>
          <p:cNvSpPr/>
          <p:nvPr/>
        </p:nvSpPr>
        <p:spPr>
          <a:xfrm>
            <a:off x="3208302" y="4740381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AADBF8EE-97E0-A39F-58A7-89DD534972D3}"/>
              </a:ext>
            </a:extLst>
          </p:cNvPr>
          <p:cNvSpPr/>
          <p:nvPr/>
        </p:nvSpPr>
        <p:spPr>
          <a:xfrm>
            <a:off x="1257216" y="4811263"/>
            <a:ext cx="360000" cy="3763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3439E96C-47B9-72B6-F584-756B8C4391E2}"/>
              </a:ext>
            </a:extLst>
          </p:cNvPr>
          <p:cNvSpPr/>
          <p:nvPr/>
        </p:nvSpPr>
        <p:spPr>
          <a:xfrm>
            <a:off x="2905989" y="4766620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ZoneTexte 106">
            <a:extLst>
              <a:ext uri="{FF2B5EF4-FFF2-40B4-BE49-F238E27FC236}">
                <a16:creationId xmlns:a16="http://schemas.microsoft.com/office/drawing/2014/main" id="{480A95F7-8328-17E3-6867-060FC1AED33A}"/>
              </a:ext>
            </a:extLst>
          </p:cNvPr>
          <p:cNvSpPr txBox="1"/>
          <p:nvPr/>
        </p:nvSpPr>
        <p:spPr>
          <a:xfrm>
            <a:off x="4427241" y="2562363"/>
            <a:ext cx="6416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Je prends 4 jetons dans la boite.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26844BB-28C7-B64A-E1C4-A0D9553DDB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559" y="3389052"/>
            <a:ext cx="1584406" cy="215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5338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3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3113326" y="1246018"/>
            <a:ext cx="641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trouve les compléments à 10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534150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Boîtes carton fermeture renforcée | Paysdesenveloppes.fr">
            <a:extLst>
              <a:ext uri="{FF2B5EF4-FFF2-40B4-BE49-F238E27FC236}">
                <a16:creationId xmlns:a16="http://schemas.microsoft.com/office/drawing/2014/main" id="{2D74BE0B-27C4-3A4B-60A8-E36FC5935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68" b="91932" l="10000" r="90000">
                        <a14:foregroundMark x1="30875" y1="7317" x2="45375" y2="13696"/>
                        <a14:foregroundMark x1="45375" y1="13696" x2="64625" y2="8068"/>
                        <a14:foregroundMark x1="74000" y1="84615" x2="25750" y2="88743"/>
                        <a14:foregroundMark x1="22750" y1="80675" x2="23250" y2="91182"/>
                        <a14:foregroundMark x1="23250" y1="91182" x2="23375" y2="91557"/>
                        <a14:foregroundMark x1="23250" y1="82176" x2="23875" y2="919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342" y="2269231"/>
            <a:ext cx="5487652" cy="365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Ellipse 91">
            <a:extLst>
              <a:ext uri="{FF2B5EF4-FFF2-40B4-BE49-F238E27FC236}">
                <a16:creationId xmlns:a16="http://schemas.microsoft.com/office/drawing/2014/main" id="{36C8166A-0817-BE50-0E57-95222980ED40}"/>
              </a:ext>
            </a:extLst>
          </p:cNvPr>
          <p:cNvSpPr/>
          <p:nvPr/>
        </p:nvSpPr>
        <p:spPr>
          <a:xfrm>
            <a:off x="1484547" y="4639500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F7EE3F5F-13DF-15CB-1B22-32D5D574CD12}"/>
              </a:ext>
            </a:extLst>
          </p:cNvPr>
          <p:cNvSpPr/>
          <p:nvPr/>
        </p:nvSpPr>
        <p:spPr>
          <a:xfrm>
            <a:off x="1728117" y="46588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AFD71FA9-D373-2A0F-E25C-BB1AD73E805D}"/>
              </a:ext>
            </a:extLst>
          </p:cNvPr>
          <p:cNvSpPr/>
          <p:nvPr/>
        </p:nvSpPr>
        <p:spPr>
          <a:xfrm>
            <a:off x="5482917" y="422192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04775895-82D9-3276-960F-174147DFB07D}"/>
              </a:ext>
            </a:extLst>
          </p:cNvPr>
          <p:cNvSpPr/>
          <p:nvPr/>
        </p:nvSpPr>
        <p:spPr>
          <a:xfrm>
            <a:off x="2060517" y="46588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B972654E-D019-7568-81F1-4B044807AA1D}"/>
              </a:ext>
            </a:extLst>
          </p:cNvPr>
          <p:cNvSpPr/>
          <p:nvPr/>
        </p:nvSpPr>
        <p:spPr>
          <a:xfrm>
            <a:off x="6095999" y="4225989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5CC4B6AB-D5C9-B0FF-9C94-089F5631EA5D}"/>
              </a:ext>
            </a:extLst>
          </p:cNvPr>
          <p:cNvSpPr/>
          <p:nvPr/>
        </p:nvSpPr>
        <p:spPr>
          <a:xfrm>
            <a:off x="2392917" y="4648526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8B7E3586-95C2-3D24-EC53-AB836F697B8B}"/>
              </a:ext>
            </a:extLst>
          </p:cNvPr>
          <p:cNvSpPr/>
          <p:nvPr/>
        </p:nvSpPr>
        <p:spPr>
          <a:xfrm>
            <a:off x="2275753" y="4801341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A58BE062-F340-7435-DD1D-2D5969776C22}"/>
              </a:ext>
            </a:extLst>
          </p:cNvPr>
          <p:cNvSpPr/>
          <p:nvPr/>
        </p:nvSpPr>
        <p:spPr>
          <a:xfrm>
            <a:off x="2725317" y="463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A4BB1B1F-7997-2D26-8E82-E697E546A1BB}"/>
              </a:ext>
            </a:extLst>
          </p:cNvPr>
          <p:cNvSpPr/>
          <p:nvPr/>
        </p:nvSpPr>
        <p:spPr>
          <a:xfrm>
            <a:off x="3031458" y="463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D8C9A783-6635-FD0D-4E38-BF4DF69C5667}"/>
              </a:ext>
            </a:extLst>
          </p:cNvPr>
          <p:cNvSpPr/>
          <p:nvPr/>
        </p:nvSpPr>
        <p:spPr>
          <a:xfrm>
            <a:off x="2640714" y="481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2581E937-5990-765E-056F-43CE6FC80C93}"/>
              </a:ext>
            </a:extLst>
          </p:cNvPr>
          <p:cNvSpPr/>
          <p:nvPr/>
        </p:nvSpPr>
        <p:spPr>
          <a:xfrm>
            <a:off x="1249980" y="4648526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1FBD4503-7B1C-58DC-ADF4-AAD64A724D0A}"/>
              </a:ext>
            </a:extLst>
          </p:cNvPr>
          <p:cNvSpPr/>
          <p:nvPr/>
        </p:nvSpPr>
        <p:spPr>
          <a:xfrm>
            <a:off x="6772950" y="422192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AADBF8EE-97E0-A39F-58A7-89DD534972D3}"/>
              </a:ext>
            </a:extLst>
          </p:cNvPr>
          <p:cNvSpPr/>
          <p:nvPr/>
        </p:nvSpPr>
        <p:spPr>
          <a:xfrm>
            <a:off x="1257216" y="4811263"/>
            <a:ext cx="360000" cy="3763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3439E96C-47B9-72B6-F584-756B8C4391E2}"/>
              </a:ext>
            </a:extLst>
          </p:cNvPr>
          <p:cNvSpPr/>
          <p:nvPr/>
        </p:nvSpPr>
        <p:spPr>
          <a:xfrm>
            <a:off x="2905989" y="4766620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ZoneTexte 106">
            <a:extLst>
              <a:ext uri="{FF2B5EF4-FFF2-40B4-BE49-F238E27FC236}">
                <a16:creationId xmlns:a16="http://schemas.microsoft.com/office/drawing/2014/main" id="{480A95F7-8328-17E3-6867-060FC1AED33A}"/>
              </a:ext>
            </a:extLst>
          </p:cNvPr>
          <p:cNvSpPr txBox="1"/>
          <p:nvPr/>
        </p:nvSpPr>
        <p:spPr>
          <a:xfrm>
            <a:off x="4427241" y="2562363"/>
            <a:ext cx="6416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Je prends 4 jetons dans la boite.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26844BB-28C7-B64A-E1C4-A0D9553DDB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37559" y="3447873"/>
            <a:ext cx="1584406" cy="203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774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3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3113326" y="1246018"/>
            <a:ext cx="641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trouve les compléments à 10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534150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Boîtes carton fermeture renforcée | Paysdesenveloppes.fr">
            <a:extLst>
              <a:ext uri="{FF2B5EF4-FFF2-40B4-BE49-F238E27FC236}">
                <a16:creationId xmlns:a16="http://schemas.microsoft.com/office/drawing/2014/main" id="{2D74BE0B-27C4-3A4B-60A8-E36FC5935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68" b="91932" l="10000" r="90000">
                        <a14:foregroundMark x1="30875" y1="7317" x2="45375" y2="13696"/>
                        <a14:foregroundMark x1="45375" y1="13696" x2="64625" y2="8068"/>
                        <a14:foregroundMark x1="74000" y1="84615" x2="25750" y2="88743"/>
                        <a14:foregroundMark x1="22750" y1="80675" x2="23250" y2="91182"/>
                        <a14:foregroundMark x1="23250" y1="91182" x2="23375" y2="91557"/>
                        <a14:foregroundMark x1="23250" y1="82176" x2="23875" y2="919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342" y="2269231"/>
            <a:ext cx="5487652" cy="365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Ellipse 91">
            <a:extLst>
              <a:ext uri="{FF2B5EF4-FFF2-40B4-BE49-F238E27FC236}">
                <a16:creationId xmlns:a16="http://schemas.microsoft.com/office/drawing/2014/main" id="{36C8166A-0817-BE50-0E57-95222980ED40}"/>
              </a:ext>
            </a:extLst>
          </p:cNvPr>
          <p:cNvSpPr/>
          <p:nvPr/>
        </p:nvSpPr>
        <p:spPr>
          <a:xfrm>
            <a:off x="1484547" y="4639500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F7EE3F5F-13DF-15CB-1B22-32D5D574CD12}"/>
              </a:ext>
            </a:extLst>
          </p:cNvPr>
          <p:cNvSpPr/>
          <p:nvPr/>
        </p:nvSpPr>
        <p:spPr>
          <a:xfrm>
            <a:off x="1728117" y="46588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AFD71FA9-D373-2A0F-E25C-BB1AD73E805D}"/>
              </a:ext>
            </a:extLst>
          </p:cNvPr>
          <p:cNvSpPr/>
          <p:nvPr/>
        </p:nvSpPr>
        <p:spPr>
          <a:xfrm>
            <a:off x="5482917" y="422192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04775895-82D9-3276-960F-174147DFB07D}"/>
              </a:ext>
            </a:extLst>
          </p:cNvPr>
          <p:cNvSpPr/>
          <p:nvPr/>
        </p:nvSpPr>
        <p:spPr>
          <a:xfrm>
            <a:off x="2060517" y="46588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B972654E-D019-7568-81F1-4B044807AA1D}"/>
              </a:ext>
            </a:extLst>
          </p:cNvPr>
          <p:cNvSpPr/>
          <p:nvPr/>
        </p:nvSpPr>
        <p:spPr>
          <a:xfrm>
            <a:off x="6095999" y="4225989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5CC4B6AB-D5C9-B0FF-9C94-089F5631EA5D}"/>
              </a:ext>
            </a:extLst>
          </p:cNvPr>
          <p:cNvSpPr/>
          <p:nvPr/>
        </p:nvSpPr>
        <p:spPr>
          <a:xfrm>
            <a:off x="2392917" y="4648526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8B7E3586-95C2-3D24-EC53-AB836F697B8B}"/>
              </a:ext>
            </a:extLst>
          </p:cNvPr>
          <p:cNvSpPr/>
          <p:nvPr/>
        </p:nvSpPr>
        <p:spPr>
          <a:xfrm>
            <a:off x="2275753" y="4801341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A58BE062-F340-7435-DD1D-2D5969776C22}"/>
              </a:ext>
            </a:extLst>
          </p:cNvPr>
          <p:cNvSpPr/>
          <p:nvPr/>
        </p:nvSpPr>
        <p:spPr>
          <a:xfrm>
            <a:off x="2725317" y="463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A4BB1B1F-7997-2D26-8E82-E697E546A1BB}"/>
              </a:ext>
            </a:extLst>
          </p:cNvPr>
          <p:cNvSpPr/>
          <p:nvPr/>
        </p:nvSpPr>
        <p:spPr>
          <a:xfrm>
            <a:off x="3031458" y="463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D8C9A783-6635-FD0D-4E38-BF4DF69C5667}"/>
              </a:ext>
            </a:extLst>
          </p:cNvPr>
          <p:cNvSpPr/>
          <p:nvPr/>
        </p:nvSpPr>
        <p:spPr>
          <a:xfrm>
            <a:off x="2640714" y="481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2581E937-5990-765E-056F-43CE6FC80C93}"/>
              </a:ext>
            </a:extLst>
          </p:cNvPr>
          <p:cNvSpPr/>
          <p:nvPr/>
        </p:nvSpPr>
        <p:spPr>
          <a:xfrm>
            <a:off x="1249980" y="4648526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1FBD4503-7B1C-58DC-ADF4-AAD64A724D0A}"/>
              </a:ext>
            </a:extLst>
          </p:cNvPr>
          <p:cNvSpPr/>
          <p:nvPr/>
        </p:nvSpPr>
        <p:spPr>
          <a:xfrm>
            <a:off x="6772950" y="422192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AADBF8EE-97E0-A39F-58A7-89DD534972D3}"/>
              </a:ext>
            </a:extLst>
          </p:cNvPr>
          <p:cNvSpPr/>
          <p:nvPr/>
        </p:nvSpPr>
        <p:spPr>
          <a:xfrm>
            <a:off x="1257216" y="4811263"/>
            <a:ext cx="360000" cy="3763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3439E96C-47B9-72B6-F584-756B8C4391E2}"/>
              </a:ext>
            </a:extLst>
          </p:cNvPr>
          <p:cNvSpPr/>
          <p:nvPr/>
        </p:nvSpPr>
        <p:spPr>
          <a:xfrm>
            <a:off x="7425530" y="422192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ZoneTexte 106">
            <a:extLst>
              <a:ext uri="{FF2B5EF4-FFF2-40B4-BE49-F238E27FC236}">
                <a16:creationId xmlns:a16="http://schemas.microsoft.com/office/drawing/2014/main" id="{480A95F7-8328-17E3-6867-060FC1AED33A}"/>
              </a:ext>
            </a:extLst>
          </p:cNvPr>
          <p:cNvSpPr txBox="1"/>
          <p:nvPr/>
        </p:nvSpPr>
        <p:spPr>
          <a:xfrm>
            <a:off x="4427241" y="2562363"/>
            <a:ext cx="6416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Je prends 4 jetons dans la boite.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26844BB-28C7-B64A-E1C4-A0D9553DDB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59083" y="3378715"/>
            <a:ext cx="1584406" cy="197492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350ED2B-7811-57B4-5B8D-9D6B97D00D58}"/>
              </a:ext>
            </a:extLst>
          </p:cNvPr>
          <p:cNvSpPr txBox="1"/>
          <p:nvPr/>
        </p:nvSpPr>
        <p:spPr>
          <a:xfrm>
            <a:off x="4397312" y="5464785"/>
            <a:ext cx="6416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Combien je dois encore en prendre pour en avoir 10?</a:t>
            </a:r>
          </a:p>
        </p:txBody>
      </p:sp>
    </p:spTree>
    <p:extLst>
      <p:ext uri="{BB962C8B-B14F-4D97-AF65-F5344CB8AC3E}">
        <p14:creationId xmlns:p14="http://schemas.microsoft.com/office/powerpoint/2010/main" val="26559407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3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3113326" y="1246018"/>
            <a:ext cx="641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trouve les compléments à 10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534150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Boîtes carton fermeture renforcée | Paysdesenveloppes.fr">
            <a:extLst>
              <a:ext uri="{FF2B5EF4-FFF2-40B4-BE49-F238E27FC236}">
                <a16:creationId xmlns:a16="http://schemas.microsoft.com/office/drawing/2014/main" id="{2D74BE0B-27C4-3A4B-60A8-E36FC5935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68" b="91932" l="10000" r="90000">
                        <a14:foregroundMark x1="30875" y1="7317" x2="45375" y2="13696"/>
                        <a14:foregroundMark x1="45375" y1="13696" x2="64625" y2="8068"/>
                        <a14:foregroundMark x1="74000" y1="84615" x2="25750" y2="88743"/>
                        <a14:foregroundMark x1="22750" y1="80675" x2="23250" y2="91182"/>
                        <a14:foregroundMark x1="23250" y1="91182" x2="23375" y2="91557"/>
                        <a14:foregroundMark x1="23250" y1="82176" x2="23875" y2="919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342" y="2269231"/>
            <a:ext cx="5487652" cy="365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Ellipse 91">
            <a:extLst>
              <a:ext uri="{FF2B5EF4-FFF2-40B4-BE49-F238E27FC236}">
                <a16:creationId xmlns:a16="http://schemas.microsoft.com/office/drawing/2014/main" id="{36C8166A-0817-BE50-0E57-95222980ED40}"/>
              </a:ext>
            </a:extLst>
          </p:cNvPr>
          <p:cNvSpPr/>
          <p:nvPr/>
        </p:nvSpPr>
        <p:spPr>
          <a:xfrm>
            <a:off x="1484547" y="4639500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F7EE3F5F-13DF-15CB-1B22-32D5D574CD12}"/>
              </a:ext>
            </a:extLst>
          </p:cNvPr>
          <p:cNvSpPr/>
          <p:nvPr/>
        </p:nvSpPr>
        <p:spPr>
          <a:xfrm>
            <a:off x="1728117" y="46588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AFD71FA9-D373-2A0F-E25C-BB1AD73E805D}"/>
              </a:ext>
            </a:extLst>
          </p:cNvPr>
          <p:cNvSpPr/>
          <p:nvPr/>
        </p:nvSpPr>
        <p:spPr>
          <a:xfrm>
            <a:off x="5482917" y="422192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04775895-82D9-3276-960F-174147DFB07D}"/>
              </a:ext>
            </a:extLst>
          </p:cNvPr>
          <p:cNvSpPr/>
          <p:nvPr/>
        </p:nvSpPr>
        <p:spPr>
          <a:xfrm>
            <a:off x="8060608" y="492477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B972654E-D019-7568-81F1-4B044807AA1D}"/>
              </a:ext>
            </a:extLst>
          </p:cNvPr>
          <p:cNvSpPr/>
          <p:nvPr/>
        </p:nvSpPr>
        <p:spPr>
          <a:xfrm>
            <a:off x="6095999" y="4225989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5CC4B6AB-D5C9-B0FF-9C94-089F5631EA5D}"/>
              </a:ext>
            </a:extLst>
          </p:cNvPr>
          <p:cNvSpPr/>
          <p:nvPr/>
        </p:nvSpPr>
        <p:spPr>
          <a:xfrm>
            <a:off x="7420870" y="493005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8B7E3586-95C2-3D24-EC53-AB836F697B8B}"/>
              </a:ext>
            </a:extLst>
          </p:cNvPr>
          <p:cNvSpPr/>
          <p:nvPr/>
        </p:nvSpPr>
        <p:spPr>
          <a:xfrm>
            <a:off x="8060608" y="4222477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A58BE062-F340-7435-DD1D-2D5969776C22}"/>
              </a:ext>
            </a:extLst>
          </p:cNvPr>
          <p:cNvSpPr/>
          <p:nvPr/>
        </p:nvSpPr>
        <p:spPr>
          <a:xfrm>
            <a:off x="6772950" y="493005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A4BB1B1F-7997-2D26-8E82-E697E546A1BB}"/>
              </a:ext>
            </a:extLst>
          </p:cNvPr>
          <p:cNvSpPr/>
          <p:nvPr/>
        </p:nvSpPr>
        <p:spPr>
          <a:xfrm>
            <a:off x="6091339" y="493005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D8C9A783-6635-FD0D-4E38-BF4DF69C5667}"/>
              </a:ext>
            </a:extLst>
          </p:cNvPr>
          <p:cNvSpPr/>
          <p:nvPr/>
        </p:nvSpPr>
        <p:spPr>
          <a:xfrm>
            <a:off x="5471710" y="493005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2581E937-5990-765E-056F-43CE6FC80C93}"/>
              </a:ext>
            </a:extLst>
          </p:cNvPr>
          <p:cNvSpPr/>
          <p:nvPr/>
        </p:nvSpPr>
        <p:spPr>
          <a:xfrm>
            <a:off x="1249980" y="4648526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1FBD4503-7B1C-58DC-ADF4-AAD64A724D0A}"/>
              </a:ext>
            </a:extLst>
          </p:cNvPr>
          <p:cNvSpPr/>
          <p:nvPr/>
        </p:nvSpPr>
        <p:spPr>
          <a:xfrm>
            <a:off x="6772950" y="422192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AADBF8EE-97E0-A39F-58A7-89DD534972D3}"/>
              </a:ext>
            </a:extLst>
          </p:cNvPr>
          <p:cNvSpPr/>
          <p:nvPr/>
        </p:nvSpPr>
        <p:spPr>
          <a:xfrm>
            <a:off x="1257216" y="4811263"/>
            <a:ext cx="360000" cy="3763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3439E96C-47B9-72B6-F584-756B8C4391E2}"/>
              </a:ext>
            </a:extLst>
          </p:cNvPr>
          <p:cNvSpPr/>
          <p:nvPr/>
        </p:nvSpPr>
        <p:spPr>
          <a:xfrm>
            <a:off x="7425530" y="422192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26844BB-28C7-B64A-E1C4-A0D9553DDB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37559" y="3645250"/>
            <a:ext cx="1584406" cy="164480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6E15BAA-F091-EA12-3C4F-013BC44D64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0463883" y="3635239"/>
            <a:ext cx="1584406" cy="1644808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D0FC8EC0-59C7-7B63-D772-076C6CCCFEE2}"/>
              </a:ext>
            </a:extLst>
          </p:cNvPr>
          <p:cNvSpPr/>
          <p:nvPr/>
        </p:nvSpPr>
        <p:spPr>
          <a:xfrm>
            <a:off x="5201909" y="4745438"/>
            <a:ext cx="3479759" cy="7186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5A4F530-BE2B-2C53-C6F2-7AC5DF73100E}"/>
              </a:ext>
            </a:extLst>
          </p:cNvPr>
          <p:cNvSpPr/>
          <p:nvPr/>
        </p:nvSpPr>
        <p:spPr>
          <a:xfrm>
            <a:off x="10424160" y="3429000"/>
            <a:ext cx="1624130" cy="2035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CB0F2141-5133-695A-5CEF-F6AE6248EFAA}"/>
              </a:ext>
            </a:extLst>
          </p:cNvPr>
          <p:cNvSpPr/>
          <p:nvPr/>
        </p:nvSpPr>
        <p:spPr>
          <a:xfrm>
            <a:off x="7927447" y="4132162"/>
            <a:ext cx="614669" cy="6132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0C646E53-E9DD-17AD-E2DE-115926154791}"/>
              </a:ext>
            </a:extLst>
          </p:cNvPr>
          <p:cNvSpPr/>
          <p:nvPr/>
        </p:nvSpPr>
        <p:spPr>
          <a:xfrm rot="1903472">
            <a:off x="10025395" y="4005286"/>
            <a:ext cx="304948" cy="6132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9F0E4DD-A17A-97A3-92AF-582A944717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939" y="1511833"/>
            <a:ext cx="1712286" cy="171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75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1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1503978" y="1152525"/>
            <a:ext cx="8715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Où se situe le nombre …? 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2D7CAC-2DFF-14F6-0182-E5F30DA85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94646"/>
            <a:ext cx="557893" cy="66922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CC621E1-7186-5A59-2365-5193DFD29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3413" y="3346574"/>
            <a:ext cx="363507" cy="587739"/>
          </a:xfrm>
          <a:prstGeom prst="rect">
            <a:avLst/>
          </a:prstGeom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FE1217C0-9D10-38C3-6A39-28BC7A15A9CF}"/>
              </a:ext>
            </a:extLst>
          </p:cNvPr>
          <p:cNvSpPr/>
          <p:nvPr/>
        </p:nvSpPr>
        <p:spPr>
          <a:xfrm>
            <a:off x="557893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B827739E-A8C8-D4DE-56C4-DD5920AD7ECB}"/>
              </a:ext>
            </a:extLst>
          </p:cNvPr>
          <p:cNvSpPr/>
          <p:nvPr/>
        </p:nvSpPr>
        <p:spPr>
          <a:xfrm>
            <a:off x="1115786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2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ACDAE981-6177-5D33-DBF6-2D191C115926}"/>
              </a:ext>
            </a:extLst>
          </p:cNvPr>
          <p:cNvSpPr/>
          <p:nvPr/>
        </p:nvSpPr>
        <p:spPr>
          <a:xfrm>
            <a:off x="1673679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3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8E4EB5E6-AC9E-958B-8621-1E345FC529BB}"/>
              </a:ext>
            </a:extLst>
          </p:cNvPr>
          <p:cNvSpPr/>
          <p:nvPr/>
        </p:nvSpPr>
        <p:spPr>
          <a:xfrm>
            <a:off x="2231572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4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A00090F2-32BA-029D-BE8C-94FF260F5154}"/>
              </a:ext>
            </a:extLst>
          </p:cNvPr>
          <p:cNvSpPr/>
          <p:nvPr/>
        </p:nvSpPr>
        <p:spPr>
          <a:xfrm>
            <a:off x="2789465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5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0321238-F7A2-4AF2-8EE9-625FE293A3B3}"/>
              </a:ext>
            </a:extLst>
          </p:cNvPr>
          <p:cNvSpPr/>
          <p:nvPr/>
        </p:nvSpPr>
        <p:spPr>
          <a:xfrm>
            <a:off x="3347358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6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E1F8DDFC-D5A5-6B25-854D-7D1804512253}"/>
              </a:ext>
            </a:extLst>
          </p:cNvPr>
          <p:cNvSpPr/>
          <p:nvPr/>
        </p:nvSpPr>
        <p:spPr>
          <a:xfrm>
            <a:off x="3905251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7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1D5D330-F6A9-38EC-F0E3-6CF3175A5314}"/>
              </a:ext>
            </a:extLst>
          </p:cNvPr>
          <p:cNvSpPr/>
          <p:nvPr/>
        </p:nvSpPr>
        <p:spPr>
          <a:xfrm>
            <a:off x="4463144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8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892BB4A8-A117-6C98-6DDA-06BC8736686A}"/>
              </a:ext>
            </a:extLst>
          </p:cNvPr>
          <p:cNvSpPr/>
          <p:nvPr/>
        </p:nvSpPr>
        <p:spPr>
          <a:xfrm>
            <a:off x="5025118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9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26F499EE-1E13-CA31-C32D-95686115C134}"/>
              </a:ext>
            </a:extLst>
          </p:cNvPr>
          <p:cNvSpPr/>
          <p:nvPr/>
        </p:nvSpPr>
        <p:spPr>
          <a:xfrm>
            <a:off x="5583011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10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4FA57A6-267C-4093-74C4-9DE07F70A318}"/>
              </a:ext>
            </a:extLst>
          </p:cNvPr>
          <p:cNvSpPr/>
          <p:nvPr/>
        </p:nvSpPr>
        <p:spPr>
          <a:xfrm>
            <a:off x="6140904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11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AC2D777-6BFC-D8A3-1B4F-CB29B1D4C5B2}"/>
              </a:ext>
            </a:extLst>
          </p:cNvPr>
          <p:cNvSpPr/>
          <p:nvPr/>
        </p:nvSpPr>
        <p:spPr>
          <a:xfrm>
            <a:off x="6694716" y="3279098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12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2BEBF456-42E4-1BE3-6EE6-D356D736DF43}"/>
              </a:ext>
            </a:extLst>
          </p:cNvPr>
          <p:cNvSpPr/>
          <p:nvPr/>
        </p:nvSpPr>
        <p:spPr>
          <a:xfrm>
            <a:off x="7252609" y="3279098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13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B5E9EA13-CA93-C31D-7AAC-76506C8FEC0C}"/>
              </a:ext>
            </a:extLst>
          </p:cNvPr>
          <p:cNvSpPr/>
          <p:nvPr/>
        </p:nvSpPr>
        <p:spPr>
          <a:xfrm>
            <a:off x="7810840" y="3279098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14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999C3DA6-7613-F1A3-10FD-3BF6BB192BC7}"/>
              </a:ext>
            </a:extLst>
          </p:cNvPr>
          <p:cNvSpPr/>
          <p:nvPr/>
        </p:nvSpPr>
        <p:spPr>
          <a:xfrm>
            <a:off x="8372476" y="3279098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15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8628A929-3529-4C9E-A617-9B7A26743A7A}"/>
              </a:ext>
            </a:extLst>
          </p:cNvPr>
          <p:cNvSpPr/>
          <p:nvPr/>
        </p:nvSpPr>
        <p:spPr>
          <a:xfrm>
            <a:off x="8927873" y="3276972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16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EF38CCC-F1D1-0421-594A-49266F574A5B}"/>
              </a:ext>
            </a:extLst>
          </p:cNvPr>
          <p:cNvSpPr/>
          <p:nvPr/>
        </p:nvSpPr>
        <p:spPr>
          <a:xfrm>
            <a:off x="9488262" y="3276972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17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0A26818A-050D-2C2D-F94D-D90C1BCF406D}"/>
              </a:ext>
            </a:extLst>
          </p:cNvPr>
          <p:cNvSpPr/>
          <p:nvPr/>
        </p:nvSpPr>
        <p:spPr>
          <a:xfrm>
            <a:off x="10039578" y="3276971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18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70627550-3009-FDD9-FD7D-229783FBD6E5}"/>
              </a:ext>
            </a:extLst>
          </p:cNvPr>
          <p:cNvSpPr/>
          <p:nvPr/>
        </p:nvSpPr>
        <p:spPr>
          <a:xfrm>
            <a:off x="10593390" y="3276971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19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23EC51C6-28E6-1A7B-0196-932331485DA3}"/>
              </a:ext>
            </a:extLst>
          </p:cNvPr>
          <p:cNvSpPr/>
          <p:nvPr/>
        </p:nvSpPr>
        <p:spPr>
          <a:xfrm>
            <a:off x="11143402" y="3276971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20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8B2B52C9-0545-08AD-F4FF-7F3E8CA1276E}"/>
              </a:ext>
            </a:extLst>
          </p:cNvPr>
          <p:cNvSpPr/>
          <p:nvPr/>
        </p:nvSpPr>
        <p:spPr>
          <a:xfrm>
            <a:off x="528239" y="3250717"/>
            <a:ext cx="11135520" cy="79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52552D7F-8406-D79F-FFFE-6EADCC55C62B}"/>
              </a:ext>
            </a:extLst>
          </p:cNvPr>
          <p:cNvSpPr/>
          <p:nvPr/>
        </p:nvSpPr>
        <p:spPr>
          <a:xfrm>
            <a:off x="5125979" y="5274522"/>
            <a:ext cx="1471953" cy="1394746"/>
          </a:xfrm>
          <a:prstGeom prst="rect">
            <a:avLst/>
          </a:prstGeom>
          <a:solidFill>
            <a:srgbClr val="FDE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17</a:t>
            </a:r>
          </a:p>
        </p:txBody>
      </p:sp>
      <p:sp>
        <p:nvSpPr>
          <p:cNvPr id="119" name="Flèche : bas 118">
            <a:extLst>
              <a:ext uri="{FF2B5EF4-FFF2-40B4-BE49-F238E27FC236}">
                <a16:creationId xmlns:a16="http://schemas.microsoft.com/office/drawing/2014/main" id="{FA5CDE5E-0F66-E6CB-13EE-437DF707476E}"/>
              </a:ext>
            </a:extLst>
          </p:cNvPr>
          <p:cNvSpPr/>
          <p:nvPr/>
        </p:nvSpPr>
        <p:spPr>
          <a:xfrm>
            <a:off x="9462634" y="2453960"/>
            <a:ext cx="557893" cy="722693"/>
          </a:xfrm>
          <a:prstGeom prst="downArrow">
            <a:avLst>
              <a:gd name="adj1" fmla="val 31406"/>
              <a:gd name="adj2" fmla="val 69369"/>
            </a:avLst>
          </a:prstGeom>
          <a:solidFill>
            <a:srgbClr val="F1B5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A</a:t>
            </a:r>
          </a:p>
        </p:txBody>
      </p:sp>
      <p:sp>
        <p:nvSpPr>
          <p:cNvPr id="120" name="Flèche : bas 119">
            <a:extLst>
              <a:ext uri="{FF2B5EF4-FFF2-40B4-BE49-F238E27FC236}">
                <a16:creationId xmlns:a16="http://schemas.microsoft.com/office/drawing/2014/main" id="{326EE31F-B7A7-9F09-E471-30472D5B838A}"/>
              </a:ext>
            </a:extLst>
          </p:cNvPr>
          <p:cNvSpPr/>
          <p:nvPr/>
        </p:nvSpPr>
        <p:spPr>
          <a:xfrm>
            <a:off x="7252609" y="2456086"/>
            <a:ext cx="557893" cy="722693"/>
          </a:xfrm>
          <a:prstGeom prst="downArrow">
            <a:avLst>
              <a:gd name="adj1" fmla="val 31406"/>
              <a:gd name="adj2" fmla="val 69369"/>
            </a:avLst>
          </a:prstGeom>
          <a:solidFill>
            <a:srgbClr val="F1B5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2067236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9" grpId="0" animBg="1"/>
      <p:bldP spid="12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3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3113326" y="1246018"/>
            <a:ext cx="641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trouve les compléments à 10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534150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Boîtes carton fermeture renforcée | Paysdesenveloppes.fr">
            <a:extLst>
              <a:ext uri="{FF2B5EF4-FFF2-40B4-BE49-F238E27FC236}">
                <a16:creationId xmlns:a16="http://schemas.microsoft.com/office/drawing/2014/main" id="{2D74BE0B-27C4-3A4B-60A8-E36FC5935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68" b="91932" l="10000" r="90000">
                        <a14:foregroundMark x1="30875" y1="7317" x2="45375" y2="13696"/>
                        <a14:foregroundMark x1="45375" y1="13696" x2="64625" y2="8068"/>
                        <a14:foregroundMark x1="74000" y1="84615" x2="25750" y2="88743"/>
                        <a14:foregroundMark x1="22750" y1="80675" x2="23250" y2="91182"/>
                        <a14:foregroundMark x1="23250" y1="91182" x2="23375" y2="91557"/>
                        <a14:foregroundMark x1="23250" y1="82176" x2="23875" y2="919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342" y="2269231"/>
            <a:ext cx="5487652" cy="365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Ellipse 91">
            <a:extLst>
              <a:ext uri="{FF2B5EF4-FFF2-40B4-BE49-F238E27FC236}">
                <a16:creationId xmlns:a16="http://schemas.microsoft.com/office/drawing/2014/main" id="{36C8166A-0817-BE50-0E57-95222980ED40}"/>
              </a:ext>
            </a:extLst>
          </p:cNvPr>
          <p:cNvSpPr/>
          <p:nvPr/>
        </p:nvSpPr>
        <p:spPr>
          <a:xfrm>
            <a:off x="1484547" y="4639500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F7EE3F5F-13DF-15CB-1B22-32D5D574CD12}"/>
              </a:ext>
            </a:extLst>
          </p:cNvPr>
          <p:cNvSpPr/>
          <p:nvPr/>
        </p:nvSpPr>
        <p:spPr>
          <a:xfrm>
            <a:off x="1728117" y="46588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AFD71FA9-D373-2A0F-E25C-BB1AD73E805D}"/>
              </a:ext>
            </a:extLst>
          </p:cNvPr>
          <p:cNvSpPr/>
          <p:nvPr/>
        </p:nvSpPr>
        <p:spPr>
          <a:xfrm>
            <a:off x="1520517" y="481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04775895-82D9-3276-960F-174147DFB07D}"/>
              </a:ext>
            </a:extLst>
          </p:cNvPr>
          <p:cNvSpPr/>
          <p:nvPr/>
        </p:nvSpPr>
        <p:spPr>
          <a:xfrm>
            <a:off x="2060517" y="46588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B972654E-D019-7568-81F1-4B044807AA1D}"/>
              </a:ext>
            </a:extLst>
          </p:cNvPr>
          <p:cNvSpPr/>
          <p:nvPr/>
        </p:nvSpPr>
        <p:spPr>
          <a:xfrm>
            <a:off x="1906242" y="48388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5CC4B6AB-D5C9-B0FF-9C94-089F5631EA5D}"/>
              </a:ext>
            </a:extLst>
          </p:cNvPr>
          <p:cNvSpPr/>
          <p:nvPr/>
        </p:nvSpPr>
        <p:spPr>
          <a:xfrm>
            <a:off x="2392917" y="4648526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8B7E3586-95C2-3D24-EC53-AB836F697B8B}"/>
              </a:ext>
            </a:extLst>
          </p:cNvPr>
          <p:cNvSpPr/>
          <p:nvPr/>
        </p:nvSpPr>
        <p:spPr>
          <a:xfrm>
            <a:off x="2275753" y="4801341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A58BE062-F340-7435-DD1D-2D5969776C22}"/>
              </a:ext>
            </a:extLst>
          </p:cNvPr>
          <p:cNvSpPr/>
          <p:nvPr/>
        </p:nvSpPr>
        <p:spPr>
          <a:xfrm>
            <a:off x="2725317" y="463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A4BB1B1F-7997-2D26-8E82-E697E546A1BB}"/>
              </a:ext>
            </a:extLst>
          </p:cNvPr>
          <p:cNvSpPr/>
          <p:nvPr/>
        </p:nvSpPr>
        <p:spPr>
          <a:xfrm>
            <a:off x="3031458" y="463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D8C9A783-6635-FD0D-4E38-BF4DF69C5667}"/>
              </a:ext>
            </a:extLst>
          </p:cNvPr>
          <p:cNvSpPr/>
          <p:nvPr/>
        </p:nvSpPr>
        <p:spPr>
          <a:xfrm>
            <a:off x="2640714" y="481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2581E937-5990-765E-056F-43CE6FC80C93}"/>
              </a:ext>
            </a:extLst>
          </p:cNvPr>
          <p:cNvSpPr/>
          <p:nvPr/>
        </p:nvSpPr>
        <p:spPr>
          <a:xfrm>
            <a:off x="1249980" y="4648526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1FBD4503-7B1C-58DC-ADF4-AAD64A724D0A}"/>
              </a:ext>
            </a:extLst>
          </p:cNvPr>
          <p:cNvSpPr/>
          <p:nvPr/>
        </p:nvSpPr>
        <p:spPr>
          <a:xfrm>
            <a:off x="3208302" y="4740381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AADBF8EE-97E0-A39F-58A7-89DD534972D3}"/>
              </a:ext>
            </a:extLst>
          </p:cNvPr>
          <p:cNvSpPr/>
          <p:nvPr/>
        </p:nvSpPr>
        <p:spPr>
          <a:xfrm>
            <a:off x="1257216" y="4811263"/>
            <a:ext cx="360000" cy="3763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3439E96C-47B9-72B6-F584-756B8C4391E2}"/>
              </a:ext>
            </a:extLst>
          </p:cNvPr>
          <p:cNvSpPr/>
          <p:nvPr/>
        </p:nvSpPr>
        <p:spPr>
          <a:xfrm>
            <a:off x="2905989" y="4766620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ZoneTexte 106">
            <a:extLst>
              <a:ext uri="{FF2B5EF4-FFF2-40B4-BE49-F238E27FC236}">
                <a16:creationId xmlns:a16="http://schemas.microsoft.com/office/drawing/2014/main" id="{480A95F7-8328-17E3-6867-060FC1AED33A}"/>
              </a:ext>
            </a:extLst>
          </p:cNvPr>
          <p:cNvSpPr txBox="1"/>
          <p:nvPr/>
        </p:nvSpPr>
        <p:spPr>
          <a:xfrm>
            <a:off x="4427241" y="2562363"/>
            <a:ext cx="6416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Je prends 7 jetons dans la boite.</a:t>
            </a:r>
          </a:p>
        </p:txBody>
      </p:sp>
    </p:spTree>
    <p:extLst>
      <p:ext uri="{BB962C8B-B14F-4D97-AF65-F5344CB8AC3E}">
        <p14:creationId xmlns:p14="http://schemas.microsoft.com/office/powerpoint/2010/main" val="17192057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3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3113326" y="1246018"/>
            <a:ext cx="641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trouve les compléments à 10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534150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Boîtes carton fermeture renforcée | Paysdesenveloppes.fr">
            <a:extLst>
              <a:ext uri="{FF2B5EF4-FFF2-40B4-BE49-F238E27FC236}">
                <a16:creationId xmlns:a16="http://schemas.microsoft.com/office/drawing/2014/main" id="{2D74BE0B-27C4-3A4B-60A8-E36FC5935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68" b="91932" l="10000" r="90000">
                        <a14:foregroundMark x1="30875" y1="7317" x2="45375" y2="13696"/>
                        <a14:foregroundMark x1="45375" y1="13696" x2="64625" y2="8068"/>
                        <a14:foregroundMark x1="74000" y1="84615" x2="25750" y2="88743"/>
                        <a14:foregroundMark x1="22750" y1="80675" x2="23250" y2="91182"/>
                        <a14:foregroundMark x1="23250" y1="91182" x2="23375" y2="91557"/>
                        <a14:foregroundMark x1="23250" y1="82176" x2="23875" y2="919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342" y="2269231"/>
            <a:ext cx="5487652" cy="365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Ellipse 91">
            <a:extLst>
              <a:ext uri="{FF2B5EF4-FFF2-40B4-BE49-F238E27FC236}">
                <a16:creationId xmlns:a16="http://schemas.microsoft.com/office/drawing/2014/main" id="{36C8166A-0817-BE50-0E57-95222980ED40}"/>
              </a:ext>
            </a:extLst>
          </p:cNvPr>
          <p:cNvSpPr/>
          <p:nvPr/>
        </p:nvSpPr>
        <p:spPr>
          <a:xfrm>
            <a:off x="1484547" y="4639500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F7EE3F5F-13DF-15CB-1B22-32D5D574CD12}"/>
              </a:ext>
            </a:extLst>
          </p:cNvPr>
          <p:cNvSpPr/>
          <p:nvPr/>
        </p:nvSpPr>
        <p:spPr>
          <a:xfrm>
            <a:off x="1728117" y="46588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AFD71FA9-D373-2A0F-E25C-BB1AD73E805D}"/>
              </a:ext>
            </a:extLst>
          </p:cNvPr>
          <p:cNvSpPr/>
          <p:nvPr/>
        </p:nvSpPr>
        <p:spPr>
          <a:xfrm>
            <a:off x="5482917" y="422192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04775895-82D9-3276-960F-174147DFB07D}"/>
              </a:ext>
            </a:extLst>
          </p:cNvPr>
          <p:cNvSpPr/>
          <p:nvPr/>
        </p:nvSpPr>
        <p:spPr>
          <a:xfrm>
            <a:off x="2060517" y="46588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B972654E-D019-7568-81F1-4B044807AA1D}"/>
              </a:ext>
            </a:extLst>
          </p:cNvPr>
          <p:cNvSpPr/>
          <p:nvPr/>
        </p:nvSpPr>
        <p:spPr>
          <a:xfrm>
            <a:off x="1906242" y="48388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5CC4B6AB-D5C9-B0FF-9C94-089F5631EA5D}"/>
              </a:ext>
            </a:extLst>
          </p:cNvPr>
          <p:cNvSpPr/>
          <p:nvPr/>
        </p:nvSpPr>
        <p:spPr>
          <a:xfrm>
            <a:off x="2392917" y="4648526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8B7E3586-95C2-3D24-EC53-AB836F697B8B}"/>
              </a:ext>
            </a:extLst>
          </p:cNvPr>
          <p:cNvSpPr/>
          <p:nvPr/>
        </p:nvSpPr>
        <p:spPr>
          <a:xfrm>
            <a:off x="2275753" y="4801341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A58BE062-F340-7435-DD1D-2D5969776C22}"/>
              </a:ext>
            </a:extLst>
          </p:cNvPr>
          <p:cNvSpPr/>
          <p:nvPr/>
        </p:nvSpPr>
        <p:spPr>
          <a:xfrm>
            <a:off x="2725317" y="463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A4BB1B1F-7997-2D26-8E82-E697E546A1BB}"/>
              </a:ext>
            </a:extLst>
          </p:cNvPr>
          <p:cNvSpPr/>
          <p:nvPr/>
        </p:nvSpPr>
        <p:spPr>
          <a:xfrm>
            <a:off x="3031458" y="463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D8C9A783-6635-FD0D-4E38-BF4DF69C5667}"/>
              </a:ext>
            </a:extLst>
          </p:cNvPr>
          <p:cNvSpPr/>
          <p:nvPr/>
        </p:nvSpPr>
        <p:spPr>
          <a:xfrm>
            <a:off x="2640714" y="481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2581E937-5990-765E-056F-43CE6FC80C93}"/>
              </a:ext>
            </a:extLst>
          </p:cNvPr>
          <p:cNvSpPr/>
          <p:nvPr/>
        </p:nvSpPr>
        <p:spPr>
          <a:xfrm>
            <a:off x="1249980" y="4648526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1FBD4503-7B1C-58DC-ADF4-AAD64A724D0A}"/>
              </a:ext>
            </a:extLst>
          </p:cNvPr>
          <p:cNvSpPr/>
          <p:nvPr/>
        </p:nvSpPr>
        <p:spPr>
          <a:xfrm>
            <a:off x="3208302" y="4740381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AADBF8EE-97E0-A39F-58A7-89DD534972D3}"/>
              </a:ext>
            </a:extLst>
          </p:cNvPr>
          <p:cNvSpPr/>
          <p:nvPr/>
        </p:nvSpPr>
        <p:spPr>
          <a:xfrm>
            <a:off x="1257216" y="4811263"/>
            <a:ext cx="360000" cy="3763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3439E96C-47B9-72B6-F584-756B8C4391E2}"/>
              </a:ext>
            </a:extLst>
          </p:cNvPr>
          <p:cNvSpPr/>
          <p:nvPr/>
        </p:nvSpPr>
        <p:spPr>
          <a:xfrm>
            <a:off x="2905989" y="4766620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ZoneTexte 106">
            <a:extLst>
              <a:ext uri="{FF2B5EF4-FFF2-40B4-BE49-F238E27FC236}">
                <a16:creationId xmlns:a16="http://schemas.microsoft.com/office/drawing/2014/main" id="{480A95F7-8328-17E3-6867-060FC1AED33A}"/>
              </a:ext>
            </a:extLst>
          </p:cNvPr>
          <p:cNvSpPr txBox="1"/>
          <p:nvPr/>
        </p:nvSpPr>
        <p:spPr>
          <a:xfrm>
            <a:off x="4427241" y="2562363"/>
            <a:ext cx="6416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Je prends 7 jetons dans la boite.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7A1CEB5-B075-0607-2D12-4CCCD8C686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377" y="3556786"/>
            <a:ext cx="1182381" cy="150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7271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3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3113326" y="1246018"/>
            <a:ext cx="641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trouve les compléments à 10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534150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Boîtes carton fermeture renforcée | Paysdesenveloppes.fr">
            <a:extLst>
              <a:ext uri="{FF2B5EF4-FFF2-40B4-BE49-F238E27FC236}">
                <a16:creationId xmlns:a16="http://schemas.microsoft.com/office/drawing/2014/main" id="{2D74BE0B-27C4-3A4B-60A8-E36FC5935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68" b="91932" l="10000" r="90000">
                        <a14:foregroundMark x1="30875" y1="7317" x2="45375" y2="13696"/>
                        <a14:foregroundMark x1="45375" y1="13696" x2="64625" y2="8068"/>
                        <a14:foregroundMark x1="74000" y1="84615" x2="25750" y2="88743"/>
                        <a14:foregroundMark x1="22750" y1="80675" x2="23250" y2="91182"/>
                        <a14:foregroundMark x1="23250" y1="91182" x2="23375" y2="91557"/>
                        <a14:foregroundMark x1="23250" y1="82176" x2="23875" y2="919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342" y="2269231"/>
            <a:ext cx="5487652" cy="365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Ellipse 91">
            <a:extLst>
              <a:ext uri="{FF2B5EF4-FFF2-40B4-BE49-F238E27FC236}">
                <a16:creationId xmlns:a16="http://schemas.microsoft.com/office/drawing/2014/main" id="{36C8166A-0817-BE50-0E57-95222980ED40}"/>
              </a:ext>
            </a:extLst>
          </p:cNvPr>
          <p:cNvSpPr/>
          <p:nvPr/>
        </p:nvSpPr>
        <p:spPr>
          <a:xfrm>
            <a:off x="1484547" y="4639500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F7EE3F5F-13DF-15CB-1B22-32D5D574CD12}"/>
              </a:ext>
            </a:extLst>
          </p:cNvPr>
          <p:cNvSpPr/>
          <p:nvPr/>
        </p:nvSpPr>
        <p:spPr>
          <a:xfrm>
            <a:off x="1728117" y="46588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AFD71FA9-D373-2A0F-E25C-BB1AD73E805D}"/>
              </a:ext>
            </a:extLst>
          </p:cNvPr>
          <p:cNvSpPr/>
          <p:nvPr/>
        </p:nvSpPr>
        <p:spPr>
          <a:xfrm>
            <a:off x="5482917" y="422192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04775895-82D9-3276-960F-174147DFB07D}"/>
              </a:ext>
            </a:extLst>
          </p:cNvPr>
          <p:cNvSpPr/>
          <p:nvPr/>
        </p:nvSpPr>
        <p:spPr>
          <a:xfrm>
            <a:off x="2060517" y="46588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B972654E-D019-7568-81F1-4B044807AA1D}"/>
              </a:ext>
            </a:extLst>
          </p:cNvPr>
          <p:cNvSpPr/>
          <p:nvPr/>
        </p:nvSpPr>
        <p:spPr>
          <a:xfrm>
            <a:off x="6095999" y="4225989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5CC4B6AB-D5C9-B0FF-9C94-089F5631EA5D}"/>
              </a:ext>
            </a:extLst>
          </p:cNvPr>
          <p:cNvSpPr/>
          <p:nvPr/>
        </p:nvSpPr>
        <p:spPr>
          <a:xfrm>
            <a:off x="2392917" y="4648526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8B7E3586-95C2-3D24-EC53-AB836F697B8B}"/>
              </a:ext>
            </a:extLst>
          </p:cNvPr>
          <p:cNvSpPr/>
          <p:nvPr/>
        </p:nvSpPr>
        <p:spPr>
          <a:xfrm>
            <a:off x="2275753" y="4801341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A58BE062-F340-7435-DD1D-2D5969776C22}"/>
              </a:ext>
            </a:extLst>
          </p:cNvPr>
          <p:cNvSpPr/>
          <p:nvPr/>
        </p:nvSpPr>
        <p:spPr>
          <a:xfrm>
            <a:off x="2725317" y="463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A4BB1B1F-7997-2D26-8E82-E697E546A1BB}"/>
              </a:ext>
            </a:extLst>
          </p:cNvPr>
          <p:cNvSpPr/>
          <p:nvPr/>
        </p:nvSpPr>
        <p:spPr>
          <a:xfrm>
            <a:off x="3031458" y="463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D8C9A783-6635-FD0D-4E38-BF4DF69C5667}"/>
              </a:ext>
            </a:extLst>
          </p:cNvPr>
          <p:cNvSpPr/>
          <p:nvPr/>
        </p:nvSpPr>
        <p:spPr>
          <a:xfrm>
            <a:off x="2640714" y="481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2581E937-5990-765E-056F-43CE6FC80C93}"/>
              </a:ext>
            </a:extLst>
          </p:cNvPr>
          <p:cNvSpPr/>
          <p:nvPr/>
        </p:nvSpPr>
        <p:spPr>
          <a:xfrm>
            <a:off x="1249980" y="4648526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1FBD4503-7B1C-58DC-ADF4-AAD64A724D0A}"/>
              </a:ext>
            </a:extLst>
          </p:cNvPr>
          <p:cNvSpPr/>
          <p:nvPr/>
        </p:nvSpPr>
        <p:spPr>
          <a:xfrm>
            <a:off x="3208302" y="4740381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AADBF8EE-97E0-A39F-58A7-89DD534972D3}"/>
              </a:ext>
            </a:extLst>
          </p:cNvPr>
          <p:cNvSpPr/>
          <p:nvPr/>
        </p:nvSpPr>
        <p:spPr>
          <a:xfrm>
            <a:off x="1257216" y="4811263"/>
            <a:ext cx="360000" cy="3763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3439E96C-47B9-72B6-F584-756B8C4391E2}"/>
              </a:ext>
            </a:extLst>
          </p:cNvPr>
          <p:cNvSpPr/>
          <p:nvPr/>
        </p:nvSpPr>
        <p:spPr>
          <a:xfrm>
            <a:off x="2905989" y="4766620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ZoneTexte 106">
            <a:extLst>
              <a:ext uri="{FF2B5EF4-FFF2-40B4-BE49-F238E27FC236}">
                <a16:creationId xmlns:a16="http://schemas.microsoft.com/office/drawing/2014/main" id="{480A95F7-8328-17E3-6867-060FC1AED33A}"/>
              </a:ext>
            </a:extLst>
          </p:cNvPr>
          <p:cNvSpPr txBox="1"/>
          <p:nvPr/>
        </p:nvSpPr>
        <p:spPr>
          <a:xfrm>
            <a:off x="4427241" y="2562363"/>
            <a:ext cx="6416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Je prends 7 jetons dans la boite.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26844BB-28C7-B64A-E1C4-A0D9553DDB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559" y="3389052"/>
            <a:ext cx="1584406" cy="215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3124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3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3113326" y="1246018"/>
            <a:ext cx="641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trouve les compléments à 10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534150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Boîtes carton fermeture renforcée | Paysdesenveloppes.fr">
            <a:extLst>
              <a:ext uri="{FF2B5EF4-FFF2-40B4-BE49-F238E27FC236}">
                <a16:creationId xmlns:a16="http://schemas.microsoft.com/office/drawing/2014/main" id="{2D74BE0B-27C4-3A4B-60A8-E36FC5935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68" b="91932" l="10000" r="90000">
                        <a14:foregroundMark x1="30875" y1="7317" x2="45375" y2="13696"/>
                        <a14:foregroundMark x1="45375" y1="13696" x2="64625" y2="8068"/>
                        <a14:foregroundMark x1="74000" y1="84615" x2="25750" y2="88743"/>
                        <a14:foregroundMark x1="22750" y1="80675" x2="23250" y2="91182"/>
                        <a14:foregroundMark x1="23250" y1="91182" x2="23375" y2="91557"/>
                        <a14:foregroundMark x1="23250" y1="82176" x2="23875" y2="919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342" y="2269231"/>
            <a:ext cx="5487652" cy="365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Ellipse 91">
            <a:extLst>
              <a:ext uri="{FF2B5EF4-FFF2-40B4-BE49-F238E27FC236}">
                <a16:creationId xmlns:a16="http://schemas.microsoft.com/office/drawing/2014/main" id="{36C8166A-0817-BE50-0E57-95222980ED40}"/>
              </a:ext>
            </a:extLst>
          </p:cNvPr>
          <p:cNvSpPr/>
          <p:nvPr/>
        </p:nvSpPr>
        <p:spPr>
          <a:xfrm>
            <a:off x="1484547" y="4639500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F7EE3F5F-13DF-15CB-1B22-32D5D574CD12}"/>
              </a:ext>
            </a:extLst>
          </p:cNvPr>
          <p:cNvSpPr/>
          <p:nvPr/>
        </p:nvSpPr>
        <p:spPr>
          <a:xfrm>
            <a:off x="1728117" y="46588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AFD71FA9-D373-2A0F-E25C-BB1AD73E805D}"/>
              </a:ext>
            </a:extLst>
          </p:cNvPr>
          <p:cNvSpPr/>
          <p:nvPr/>
        </p:nvSpPr>
        <p:spPr>
          <a:xfrm>
            <a:off x="5482917" y="422192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04775895-82D9-3276-960F-174147DFB07D}"/>
              </a:ext>
            </a:extLst>
          </p:cNvPr>
          <p:cNvSpPr/>
          <p:nvPr/>
        </p:nvSpPr>
        <p:spPr>
          <a:xfrm>
            <a:off x="2060517" y="46588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B972654E-D019-7568-81F1-4B044807AA1D}"/>
              </a:ext>
            </a:extLst>
          </p:cNvPr>
          <p:cNvSpPr/>
          <p:nvPr/>
        </p:nvSpPr>
        <p:spPr>
          <a:xfrm>
            <a:off x="6095999" y="4225989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5CC4B6AB-D5C9-B0FF-9C94-089F5631EA5D}"/>
              </a:ext>
            </a:extLst>
          </p:cNvPr>
          <p:cNvSpPr/>
          <p:nvPr/>
        </p:nvSpPr>
        <p:spPr>
          <a:xfrm>
            <a:off x="2392917" y="4648526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8B7E3586-95C2-3D24-EC53-AB836F697B8B}"/>
              </a:ext>
            </a:extLst>
          </p:cNvPr>
          <p:cNvSpPr/>
          <p:nvPr/>
        </p:nvSpPr>
        <p:spPr>
          <a:xfrm>
            <a:off x="2275753" y="4801341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A58BE062-F340-7435-DD1D-2D5969776C22}"/>
              </a:ext>
            </a:extLst>
          </p:cNvPr>
          <p:cNvSpPr/>
          <p:nvPr/>
        </p:nvSpPr>
        <p:spPr>
          <a:xfrm>
            <a:off x="2725317" y="463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A4BB1B1F-7997-2D26-8E82-E697E546A1BB}"/>
              </a:ext>
            </a:extLst>
          </p:cNvPr>
          <p:cNvSpPr/>
          <p:nvPr/>
        </p:nvSpPr>
        <p:spPr>
          <a:xfrm>
            <a:off x="3031458" y="463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D8C9A783-6635-FD0D-4E38-BF4DF69C5667}"/>
              </a:ext>
            </a:extLst>
          </p:cNvPr>
          <p:cNvSpPr/>
          <p:nvPr/>
        </p:nvSpPr>
        <p:spPr>
          <a:xfrm>
            <a:off x="2640714" y="481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2581E937-5990-765E-056F-43CE6FC80C93}"/>
              </a:ext>
            </a:extLst>
          </p:cNvPr>
          <p:cNvSpPr/>
          <p:nvPr/>
        </p:nvSpPr>
        <p:spPr>
          <a:xfrm>
            <a:off x="1249980" y="4648526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1FBD4503-7B1C-58DC-ADF4-AAD64A724D0A}"/>
              </a:ext>
            </a:extLst>
          </p:cNvPr>
          <p:cNvSpPr/>
          <p:nvPr/>
        </p:nvSpPr>
        <p:spPr>
          <a:xfrm>
            <a:off x="6772950" y="422192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AADBF8EE-97E0-A39F-58A7-89DD534972D3}"/>
              </a:ext>
            </a:extLst>
          </p:cNvPr>
          <p:cNvSpPr/>
          <p:nvPr/>
        </p:nvSpPr>
        <p:spPr>
          <a:xfrm>
            <a:off x="1257216" y="4811263"/>
            <a:ext cx="360000" cy="3763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3439E96C-47B9-72B6-F584-756B8C4391E2}"/>
              </a:ext>
            </a:extLst>
          </p:cNvPr>
          <p:cNvSpPr/>
          <p:nvPr/>
        </p:nvSpPr>
        <p:spPr>
          <a:xfrm>
            <a:off x="2905989" y="4766620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ZoneTexte 106">
            <a:extLst>
              <a:ext uri="{FF2B5EF4-FFF2-40B4-BE49-F238E27FC236}">
                <a16:creationId xmlns:a16="http://schemas.microsoft.com/office/drawing/2014/main" id="{480A95F7-8328-17E3-6867-060FC1AED33A}"/>
              </a:ext>
            </a:extLst>
          </p:cNvPr>
          <p:cNvSpPr txBox="1"/>
          <p:nvPr/>
        </p:nvSpPr>
        <p:spPr>
          <a:xfrm>
            <a:off x="4427241" y="2562363"/>
            <a:ext cx="6416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Je prends 7 jetons dans la boite.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26844BB-28C7-B64A-E1C4-A0D9553DDB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37559" y="3447873"/>
            <a:ext cx="1584406" cy="203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987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3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3113326" y="1246018"/>
            <a:ext cx="641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trouve les compléments à 10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534150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Boîtes carton fermeture renforcée | Paysdesenveloppes.fr">
            <a:extLst>
              <a:ext uri="{FF2B5EF4-FFF2-40B4-BE49-F238E27FC236}">
                <a16:creationId xmlns:a16="http://schemas.microsoft.com/office/drawing/2014/main" id="{2D74BE0B-27C4-3A4B-60A8-E36FC5935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68" b="91932" l="10000" r="90000">
                        <a14:foregroundMark x1="30875" y1="7317" x2="45375" y2="13696"/>
                        <a14:foregroundMark x1="45375" y1="13696" x2="64625" y2="8068"/>
                        <a14:foregroundMark x1="74000" y1="84615" x2="25750" y2="88743"/>
                        <a14:foregroundMark x1="22750" y1="80675" x2="23250" y2="91182"/>
                        <a14:foregroundMark x1="23250" y1="91182" x2="23375" y2="91557"/>
                        <a14:foregroundMark x1="23250" y1="82176" x2="23875" y2="919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342" y="2269231"/>
            <a:ext cx="5487652" cy="365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Ellipse 91">
            <a:extLst>
              <a:ext uri="{FF2B5EF4-FFF2-40B4-BE49-F238E27FC236}">
                <a16:creationId xmlns:a16="http://schemas.microsoft.com/office/drawing/2014/main" id="{36C8166A-0817-BE50-0E57-95222980ED40}"/>
              </a:ext>
            </a:extLst>
          </p:cNvPr>
          <p:cNvSpPr/>
          <p:nvPr/>
        </p:nvSpPr>
        <p:spPr>
          <a:xfrm>
            <a:off x="1484547" y="4639500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F7EE3F5F-13DF-15CB-1B22-32D5D574CD12}"/>
              </a:ext>
            </a:extLst>
          </p:cNvPr>
          <p:cNvSpPr/>
          <p:nvPr/>
        </p:nvSpPr>
        <p:spPr>
          <a:xfrm>
            <a:off x="1728117" y="46588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AFD71FA9-D373-2A0F-E25C-BB1AD73E805D}"/>
              </a:ext>
            </a:extLst>
          </p:cNvPr>
          <p:cNvSpPr/>
          <p:nvPr/>
        </p:nvSpPr>
        <p:spPr>
          <a:xfrm>
            <a:off x="5482917" y="422192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04775895-82D9-3276-960F-174147DFB07D}"/>
              </a:ext>
            </a:extLst>
          </p:cNvPr>
          <p:cNvSpPr/>
          <p:nvPr/>
        </p:nvSpPr>
        <p:spPr>
          <a:xfrm>
            <a:off x="2060517" y="46588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B972654E-D019-7568-81F1-4B044807AA1D}"/>
              </a:ext>
            </a:extLst>
          </p:cNvPr>
          <p:cNvSpPr/>
          <p:nvPr/>
        </p:nvSpPr>
        <p:spPr>
          <a:xfrm>
            <a:off x="6095999" y="4225989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5CC4B6AB-D5C9-B0FF-9C94-089F5631EA5D}"/>
              </a:ext>
            </a:extLst>
          </p:cNvPr>
          <p:cNvSpPr/>
          <p:nvPr/>
        </p:nvSpPr>
        <p:spPr>
          <a:xfrm>
            <a:off x="2392917" y="4648526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8B7E3586-95C2-3D24-EC53-AB836F697B8B}"/>
              </a:ext>
            </a:extLst>
          </p:cNvPr>
          <p:cNvSpPr/>
          <p:nvPr/>
        </p:nvSpPr>
        <p:spPr>
          <a:xfrm>
            <a:off x="2275753" y="4801341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A58BE062-F340-7435-DD1D-2D5969776C22}"/>
              </a:ext>
            </a:extLst>
          </p:cNvPr>
          <p:cNvSpPr/>
          <p:nvPr/>
        </p:nvSpPr>
        <p:spPr>
          <a:xfrm>
            <a:off x="2725317" y="463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A4BB1B1F-7997-2D26-8E82-E697E546A1BB}"/>
              </a:ext>
            </a:extLst>
          </p:cNvPr>
          <p:cNvSpPr/>
          <p:nvPr/>
        </p:nvSpPr>
        <p:spPr>
          <a:xfrm>
            <a:off x="3031458" y="463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D8C9A783-6635-FD0D-4E38-BF4DF69C5667}"/>
              </a:ext>
            </a:extLst>
          </p:cNvPr>
          <p:cNvSpPr/>
          <p:nvPr/>
        </p:nvSpPr>
        <p:spPr>
          <a:xfrm>
            <a:off x="2640714" y="481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2581E937-5990-765E-056F-43CE6FC80C93}"/>
              </a:ext>
            </a:extLst>
          </p:cNvPr>
          <p:cNvSpPr/>
          <p:nvPr/>
        </p:nvSpPr>
        <p:spPr>
          <a:xfrm>
            <a:off x="1249980" y="4648526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1FBD4503-7B1C-58DC-ADF4-AAD64A724D0A}"/>
              </a:ext>
            </a:extLst>
          </p:cNvPr>
          <p:cNvSpPr/>
          <p:nvPr/>
        </p:nvSpPr>
        <p:spPr>
          <a:xfrm>
            <a:off x="6772950" y="422192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AADBF8EE-97E0-A39F-58A7-89DD534972D3}"/>
              </a:ext>
            </a:extLst>
          </p:cNvPr>
          <p:cNvSpPr/>
          <p:nvPr/>
        </p:nvSpPr>
        <p:spPr>
          <a:xfrm>
            <a:off x="1257216" y="4811263"/>
            <a:ext cx="360000" cy="3763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3439E96C-47B9-72B6-F584-756B8C4391E2}"/>
              </a:ext>
            </a:extLst>
          </p:cNvPr>
          <p:cNvSpPr/>
          <p:nvPr/>
        </p:nvSpPr>
        <p:spPr>
          <a:xfrm>
            <a:off x="7425530" y="422192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ZoneTexte 106">
            <a:extLst>
              <a:ext uri="{FF2B5EF4-FFF2-40B4-BE49-F238E27FC236}">
                <a16:creationId xmlns:a16="http://schemas.microsoft.com/office/drawing/2014/main" id="{480A95F7-8328-17E3-6867-060FC1AED33A}"/>
              </a:ext>
            </a:extLst>
          </p:cNvPr>
          <p:cNvSpPr txBox="1"/>
          <p:nvPr/>
        </p:nvSpPr>
        <p:spPr>
          <a:xfrm>
            <a:off x="4427241" y="2562363"/>
            <a:ext cx="6416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Je prends 7 jetons dans la boite.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26844BB-28C7-B64A-E1C4-A0D9553DDB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37559" y="3480190"/>
            <a:ext cx="1584406" cy="197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66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3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3113326" y="1246018"/>
            <a:ext cx="641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trouve les compléments à 10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534150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Boîtes carton fermeture renforcée | Paysdesenveloppes.fr">
            <a:extLst>
              <a:ext uri="{FF2B5EF4-FFF2-40B4-BE49-F238E27FC236}">
                <a16:creationId xmlns:a16="http://schemas.microsoft.com/office/drawing/2014/main" id="{2D74BE0B-27C4-3A4B-60A8-E36FC5935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68" b="91932" l="10000" r="90000">
                        <a14:foregroundMark x1="30875" y1="7317" x2="45375" y2="13696"/>
                        <a14:foregroundMark x1="45375" y1="13696" x2="64625" y2="8068"/>
                        <a14:foregroundMark x1="74000" y1="84615" x2="25750" y2="88743"/>
                        <a14:foregroundMark x1="22750" y1="80675" x2="23250" y2="91182"/>
                        <a14:foregroundMark x1="23250" y1="91182" x2="23375" y2="91557"/>
                        <a14:foregroundMark x1="23250" y1="82176" x2="23875" y2="919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342" y="2269231"/>
            <a:ext cx="5487652" cy="365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Ellipse 91">
            <a:extLst>
              <a:ext uri="{FF2B5EF4-FFF2-40B4-BE49-F238E27FC236}">
                <a16:creationId xmlns:a16="http://schemas.microsoft.com/office/drawing/2014/main" id="{36C8166A-0817-BE50-0E57-95222980ED40}"/>
              </a:ext>
            </a:extLst>
          </p:cNvPr>
          <p:cNvSpPr/>
          <p:nvPr/>
        </p:nvSpPr>
        <p:spPr>
          <a:xfrm>
            <a:off x="1484547" y="4639500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F7EE3F5F-13DF-15CB-1B22-32D5D574CD12}"/>
              </a:ext>
            </a:extLst>
          </p:cNvPr>
          <p:cNvSpPr/>
          <p:nvPr/>
        </p:nvSpPr>
        <p:spPr>
          <a:xfrm>
            <a:off x="1728117" y="46588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AFD71FA9-D373-2A0F-E25C-BB1AD73E805D}"/>
              </a:ext>
            </a:extLst>
          </p:cNvPr>
          <p:cNvSpPr/>
          <p:nvPr/>
        </p:nvSpPr>
        <p:spPr>
          <a:xfrm>
            <a:off x="5482917" y="422192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04775895-82D9-3276-960F-174147DFB07D}"/>
              </a:ext>
            </a:extLst>
          </p:cNvPr>
          <p:cNvSpPr/>
          <p:nvPr/>
        </p:nvSpPr>
        <p:spPr>
          <a:xfrm>
            <a:off x="2060517" y="46588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B972654E-D019-7568-81F1-4B044807AA1D}"/>
              </a:ext>
            </a:extLst>
          </p:cNvPr>
          <p:cNvSpPr/>
          <p:nvPr/>
        </p:nvSpPr>
        <p:spPr>
          <a:xfrm>
            <a:off x="6095999" y="4225989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5CC4B6AB-D5C9-B0FF-9C94-089F5631EA5D}"/>
              </a:ext>
            </a:extLst>
          </p:cNvPr>
          <p:cNvSpPr/>
          <p:nvPr/>
        </p:nvSpPr>
        <p:spPr>
          <a:xfrm>
            <a:off x="2392917" y="4648526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8B7E3586-95C2-3D24-EC53-AB836F697B8B}"/>
              </a:ext>
            </a:extLst>
          </p:cNvPr>
          <p:cNvSpPr/>
          <p:nvPr/>
        </p:nvSpPr>
        <p:spPr>
          <a:xfrm>
            <a:off x="8060608" y="4222477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A58BE062-F340-7435-DD1D-2D5969776C22}"/>
              </a:ext>
            </a:extLst>
          </p:cNvPr>
          <p:cNvSpPr/>
          <p:nvPr/>
        </p:nvSpPr>
        <p:spPr>
          <a:xfrm>
            <a:off x="2725317" y="463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A4BB1B1F-7997-2D26-8E82-E697E546A1BB}"/>
              </a:ext>
            </a:extLst>
          </p:cNvPr>
          <p:cNvSpPr/>
          <p:nvPr/>
        </p:nvSpPr>
        <p:spPr>
          <a:xfrm>
            <a:off x="3031458" y="463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D8C9A783-6635-FD0D-4E38-BF4DF69C5667}"/>
              </a:ext>
            </a:extLst>
          </p:cNvPr>
          <p:cNvSpPr/>
          <p:nvPr/>
        </p:nvSpPr>
        <p:spPr>
          <a:xfrm>
            <a:off x="2640714" y="481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2581E937-5990-765E-056F-43CE6FC80C93}"/>
              </a:ext>
            </a:extLst>
          </p:cNvPr>
          <p:cNvSpPr/>
          <p:nvPr/>
        </p:nvSpPr>
        <p:spPr>
          <a:xfrm>
            <a:off x="1249980" y="4648526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1FBD4503-7B1C-58DC-ADF4-AAD64A724D0A}"/>
              </a:ext>
            </a:extLst>
          </p:cNvPr>
          <p:cNvSpPr/>
          <p:nvPr/>
        </p:nvSpPr>
        <p:spPr>
          <a:xfrm>
            <a:off x="6772950" y="422192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AADBF8EE-97E0-A39F-58A7-89DD534972D3}"/>
              </a:ext>
            </a:extLst>
          </p:cNvPr>
          <p:cNvSpPr/>
          <p:nvPr/>
        </p:nvSpPr>
        <p:spPr>
          <a:xfrm>
            <a:off x="1257216" y="4811263"/>
            <a:ext cx="360000" cy="3763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3439E96C-47B9-72B6-F584-756B8C4391E2}"/>
              </a:ext>
            </a:extLst>
          </p:cNvPr>
          <p:cNvSpPr/>
          <p:nvPr/>
        </p:nvSpPr>
        <p:spPr>
          <a:xfrm>
            <a:off x="7425530" y="422192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ZoneTexte 106">
            <a:extLst>
              <a:ext uri="{FF2B5EF4-FFF2-40B4-BE49-F238E27FC236}">
                <a16:creationId xmlns:a16="http://schemas.microsoft.com/office/drawing/2014/main" id="{480A95F7-8328-17E3-6867-060FC1AED33A}"/>
              </a:ext>
            </a:extLst>
          </p:cNvPr>
          <p:cNvSpPr txBox="1"/>
          <p:nvPr/>
        </p:nvSpPr>
        <p:spPr>
          <a:xfrm>
            <a:off x="4427241" y="2562363"/>
            <a:ext cx="6416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Je prends 7 jetons dans la boite.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26844BB-28C7-B64A-E1C4-A0D9553DDB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37559" y="3645250"/>
            <a:ext cx="1584406" cy="164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2917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3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3113326" y="1246018"/>
            <a:ext cx="641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trouve les compléments à 10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534150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Boîtes carton fermeture renforcée | Paysdesenveloppes.fr">
            <a:extLst>
              <a:ext uri="{FF2B5EF4-FFF2-40B4-BE49-F238E27FC236}">
                <a16:creationId xmlns:a16="http://schemas.microsoft.com/office/drawing/2014/main" id="{2D74BE0B-27C4-3A4B-60A8-E36FC5935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68" b="91932" l="10000" r="90000">
                        <a14:foregroundMark x1="30875" y1="7317" x2="45375" y2="13696"/>
                        <a14:foregroundMark x1="45375" y1="13696" x2="64625" y2="8068"/>
                        <a14:foregroundMark x1="74000" y1="84615" x2="25750" y2="88743"/>
                        <a14:foregroundMark x1="22750" y1="80675" x2="23250" y2="91182"/>
                        <a14:foregroundMark x1="23250" y1="91182" x2="23375" y2="91557"/>
                        <a14:foregroundMark x1="23250" y1="82176" x2="23875" y2="919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342" y="2269231"/>
            <a:ext cx="5487652" cy="365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Ellipse 91">
            <a:extLst>
              <a:ext uri="{FF2B5EF4-FFF2-40B4-BE49-F238E27FC236}">
                <a16:creationId xmlns:a16="http://schemas.microsoft.com/office/drawing/2014/main" id="{36C8166A-0817-BE50-0E57-95222980ED40}"/>
              </a:ext>
            </a:extLst>
          </p:cNvPr>
          <p:cNvSpPr/>
          <p:nvPr/>
        </p:nvSpPr>
        <p:spPr>
          <a:xfrm>
            <a:off x="1484547" y="4639500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F7EE3F5F-13DF-15CB-1B22-32D5D574CD12}"/>
              </a:ext>
            </a:extLst>
          </p:cNvPr>
          <p:cNvSpPr/>
          <p:nvPr/>
        </p:nvSpPr>
        <p:spPr>
          <a:xfrm>
            <a:off x="1728117" y="46588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AFD71FA9-D373-2A0F-E25C-BB1AD73E805D}"/>
              </a:ext>
            </a:extLst>
          </p:cNvPr>
          <p:cNvSpPr/>
          <p:nvPr/>
        </p:nvSpPr>
        <p:spPr>
          <a:xfrm>
            <a:off x="5482917" y="422192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04775895-82D9-3276-960F-174147DFB07D}"/>
              </a:ext>
            </a:extLst>
          </p:cNvPr>
          <p:cNvSpPr/>
          <p:nvPr/>
        </p:nvSpPr>
        <p:spPr>
          <a:xfrm>
            <a:off x="2060517" y="46588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B972654E-D019-7568-81F1-4B044807AA1D}"/>
              </a:ext>
            </a:extLst>
          </p:cNvPr>
          <p:cNvSpPr/>
          <p:nvPr/>
        </p:nvSpPr>
        <p:spPr>
          <a:xfrm>
            <a:off x="6095999" y="4225989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5CC4B6AB-D5C9-B0FF-9C94-089F5631EA5D}"/>
              </a:ext>
            </a:extLst>
          </p:cNvPr>
          <p:cNvSpPr/>
          <p:nvPr/>
        </p:nvSpPr>
        <p:spPr>
          <a:xfrm>
            <a:off x="2392917" y="4648526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8B7E3586-95C2-3D24-EC53-AB836F697B8B}"/>
              </a:ext>
            </a:extLst>
          </p:cNvPr>
          <p:cNvSpPr/>
          <p:nvPr/>
        </p:nvSpPr>
        <p:spPr>
          <a:xfrm>
            <a:off x="8060608" y="4222477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A58BE062-F340-7435-DD1D-2D5969776C22}"/>
              </a:ext>
            </a:extLst>
          </p:cNvPr>
          <p:cNvSpPr/>
          <p:nvPr/>
        </p:nvSpPr>
        <p:spPr>
          <a:xfrm>
            <a:off x="2725317" y="463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A4BB1B1F-7997-2D26-8E82-E697E546A1BB}"/>
              </a:ext>
            </a:extLst>
          </p:cNvPr>
          <p:cNvSpPr/>
          <p:nvPr/>
        </p:nvSpPr>
        <p:spPr>
          <a:xfrm>
            <a:off x="3031458" y="463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D8C9A783-6635-FD0D-4E38-BF4DF69C5667}"/>
              </a:ext>
            </a:extLst>
          </p:cNvPr>
          <p:cNvSpPr/>
          <p:nvPr/>
        </p:nvSpPr>
        <p:spPr>
          <a:xfrm>
            <a:off x="5444110" y="493005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2581E937-5990-765E-056F-43CE6FC80C93}"/>
              </a:ext>
            </a:extLst>
          </p:cNvPr>
          <p:cNvSpPr/>
          <p:nvPr/>
        </p:nvSpPr>
        <p:spPr>
          <a:xfrm>
            <a:off x="1249980" y="4648526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1FBD4503-7B1C-58DC-ADF4-AAD64A724D0A}"/>
              </a:ext>
            </a:extLst>
          </p:cNvPr>
          <p:cNvSpPr/>
          <p:nvPr/>
        </p:nvSpPr>
        <p:spPr>
          <a:xfrm>
            <a:off x="6772950" y="422192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AADBF8EE-97E0-A39F-58A7-89DD534972D3}"/>
              </a:ext>
            </a:extLst>
          </p:cNvPr>
          <p:cNvSpPr/>
          <p:nvPr/>
        </p:nvSpPr>
        <p:spPr>
          <a:xfrm>
            <a:off x="1257216" y="4811263"/>
            <a:ext cx="360000" cy="3763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3439E96C-47B9-72B6-F584-756B8C4391E2}"/>
              </a:ext>
            </a:extLst>
          </p:cNvPr>
          <p:cNvSpPr/>
          <p:nvPr/>
        </p:nvSpPr>
        <p:spPr>
          <a:xfrm>
            <a:off x="7425530" y="422192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ZoneTexte 106">
            <a:extLst>
              <a:ext uri="{FF2B5EF4-FFF2-40B4-BE49-F238E27FC236}">
                <a16:creationId xmlns:a16="http://schemas.microsoft.com/office/drawing/2014/main" id="{480A95F7-8328-17E3-6867-060FC1AED33A}"/>
              </a:ext>
            </a:extLst>
          </p:cNvPr>
          <p:cNvSpPr txBox="1"/>
          <p:nvPr/>
        </p:nvSpPr>
        <p:spPr>
          <a:xfrm>
            <a:off x="4427241" y="2562363"/>
            <a:ext cx="6416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Je prends 7 jetons dans la boite.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26844BB-28C7-B64A-E1C4-A0D9553DDB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37559" y="3645250"/>
            <a:ext cx="1584406" cy="164480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CE5855B-E2D3-32EE-4DF2-58AA763BD0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38916" y="3772418"/>
            <a:ext cx="1182381" cy="150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1709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3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3113326" y="1246018"/>
            <a:ext cx="641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trouve les compléments à 10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534150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Boîtes carton fermeture renforcée | Paysdesenveloppes.fr">
            <a:extLst>
              <a:ext uri="{FF2B5EF4-FFF2-40B4-BE49-F238E27FC236}">
                <a16:creationId xmlns:a16="http://schemas.microsoft.com/office/drawing/2014/main" id="{2D74BE0B-27C4-3A4B-60A8-E36FC5935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68" b="91932" l="10000" r="90000">
                        <a14:foregroundMark x1="30875" y1="7317" x2="45375" y2="13696"/>
                        <a14:foregroundMark x1="45375" y1="13696" x2="64625" y2="8068"/>
                        <a14:foregroundMark x1="74000" y1="84615" x2="25750" y2="88743"/>
                        <a14:foregroundMark x1="22750" y1="80675" x2="23250" y2="91182"/>
                        <a14:foregroundMark x1="23250" y1="91182" x2="23375" y2="91557"/>
                        <a14:foregroundMark x1="23250" y1="82176" x2="23875" y2="919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342" y="2269231"/>
            <a:ext cx="5487652" cy="365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Ellipse 91">
            <a:extLst>
              <a:ext uri="{FF2B5EF4-FFF2-40B4-BE49-F238E27FC236}">
                <a16:creationId xmlns:a16="http://schemas.microsoft.com/office/drawing/2014/main" id="{36C8166A-0817-BE50-0E57-95222980ED40}"/>
              </a:ext>
            </a:extLst>
          </p:cNvPr>
          <p:cNvSpPr/>
          <p:nvPr/>
        </p:nvSpPr>
        <p:spPr>
          <a:xfrm>
            <a:off x="1484547" y="4639500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F7EE3F5F-13DF-15CB-1B22-32D5D574CD12}"/>
              </a:ext>
            </a:extLst>
          </p:cNvPr>
          <p:cNvSpPr/>
          <p:nvPr/>
        </p:nvSpPr>
        <p:spPr>
          <a:xfrm>
            <a:off x="1728117" y="46588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AFD71FA9-D373-2A0F-E25C-BB1AD73E805D}"/>
              </a:ext>
            </a:extLst>
          </p:cNvPr>
          <p:cNvSpPr/>
          <p:nvPr/>
        </p:nvSpPr>
        <p:spPr>
          <a:xfrm>
            <a:off x="5482917" y="422192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04775895-82D9-3276-960F-174147DFB07D}"/>
              </a:ext>
            </a:extLst>
          </p:cNvPr>
          <p:cNvSpPr/>
          <p:nvPr/>
        </p:nvSpPr>
        <p:spPr>
          <a:xfrm>
            <a:off x="2060517" y="46588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B972654E-D019-7568-81F1-4B044807AA1D}"/>
              </a:ext>
            </a:extLst>
          </p:cNvPr>
          <p:cNvSpPr/>
          <p:nvPr/>
        </p:nvSpPr>
        <p:spPr>
          <a:xfrm>
            <a:off x="6095999" y="4225989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5CC4B6AB-D5C9-B0FF-9C94-089F5631EA5D}"/>
              </a:ext>
            </a:extLst>
          </p:cNvPr>
          <p:cNvSpPr/>
          <p:nvPr/>
        </p:nvSpPr>
        <p:spPr>
          <a:xfrm>
            <a:off x="2392917" y="4648526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8B7E3586-95C2-3D24-EC53-AB836F697B8B}"/>
              </a:ext>
            </a:extLst>
          </p:cNvPr>
          <p:cNvSpPr/>
          <p:nvPr/>
        </p:nvSpPr>
        <p:spPr>
          <a:xfrm>
            <a:off x="8060608" y="4222477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A58BE062-F340-7435-DD1D-2D5969776C22}"/>
              </a:ext>
            </a:extLst>
          </p:cNvPr>
          <p:cNvSpPr/>
          <p:nvPr/>
        </p:nvSpPr>
        <p:spPr>
          <a:xfrm>
            <a:off x="2725317" y="46312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A4BB1B1F-7997-2D26-8E82-E697E546A1BB}"/>
              </a:ext>
            </a:extLst>
          </p:cNvPr>
          <p:cNvSpPr/>
          <p:nvPr/>
        </p:nvSpPr>
        <p:spPr>
          <a:xfrm>
            <a:off x="6138706" y="4921550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D8C9A783-6635-FD0D-4E38-BF4DF69C5667}"/>
              </a:ext>
            </a:extLst>
          </p:cNvPr>
          <p:cNvSpPr/>
          <p:nvPr/>
        </p:nvSpPr>
        <p:spPr>
          <a:xfrm>
            <a:off x="5444110" y="493005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2581E937-5990-765E-056F-43CE6FC80C93}"/>
              </a:ext>
            </a:extLst>
          </p:cNvPr>
          <p:cNvSpPr/>
          <p:nvPr/>
        </p:nvSpPr>
        <p:spPr>
          <a:xfrm>
            <a:off x="1249980" y="4648526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1FBD4503-7B1C-58DC-ADF4-AAD64A724D0A}"/>
              </a:ext>
            </a:extLst>
          </p:cNvPr>
          <p:cNvSpPr/>
          <p:nvPr/>
        </p:nvSpPr>
        <p:spPr>
          <a:xfrm>
            <a:off x="6772950" y="422192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AADBF8EE-97E0-A39F-58A7-89DD534972D3}"/>
              </a:ext>
            </a:extLst>
          </p:cNvPr>
          <p:cNvSpPr/>
          <p:nvPr/>
        </p:nvSpPr>
        <p:spPr>
          <a:xfrm>
            <a:off x="1257216" y="4811263"/>
            <a:ext cx="360000" cy="3763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3439E96C-47B9-72B6-F584-756B8C4391E2}"/>
              </a:ext>
            </a:extLst>
          </p:cNvPr>
          <p:cNvSpPr/>
          <p:nvPr/>
        </p:nvSpPr>
        <p:spPr>
          <a:xfrm>
            <a:off x="7425530" y="422192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ZoneTexte 106">
            <a:extLst>
              <a:ext uri="{FF2B5EF4-FFF2-40B4-BE49-F238E27FC236}">
                <a16:creationId xmlns:a16="http://schemas.microsoft.com/office/drawing/2014/main" id="{480A95F7-8328-17E3-6867-060FC1AED33A}"/>
              </a:ext>
            </a:extLst>
          </p:cNvPr>
          <p:cNvSpPr txBox="1"/>
          <p:nvPr/>
        </p:nvSpPr>
        <p:spPr>
          <a:xfrm>
            <a:off x="4427241" y="2562363"/>
            <a:ext cx="6416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Je prends 7 jetons dans la boite.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26844BB-28C7-B64A-E1C4-A0D9553DDB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37559" y="3645250"/>
            <a:ext cx="1584406" cy="164480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CE5855B-E2D3-32EE-4DF2-58AA763BD0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0678037" y="3772418"/>
            <a:ext cx="1104139" cy="150913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F740CE1-6E68-0CBA-8F44-0490B5E6FF62}"/>
              </a:ext>
            </a:extLst>
          </p:cNvPr>
          <p:cNvSpPr txBox="1"/>
          <p:nvPr/>
        </p:nvSpPr>
        <p:spPr>
          <a:xfrm>
            <a:off x="4397312" y="5464785"/>
            <a:ext cx="6416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Combien je dois encore en prendre pour en avoir 10?</a:t>
            </a:r>
          </a:p>
        </p:txBody>
      </p:sp>
    </p:spTree>
    <p:extLst>
      <p:ext uri="{BB962C8B-B14F-4D97-AF65-F5344CB8AC3E}">
        <p14:creationId xmlns:p14="http://schemas.microsoft.com/office/powerpoint/2010/main" val="6387774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3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3113326" y="1246018"/>
            <a:ext cx="641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trouve les compléments à 10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534150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Boîtes carton fermeture renforcée | Paysdesenveloppes.fr">
            <a:extLst>
              <a:ext uri="{FF2B5EF4-FFF2-40B4-BE49-F238E27FC236}">
                <a16:creationId xmlns:a16="http://schemas.microsoft.com/office/drawing/2014/main" id="{2D74BE0B-27C4-3A4B-60A8-E36FC5935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68" b="91932" l="10000" r="90000">
                        <a14:foregroundMark x1="30875" y1="7317" x2="45375" y2="13696"/>
                        <a14:foregroundMark x1="45375" y1="13696" x2="64625" y2="8068"/>
                        <a14:foregroundMark x1="74000" y1="84615" x2="25750" y2="88743"/>
                        <a14:foregroundMark x1="22750" y1="80675" x2="23250" y2="91182"/>
                        <a14:foregroundMark x1="23250" y1="91182" x2="23375" y2="91557"/>
                        <a14:foregroundMark x1="23250" y1="82176" x2="23875" y2="919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342" y="2269231"/>
            <a:ext cx="5487652" cy="365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Ellipse 91">
            <a:extLst>
              <a:ext uri="{FF2B5EF4-FFF2-40B4-BE49-F238E27FC236}">
                <a16:creationId xmlns:a16="http://schemas.microsoft.com/office/drawing/2014/main" id="{36C8166A-0817-BE50-0E57-95222980ED40}"/>
              </a:ext>
            </a:extLst>
          </p:cNvPr>
          <p:cNvSpPr/>
          <p:nvPr/>
        </p:nvSpPr>
        <p:spPr>
          <a:xfrm>
            <a:off x="1484547" y="4639500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F7EE3F5F-13DF-15CB-1B22-32D5D574CD12}"/>
              </a:ext>
            </a:extLst>
          </p:cNvPr>
          <p:cNvSpPr/>
          <p:nvPr/>
        </p:nvSpPr>
        <p:spPr>
          <a:xfrm>
            <a:off x="1728117" y="46588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AFD71FA9-D373-2A0F-E25C-BB1AD73E805D}"/>
              </a:ext>
            </a:extLst>
          </p:cNvPr>
          <p:cNvSpPr/>
          <p:nvPr/>
        </p:nvSpPr>
        <p:spPr>
          <a:xfrm>
            <a:off x="5482917" y="422192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04775895-82D9-3276-960F-174147DFB07D}"/>
              </a:ext>
            </a:extLst>
          </p:cNvPr>
          <p:cNvSpPr/>
          <p:nvPr/>
        </p:nvSpPr>
        <p:spPr>
          <a:xfrm>
            <a:off x="8060608" y="492477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B972654E-D019-7568-81F1-4B044807AA1D}"/>
              </a:ext>
            </a:extLst>
          </p:cNvPr>
          <p:cNvSpPr/>
          <p:nvPr/>
        </p:nvSpPr>
        <p:spPr>
          <a:xfrm>
            <a:off x="6095999" y="4225989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5CC4B6AB-D5C9-B0FF-9C94-089F5631EA5D}"/>
              </a:ext>
            </a:extLst>
          </p:cNvPr>
          <p:cNvSpPr/>
          <p:nvPr/>
        </p:nvSpPr>
        <p:spPr>
          <a:xfrm>
            <a:off x="7420870" y="493005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8B7E3586-95C2-3D24-EC53-AB836F697B8B}"/>
              </a:ext>
            </a:extLst>
          </p:cNvPr>
          <p:cNvSpPr/>
          <p:nvPr/>
        </p:nvSpPr>
        <p:spPr>
          <a:xfrm>
            <a:off x="8060608" y="4222477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A58BE062-F340-7435-DD1D-2D5969776C22}"/>
              </a:ext>
            </a:extLst>
          </p:cNvPr>
          <p:cNvSpPr/>
          <p:nvPr/>
        </p:nvSpPr>
        <p:spPr>
          <a:xfrm>
            <a:off x="6772950" y="493005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A4BB1B1F-7997-2D26-8E82-E697E546A1BB}"/>
              </a:ext>
            </a:extLst>
          </p:cNvPr>
          <p:cNvSpPr/>
          <p:nvPr/>
        </p:nvSpPr>
        <p:spPr>
          <a:xfrm>
            <a:off x="6091339" y="493005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D8C9A783-6635-FD0D-4E38-BF4DF69C5667}"/>
              </a:ext>
            </a:extLst>
          </p:cNvPr>
          <p:cNvSpPr/>
          <p:nvPr/>
        </p:nvSpPr>
        <p:spPr>
          <a:xfrm>
            <a:off x="5471710" y="493005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2581E937-5990-765E-056F-43CE6FC80C93}"/>
              </a:ext>
            </a:extLst>
          </p:cNvPr>
          <p:cNvSpPr/>
          <p:nvPr/>
        </p:nvSpPr>
        <p:spPr>
          <a:xfrm>
            <a:off x="1249980" y="4648526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1FBD4503-7B1C-58DC-ADF4-AAD64A724D0A}"/>
              </a:ext>
            </a:extLst>
          </p:cNvPr>
          <p:cNvSpPr/>
          <p:nvPr/>
        </p:nvSpPr>
        <p:spPr>
          <a:xfrm>
            <a:off x="6772950" y="422192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AADBF8EE-97E0-A39F-58A7-89DD534972D3}"/>
              </a:ext>
            </a:extLst>
          </p:cNvPr>
          <p:cNvSpPr/>
          <p:nvPr/>
        </p:nvSpPr>
        <p:spPr>
          <a:xfrm>
            <a:off x="1257216" y="4811263"/>
            <a:ext cx="360000" cy="3763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3439E96C-47B9-72B6-F584-756B8C4391E2}"/>
              </a:ext>
            </a:extLst>
          </p:cNvPr>
          <p:cNvSpPr/>
          <p:nvPr/>
        </p:nvSpPr>
        <p:spPr>
          <a:xfrm>
            <a:off x="7425530" y="422192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26844BB-28C7-B64A-E1C4-A0D9553DDB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37559" y="3645250"/>
            <a:ext cx="1584406" cy="164480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6E15BAA-F091-EA12-3C4F-013BC44D64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0463883" y="3635239"/>
            <a:ext cx="1584406" cy="1644808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D0FC8EC0-59C7-7B63-D772-076C6CCCFEE2}"/>
              </a:ext>
            </a:extLst>
          </p:cNvPr>
          <p:cNvSpPr/>
          <p:nvPr/>
        </p:nvSpPr>
        <p:spPr>
          <a:xfrm>
            <a:off x="6593257" y="4745438"/>
            <a:ext cx="1952029" cy="7186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5A4F530-BE2B-2C53-C6F2-7AC5DF73100E}"/>
              </a:ext>
            </a:extLst>
          </p:cNvPr>
          <p:cNvSpPr/>
          <p:nvPr/>
        </p:nvSpPr>
        <p:spPr>
          <a:xfrm rot="20211093">
            <a:off x="10334491" y="3513215"/>
            <a:ext cx="969956" cy="9900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1B18960-7340-D118-2C52-2DB8F50BDB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932" y="1537158"/>
            <a:ext cx="1728000" cy="17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59177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6BE0973A-D167-B766-C9EB-2182ED067201}"/>
              </a:ext>
            </a:extLst>
          </p:cNvPr>
          <p:cNvGrpSpPr/>
          <p:nvPr/>
        </p:nvGrpSpPr>
        <p:grpSpPr>
          <a:xfrm>
            <a:off x="2795069" y="1733550"/>
            <a:ext cx="6601862" cy="3390900"/>
            <a:chOff x="4942438" y="598333"/>
            <a:chExt cx="6601862" cy="3390900"/>
          </a:xfrm>
        </p:grpSpPr>
        <p:sp>
          <p:nvSpPr>
            <p:cNvPr id="5" name="Organigramme : Bande perforée 4">
              <a:extLst>
                <a:ext uri="{FF2B5EF4-FFF2-40B4-BE49-F238E27FC236}">
                  <a16:creationId xmlns:a16="http://schemas.microsoft.com/office/drawing/2014/main" id="{A2C7B257-2F29-C24A-A981-8AB329968B1B}"/>
                </a:ext>
              </a:extLst>
            </p:cNvPr>
            <p:cNvSpPr/>
            <p:nvPr/>
          </p:nvSpPr>
          <p:spPr>
            <a:xfrm>
              <a:off x="4942438" y="598333"/>
              <a:ext cx="6601862" cy="3390900"/>
            </a:xfrm>
            <a:prstGeom prst="flowChartPunchedTape">
              <a:avLst/>
            </a:prstGeom>
            <a:solidFill>
              <a:srgbClr val="EDEDA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C5B9576-1EB4-314E-E864-C73BD7AA8DCD}"/>
                </a:ext>
              </a:extLst>
            </p:cNvPr>
            <p:cNvSpPr txBox="1"/>
            <p:nvPr/>
          </p:nvSpPr>
          <p:spPr>
            <a:xfrm>
              <a:off x="5104881" y="1739785"/>
              <a:ext cx="627697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600" b="1" dirty="0">
                  <a:latin typeface="Acceseditionsscript Normal" panose="00000500000000000000" pitchFamily="50" charset="0"/>
                </a:rPr>
                <a:t>Jour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5030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1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1503978" y="1152525"/>
            <a:ext cx="8715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Où se situe le nombre …? 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2D7CAC-2DFF-14F6-0182-E5F30DA85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94646"/>
            <a:ext cx="557893" cy="66922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CC621E1-7186-5A59-2365-5193DFD29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3413" y="3346574"/>
            <a:ext cx="363507" cy="587739"/>
          </a:xfrm>
          <a:prstGeom prst="rect">
            <a:avLst/>
          </a:prstGeom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FE1217C0-9D10-38C3-6A39-28BC7A15A9CF}"/>
              </a:ext>
            </a:extLst>
          </p:cNvPr>
          <p:cNvSpPr/>
          <p:nvPr/>
        </p:nvSpPr>
        <p:spPr>
          <a:xfrm>
            <a:off x="557893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B827739E-A8C8-D4DE-56C4-DD5920AD7ECB}"/>
              </a:ext>
            </a:extLst>
          </p:cNvPr>
          <p:cNvSpPr/>
          <p:nvPr/>
        </p:nvSpPr>
        <p:spPr>
          <a:xfrm>
            <a:off x="1115786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2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ACDAE981-6177-5D33-DBF6-2D191C115926}"/>
              </a:ext>
            </a:extLst>
          </p:cNvPr>
          <p:cNvSpPr/>
          <p:nvPr/>
        </p:nvSpPr>
        <p:spPr>
          <a:xfrm>
            <a:off x="1673679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3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8E4EB5E6-AC9E-958B-8621-1E345FC529BB}"/>
              </a:ext>
            </a:extLst>
          </p:cNvPr>
          <p:cNvSpPr/>
          <p:nvPr/>
        </p:nvSpPr>
        <p:spPr>
          <a:xfrm>
            <a:off x="2231572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4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A00090F2-32BA-029D-BE8C-94FF260F5154}"/>
              </a:ext>
            </a:extLst>
          </p:cNvPr>
          <p:cNvSpPr/>
          <p:nvPr/>
        </p:nvSpPr>
        <p:spPr>
          <a:xfrm>
            <a:off x="2789465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5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0321238-F7A2-4AF2-8EE9-625FE293A3B3}"/>
              </a:ext>
            </a:extLst>
          </p:cNvPr>
          <p:cNvSpPr/>
          <p:nvPr/>
        </p:nvSpPr>
        <p:spPr>
          <a:xfrm>
            <a:off x="3347358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6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E1F8DDFC-D5A5-6B25-854D-7D1804512253}"/>
              </a:ext>
            </a:extLst>
          </p:cNvPr>
          <p:cNvSpPr/>
          <p:nvPr/>
        </p:nvSpPr>
        <p:spPr>
          <a:xfrm>
            <a:off x="3905251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7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1D5D330-F6A9-38EC-F0E3-6CF3175A5314}"/>
              </a:ext>
            </a:extLst>
          </p:cNvPr>
          <p:cNvSpPr/>
          <p:nvPr/>
        </p:nvSpPr>
        <p:spPr>
          <a:xfrm>
            <a:off x="4463144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8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892BB4A8-A117-6C98-6DDA-06BC8736686A}"/>
              </a:ext>
            </a:extLst>
          </p:cNvPr>
          <p:cNvSpPr/>
          <p:nvPr/>
        </p:nvSpPr>
        <p:spPr>
          <a:xfrm>
            <a:off x="5025118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9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26F499EE-1E13-CA31-C32D-95686115C134}"/>
              </a:ext>
            </a:extLst>
          </p:cNvPr>
          <p:cNvSpPr/>
          <p:nvPr/>
        </p:nvSpPr>
        <p:spPr>
          <a:xfrm>
            <a:off x="5583011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10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4FA57A6-267C-4093-74C4-9DE07F70A318}"/>
              </a:ext>
            </a:extLst>
          </p:cNvPr>
          <p:cNvSpPr/>
          <p:nvPr/>
        </p:nvSpPr>
        <p:spPr>
          <a:xfrm>
            <a:off x="6140904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11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AC2D777-6BFC-D8A3-1B4F-CB29B1D4C5B2}"/>
              </a:ext>
            </a:extLst>
          </p:cNvPr>
          <p:cNvSpPr/>
          <p:nvPr/>
        </p:nvSpPr>
        <p:spPr>
          <a:xfrm>
            <a:off x="6694716" y="3279098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12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2BEBF456-42E4-1BE3-6EE6-D356D736DF43}"/>
              </a:ext>
            </a:extLst>
          </p:cNvPr>
          <p:cNvSpPr/>
          <p:nvPr/>
        </p:nvSpPr>
        <p:spPr>
          <a:xfrm>
            <a:off x="7252609" y="3279098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13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B5E9EA13-CA93-C31D-7AAC-76506C8FEC0C}"/>
              </a:ext>
            </a:extLst>
          </p:cNvPr>
          <p:cNvSpPr/>
          <p:nvPr/>
        </p:nvSpPr>
        <p:spPr>
          <a:xfrm>
            <a:off x="7810840" y="3279098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14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999C3DA6-7613-F1A3-10FD-3BF6BB192BC7}"/>
              </a:ext>
            </a:extLst>
          </p:cNvPr>
          <p:cNvSpPr/>
          <p:nvPr/>
        </p:nvSpPr>
        <p:spPr>
          <a:xfrm>
            <a:off x="8372476" y="3279098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15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8628A929-3529-4C9E-A617-9B7A26743A7A}"/>
              </a:ext>
            </a:extLst>
          </p:cNvPr>
          <p:cNvSpPr/>
          <p:nvPr/>
        </p:nvSpPr>
        <p:spPr>
          <a:xfrm>
            <a:off x="8927873" y="3276972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16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EF38CCC-F1D1-0421-594A-49266F574A5B}"/>
              </a:ext>
            </a:extLst>
          </p:cNvPr>
          <p:cNvSpPr/>
          <p:nvPr/>
        </p:nvSpPr>
        <p:spPr>
          <a:xfrm>
            <a:off x="9488262" y="3276972"/>
            <a:ext cx="557893" cy="722693"/>
          </a:xfrm>
          <a:prstGeom prst="rect">
            <a:avLst/>
          </a:prstGeom>
          <a:solidFill>
            <a:srgbClr val="F1B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17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0A26818A-050D-2C2D-F94D-D90C1BCF406D}"/>
              </a:ext>
            </a:extLst>
          </p:cNvPr>
          <p:cNvSpPr/>
          <p:nvPr/>
        </p:nvSpPr>
        <p:spPr>
          <a:xfrm>
            <a:off x="10039578" y="3276971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18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70627550-3009-FDD9-FD7D-229783FBD6E5}"/>
              </a:ext>
            </a:extLst>
          </p:cNvPr>
          <p:cNvSpPr/>
          <p:nvPr/>
        </p:nvSpPr>
        <p:spPr>
          <a:xfrm>
            <a:off x="10593390" y="3276971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19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23EC51C6-28E6-1A7B-0196-932331485DA3}"/>
              </a:ext>
            </a:extLst>
          </p:cNvPr>
          <p:cNvSpPr/>
          <p:nvPr/>
        </p:nvSpPr>
        <p:spPr>
          <a:xfrm>
            <a:off x="11143402" y="3276971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20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8B2B52C9-0545-08AD-F4FF-7F3E8CA1276E}"/>
              </a:ext>
            </a:extLst>
          </p:cNvPr>
          <p:cNvSpPr/>
          <p:nvPr/>
        </p:nvSpPr>
        <p:spPr>
          <a:xfrm>
            <a:off x="528239" y="3983416"/>
            <a:ext cx="11135520" cy="79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52552D7F-8406-D79F-FFFE-6EADCC55C62B}"/>
              </a:ext>
            </a:extLst>
          </p:cNvPr>
          <p:cNvSpPr/>
          <p:nvPr/>
        </p:nvSpPr>
        <p:spPr>
          <a:xfrm>
            <a:off x="5125979" y="5274522"/>
            <a:ext cx="1471953" cy="1394746"/>
          </a:xfrm>
          <a:prstGeom prst="rect">
            <a:avLst/>
          </a:prstGeom>
          <a:solidFill>
            <a:srgbClr val="FDE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17</a:t>
            </a:r>
          </a:p>
        </p:txBody>
      </p:sp>
      <p:sp>
        <p:nvSpPr>
          <p:cNvPr id="119" name="Flèche : bas 118">
            <a:extLst>
              <a:ext uri="{FF2B5EF4-FFF2-40B4-BE49-F238E27FC236}">
                <a16:creationId xmlns:a16="http://schemas.microsoft.com/office/drawing/2014/main" id="{FA5CDE5E-0F66-E6CB-13EE-437DF707476E}"/>
              </a:ext>
            </a:extLst>
          </p:cNvPr>
          <p:cNvSpPr/>
          <p:nvPr/>
        </p:nvSpPr>
        <p:spPr>
          <a:xfrm>
            <a:off x="9462634" y="2453960"/>
            <a:ext cx="557893" cy="722693"/>
          </a:xfrm>
          <a:prstGeom prst="downArrow">
            <a:avLst>
              <a:gd name="adj1" fmla="val 31406"/>
              <a:gd name="adj2" fmla="val 69369"/>
            </a:avLst>
          </a:prstGeom>
          <a:solidFill>
            <a:srgbClr val="F1B5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A</a:t>
            </a:r>
          </a:p>
        </p:txBody>
      </p:sp>
      <p:sp>
        <p:nvSpPr>
          <p:cNvPr id="120" name="Flèche : bas 119">
            <a:extLst>
              <a:ext uri="{FF2B5EF4-FFF2-40B4-BE49-F238E27FC236}">
                <a16:creationId xmlns:a16="http://schemas.microsoft.com/office/drawing/2014/main" id="{326EE31F-B7A7-9F09-E471-30472D5B838A}"/>
              </a:ext>
            </a:extLst>
          </p:cNvPr>
          <p:cNvSpPr/>
          <p:nvPr/>
        </p:nvSpPr>
        <p:spPr>
          <a:xfrm>
            <a:off x="7252609" y="2456086"/>
            <a:ext cx="557893" cy="722693"/>
          </a:xfrm>
          <a:prstGeom prst="downArrow">
            <a:avLst>
              <a:gd name="adj1" fmla="val 31406"/>
              <a:gd name="adj2" fmla="val 69369"/>
            </a:avLst>
          </a:prstGeom>
          <a:solidFill>
            <a:srgbClr val="F1B5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2717252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4</a:t>
              </a:r>
            </a:p>
          </p:txBody>
        </p:sp>
      </p:grp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4580D7D-465B-ADB7-91B6-F964816B2D1D}"/>
              </a:ext>
            </a:extLst>
          </p:cNvPr>
          <p:cNvSpPr txBox="1"/>
          <p:nvPr/>
        </p:nvSpPr>
        <p:spPr>
          <a:xfrm>
            <a:off x="2298834" y="1179343"/>
            <a:ext cx="7594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J’utilise le calendrier comme situation problème: </a:t>
            </a:r>
            <a:r>
              <a:rPr lang="fr-FR" b="1" dirty="0">
                <a:solidFill>
                  <a:srgbClr val="FF0000"/>
                </a:solidFill>
              </a:rPr>
              <a:t>à adapter selon votre classe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21D6456-FEB5-EB5A-BC74-47CD60846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278" y="1575493"/>
            <a:ext cx="6715443" cy="485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17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1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1503978" y="1152525"/>
            <a:ext cx="8715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Où se situe le nombre …? 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2D7CAC-2DFF-14F6-0182-E5F30DA85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94646"/>
            <a:ext cx="557893" cy="66922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CC621E1-7186-5A59-2365-5193DFD29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3413" y="3346574"/>
            <a:ext cx="363507" cy="587739"/>
          </a:xfrm>
          <a:prstGeom prst="rect">
            <a:avLst/>
          </a:prstGeom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FE1217C0-9D10-38C3-6A39-28BC7A15A9CF}"/>
              </a:ext>
            </a:extLst>
          </p:cNvPr>
          <p:cNvSpPr/>
          <p:nvPr/>
        </p:nvSpPr>
        <p:spPr>
          <a:xfrm>
            <a:off x="557893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B827739E-A8C8-D4DE-56C4-DD5920AD7ECB}"/>
              </a:ext>
            </a:extLst>
          </p:cNvPr>
          <p:cNvSpPr/>
          <p:nvPr/>
        </p:nvSpPr>
        <p:spPr>
          <a:xfrm>
            <a:off x="1115786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2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ACDAE981-6177-5D33-DBF6-2D191C115926}"/>
              </a:ext>
            </a:extLst>
          </p:cNvPr>
          <p:cNvSpPr/>
          <p:nvPr/>
        </p:nvSpPr>
        <p:spPr>
          <a:xfrm>
            <a:off x="1673679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3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8E4EB5E6-AC9E-958B-8621-1E345FC529BB}"/>
              </a:ext>
            </a:extLst>
          </p:cNvPr>
          <p:cNvSpPr/>
          <p:nvPr/>
        </p:nvSpPr>
        <p:spPr>
          <a:xfrm>
            <a:off x="2231572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4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A00090F2-32BA-029D-BE8C-94FF260F5154}"/>
              </a:ext>
            </a:extLst>
          </p:cNvPr>
          <p:cNvSpPr/>
          <p:nvPr/>
        </p:nvSpPr>
        <p:spPr>
          <a:xfrm>
            <a:off x="2789465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5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0321238-F7A2-4AF2-8EE9-625FE293A3B3}"/>
              </a:ext>
            </a:extLst>
          </p:cNvPr>
          <p:cNvSpPr/>
          <p:nvPr/>
        </p:nvSpPr>
        <p:spPr>
          <a:xfrm>
            <a:off x="3347358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6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E1F8DDFC-D5A5-6B25-854D-7D1804512253}"/>
              </a:ext>
            </a:extLst>
          </p:cNvPr>
          <p:cNvSpPr/>
          <p:nvPr/>
        </p:nvSpPr>
        <p:spPr>
          <a:xfrm>
            <a:off x="3905251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7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1D5D330-F6A9-38EC-F0E3-6CF3175A5314}"/>
              </a:ext>
            </a:extLst>
          </p:cNvPr>
          <p:cNvSpPr/>
          <p:nvPr/>
        </p:nvSpPr>
        <p:spPr>
          <a:xfrm>
            <a:off x="4463144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8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892BB4A8-A117-6C98-6DDA-06BC8736686A}"/>
              </a:ext>
            </a:extLst>
          </p:cNvPr>
          <p:cNvSpPr/>
          <p:nvPr/>
        </p:nvSpPr>
        <p:spPr>
          <a:xfrm>
            <a:off x="5025118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9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26F499EE-1E13-CA31-C32D-95686115C134}"/>
              </a:ext>
            </a:extLst>
          </p:cNvPr>
          <p:cNvSpPr/>
          <p:nvPr/>
        </p:nvSpPr>
        <p:spPr>
          <a:xfrm>
            <a:off x="5583011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10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4FA57A6-267C-4093-74C4-9DE07F70A318}"/>
              </a:ext>
            </a:extLst>
          </p:cNvPr>
          <p:cNvSpPr/>
          <p:nvPr/>
        </p:nvSpPr>
        <p:spPr>
          <a:xfrm>
            <a:off x="6140904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11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AC2D777-6BFC-D8A3-1B4F-CB29B1D4C5B2}"/>
              </a:ext>
            </a:extLst>
          </p:cNvPr>
          <p:cNvSpPr/>
          <p:nvPr/>
        </p:nvSpPr>
        <p:spPr>
          <a:xfrm>
            <a:off x="6694716" y="3279098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12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2BEBF456-42E4-1BE3-6EE6-D356D736DF43}"/>
              </a:ext>
            </a:extLst>
          </p:cNvPr>
          <p:cNvSpPr/>
          <p:nvPr/>
        </p:nvSpPr>
        <p:spPr>
          <a:xfrm>
            <a:off x="7252609" y="3279098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13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B5E9EA13-CA93-C31D-7AAC-76506C8FEC0C}"/>
              </a:ext>
            </a:extLst>
          </p:cNvPr>
          <p:cNvSpPr/>
          <p:nvPr/>
        </p:nvSpPr>
        <p:spPr>
          <a:xfrm>
            <a:off x="7810840" y="3279098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14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999C3DA6-7613-F1A3-10FD-3BF6BB192BC7}"/>
              </a:ext>
            </a:extLst>
          </p:cNvPr>
          <p:cNvSpPr/>
          <p:nvPr/>
        </p:nvSpPr>
        <p:spPr>
          <a:xfrm>
            <a:off x="8372476" y="3279098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15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8628A929-3529-4C9E-A617-9B7A26743A7A}"/>
              </a:ext>
            </a:extLst>
          </p:cNvPr>
          <p:cNvSpPr/>
          <p:nvPr/>
        </p:nvSpPr>
        <p:spPr>
          <a:xfrm>
            <a:off x="8927873" y="3276972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16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EF38CCC-F1D1-0421-594A-49266F574A5B}"/>
              </a:ext>
            </a:extLst>
          </p:cNvPr>
          <p:cNvSpPr/>
          <p:nvPr/>
        </p:nvSpPr>
        <p:spPr>
          <a:xfrm>
            <a:off x="9488262" y="3276972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17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0A26818A-050D-2C2D-F94D-D90C1BCF406D}"/>
              </a:ext>
            </a:extLst>
          </p:cNvPr>
          <p:cNvSpPr/>
          <p:nvPr/>
        </p:nvSpPr>
        <p:spPr>
          <a:xfrm>
            <a:off x="10039578" y="3276971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18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70627550-3009-FDD9-FD7D-229783FBD6E5}"/>
              </a:ext>
            </a:extLst>
          </p:cNvPr>
          <p:cNvSpPr/>
          <p:nvPr/>
        </p:nvSpPr>
        <p:spPr>
          <a:xfrm>
            <a:off x="10593390" y="3276971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19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23EC51C6-28E6-1A7B-0196-932331485DA3}"/>
              </a:ext>
            </a:extLst>
          </p:cNvPr>
          <p:cNvSpPr/>
          <p:nvPr/>
        </p:nvSpPr>
        <p:spPr>
          <a:xfrm>
            <a:off x="11143402" y="3276971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20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8B2B52C9-0545-08AD-F4FF-7F3E8CA1276E}"/>
              </a:ext>
            </a:extLst>
          </p:cNvPr>
          <p:cNvSpPr/>
          <p:nvPr/>
        </p:nvSpPr>
        <p:spPr>
          <a:xfrm>
            <a:off x="528239" y="3242317"/>
            <a:ext cx="11135520" cy="79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52552D7F-8406-D79F-FFFE-6EADCC55C62B}"/>
              </a:ext>
            </a:extLst>
          </p:cNvPr>
          <p:cNvSpPr/>
          <p:nvPr/>
        </p:nvSpPr>
        <p:spPr>
          <a:xfrm>
            <a:off x="5125979" y="5274522"/>
            <a:ext cx="1471953" cy="1394746"/>
          </a:xfrm>
          <a:prstGeom prst="rect">
            <a:avLst/>
          </a:prstGeom>
          <a:solidFill>
            <a:srgbClr val="FDE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5</a:t>
            </a:r>
          </a:p>
        </p:txBody>
      </p:sp>
      <p:sp>
        <p:nvSpPr>
          <p:cNvPr id="119" name="Flèche : bas 118">
            <a:extLst>
              <a:ext uri="{FF2B5EF4-FFF2-40B4-BE49-F238E27FC236}">
                <a16:creationId xmlns:a16="http://schemas.microsoft.com/office/drawing/2014/main" id="{FA5CDE5E-0F66-E6CB-13EE-437DF707476E}"/>
              </a:ext>
            </a:extLst>
          </p:cNvPr>
          <p:cNvSpPr/>
          <p:nvPr/>
        </p:nvSpPr>
        <p:spPr>
          <a:xfrm>
            <a:off x="1673679" y="2384007"/>
            <a:ext cx="557893" cy="722693"/>
          </a:xfrm>
          <a:prstGeom prst="downArrow">
            <a:avLst>
              <a:gd name="adj1" fmla="val 31406"/>
              <a:gd name="adj2" fmla="val 69369"/>
            </a:avLst>
          </a:prstGeom>
          <a:solidFill>
            <a:srgbClr val="F1B5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A</a:t>
            </a:r>
          </a:p>
        </p:txBody>
      </p:sp>
      <p:sp>
        <p:nvSpPr>
          <p:cNvPr id="120" name="Flèche : bas 119">
            <a:extLst>
              <a:ext uri="{FF2B5EF4-FFF2-40B4-BE49-F238E27FC236}">
                <a16:creationId xmlns:a16="http://schemas.microsoft.com/office/drawing/2014/main" id="{326EE31F-B7A7-9F09-E471-30472D5B838A}"/>
              </a:ext>
            </a:extLst>
          </p:cNvPr>
          <p:cNvSpPr/>
          <p:nvPr/>
        </p:nvSpPr>
        <p:spPr>
          <a:xfrm>
            <a:off x="2789465" y="2384007"/>
            <a:ext cx="557893" cy="722693"/>
          </a:xfrm>
          <a:prstGeom prst="downArrow">
            <a:avLst>
              <a:gd name="adj1" fmla="val 31406"/>
              <a:gd name="adj2" fmla="val 69369"/>
            </a:avLst>
          </a:prstGeom>
          <a:solidFill>
            <a:srgbClr val="F1B5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2452269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9" grpId="0" animBg="1"/>
      <p:bldP spid="1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1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1503978" y="1152525"/>
            <a:ext cx="8715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Où se situe le nombre …? 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2D7CAC-2DFF-14F6-0182-E5F30DA85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94646"/>
            <a:ext cx="557893" cy="66922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CC621E1-7186-5A59-2365-5193DFD29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3413" y="3346574"/>
            <a:ext cx="363507" cy="587739"/>
          </a:xfrm>
          <a:prstGeom prst="rect">
            <a:avLst/>
          </a:prstGeom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FE1217C0-9D10-38C3-6A39-28BC7A15A9CF}"/>
              </a:ext>
            </a:extLst>
          </p:cNvPr>
          <p:cNvSpPr/>
          <p:nvPr/>
        </p:nvSpPr>
        <p:spPr>
          <a:xfrm>
            <a:off x="557893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B827739E-A8C8-D4DE-56C4-DD5920AD7ECB}"/>
              </a:ext>
            </a:extLst>
          </p:cNvPr>
          <p:cNvSpPr/>
          <p:nvPr/>
        </p:nvSpPr>
        <p:spPr>
          <a:xfrm>
            <a:off x="1115786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2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ACDAE981-6177-5D33-DBF6-2D191C115926}"/>
              </a:ext>
            </a:extLst>
          </p:cNvPr>
          <p:cNvSpPr/>
          <p:nvPr/>
        </p:nvSpPr>
        <p:spPr>
          <a:xfrm>
            <a:off x="1673679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3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8E4EB5E6-AC9E-958B-8621-1E345FC529BB}"/>
              </a:ext>
            </a:extLst>
          </p:cNvPr>
          <p:cNvSpPr/>
          <p:nvPr/>
        </p:nvSpPr>
        <p:spPr>
          <a:xfrm>
            <a:off x="2231572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4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A00090F2-32BA-029D-BE8C-94FF260F5154}"/>
              </a:ext>
            </a:extLst>
          </p:cNvPr>
          <p:cNvSpPr/>
          <p:nvPr/>
        </p:nvSpPr>
        <p:spPr>
          <a:xfrm>
            <a:off x="2789465" y="3279100"/>
            <a:ext cx="557893" cy="722693"/>
          </a:xfrm>
          <a:prstGeom prst="rect">
            <a:avLst/>
          </a:prstGeom>
          <a:solidFill>
            <a:srgbClr val="F1B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5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0321238-F7A2-4AF2-8EE9-625FE293A3B3}"/>
              </a:ext>
            </a:extLst>
          </p:cNvPr>
          <p:cNvSpPr/>
          <p:nvPr/>
        </p:nvSpPr>
        <p:spPr>
          <a:xfrm>
            <a:off x="3347358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6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E1F8DDFC-D5A5-6B25-854D-7D1804512253}"/>
              </a:ext>
            </a:extLst>
          </p:cNvPr>
          <p:cNvSpPr/>
          <p:nvPr/>
        </p:nvSpPr>
        <p:spPr>
          <a:xfrm>
            <a:off x="3905251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7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1D5D330-F6A9-38EC-F0E3-6CF3175A5314}"/>
              </a:ext>
            </a:extLst>
          </p:cNvPr>
          <p:cNvSpPr/>
          <p:nvPr/>
        </p:nvSpPr>
        <p:spPr>
          <a:xfrm>
            <a:off x="4463144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8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892BB4A8-A117-6C98-6DDA-06BC8736686A}"/>
              </a:ext>
            </a:extLst>
          </p:cNvPr>
          <p:cNvSpPr/>
          <p:nvPr/>
        </p:nvSpPr>
        <p:spPr>
          <a:xfrm>
            <a:off x="5025118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9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26F499EE-1E13-CA31-C32D-95686115C134}"/>
              </a:ext>
            </a:extLst>
          </p:cNvPr>
          <p:cNvSpPr/>
          <p:nvPr/>
        </p:nvSpPr>
        <p:spPr>
          <a:xfrm>
            <a:off x="5583011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10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4FA57A6-267C-4093-74C4-9DE07F70A318}"/>
              </a:ext>
            </a:extLst>
          </p:cNvPr>
          <p:cNvSpPr/>
          <p:nvPr/>
        </p:nvSpPr>
        <p:spPr>
          <a:xfrm>
            <a:off x="6140904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11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AC2D777-6BFC-D8A3-1B4F-CB29B1D4C5B2}"/>
              </a:ext>
            </a:extLst>
          </p:cNvPr>
          <p:cNvSpPr/>
          <p:nvPr/>
        </p:nvSpPr>
        <p:spPr>
          <a:xfrm>
            <a:off x="6694716" y="3279098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12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2BEBF456-42E4-1BE3-6EE6-D356D736DF43}"/>
              </a:ext>
            </a:extLst>
          </p:cNvPr>
          <p:cNvSpPr/>
          <p:nvPr/>
        </p:nvSpPr>
        <p:spPr>
          <a:xfrm>
            <a:off x="7252609" y="3279098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13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B5E9EA13-CA93-C31D-7AAC-76506C8FEC0C}"/>
              </a:ext>
            </a:extLst>
          </p:cNvPr>
          <p:cNvSpPr/>
          <p:nvPr/>
        </p:nvSpPr>
        <p:spPr>
          <a:xfrm>
            <a:off x="7810840" y="3279098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14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999C3DA6-7613-F1A3-10FD-3BF6BB192BC7}"/>
              </a:ext>
            </a:extLst>
          </p:cNvPr>
          <p:cNvSpPr/>
          <p:nvPr/>
        </p:nvSpPr>
        <p:spPr>
          <a:xfrm>
            <a:off x="8372476" y="3279098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15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8628A929-3529-4C9E-A617-9B7A26743A7A}"/>
              </a:ext>
            </a:extLst>
          </p:cNvPr>
          <p:cNvSpPr/>
          <p:nvPr/>
        </p:nvSpPr>
        <p:spPr>
          <a:xfrm>
            <a:off x="8927873" y="3276972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16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EF38CCC-F1D1-0421-594A-49266F574A5B}"/>
              </a:ext>
            </a:extLst>
          </p:cNvPr>
          <p:cNvSpPr/>
          <p:nvPr/>
        </p:nvSpPr>
        <p:spPr>
          <a:xfrm>
            <a:off x="9488262" y="3276972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17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0A26818A-050D-2C2D-F94D-D90C1BCF406D}"/>
              </a:ext>
            </a:extLst>
          </p:cNvPr>
          <p:cNvSpPr/>
          <p:nvPr/>
        </p:nvSpPr>
        <p:spPr>
          <a:xfrm>
            <a:off x="10039578" y="3276971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18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70627550-3009-FDD9-FD7D-229783FBD6E5}"/>
              </a:ext>
            </a:extLst>
          </p:cNvPr>
          <p:cNvSpPr/>
          <p:nvPr/>
        </p:nvSpPr>
        <p:spPr>
          <a:xfrm>
            <a:off x="10593390" y="3276971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19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23EC51C6-28E6-1A7B-0196-932331485DA3}"/>
              </a:ext>
            </a:extLst>
          </p:cNvPr>
          <p:cNvSpPr/>
          <p:nvPr/>
        </p:nvSpPr>
        <p:spPr>
          <a:xfrm>
            <a:off x="11143402" y="3276971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20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8B2B52C9-0545-08AD-F4FF-7F3E8CA1276E}"/>
              </a:ext>
            </a:extLst>
          </p:cNvPr>
          <p:cNvSpPr/>
          <p:nvPr/>
        </p:nvSpPr>
        <p:spPr>
          <a:xfrm>
            <a:off x="528239" y="3995288"/>
            <a:ext cx="11135520" cy="79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52552D7F-8406-D79F-FFFE-6EADCC55C62B}"/>
              </a:ext>
            </a:extLst>
          </p:cNvPr>
          <p:cNvSpPr/>
          <p:nvPr/>
        </p:nvSpPr>
        <p:spPr>
          <a:xfrm>
            <a:off x="5125979" y="5274522"/>
            <a:ext cx="1471953" cy="1394746"/>
          </a:xfrm>
          <a:prstGeom prst="rect">
            <a:avLst/>
          </a:prstGeom>
          <a:solidFill>
            <a:srgbClr val="FDE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5</a:t>
            </a:r>
          </a:p>
        </p:txBody>
      </p:sp>
      <p:sp>
        <p:nvSpPr>
          <p:cNvPr id="119" name="Flèche : bas 118">
            <a:extLst>
              <a:ext uri="{FF2B5EF4-FFF2-40B4-BE49-F238E27FC236}">
                <a16:creationId xmlns:a16="http://schemas.microsoft.com/office/drawing/2014/main" id="{FA5CDE5E-0F66-E6CB-13EE-437DF707476E}"/>
              </a:ext>
            </a:extLst>
          </p:cNvPr>
          <p:cNvSpPr/>
          <p:nvPr/>
        </p:nvSpPr>
        <p:spPr>
          <a:xfrm>
            <a:off x="1673679" y="2384007"/>
            <a:ext cx="557893" cy="722693"/>
          </a:xfrm>
          <a:prstGeom prst="downArrow">
            <a:avLst>
              <a:gd name="adj1" fmla="val 31406"/>
              <a:gd name="adj2" fmla="val 69369"/>
            </a:avLst>
          </a:prstGeom>
          <a:solidFill>
            <a:srgbClr val="F1B5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A</a:t>
            </a:r>
          </a:p>
        </p:txBody>
      </p:sp>
      <p:sp>
        <p:nvSpPr>
          <p:cNvPr id="120" name="Flèche : bas 119">
            <a:extLst>
              <a:ext uri="{FF2B5EF4-FFF2-40B4-BE49-F238E27FC236}">
                <a16:creationId xmlns:a16="http://schemas.microsoft.com/office/drawing/2014/main" id="{326EE31F-B7A7-9F09-E471-30472D5B838A}"/>
              </a:ext>
            </a:extLst>
          </p:cNvPr>
          <p:cNvSpPr/>
          <p:nvPr/>
        </p:nvSpPr>
        <p:spPr>
          <a:xfrm>
            <a:off x="2789465" y="2384007"/>
            <a:ext cx="557893" cy="722693"/>
          </a:xfrm>
          <a:prstGeom prst="downArrow">
            <a:avLst>
              <a:gd name="adj1" fmla="val 31406"/>
              <a:gd name="adj2" fmla="val 69369"/>
            </a:avLst>
          </a:prstGeom>
          <a:solidFill>
            <a:srgbClr val="F1B5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7486060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1103</TotalTime>
  <Words>1693</Words>
  <Application>Microsoft Office PowerPoint</Application>
  <PresentationFormat>Grand écran</PresentationFormat>
  <Paragraphs>475</Paragraphs>
  <Slides>70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70</vt:i4>
      </vt:variant>
    </vt:vector>
  </HeadingPairs>
  <TitlesOfParts>
    <vt:vector size="76" baseType="lpstr">
      <vt:lpstr>Acceseditionsscript Normal</vt:lpstr>
      <vt:lpstr>Arial</vt:lpstr>
      <vt:lpstr>Calibri</vt:lpstr>
      <vt:lpstr>Calibri Light</vt:lpstr>
      <vt:lpstr>Mickey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soleve ...</dc:creator>
  <cp:lastModifiedBy>Seve Pic</cp:lastModifiedBy>
  <cp:revision>48</cp:revision>
  <dcterms:created xsi:type="dcterms:W3CDTF">2022-07-11T15:14:06Z</dcterms:created>
  <dcterms:modified xsi:type="dcterms:W3CDTF">2023-05-20T16:15:47Z</dcterms:modified>
</cp:coreProperties>
</file>