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456" r:id="rId5"/>
    <p:sldId id="310" r:id="rId6"/>
    <p:sldId id="458" r:id="rId7"/>
    <p:sldId id="557" r:id="rId8"/>
    <p:sldId id="558" r:id="rId9"/>
    <p:sldId id="559" r:id="rId10"/>
    <p:sldId id="560" r:id="rId11"/>
    <p:sldId id="561" r:id="rId12"/>
    <p:sldId id="562" r:id="rId13"/>
    <p:sldId id="263" r:id="rId14"/>
    <p:sldId id="532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18" r:id="rId23"/>
    <p:sldId id="519" r:id="rId24"/>
    <p:sldId id="520" r:id="rId25"/>
    <p:sldId id="521" r:id="rId26"/>
    <p:sldId id="522" r:id="rId27"/>
    <p:sldId id="523" r:id="rId28"/>
    <p:sldId id="264" r:id="rId29"/>
    <p:sldId id="570" r:id="rId30"/>
    <p:sldId id="584" r:id="rId31"/>
    <p:sldId id="572" r:id="rId32"/>
    <p:sldId id="585" r:id="rId33"/>
    <p:sldId id="574" r:id="rId34"/>
    <p:sldId id="586" r:id="rId35"/>
    <p:sldId id="576" r:id="rId36"/>
    <p:sldId id="587" r:id="rId37"/>
    <p:sldId id="578" r:id="rId38"/>
    <p:sldId id="579" r:id="rId39"/>
    <p:sldId id="580" r:id="rId40"/>
    <p:sldId id="581" r:id="rId41"/>
    <p:sldId id="582" r:id="rId42"/>
    <p:sldId id="583" r:id="rId43"/>
    <p:sldId id="265" r:id="rId44"/>
    <p:sldId id="590" r:id="rId45"/>
    <p:sldId id="594" r:id="rId46"/>
    <p:sldId id="588" r:id="rId47"/>
    <p:sldId id="589" r:id="rId48"/>
    <p:sldId id="592" r:id="rId49"/>
    <p:sldId id="593" r:id="rId50"/>
    <p:sldId id="596" r:id="rId51"/>
    <p:sldId id="595" r:id="rId52"/>
    <p:sldId id="591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E0"/>
    <a:srgbClr val="FDE0B8"/>
    <a:srgbClr val="EDED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>
        <p:scale>
          <a:sx n="75" d="100"/>
          <a:sy n="75" d="100"/>
        </p:scale>
        <p:origin x="2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05C0-B66B-EF25-0B41-631BA0C8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D10EC2-7DA6-61A7-C953-6AB4B6B7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04B1D-9CA2-F3F8-D7D3-B48B488A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79782-FEDF-8DB1-1EFF-85FD84D1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C010C-CE2F-49DC-F93C-4AB9EFA2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49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6AF2A-AC12-1B08-19C6-FADE0D79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8CA645-2DAA-28F3-996E-7CC70E67F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51F02E-B3C5-0499-594B-F3353D76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1F824F-CCEB-583B-A9CC-8D87E680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5C7465-F8ED-6E49-443E-CFF3B7E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6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974665B-1192-D4DC-282C-4E3A9D14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F80290-D794-04E9-E47C-ED156DE22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28109D-D036-9887-43E5-D19256C47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4FC615-B895-969A-DE20-9CFA5C1B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5FFE0-989C-D602-0B0A-7E15A38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27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23CB-C777-7461-893A-430DC226B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2CA594-BE95-EDDB-3953-E94942A6A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8D53C-260D-CEEB-3F65-107D97EA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E99CE4-E1E9-1AFA-5C4D-6D044C7A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7DCDC-83EB-D155-94A8-F5025480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50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A9E928-9458-AC97-6FBD-890BF36C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48E0E3-CA55-9E48-A78C-195252DA1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BF8C7D-ABF8-A0A0-BEF9-9A4D3C283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B93928-43BA-9FB1-BE5A-676045C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F0C12-01FB-EB78-4DDC-06FF983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66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578E5-FE5A-71A8-C035-62EF732A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A0D464-A853-854C-A1E5-A1A288B05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A2D150-DF90-914B-BA74-11A2A0F8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4D3E9A-9274-9532-A377-4DBAEBE1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2172FF-7758-213B-9FCC-B8E97A2A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400214-A563-F916-2B29-3806F8E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4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CA8A-F90A-B7E0-478D-D1C0AF0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15D298-0081-F71D-E61A-001440675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715BC-B873-D697-EB72-9C1846AED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C6329CB-D810-BA76-A37C-E29220D3B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F75FF7-C192-01D2-6E95-F9CDA7E33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755FD7-855E-6DF0-75E0-CB9E581A7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74A92C1-AF42-5E96-4A1D-F88210E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8030F1-3A89-47CB-1AEF-0D5D555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9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7F84C-2158-BBD0-0E48-9A15F555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3993671-9D0B-8BA0-1FA1-2D781F77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13ACF6-7E00-9E4C-7FCA-9B4D5ACC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263678E-01EC-B1EF-C5DD-0279F802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4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039887-327B-86FD-299D-33BB38BB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F96E8C-AB5E-B6A1-57CC-8BAA4241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EF4DA-4069-90ED-5F02-76630AB70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EBE0B2-3716-F915-9D35-89DD1218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BCD000-1FA0-D252-1771-EC84C2F78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655EE9-0F53-9137-F64C-3D09A3696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7EAD070-E0D7-E487-64D1-86F1FDA82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F0B48-13FD-46AC-9ED4-3781F9A2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75613F-A736-85F9-8529-63DA506D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6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8EAEF-79DB-C0CF-486D-74EA13B8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DBDF22-1625-1653-869A-E1203DA04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4CDD4E-86D9-F99C-4FB2-96B285979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71C172-B468-1918-5D1B-FE9DD48D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4FC9BD-4960-79C9-6520-5ECAED89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6403F2-4B16-0F9F-6DE9-6EB3558A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30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B096B8A-A763-A1B0-CEAF-098FE4A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22194F-866B-D182-7BE7-49CB8A500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A826AC-1A4A-30F0-8434-41B2C2EC6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2F3B-B92D-4E57-BF0A-ADBA1CAB1833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37A544-6436-95BC-1D50-76877299E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A3F58-7E9D-BB2A-2396-D9EA1AF40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2987-8D08-49C5-8F92-DFEB5C72E6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9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enseignants.nathan.fr/catalogue/mhm-guide-des-seances-ressources-gs-fichier-ressources-9782091244273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3.xml"/><Relationship Id="rId4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5.wdp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446C5A8-D1C2-0DCB-DE44-B40081F68648}"/>
              </a:ext>
            </a:extLst>
          </p:cNvPr>
          <p:cNvGrpSpPr>
            <a:grpSpLocks/>
          </p:cNvGrpSpPr>
          <p:nvPr/>
        </p:nvGrpSpPr>
        <p:grpSpPr bwMode="auto">
          <a:xfrm>
            <a:off x="6965430" y="5703383"/>
            <a:ext cx="3241676" cy="688265"/>
            <a:chOff x="105481677" y="108087091"/>
            <a:chExt cx="2981194" cy="543577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C2C3C3B-905B-8088-A584-3A6DB4F7F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481677" y="108087091"/>
              <a:ext cx="2981194" cy="33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ickey" panose="00000400000000000000" pitchFamily="2" charset="0"/>
                </a:rPr>
                <a:t>Maitresse Biglouche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0E77B7B6-3660-9BC3-88CE-5FFE471E1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3789" y="108356530"/>
              <a:ext cx="2876970" cy="274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sng" strike="noStrike" cap="none" normalizeH="0" baseline="0" dirty="0">
                  <a:ln>
                    <a:noFill/>
                  </a:ln>
                  <a:solidFill>
                    <a:srgbClr val="085296"/>
                  </a:solidFill>
                  <a:effectLst/>
                  <a:latin typeface="Calibri" panose="020F0502020204030204" pitchFamily="34" charset="0"/>
                </a:rPr>
                <a:t>https://maitresse-biglouche.over-blog.com/</a:t>
              </a: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08C6717-A524-9E58-D531-2CAA5C61C90C}"/>
              </a:ext>
            </a:extLst>
          </p:cNvPr>
          <p:cNvGrpSpPr/>
          <p:nvPr/>
        </p:nvGrpSpPr>
        <p:grpSpPr>
          <a:xfrm>
            <a:off x="4942438" y="816187"/>
            <a:ext cx="6601862" cy="3390900"/>
            <a:chOff x="4942438" y="598333"/>
            <a:chExt cx="6601862" cy="3390900"/>
          </a:xfrm>
        </p:grpSpPr>
        <p:sp>
          <p:nvSpPr>
            <p:cNvPr id="9" name="Organigramme : Bande perforée 8">
              <a:extLst>
                <a:ext uri="{FF2B5EF4-FFF2-40B4-BE49-F238E27FC236}">
                  <a16:creationId xmlns:a16="http://schemas.microsoft.com/office/drawing/2014/main" id="{EC350B39-4C5E-94C7-ED42-F1BEC9534B62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ED81D5F-2184-15E9-A9BC-CB477D515913}"/>
                </a:ext>
              </a:extLst>
            </p:cNvPr>
            <p:cNvSpPr txBox="1"/>
            <p:nvPr/>
          </p:nvSpPr>
          <p:spPr>
            <a:xfrm>
              <a:off x="5104881" y="1508953"/>
              <a:ext cx="6276975" cy="1569660"/>
            </a:xfrm>
            <a:prstGeom prst="rect">
              <a:avLst/>
            </a:prstGeom>
            <a:solidFill>
              <a:srgbClr val="EDEDA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800" b="1" dirty="0">
                  <a:latin typeface="Acceseditionsscript Normal" panose="00000500000000000000" pitchFamily="50" charset="0"/>
                </a:rPr>
                <a:t>LES RITUELS GS</a:t>
              </a:r>
            </a:p>
            <a:p>
              <a:pPr algn="ctr"/>
              <a:endParaRPr lang="fr-FR" sz="2400" b="1" dirty="0">
                <a:latin typeface="Acceseditionsscript Normal" panose="00000500000000000000" pitchFamily="50" charset="0"/>
              </a:endParaRPr>
            </a:p>
            <a:p>
              <a:pPr algn="ctr"/>
              <a:r>
                <a:rPr lang="fr-FR" sz="2400" b="1" dirty="0">
                  <a:latin typeface="Acceseditionsscript Normal" panose="00000500000000000000" pitchFamily="50" charset="0"/>
                </a:rPr>
                <a:t>Semaine 4 – Période 5</a:t>
              </a:r>
            </a:p>
          </p:txBody>
        </p:sp>
      </p:grpSp>
      <p:pic>
        <p:nvPicPr>
          <p:cNvPr id="1026" name="Picture 2" descr="Guides séances MHMaternelle – La Méthode Heuristique de mathématiques">
            <a:hlinkClick r:id="rId2"/>
            <a:extLst>
              <a:ext uri="{FF2B5EF4-FFF2-40B4-BE49-F238E27FC236}">
                <a16:creationId xmlns:a16="http://schemas.microsoft.com/office/drawing/2014/main" id="{55AB2BCD-F404-9929-9673-00EA828D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6" y="595312"/>
            <a:ext cx="3997336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4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9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6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5305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73144" y="3254789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5583011" y="2334754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9481685" y="2429270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088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73144" y="3999664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5583011" y="2334754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9481685" y="2429270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9223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483337" y="3274845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8368733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2789464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39384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28239" y="3995288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8368733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2789464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89742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73144" y="3242317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6694716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3905250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00359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75211" y="3999080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6694716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3905250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91016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9CA3A0A0-D2D2-1711-AC37-681D10B1CDE0}"/>
              </a:ext>
            </a:extLst>
          </p:cNvPr>
          <p:cNvSpPr/>
          <p:nvPr/>
        </p:nvSpPr>
        <p:spPr>
          <a:xfrm>
            <a:off x="933450" y="6096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994871-E8AA-3076-5E0B-9386E79750C3}"/>
              </a:ext>
            </a:extLst>
          </p:cNvPr>
          <p:cNvSpPr txBox="1"/>
          <p:nvPr/>
        </p:nvSpPr>
        <p:spPr>
          <a:xfrm>
            <a:off x="2662237" y="5161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5" name="Flèche : pentagone 4">
            <a:extLst>
              <a:ext uri="{FF2B5EF4-FFF2-40B4-BE49-F238E27FC236}">
                <a16:creationId xmlns:a16="http://schemas.microsoft.com/office/drawing/2014/main" id="{707914C4-B151-45A4-1674-32E357238794}"/>
              </a:ext>
            </a:extLst>
          </p:cNvPr>
          <p:cNvSpPr/>
          <p:nvPr/>
        </p:nvSpPr>
        <p:spPr>
          <a:xfrm>
            <a:off x="933450" y="201930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C870DA-A7A6-19A5-6178-D2962D081104}"/>
              </a:ext>
            </a:extLst>
          </p:cNvPr>
          <p:cNvSpPr txBox="1"/>
          <p:nvPr/>
        </p:nvSpPr>
        <p:spPr>
          <a:xfrm>
            <a:off x="2662237" y="192580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81FE6EDC-902A-E1BC-EDAE-8508C18EFAC3}"/>
              </a:ext>
            </a:extLst>
          </p:cNvPr>
          <p:cNvSpPr/>
          <p:nvPr/>
        </p:nvSpPr>
        <p:spPr>
          <a:xfrm>
            <a:off x="933450" y="3522495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525A83-8E9F-B108-A0E3-D813DDC66E0D}"/>
              </a:ext>
            </a:extLst>
          </p:cNvPr>
          <p:cNvSpPr txBox="1"/>
          <p:nvPr/>
        </p:nvSpPr>
        <p:spPr>
          <a:xfrm>
            <a:off x="2662237" y="3429000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E61D336B-5E91-A79A-50D5-711CA0E6A6D5}"/>
              </a:ext>
            </a:extLst>
          </p:cNvPr>
          <p:cNvSpPr/>
          <p:nvPr/>
        </p:nvSpPr>
        <p:spPr>
          <a:xfrm>
            <a:off x="819150" y="5025690"/>
            <a:ext cx="10325100" cy="828675"/>
          </a:xfrm>
          <a:prstGeom prst="homePlate">
            <a:avLst/>
          </a:prstGeom>
          <a:solidFill>
            <a:srgbClr val="FDE0B8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912F8B-07E2-FC6F-3403-644377E3E513}"/>
              </a:ext>
            </a:extLst>
          </p:cNvPr>
          <p:cNvSpPr txBox="1"/>
          <p:nvPr/>
        </p:nvSpPr>
        <p:spPr>
          <a:xfrm>
            <a:off x="2547937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0DC6278-F722-1699-065B-71905FD2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lèche : pentagone 10">
            <a:extLst>
              <a:ext uri="{FF2B5EF4-FFF2-40B4-BE49-F238E27FC236}">
                <a16:creationId xmlns:a16="http://schemas.microsoft.com/office/drawing/2014/main" id="{09F8A17C-242F-1F4E-C8B6-C10F230C732F}"/>
              </a:ext>
            </a:extLst>
          </p:cNvPr>
          <p:cNvSpPr/>
          <p:nvPr/>
        </p:nvSpPr>
        <p:spPr>
          <a:xfrm>
            <a:off x="962025" y="6096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2AD86306-0889-DA67-23DB-B87E2BB2084E}"/>
              </a:ext>
            </a:extLst>
          </p:cNvPr>
          <p:cNvSpPr/>
          <p:nvPr/>
        </p:nvSpPr>
        <p:spPr>
          <a:xfrm>
            <a:off x="962025" y="201930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pentagone 13">
            <a:extLst>
              <a:ext uri="{FF2B5EF4-FFF2-40B4-BE49-F238E27FC236}">
                <a16:creationId xmlns:a16="http://schemas.microsoft.com/office/drawing/2014/main" id="{6E7AEBBE-EC60-79AE-2248-0D04BF48568B}"/>
              </a:ext>
            </a:extLst>
          </p:cNvPr>
          <p:cNvSpPr/>
          <p:nvPr/>
        </p:nvSpPr>
        <p:spPr>
          <a:xfrm>
            <a:off x="962025" y="3522495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B43E039F-9346-47C4-3E0F-DA660D99FF7A}"/>
              </a:ext>
            </a:extLst>
          </p:cNvPr>
          <p:cNvSpPr/>
          <p:nvPr/>
        </p:nvSpPr>
        <p:spPr>
          <a:xfrm>
            <a:off x="847725" y="5025690"/>
            <a:ext cx="10325100" cy="828675"/>
          </a:xfrm>
          <a:prstGeom prst="homePlate">
            <a:avLst/>
          </a:prstGeom>
          <a:solidFill>
            <a:srgbClr val="EDEDA6"/>
          </a:solidFill>
          <a:ln>
            <a:solidFill>
              <a:srgbClr val="FDE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CB8751-EAFF-091C-4AC0-10C18D7B6042}"/>
              </a:ext>
            </a:extLst>
          </p:cNvPr>
          <p:cNvSpPr txBox="1"/>
          <p:nvPr/>
        </p:nvSpPr>
        <p:spPr>
          <a:xfrm>
            <a:off x="2576512" y="4932195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5" action="ppaction://hlinksldjump"/>
              </a:rPr>
              <a:t>JOUR 4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B2B901-C99F-4741-71D0-A72CDAF6EF66}"/>
              </a:ext>
            </a:extLst>
          </p:cNvPr>
          <p:cNvSpPr txBox="1"/>
          <p:nvPr/>
        </p:nvSpPr>
        <p:spPr>
          <a:xfrm>
            <a:off x="2576512" y="516104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2" action="ppaction://hlinksldjump"/>
              </a:rPr>
              <a:t>JOUR 1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8" name="ZoneTexte 17">
            <a:hlinkClick r:id="rId3" action="ppaction://hlinksldjump"/>
            <a:extLst>
              <a:ext uri="{FF2B5EF4-FFF2-40B4-BE49-F238E27FC236}">
                <a16:creationId xmlns:a16="http://schemas.microsoft.com/office/drawing/2014/main" id="{AEA72C08-A631-B37F-63CD-188614D687D4}"/>
              </a:ext>
            </a:extLst>
          </p:cNvPr>
          <p:cNvSpPr txBox="1"/>
          <p:nvPr/>
        </p:nvSpPr>
        <p:spPr>
          <a:xfrm>
            <a:off x="2690812" y="1880622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3" action="ppaction://hlinksldjump"/>
              </a:rPr>
              <a:t>JOUR 2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CF2162-1F95-732D-22E4-723BA7182E4A}"/>
              </a:ext>
            </a:extLst>
          </p:cNvPr>
          <p:cNvSpPr txBox="1"/>
          <p:nvPr/>
        </p:nvSpPr>
        <p:spPr>
          <a:xfrm>
            <a:off x="2662237" y="3408701"/>
            <a:ext cx="686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Acceseditionsscript Normal" panose="00000500000000000000" pitchFamily="50" charset="0"/>
                <a:hlinkClick r:id="rId4" action="ppaction://hlinksldjump"/>
              </a:rPr>
              <a:t>JOUR 3</a:t>
            </a:r>
            <a:endParaRPr lang="fr-FR" sz="6000" dirty="0">
              <a:latin typeface="Acceseditionsscript Normal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7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57893" y="3266223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8971869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6155419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82306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57893" y="3983416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8971869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6155419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93758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814D9F3-9503-07E1-2EDA-1D30A2AD75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5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B626B1D-43F7-F508-86CF-DA894F405C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6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puis encore un autre.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QUATRE,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53A13A8-69A2-C45E-AE4A-FB7F83FE3E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deux autres castors viennent les aider.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SIX,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7E9C5920-B745-D232-D87B-883C7EE8DF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ils appellent les castors les plus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Voilà deux castors qui arrivent, ça fait HUIT castors.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AA621491-3B6B-B012-7DB4-9D0F59964E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2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encore deux castors, ça fait DIX castors super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à DIX,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699FD-B2A0-3E1D-CC6F-3F002B2E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637" y="4583640"/>
            <a:ext cx="1243781" cy="9969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B0CD39-9A9B-9ACD-EF6A-C8614BDB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61" y="5521092"/>
            <a:ext cx="1374574" cy="1246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AE4D95-9329-4765-9F9F-E463310E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335" y="4138488"/>
            <a:ext cx="782353" cy="7498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54340-9FCA-364F-F0CD-EFEFEDE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1621" y="738186"/>
            <a:ext cx="2135456" cy="614393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441F7C7-1D52-EC4B-3DB6-2E83916053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5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24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65775" y="3282616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5583011" y="2469596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2231572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55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8" grpId="0" animBg="1"/>
      <p:bldP spid="119" grpId="0" animBg="1"/>
      <p:bldP spid="1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  <a:solidFill>
            <a:srgbClr val="EDEDA6"/>
          </a:solidFill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262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28239" y="4002752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5583011" y="2469596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2231572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069516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57893" y="3276971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6694716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8358663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20634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73144" y="3999080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6694716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8358663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07949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57893" y="3290830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2231571" y="2492014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3347358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361146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57893" y="3995288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2231571" y="2492014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3347358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3645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57893" y="3266223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10039577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7810840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078544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9" grpId="0" animBg="1"/>
      <p:bldP spid="1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1503978" y="1152525"/>
            <a:ext cx="87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Où se situe le nombre …? 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D7CAC-2DFF-14F6-0182-E5F30DA8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646"/>
            <a:ext cx="557893" cy="66922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CC621E1-7186-5A59-2365-5193DFD29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3413" y="3346574"/>
            <a:ext cx="363507" cy="587739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FE1217C0-9D10-38C3-6A39-28BC7A15A9CF}"/>
              </a:ext>
            </a:extLst>
          </p:cNvPr>
          <p:cNvSpPr/>
          <p:nvPr/>
        </p:nvSpPr>
        <p:spPr>
          <a:xfrm>
            <a:off x="557893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827739E-A8C8-D4DE-56C4-DD5920AD7ECB}"/>
              </a:ext>
            </a:extLst>
          </p:cNvPr>
          <p:cNvSpPr/>
          <p:nvPr/>
        </p:nvSpPr>
        <p:spPr>
          <a:xfrm>
            <a:off x="1115786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CDAE981-6177-5D33-DBF6-2D191C115926}"/>
              </a:ext>
            </a:extLst>
          </p:cNvPr>
          <p:cNvSpPr/>
          <p:nvPr/>
        </p:nvSpPr>
        <p:spPr>
          <a:xfrm>
            <a:off x="1673679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4EB5E6-AC9E-958B-8621-1E345FC529BB}"/>
              </a:ext>
            </a:extLst>
          </p:cNvPr>
          <p:cNvSpPr/>
          <p:nvPr/>
        </p:nvSpPr>
        <p:spPr>
          <a:xfrm>
            <a:off x="2231572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0090F2-32BA-029D-BE8C-94FF260F5154}"/>
              </a:ext>
            </a:extLst>
          </p:cNvPr>
          <p:cNvSpPr/>
          <p:nvPr/>
        </p:nvSpPr>
        <p:spPr>
          <a:xfrm>
            <a:off x="2789465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321238-F7A2-4AF2-8EE9-625FE293A3B3}"/>
              </a:ext>
            </a:extLst>
          </p:cNvPr>
          <p:cNvSpPr/>
          <p:nvPr/>
        </p:nvSpPr>
        <p:spPr>
          <a:xfrm>
            <a:off x="334735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1F8DDFC-D5A5-6B25-854D-7D1804512253}"/>
              </a:ext>
            </a:extLst>
          </p:cNvPr>
          <p:cNvSpPr/>
          <p:nvPr/>
        </p:nvSpPr>
        <p:spPr>
          <a:xfrm>
            <a:off x="390525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D5D330-F6A9-38EC-F0E3-6CF3175A5314}"/>
              </a:ext>
            </a:extLst>
          </p:cNvPr>
          <p:cNvSpPr/>
          <p:nvPr/>
        </p:nvSpPr>
        <p:spPr>
          <a:xfrm>
            <a:off x="446314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2BB4A8-A117-6C98-6DDA-06BC8736686A}"/>
              </a:ext>
            </a:extLst>
          </p:cNvPr>
          <p:cNvSpPr/>
          <p:nvPr/>
        </p:nvSpPr>
        <p:spPr>
          <a:xfrm>
            <a:off x="5025118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F499EE-1E13-CA31-C32D-95686115C134}"/>
              </a:ext>
            </a:extLst>
          </p:cNvPr>
          <p:cNvSpPr/>
          <p:nvPr/>
        </p:nvSpPr>
        <p:spPr>
          <a:xfrm>
            <a:off x="5583011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4FA57A6-267C-4093-74C4-9DE07F70A318}"/>
              </a:ext>
            </a:extLst>
          </p:cNvPr>
          <p:cNvSpPr/>
          <p:nvPr/>
        </p:nvSpPr>
        <p:spPr>
          <a:xfrm>
            <a:off x="6140904" y="3279100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C2D777-6BFC-D8A3-1B4F-CB29B1D4C5B2}"/>
              </a:ext>
            </a:extLst>
          </p:cNvPr>
          <p:cNvSpPr/>
          <p:nvPr/>
        </p:nvSpPr>
        <p:spPr>
          <a:xfrm>
            <a:off x="669471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BEBF456-42E4-1BE3-6EE6-D356D736DF43}"/>
              </a:ext>
            </a:extLst>
          </p:cNvPr>
          <p:cNvSpPr/>
          <p:nvPr/>
        </p:nvSpPr>
        <p:spPr>
          <a:xfrm>
            <a:off x="7252609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5E9EA13-CA93-C31D-7AAC-76506C8FEC0C}"/>
              </a:ext>
            </a:extLst>
          </p:cNvPr>
          <p:cNvSpPr/>
          <p:nvPr/>
        </p:nvSpPr>
        <p:spPr>
          <a:xfrm>
            <a:off x="7810840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C3DA6-7613-F1A3-10FD-3BF6BB192BC7}"/>
              </a:ext>
            </a:extLst>
          </p:cNvPr>
          <p:cNvSpPr/>
          <p:nvPr/>
        </p:nvSpPr>
        <p:spPr>
          <a:xfrm>
            <a:off x="8372476" y="3279098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628A929-3529-4C9E-A617-9B7A26743A7A}"/>
              </a:ext>
            </a:extLst>
          </p:cNvPr>
          <p:cNvSpPr/>
          <p:nvPr/>
        </p:nvSpPr>
        <p:spPr>
          <a:xfrm>
            <a:off x="8927873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EF38CCC-F1D1-0421-594A-49266F574A5B}"/>
              </a:ext>
            </a:extLst>
          </p:cNvPr>
          <p:cNvSpPr/>
          <p:nvPr/>
        </p:nvSpPr>
        <p:spPr>
          <a:xfrm>
            <a:off x="9488262" y="3276972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A26818A-050D-2C2D-F94D-D90C1BCF406D}"/>
              </a:ext>
            </a:extLst>
          </p:cNvPr>
          <p:cNvSpPr/>
          <p:nvPr/>
        </p:nvSpPr>
        <p:spPr>
          <a:xfrm>
            <a:off x="10039578" y="3276971"/>
            <a:ext cx="557893" cy="722693"/>
          </a:xfrm>
          <a:prstGeom prst="rect">
            <a:avLst/>
          </a:prstGeom>
          <a:solidFill>
            <a:srgbClr val="F1B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27550-3009-FDD9-FD7D-229783FBD6E5}"/>
              </a:ext>
            </a:extLst>
          </p:cNvPr>
          <p:cNvSpPr/>
          <p:nvPr/>
        </p:nvSpPr>
        <p:spPr>
          <a:xfrm>
            <a:off x="10593390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3EC51C6-28E6-1A7B-0196-932331485DA3}"/>
              </a:ext>
            </a:extLst>
          </p:cNvPr>
          <p:cNvSpPr/>
          <p:nvPr/>
        </p:nvSpPr>
        <p:spPr>
          <a:xfrm>
            <a:off x="11143402" y="3276971"/>
            <a:ext cx="557893" cy="7226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B2B52C9-0545-08AD-F4FF-7F3E8CA1276E}"/>
              </a:ext>
            </a:extLst>
          </p:cNvPr>
          <p:cNvSpPr/>
          <p:nvPr/>
        </p:nvSpPr>
        <p:spPr>
          <a:xfrm>
            <a:off x="573144" y="3999080"/>
            <a:ext cx="11135520" cy="79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2552D7F-8406-D79F-FFFE-6EADCC55C62B}"/>
              </a:ext>
            </a:extLst>
          </p:cNvPr>
          <p:cNvSpPr/>
          <p:nvPr/>
        </p:nvSpPr>
        <p:spPr>
          <a:xfrm>
            <a:off x="5125979" y="5274522"/>
            <a:ext cx="1471953" cy="1394746"/>
          </a:xfrm>
          <a:prstGeom prst="rect">
            <a:avLst/>
          </a:prstGeom>
          <a:solidFill>
            <a:srgbClr val="FDE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119" name="Flèche : bas 118">
            <a:extLst>
              <a:ext uri="{FF2B5EF4-FFF2-40B4-BE49-F238E27FC236}">
                <a16:creationId xmlns:a16="http://schemas.microsoft.com/office/drawing/2014/main" id="{FA5CDE5E-0F66-E6CB-13EE-437DF707476E}"/>
              </a:ext>
            </a:extLst>
          </p:cNvPr>
          <p:cNvSpPr/>
          <p:nvPr/>
        </p:nvSpPr>
        <p:spPr>
          <a:xfrm>
            <a:off x="10039577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A</a:t>
            </a:r>
          </a:p>
        </p:txBody>
      </p:sp>
      <p:sp>
        <p:nvSpPr>
          <p:cNvPr id="120" name="Flèche : bas 119">
            <a:extLst>
              <a:ext uri="{FF2B5EF4-FFF2-40B4-BE49-F238E27FC236}">
                <a16:creationId xmlns:a16="http://schemas.microsoft.com/office/drawing/2014/main" id="{326EE31F-B7A7-9F09-E471-30472D5B838A}"/>
              </a:ext>
            </a:extLst>
          </p:cNvPr>
          <p:cNvSpPr/>
          <p:nvPr/>
        </p:nvSpPr>
        <p:spPr>
          <a:xfrm>
            <a:off x="7810840" y="2456088"/>
            <a:ext cx="557893" cy="722693"/>
          </a:xfrm>
          <a:prstGeom prst="downArrow">
            <a:avLst>
              <a:gd name="adj1" fmla="val 31406"/>
              <a:gd name="adj2" fmla="val 69369"/>
            </a:avLst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23709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438150" y="1799918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castor veut abattre un énorme peuplier.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tout seul, il n’y arrive pas !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C101C03-3ADF-408B-8CA6-00774DB1E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43750" y="46646"/>
            <a:ext cx="2367433" cy="68113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86D37A9D-4062-1BCD-E54B-E20051D2879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C620E0AB-2178-79BB-8214-AB35B39927A8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463EC07-26E2-84F6-D4C0-480ACC3C9141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814D9F3-9503-07E1-2EDA-1D30A2AD75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4075" y="5505393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790806" y="1888288"/>
            <a:ext cx="5873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Un autre castor vient l’aider,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DEUX, ils n’y arrivent pas !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36AB240-C647-4A22-948F-D97357F0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9569" y="714068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71E66C64-E47C-4C9B-5250-337BBFCE2B48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3" name="Flèche : pentagone 2">
              <a:extLst>
                <a:ext uri="{FF2B5EF4-FFF2-40B4-BE49-F238E27FC236}">
                  <a16:creationId xmlns:a16="http://schemas.microsoft.com/office/drawing/2014/main" id="{16F8FD18-497F-A80D-379C-AEF6D14E84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27792C9-CCD1-F7D2-6033-24311A6E57EA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sp>
        <p:nvSpPr>
          <p:cNvPr id="5" name="Text Box 5">
            <a:extLst>
              <a:ext uri="{FF2B5EF4-FFF2-40B4-BE49-F238E27FC236}">
                <a16:creationId xmlns:a16="http://schemas.microsoft.com/office/drawing/2014/main" id="{4B626B1D-43F7-F508-86CF-DA894F405C8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un autre castor vient, puis encore un autre.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QUATRE,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53A13A8-69A2-C45E-AE4A-FB7F83FE3E9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268DD1DF-2B40-1359-2E23-F6AD93AA70A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2" name="Flèche : pentagone 1">
              <a:extLst>
                <a:ext uri="{FF2B5EF4-FFF2-40B4-BE49-F238E27FC236}">
                  <a16:creationId xmlns:a16="http://schemas.microsoft.com/office/drawing/2014/main" id="{378AE6A7-4B5B-63F2-284E-C9CA769CD80B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E97E9C55-0F78-8F0E-0825-C562C8286F70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336607E-290E-1DA8-EAA5-5EF02600910A}"/>
              </a:ext>
            </a:extLst>
          </p:cNvPr>
          <p:cNvSpPr txBox="1"/>
          <p:nvPr/>
        </p:nvSpPr>
        <p:spPr>
          <a:xfrm>
            <a:off x="3224594" y="1300622"/>
            <a:ext cx="630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la comptine numérique en m’arrêtant à 25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F57A03F-EEEF-55C4-9B76-59C87A04F283}"/>
              </a:ext>
            </a:extLst>
          </p:cNvPr>
          <p:cNvSpPr/>
          <p:nvPr/>
        </p:nvSpPr>
        <p:spPr>
          <a:xfrm>
            <a:off x="210536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CC57CE3-3853-4CB2-396E-2DF1193C4B09}"/>
              </a:ext>
            </a:extLst>
          </p:cNvPr>
          <p:cNvSpPr/>
          <p:nvPr/>
        </p:nvSpPr>
        <p:spPr>
          <a:xfrm>
            <a:off x="311332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016E0110-48AB-6CD3-1677-536E35098546}"/>
              </a:ext>
            </a:extLst>
          </p:cNvPr>
          <p:cNvSpPr/>
          <p:nvPr/>
        </p:nvSpPr>
        <p:spPr>
          <a:xfrm>
            <a:off x="412129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59CD8A1-E17D-5A44-3941-4A9E2CFFE699}"/>
              </a:ext>
            </a:extLst>
          </p:cNvPr>
          <p:cNvSpPr/>
          <p:nvPr/>
        </p:nvSpPr>
        <p:spPr>
          <a:xfrm>
            <a:off x="5129258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5E3ED92-FD2C-7CAD-CB16-39D3DCFFD152}"/>
              </a:ext>
            </a:extLst>
          </p:cNvPr>
          <p:cNvSpPr/>
          <p:nvPr/>
        </p:nvSpPr>
        <p:spPr>
          <a:xfrm>
            <a:off x="6137224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9E13C23-1DA3-A5F7-46FF-A8C43EAF654B}"/>
              </a:ext>
            </a:extLst>
          </p:cNvPr>
          <p:cNvSpPr/>
          <p:nvPr/>
        </p:nvSpPr>
        <p:spPr>
          <a:xfrm>
            <a:off x="714519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78C792FB-20DD-BAEB-C6CD-EDF80802EC58}"/>
              </a:ext>
            </a:extLst>
          </p:cNvPr>
          <p:cNvSpPr/>
          <p:nvPr/>
        </p:nvSpPr>
        <p:spPr>
          <a:xfrm>
            <a:off x="8153156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65C9725B-D990-ED80-CD9C-DE2CCA2D796D}"/>
              </a:ext>
            </a:extLst>
          </p:cNvPr>
          <p:cNvSpPr/>
          <p:nvPr/>
        </p:nvSpPr>
        <p:spPr>
          <a:xfrm>
            <a:off x="9161122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A72FEBC-9505-DC77-0820-381079B2B133}"/>
              </a:ext>
            </a:extLst>
          </p:cNvPr>
          <p:cNvSpPr/>
          <p:nvPr/>
        </p:nvSpPr>
        <p:spPr>
          <a:xfrm>
            <a:off x="10175670" y="2189947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4D25FF6E-52CB-CAFD-E4D3-8C55D3B8BB23}"/>
              </a:ext>
            </a:extLst>
          </p:cNvPr>
          <p:cNvSpPr/>
          <p:nvPr/>
        </p:nvSpPr>
        <p:spPr>
          <a:xfrm>
            <a:off x="109081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5E3F72E4-8A2C-A017-7F4F-38213F98C5CB}"/>
              </a:ext>
            </a:extLst>
          </p:cNvPr>
          <p:cNvSpPr/>
          <p:nvPr/>
        </p:nvSpPr>
        <p:spPr>
          <a:xfrm>
            <a:off x="210536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DC5EC544-E710-C421-B817-B048F4CF3533}"/>
              </a:ext>
            </a:extLst>
          </p:cNvPr>
          <p:cNvSpPr/>
          <p:nvPr/>
        </p:nvSpPr>
        <p:spPr>
          <a:xfrm>
            <a:off x="311332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B831AB94-0D05-93FF-287D-25DA3DAE10FB}"/>
              </a:ext>
            </a:extLst>
          </p:cNvPr>
          <p:cNvSpPr/>
          <p:nvPr/>
        </p:nvSpPr>
        <p:spPr>
          <a:xfrm>
            <a:off x="412129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3C92EA2-70E2-0945-2615-299D4EFC194E}"/>
              </a:ext>
            </a:extLst>
          </p:cNvPr>
          <p:cNvSpPr/>
          <p:nvPr/>
        </p:nvSpPr>
        <p:spPr>
          <a:xfrm>
            <a:off x="5129258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A6A2BF96-74EC-BBD4-999B-1F5814D3549A}"/>
              </a:ext>
            </a:extLst>
          </p:cNvPr>
          <p:cNvSpPr/>
          <p:nvPr/>
        </p:nvSpPr>
        <p:spPr>
          <a:xfrm>
            <a:off x="6137224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FC612E2F-6DDF-4D94-81CA-AA65BF396B0F}"/>
              </a:ext>
            </a:extLst>
          </p:cNvPr>
          <p:cNvSpPr/>
          <p:nvPr/>
        </p:nvSpPr>
        <p:spPr>
          <a:xfrm>
            <a:off x="714519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86EC90-BAE1-E2B8-3CB2-EA7DFDD164BB}"/>
              </a:ext>
            </a:extLst>
          </p:cNvPr>
          <p:cNvSpPr/>
          <p:nvPr/>
        </p:nvSpPr>
        <p:spPr>
          <a:xfrm>
            <a:off x="8153156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B3301DAF-07C2-6AAB-EB48-56320CE74F33}"/>
              </a:ext>
            </a:extLst>
          </p:cNvPr>
          <p:cNvSpPr/>
          <p:nvPr/>
        </p:nvSpPr>
        <p:spPr>
          <a:xfrm>
            <a:off x="9161122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2DC2F82C-4F1D-E087-9DB8-69115F2E5EBB}"/>
              </a:ext>
            </a:extLst>
          </p:cNvPr>
          <p:cNvSpPr/>
          <p:nvPr/>
        </p:nvSpPr>
        <p:spPr>
          <a:xfrm>
            <a:off x="10175670" y="3246468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DF560836-6252-B3D8-F3D3-F9B3E381B0AF}"/>
              </a:ext>
            </a:extLst>
          </p:cNvPr>
          <p:cNvSpPr/>
          <p:nvPr/>
        </p:nvSpPr>
        <p:spPr>
          <a:xfrm>
            <a:off x="109081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4C853547-5273-F426-0EF1-8ABB324A0CEE}"/>
              </a:ext>
            </a:extLst>
          </p:cNvPr>
          <p:cNvSpPr/>
          <p:nvPr/>
        </p:nvSpPr>
        <p:spPr>
          <a:xfrm>
            <a:off x="210536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EE074530-CFEB-1103-FF8B-D03D8896BB5B}"/>
              </a:ext>
            </a:extLst>
          </p:cNvPr>
          <p:cNvSpPr/>
          <p:nvPr/>
        </p:nvSpPr>
        <p:spPr>
          <a:xfrm>
            <a:off x="311332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72400CC-0E38-1A2E-38D2-427EC8AE7793}"/>
              </a:ext>
            </a:extLst>
          </p:cNvPr>
          <p:cNvSpPr/>
          <p:nvPr/>
        </p:nvSpPr>
        <p:spPr>
          <a:xfrm>
            <a:off x="412129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94A1D477-94AA-5737-BF98-449DC6C03DD4}"/>
              </a:ext>
            </a:extLst>
          </p:cNvPr>
          <p:cNvSpPr/>
          <p:nvPr/>
        </p:nvSpPr>
        <p:spPr>
          <a:xfrm>
            <a:off x="5129258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4F3D129-6808-2CC8-EE04-408B8BD56A80}"/>
              </a:ext>
            </a:extLst>
          </p:cNvPr>
          <p:cNvSpPr/>
          <p:nvPr/>
        </p:nvSpPr>
        <p:spPr>
          <a:xfrm>
            <a:off x="6137224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22774CAF-9F62-7847-177E-8C528288EB1B}"/>
              </a:ext>
            </a:extLst>
          </p:cNvPr>
          <p:cNvSpPr/>
          <p:nvPr/>
        </p:nvSpPr>
        <p:spPr>
          <a:xfrm>
            <a:off x="714519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3F478744-5CC1-9D54-F4BD-E32A271C1EE4}"/>
              </a:ext>
            </a:extLst>
          </p:cNvPr>
          <p:cNvSpPr/>
          <p:nvPr/>
        </p:nvSpPr>
        <p:spPr>
          <a:xfrm>
            <a:off x="8153156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2EA2AF77-2910-F3EB-0DE9-B461D81E0CE5}"/>
              </a:ext>
            </a:extLst>
          </p:cNvPr>
          <p:cNvSpPr/>
          <p:nvPr/>
        </p:nvSpPr>
        <p:spPr>
          <a:xfrm>
            <a:off x="9161122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9BF3A04A-99ED-215E-8CAD-D5599267BE17}"/>
              </a:ext>
            </a:extLst>
          </p:cNvPr>
          <p:cNvSpPr/>
          <p:nvPr/>
        </p:nvSpPr>
        <p:spPr>
          <a:xfrm>
            <a:off x="10175670" y="4302989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058F41E-7BBE-FF68-93D2-C848475B3193}"/>
              </a:ext>
            </a:extLst>
          </p:cNvPr>
          <p:cNvSpPr/>
          <p:nvPr/>
        </p:nvSpPr>
        <p:spPr>
          <a:xfrm>
            <a:off x="1090812" y="5359510"/>
            <a:ext cx="900000" cy="90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>
              <a:solidFill>
                <a:schemeClr val="tx1"/>
              </a:solidFill>
              <a:latin typeface="Acceseditionsscript Normal" panose="00000500000000000000" pitchFamily="50" charset="0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412AB1E7-6F7B-9A66-B6B2-AE8EA65F4C7E}"/>
              </a:ext>
            </a:extLst>
          </p:cNvPr>
          <p:cNvSpPr txBox="1"/>
          <p:nvPr/>
        </p:nvSpPr>
        <p:spPr>
          <a:xfrm>
            <a:off x="2216628" y="2278352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E3FB6EAA-10CE-896B-CE55-7321D8454B54}"/>
              </a:ext>
            </a:extLst>
          </p:cNvPr>
          <p:cNvSpPr txBox="1"/>
          <p:nvPr/>
        </p:nvSpPr>
        <p:spPr>
          <a:xfrm>
            <a:off x="3224594" y="2277208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E3C4A23-A076-9F20-AB9F-BD72989EC019}"/>
              </a:ext>
            </a:extLst>
          </p:cNvPr>
          <p:cNvSpPr txBox="1"/>
          <p:nvPr/>
        </p:nvSpPr>
        <p:spPr>
          <a:xfrm>
            <a:off x="4232560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9C263C2F-2767-930A-AA0F-E9B276FD3AA2}"/>
              </a:ext>
            </a:extLst>
          </p:cNvPr>
          <p:cNvSpPr txBox="1"/>
          <p:nvPr/>
        </p:nvSpPr>
        <p:spPr>
          <a:xfrm>
            <a:off x="5240526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BE7E0E9B-B2FB-21D5-A470-6A0D83D01D49}"/>
              </a:ext>
            </a:extLst>
          </p:cNvPr>
          <p:cNvSpPr txBox="1"/>
          <p:nvPr/>
        </p:nvSpPr>
        <p:spPr>
          <a:xfrm>
            <a:off x="6248492" y="228600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A8E5B637-CCF5-3682-E15B-013BE1C31FCB}"/>
              </a:ext>
            </a:extLst>
          </p:cNvPr>
          <p:cNvSpPr txBox="1"/>
          <p:nvPr/>
        </p:nvSpPr>
        <p:spPr>
          <a:xfrm>
            <a:off x="7256458" y="2275039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A3DCBE8-E09A-D3C6-CD81-260792BE9682}"/>
              </a:ext>
            </a:extLst>
          </p:cNvPr>
          <p:cNvSpPr txBox="1"/>
          <p:nvPr/>
        </p:nvSpPr>
        <p:spPr>
          <a:xfrm>
            <a:off x="8264424" y="2275039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9335A1A3-09F7-2801-77F0-790E0EE5866A}"/>
              </a:ext>
            </a:extLst>
          </p:cNvPr>
          <p:cNvSpPr txBox="1"/>
          <p:nvPr/>
        </p:nvSpPr>
        <p:spPr>
          <a:xfrm>
            <a:off x="9272390" y="228466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176C0FE5-7156-A6B1-4CEA-6840A4633863}"/>
              </a:ext>
            </a:extLst>
          </p:cNvPr>
          <p:cNvSpPr txBox="1"/>
          <p:nvPr/>
        </p:nvSpPr>
        <p:spPr>
          <a:xfrm>
            <a:off x="10286938" y="2284664"/>
            <a:ext cx="67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65ABD7D7-FF6D-114A-BEA1-F3D85ACBD0F7}"/>
              </a:ext>
            </a:extLst>
          </p:cNvPr>
          <p:cNvSpPr txBox="1"/>
          <p:nvPr/>
        </p:nvSpPr>
        <p:spPr>
          <a:xfrm>
            <a:off x="1090812" y="3342525"/>
            <a:ext cx="8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03DB7DAC-C8D4-1C4F-29C4-DBBF2F626F28}"/>
              </a:ext>
            </a:extLst>
          </p:cNvPr>
          <p:cNvSpPr txBox="1"/>
          <p:nvPr/>
        </p:nvSpPr>
        <p:spPr>
          <a:xfrm>
            <a:off x="2210046" y="3342525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BC90BAA-F5CD-7C2F-0C52-502C04182F83}"/>
              </a:ext>
            </a:extLst>
          </p:cNvPr>
          <p:cNvSpPr txBox="1"/>
          <p:nvPr/>
        </p:nvSpPr>
        <p:spPr>
          <a:xfrm>
            <a:off x="3172250" y="336977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FD776E5-0E28-1D80-BF49-87E69116FE3F}"/>
              </a:ext>
            </a:extLst>
          </p:cNvPr>
          <p:cNvSpPr txBox="1"/>
          <p:nvPr/>
        </p:nvSpPr>
        <p:spPr>
          <a:xfrm>
            <a:off x="4180216" y="3342525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4D853E3-E52B-CA0E-DFD2-25B83164F597}"/>
              </a:ext>
            </a:extLst>
          </p:cNvPr>
          <p:cNvSpPr txBox="1"/>
          <p:nvPr/>
        </p:nvSpPr>
        <p:spPr>
          <a:xfrm>
            <a:off x="5188182" y="336814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CCCFE94-C465-541A-2275-C7146B7DCA1B}"/>
              </a:ext>
            </a:extLst>
          </p:cNvPr>
          <p:cNvSpPr txBox="1"/>
          <p:nvPr/>
        </p:nvSpPr>
        <p:spPr>
          <a:xfrm>
            <a:off x="6192857" y="3342525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B0F3FCE-4E7A-1CBB-0534-AFA79943426E}"/>
              </a:ext>
            </a:extLst>
          </p:cNvPr>
          <p:cNvSpPr txBox="1"/>
          <p:nvPr/>
        </p:nvSpPr>
        <p:spPr>
          <a:xfrm>
            <a:off x="7204114" y="3336802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9D85CC96-C494-99B7-7DCD-F24D4B365DB9}"/>
              </a:ext>
            </a:extLst>
          </p:cNvPr>
          <p:cNvSpPr txBox="1"/>
          <p:nvPr/>
        </p:nvSpPr>
        <p:spPr>
          <a:xfrm>
            <a:off x="8214329" y="3354423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D5F2C4C3-82B4-7902-F43F-0B041F7D6704}"/>
              </a:ext>
            </a:extLst>
          </p:cNvPr>
          <p:cNvSpPr txBox="1"/>
          <p:nvPr/>
        </p:nvSpPr>
        <p:spPr>
          <a:xfrm>
            <a:off x="9167704" y="335442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AF2B52D-CFBD-9D1B-53C7-6DE09E7FCC6C}"/>
              </a:ext>
            </a:extLst>
          </p:cNvPr>
          <p:cNvSpPr txBox="1"/>
          <p:nvPr/>
        </p:nvSpPr>
        <p:spPr>
          <a:xfrm>
            <a:off x="10231303" y="3368142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03B0993-817B-BEDD-3760-A49E311103C8}"/>
              </a:ext>
            </a:extLst>
          </p:cNvPr>
          <p:cNvSpPr txBox="1"/>
          <p:nvPr/>
        </p:nvSpPr>
        <p:spPr>
          <a:xfrm>
            <a:off x="1156823" y="4430153"/>
            <a:ext cx="792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20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56CFB6D2-9167-4641-457E-5B2B4AE800CF}"/>
              </a:ext>
            </a:extLst>
          </p:cNvPr>
          <p:cNvSpPr txBox="1"/>
          <p:nvPr/>
        </p:nvSpPr>
        <p:spPr>
          <a:xfrm>
            <a:off x="2171618" y="443015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21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8B71ACF6-8AA8-325A-4D5B-DF1F4D73378F}"/>
              </a:ext>
            </a:extLst>
          </p:cNvPr>
          <p:cNvSpPr txBox="1"/>
          <p:nvPr/>
        </p:nvSpPr>
        <p:spPr>
          <a:xfrm>
            <a:off x="3172250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22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1EAE557-E855-B4C8-8E54-3CFD434DFD6B}"/>
              </a:ext>
            </a:extLst>
          </p:cNvPr>
          <p:cNvSpPr txBox="1"/>
          <p:nvPr/>
        </p:nvSpPr>
        <p:spPr>
          <a:xfrm>
            <a:off x="4180216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32F21E3A-2139-B3F9-0B19-8DC34A6BCEA0}"/>
              </a:ext>
            </a:extLst>
          </p:cNvPr>
          <p:cNvSpPr txBox="1"/>
          <p:nvPr/>
        </p:nvSpPr>
        <p:spPr>
          <a:xfrm>
            <a:off x="5106326" y="4399046"/>
            <a:ext cx="89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24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309AD2A-104D-1706-F325-52B37E53B793}"/>
              </a:ext>
            </a:extLst>
          </p:cNvPr>
          <p:cNvSpPr txBox="1"/>
          <p:nvPr/>
        </p:nvSpPr>
        <p:spPr>
          <a:xfrm>
            <a:off x="6192857" y="4430153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25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9BE59858-4304-800B-FBB5-56F58C61EEC8}"/>
              </a:ext>
            </a:extLst>
          </p:cNvPr>
          <p:cNvSpPr txBox="1"/>
          <p:nvPr/>
        </p:nvSpPr>
        <p:spPr>
          <a:xfrm>
            <a:off x="7176770" y="4420528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26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E344BB72-2713-F4C2-9933-FE55C1A204C8}"/>
              </a:ext>
            </a:extLst>
          </p:cNvPr>
          <p:cNvSpPr txBox="1"/>
          <p:nvPr/>
        </p:nvSpPr>
        <p:spPr>
          <a:xfrm>
            <a:off x="8264424" y="4399046"/>
            <a:ext cx="78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6148611B-689B-5C15-E3A1-C9679911C66C}"/>
              </a:ext>
            </a:extLst>
          </p:cNvPr>
          <p:cNvSpPr txBox="1"/>
          <p:nvPr/>
        </p:nvSpPr>
        <p:spPr>
          <a:xfrm>
            <a:off x="9216755" y="4399046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28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81BC81C0-0C22-30A6-8BA8-CE7974803687}"/>
              </a:ext>
            </a:extLst>
          </p:cNvPr>
          <p:cNvSpPr txBox="1"/>
          <p:nvPr/>
        </p:nvSpPr>
        <p:spPr>
          <a:xfrm>
            <a:off x="10231303" y="4399046"/>
            <a:ext cx="788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29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797F4357-E666-8CCD-341A-08D2BB1B1886}"/>
              </a:ext>
            </a:extLst>
          </p:cNvPr>
          <p:cNvSpPr txBox="1"/>
          <p:nvPr/>
        </p:nvSpPr>
        <p:spPr>
          <a:xfrm>
            <a:off x="1214098" y="5455567"/>
            <a:ext cx="77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latin typeface="Acceseditionsscript Normal" panose="00000500000000000000" pitchFamily="50" charset="0"/>
              </a:rPr>
              <a:t>30</a:t>
            </a:r>
          </a:p>
        </p:txBody>
      </p:sp>
      <p:sp>
        <p:nvSpPr>
          <p:cNvPr id="72" name="Text Box 5">
            <a:extLst>
              <a:ext uri="{FF2B5EF4-FFF2-40B4-BE49-F238E27FC236}">
                <a16:creationId xmlns:a16="http://schemas.microsoft.com/office/drawing/2014/main" id="{5185E585-0CA4-8E95-E0F2-835F59146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9505" y="6432263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512153" y="1966378"/>
            <a:ext cx="6023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deux autres castors viennent les aider.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Mais, à SIX, ils n’y arrivent pas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7E9C5920-B745-D232-D87B-883C7EE8DF3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Alors ils appellent les castors les plus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Voilà deux castors qui arrivent, ça fait HUIT castors.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878E80-EBA6-4CBF-9A2D-9A4D74FF59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0883" y="746349"/>
            <a:ext cx="2135456" cy="6143932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AA621491-3B6B-B012-7DB4-9D0F59964E7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572214F-9CCD-4522-8E08-BE2CBD80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8840" y="5645708"/>
            <a:ext cx="1243781" cy="9969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DF1FE2-42DB-4E14-A70D-E0E6685E261D}"/>
              </a:ext>
            </a:extLst>
          </p:cNvPr>
          <p:cNvSpPr txBox="1"/>
          <p:nvPr/>
        </p:nvSpPr>
        <p:spPr>
          <a:xfrm>
            <a:off x="154775" y="1879323"/>
            <a:ext cx="70961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encore deux castors, ça fait DIX castors super forts.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  <a:p>
            <a:pPr algn="ctr"/>
            <a:r>
              <a:rPr lang="fr-FR" sz="2400" b="1" dirty="0">
                <a:latin typeface="Acceseditionsscript Normal" panose="00000500000000000000" pitchFamily="50" charset="0"/>
              </a:rPr>
              <a:t>Et à DIX, ils y arrivent !</a:t>
            </a:r>
          </a:p>
          <a:p>
            <a:pPr algn="ctr"/>
            <a:endParaRPr lang="fr-FR" sz="2400" b="1" dirty="0">
              <a:latin typeface="Acceseditionsscript Normal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06D7F7A-3686-4402-88CB-1D216F139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1553" y="4687336"/>
            <a:ext cx="1374574" cy="1246154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22020CA-DCAB-3E0F-4096-02C3D2E52EC6}"/>
              </a:ext>
            </a:extLst>
          </p:cNvPr>
          <p:cNvGrpSpPr/>
          <p:nvPr/>
        </p:nvGrpSpPr>
        <p:grpSpPr>
          <a:xfrm>
            <a:off x="933450" y="230355"/>
            <a:ext cx="5772150" cy="1015663"/>
            <a:chOff x="933450" y="230355"/>
            <a:chExt cx="10325100" cy="1015663"/>
          </a:xfrm>
        </p:grpSpPr>
        <p:sp>
          <p:nvSpPr>
            <p:cNvPr id="4" name="Flèche : pentagone 3">
              <a:extLst>
                <a:ext uri="{FF2B5EF4-FFF2-40B4-BE49-F238E27FC236}">
                  <a16:creationId xmlns:a16="http://schemas.microsoft.com/office/drawing/2014/main" id="{04C56A67-FDCD-0A5C-F2D0-A6A550E493DD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877F752-9627-01A0-B370-464608602B0C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3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79BD8577-46AB-D28A-2D72-49CAEE5F2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5942" y="5981120"/>
            <a:ext cx="1121538" cy="5947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092EB68-54E5-A0E9-AA44-11B2C57D0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363720" y="4811951"/>
            <a:ext cx="1243781" cy="9969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5746B94-008F-7A8B-3D38-DFCA47B4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521653" y="5933490"/>
            <a:ext cx="1121538" cy="5947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9AE278-0752-36A8-FE18-20D0B5802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10798" y="5521092"/>
            <a:ext cx="1374574" cy="12461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38CB929-BCDD-FFCF-33A5-7189E9248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49" b="93776" l="2381" r="96699">
                        <a14:foregroundMark x1="7413" y1="12755" x2="7413" y2="12755"/>
                        <a14:foregroundMark x1="2543" y1="13571" x2="2543" y2="13571"/>
                        <a14:foregroundMark x1="13961" y1="2449" x2="13961" y2="2449"/>
                        <a14:foregroundMark x1="41288" y1="93776" x2="41288" y2="93776"/>
                        <a14:foregroundMark x1="68994" y1="85816" x2="68994" y2="85816"/>
                        <a14:foregroundMark x1="86147" y1="85816" x2="86147" y2="85816"/>
                        <a14:foregroundMark x1="91234" y1="81837" x2="62500" y2="89490"/>
                        <a14:foregroundMark x1="62500" y1="89490" x2="73214" y2="91020"/>
                        <a14:foregroundMark x1="73214" y1="91020" x2="89286" y2="90204"/>
                        <a14:foregroundMark x1="95238" y1="82245" x2="96699" y2="92653"/>
                        <a14:foregroundMark x1="96483" y1="92653" x2="96483" y2="92653"/>
                        <a14:foregroundMark x1="59686" y1="89796" x2="59686" y2="897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7638" y="4562720"/>
            <a:ext cx="1121538" cy="5947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7699FD-B2A0-3E1D-CC6F-3F002B2E6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24" b="93333" l="6107" r="90840">
                        <a14:foregroundMark x1="6870" y1="62857" x2="6870" y2="62857"/>
                        <a14:foregroundMark x1="78626" y1="27619" x2="78626" y2="27619"/>
                        <a14:foregroundMark x1="90840" y1="27619" x2="90840" y2="27619"/>
                        <a14:foregroundMark x1="91603" y1="60000" x2="91603" y2="60000"/>
                        <a14:foregroundMark x1="86260" y1="91429" x2="86260" y2="91429"/>
                        <a14:foregroundMark x1="75573" y1="93333" x2="75573" y2="9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6637" y="4583640"/>
            <a:ext cx="1243781" cy="99692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B0CD39-9A9B-9ACD-EF6A-C8614BDBD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4" b="92366" l="9689" r="90657">
                        <a14:foregroundMark x1="27682" y1="7634" x2="27682" y2="7634"/>
                        <a14:foregroundMark x1="91003" y1="63740" x2="91003" y2="63740"/>
                        <a14:foregroundMark x1="89965" y1="62977" x2="89965" y2="62977"/>
                        <a14:foregroundMark x1="83045" y1="68321" x2="83045" y2="68321"/>
                        <a14:foregroundMark x1="78893" y1="68321" x2="78893" y2="68321"/>
                        <a14:foregroundMark x1="73702" y1="92366" x2="73702" y2="92366"/>
                        <a14:foregroundMark x1="76125" y1="67557" x2="76125" y2="675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561" y="5521092"/>
            <a:ext cx="1374574" cy="124615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AE4D95-9329-4765-9F9F-E463310EB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7167" l="1438" r="98403">
                        <a14:foregroundMark x1="6390" y1="21500" x2="6390" y2="21500"/>
                        <a14:foregroundMark x1="1757" y1="19667" x2="1757" y2="19667"/>
                        <a14:foregroundMark x1="12939" y1="8500" x2="12939" y2="8500"/>
                        <a14:foregroundMark x1="44569" y1="4167" x2="44569" y2="4167"/>
                        <a14:foregroundMark x1="55591" y1="19667" x2="55591" y2="19667"/>
                        <a14:foregroundMark x1="55751" y1="16667" x2="55751" y2="16667"/>
                        <a14:foregroundMark x1="57188" y1="18000" x2="57188" y2="18000"/>
                        <a14:foregroundMark x1="58147" y1="21500" x2="58147" y2="21500"/>
                        <a14:foregroundMark x1="57668" y1="18167" x2="57508" y2="17000"/>
                        <a14:foregroundMark x1="57188" y1="15333" x2="57188" y2="15333"/>
                        <a14:foregroundMark x1="46006" y1="12167" x2="49201" y2="17000"/>
                        <a14:foregroundMark x1="40895" y1="34167" x2="40895" y2="34167"/>
                        <a14:foregroundMark x1="37220" y1="92667" x2="37220" y2="92667"/>
                        <a14:foregroundMark x1="34345" y1="93333" x2="34345" y2="93333"/>
                        <a14:foregroundMark x1="37700" y1="95167" x2="37700" y2="95167"/>
                        <a14:foregroundMark x1="38818" y1="97000" x2="38818" y2="97000"/>
                        <a14:foregroundMark x1="39457" y1="92333" x2="45367" y2="94333"/>
                        <a14:foregroundMark x1="58147" y1="97167" x2="59425" y2="96167"/>
                        <a14:foregroundMark x1="95048" y1="32667" x2="93770" y2="43333"/>
                        <a14:foregroundMark x1="93770" y1="43333" x2="93450" y2="43667"/>
                        <a14:foregroundMark x1="43291" y1="13333" x2="42812" y2="19667"/>
                        <a14:foregroundMark x1="43930" y1="37000" x2="52396" y2="36000"/>
                        <a14:foregroundMark x1="54313" y1="18167" x2="54313" y2="18167"/>
                        <a14:foregroundMark x1="74601" y1="18500" x2="74601" y2="18500"/>
                        <a14:foregroundMark x1="98403" y1="37667" x2="98403" y2="37667"/>
                        <a14:foregroundMark x1="47284" y1="35167" x2="47284" y2="35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335" y="4138488"/>
            <a:ext cx="782353" cy="74985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54340-9FCA-364F-F0CD-EFEFEDE6B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31" b="94714" l="5618" r="93820">
                        <a14:foregroundMark x1="36517" y1="3671" x2="36517" y2="3671"/>
                        <a14:foregroundMark x1="7865" y1="38473" x2="7865" y2="38473"/>
                        <a14:foregroundMark x1="5618" y1="43319" x2="5618" y2="43319"/>
                        <a14:foregroundMark x1="92135" y1="40675" x2="92135" y2="40675"/>
                        <a14:foregroundMark x1="91011" y1="44347" x2="91011" y2="44347"/>
                        <a14:foregroundMark x1="40449" y1="93392" x2="40449" y2="93392"/>
                        <a14:foregroundMark x1="21910" y1="94714" x2="21910" y2="94714"/>
                        <a14:foregroundMark x1="85393" y1="93979" x2="85393" y2="93979"/>
                        <a14:foregroundMark x1="6742" y1="75037" x2="6742" y2="75037"/>
                        <a14:foregroundMark x1="93820" y1="52717" x2="93820" y2="52717"/>
                        <a14:backgroundMark x1="65169" y1="90896" x2="65169" y2="90896"/>
                        <a14:backgroundMark x1="80899" y1="94567" x2="80899" y2="94567"/>
                        <a14:backgroundMark x1="85393" y1="94126" x2="85393" y2="94126"/>
                        <a14:backgroundMark x1="74719" y1="95888" x2="74719" y2="95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1621" y="738186"/>
            <a:ext cx="2135456" cy="6143932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5441F7C7-1D52-EC4B-3DB6-2E839160537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4274" y="5120274"/>
            <a:ext cx="3128345" cy="3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sng" strike="noStrike" cap="none" normalizeH="0" baseline="0" dirty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https://maitresse-biglouche.over-blog.com/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BE0973A-D167-B766-C9EB-2182ED067201}"/>
              </a:ext>
            </a:extLst>
          </p:cNvPr>
          <p:cNvGrpSpPr/>
          <p:nvPr/>
        </p:nvGrpSpPr>
        <p:grpSpPr>
          <a:xfrm>
            <a:off x="2795069" y="1733550"/>
            <a:ext cx="6601862" cy="3390900"/>
            <a:chOff x="4942438" y="598333"/>
            <a:chExt cx="6601862" cy="3390900"/>
          </a:xfrm>
        </p:grpSpPr>
        <p:sp>
          <p:nvSpPr>
            <p:cNvPr id="5" name="Organigramme : Bande perforée 4">
              <a:extLst>
                <a:ext uri="{FF2B5EF4-FFF2-40B4-BE49-F238E27FC236}">
                  <a16:creationId xmlns:a16="http://schemas.microsoft.com/office/drawing/2014/main" id="{A2C7B257-2F29-C24A-A981-8AB329968B1B}"/>
                </a:ext>
              </a:extLst>
            </p:cNvPr>
            <p:cNvSpPr/>
            <p:nvPr/>
          </p:nvSpPr>
          <p:spPr>
            <a:xfrm>
              <a:off x="4942438" y="598333"/>
              <a:ext cx="6601862" cy="3390900"/>
            </a:xfrm>
            <a:prstGeom prst="flowChartPunchedTape">
              <a:avLst/>
            </a:prstGeom>
            <a:solidFill>
              <a:srgbClr val="EDED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0C5B9576-1EB4-314E-E864-C73BD7AA8DCD}"/>
                </a:ext>
              </a:extLst>
            </p:cNvPr>
            <p:cNvSpPr txBox="1"/>
            <p:nvPr/>
          </p:nvSpPr>
          <p:spPr>
            <a:xfrm>
              <a:off x="5104881" y="1739785"/>
              <a:ext cx="62769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600" b="1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30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19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503635-35CF-38AC-6C9B-2D8A27AEEC8C}"/>
              </a:ext>
            </a:extLst>
          </p:cNvPr>
          <p:cNvSpPr/>
          <p:nvPr/>
        </p:nvSpPr>
        <p:spPr>
          <a:xfrm>
            <a:off x="137646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6E39B40-7484-FB16-805A-C8C311596B37}"/>
              </a:ext>
            </a:extLst>
          </p:cNvPr>
          <p:cNvSpPr/>
          <p:nvPr/>
        </p:nvSpPr>
        <p:spPr>
          <a:xfrm>
            <a:off x="2337896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06C0195-FE4F-D277-4D92-7DD707DB2773}"/>
              </a:ext>
            </a:extLst>
          </p:cNvPr>
          <p:cNvSpPr/>
          <p:nvPr/>
        </p:nvSpPr>
        <p:spPr>
          <a:xfrm>
            <a:off x="426522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5024D2-DBAD-5A3D-A058-E4ACB668BFE7}"/>
              </a:ext>
            </a:extLst>
          </p:cNvPr>
          <p:cNvSpPr/>
          <p:nvPr/>
        </p:nvSpPr>
        <p:spPr>
          <a:xfrm>
            <a:off x="3299332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12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4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17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503635-35CF-38AC-6C9B-2D8A27AEEC8C}"/>
              </a:ext>
            </a:extLst>
          </p:cNvPr>
          <p:cNvSpPr/>
          <p:nvPr/>
        </p:nvSpPr>
        <p:spPr>
          <a:xfrm>
            <a:off x="137646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6E39B40-7484-FB16-805A-C8C311596B37}"/>
              </a:ext>
            </a:extLst>
          </p:cNvPr>
          <p:cNvSpPr/>
          <p:nvPr/>
        </p:nvSpPr>
        <p:spPr>
          <a:xfrm>
            <a:off x="2337896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6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2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récite  collectivement la comptine à rebours à partir de 15</a:t>
            </a:r>
          </a:p>
        </p:txBody>
      </p:sp>
      <p:sp>
        <p:nvSpPr>
          <p:cNvPr id="4" name="Flèche : virage 3">
            <a:extLst>
              <a:ext uri="{FF2B5EF4-FFF2-40B4-BE49-F238E27FC236}">
                <a16:creationId xmlns:a16="http://schemas.microsoft.com/office/drawing/2014/main" id="{D43EBE07-778A-A676-B81F-4C135B509678}"/>
              </a:ext>
            </a:extLst>
          </p:cNvPr>
          <p:cNvSpPr/>
          <p:nvPr/>
        </p:nvSpPr>
        <p:spPr>
          <a:xfrm rot="10800000" flipV="1">
            <a:off x="537450" y="4421583"/>
            <a:ext cx="11186464" cy="720000"/>
          </a:xfrm>
          <a:prstGeom prst="bentArrow">
            <a:avLst>
              <a:gd name="adj1" fmla="val 17984"/>
              <a:gd name="adj2" fmla="val 25000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>
              <a:solidFill>
                <a:schemeClr val="tx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1EE0095-5E83-4CDB-BFC8-9D6EC8B386FB}"/>
              </a:ext>
            </a:extLst>
          </p:cNvPr>
          <p:cNvSpPr/>
          <p:nvPr/>
        </p:nvSpPr>
        <p:spPr>
          <a:xfrm>
            <a:off x="0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501046-31F9-8076-1382-B18936A479EF}"/>
              </a:ext>
            </a:extLst>
          </p:cNvPr>
          <p:cNvSpPr/>
          <p:nvPr/>
        </p:nvSpPr>
        <p:spPr>
          <a:xfrm>
            <a:off x="806450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C245BBB-93D0-CFFB-7340-010ABEDB87BB}"/>
              </a:ext>
            </a:extLst>
          </p:cNvPr>
          <p:cNvSpPr/>
          <p:nvPr/>
        </p:nvSpPr>
        <p:spPr>
          <a:xfrm>
            <a:off x="1612900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D1DD130-2034-3C2D-3757-8418CCAFE469}"/>
              </a:ext>
            </a:extLst>
          </p:cNvPr>
          <p:cNvSpPr/>
          <p:nvPr/>
        </p:nvSpPr>
        <p:spPr>
          <a:xfrm>
            <a:off x="2419350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D4E272E-C149-5A10-00D1-D2FBBE465439}"/>
              </a:ext>
            </a:extLst>
          </p:cNvPr>
          <p:cNvSpPr/>
          <p:nvPr/>
        </p:nvSpPr>
        <p:spPr>
          <a:xfrm>
            <a:off x="3236319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9E2008D-A369-03B8-4580-088E6C95DBF5}"/>
              </a:ext>
            </a:extLst>
          </p:cNvPr>
          <p:cNvSpPr/>
          <p:nvPr/>
        </p:nvSpPr>
        <p:spPr>
          <a:xfrm>
            <a:off x="4042769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56ADA0B-0484-2316-F999-653531954AE2}"/>
              </a:ext>
            </a:extLst>
          </p:cNvPr>
          <p:cNvSpPr/>
          <p:nvPr/>
        </p:nvSpPr>
        <p:spPr>
          <a:xfrm>
            <a:off x="4849219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B16C826-9FCA-4AF9-C1BD-FE82E6ACB5C0}"/>
              </a:ext>
            </a:extLst>
          </p:cNvPr>
          <p:cNvSpPr/>
          <p:nvPr/>
        </p:nvSpPr>
        <p:spPr>
          <a:xfrm>
            <a:off x="5655669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14667F1-8D2C-851B-9DA2-6EE603DEB8DB}"/>
              </a:ext>
            </a:extLst>
          </p:cNvPr>
          <p:cNvSpPr/>
          <p:nvPr/>
        </p:nvSpPr>
        <p:spPr>
          <a:xfrm>
            <a:off x="6458525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9D2ABC0-259C-D4A1-EE03-39AF662FE125}"/>
              </a:ext>
            </a:extLst>
          </p:cNvPr>
          <p:cNvSpPr/>
          <p:nvPr/>
        </p:nvSpPr>
        <p:spPr>
          <a:xfrm>
            <a:off x="7264975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3BB0934-CE2A-8386-58E4-C44F799C6028}"/>
              </a:ext>
            </a:extLst>
          </p:cNvPr>
          <p:cNvSpPr/>
          <p:nvPr/>
        </p:nvSpPr>
        <p:spPr>
          <a:xfrm>
            <a:off x="8071425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6FACA2D6-6DE1-E092-136A-E045EEF2D1A9}"/>
              </a:ext>
            </a:extLst>
          </p:cNvPr>
          <p:cNvSpPr/>
          <p:nvPr/>
        </p:nvSpPr>
        <p:spPr>
          <a:xfrm>
            <a:off x="8877875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B34A70E-5955-3CF6-D6CD-74E189716C7F}"/>
              </a:ext>
            </a:extLst>
          </p:cNvPr>
          <p:cNvSpPr/>
          <p:nvPr/>
        </p:nvSpPr>
        <p:spPr>
          <a:xfrm>
            <a:off x="9694844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300EB76-4798-4158-AAE1-30FD2D5A4AAC}"/>
              </a:ext>
            </a:extLst>
          </p:cNvPr>
          <p:cNvSpPr/>
          <p:nvPr/>
        </p:nvSpPr>
        <p:spPr>
          <a:xfrm>
            <a:off x="10501294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C53D8658-5E1D-1E23-1998-BCD4DB495DAE}"/>
              </a:ext>
            </a:extLst>
          </p:cNvPr>
          <p:cNvSpPr/>
          <p:nvPr/>
        </p:nvSpPr>
        <p:spPr>
          <a:xfrm>
            <a:off x="11307744" y="3458885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0331EE9-D1DE-C201-8B66-7B0F00491F5D}"/>
              </a:ext>
            </a:extLst>
          </p:cNvPr>
          <p:cNvSpPr txBox="1"/>
          <p:nvPr/>
        </p:nvSpPr>
        <p:spPr>
          <a:xfrm>
            <a:off x="933450" y="3487163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1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3B2D70C-7968-A540-DD82-30BA47F2D275}"/>
              </a:ext>
            </a:extLst>
          </p:cNvPr>
          <p:cNvSpPr txBox="1"/>
          <p:nvPr/>
        </p:nvSpPr>
        <p:spPr>
          <a:xfrm>
            <a:off x="141450" y="3487163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19869F3-35F7-2313-F251-132444D17434}"/>
              </a:ext>
            </a:extLst>
          </p:cNvPr>
          <p:cNvSpPr txBox="1"/>
          <p:nvPr/>
        </p:nvSpPr>
        <p:spPr>
          <a:xfrm>
            <a:off x="1770322" y="3487163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F0010C2-500E-3284-DC45-63752EE7B8A8}"/>
              </a:ext>
            </a:extLst>
          </p:cNvPr>
          <p:cNvSpPr txBox="1"/>
          <p:nvPr/>
        </p:nvSpPr>
        <p:spPr>
          <a:xfrm>
            <a:off x="2562322" y="3451767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461C503-8A7F-1A48-336E-2906BE71FFDB}"/>
              </a:ext>
            </a:extLst>
          </p:cNvPr>
          <p:cNvSpPr txBox="1"/>
          <p:nvPr/>
        </p:nvSpPr>
        <p:spPr>
          <a:xfrm>
            <a:off x="3413672" y="3487163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4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5452AF-D77D-661B-8947-DD139DF6003C}"/>
              </a:ext>
            </a:extLst>
          </p:cNvPr>
          <p:cNvSpPr txBox="1"/>
          <p:nvPr/>
        </p:nvSpPr>
        <p:spPr>
          <a:xfrm>
            <a:off x="4205672" y="3451767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5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CDF2449-AAE0-28D8-F95D-F705D4783D25}"/>
              </a:ext>
            </a:extLst>
          </p:cNvPr>
          <p:cNvSpPr txBox="1"/>
          <p:nvPr/>
        </p:nvSpPr>
        <p:spPr>
          <a:xfrm>
            <a:off x="5011784" y="3451767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E9B6EFB2-79D5-C734-895E-BEB1B316B786}"/>
              </a:ext>
            </a:extLst>
          </p:cNvPr>
          <p:cNvSpPr txBox="1"/>
          <p:nvPr/>
        </p:nvSpPr>
        <p:spPr>
          <a:xfrm>
            <a:off x="5817896" y="3450919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7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11AAE44-53BD-B549-5283-74772C104505}"/>
              </a:ext>
            </a:extLst>
          </p:cNvPr>
          <p:cNvSpPr txBox="1"/>
          <p:nvPr/>
        </p:nvSpPr>
        <p:spPr>
          <a:xfrm>
            <a:off x="6598784" y="3450919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8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065678F-33A8-9D38-6FA0-D99CBE1FF98F}"/>
              </a:ext>
            </a:extLst>
          </p:cNvPr>
          <p:cNvSpPr txBox="1"/>
          <p:nvPr/>
        </p:nvSpPr>
        <p:spPr>
          <a:xfrm>
            <a:off x="7443854" y="3486315"/>
            <a:ext cx="79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9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8A92164F-099E-8191-C5FC-3E1DC53E405E}"/>
              </a:ext>
            </a:extLst>
          </p:cNvPr>
          <p:cNvSpPr txBox="1"/>
          <p:nvPr/>
        </p:nvSpPr>
        <p:spPr>
          <a:xfrm>
            <a:off x="8014874" y="3485209"/>
            <a:ext cx="10993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F8FE5A9C-FEA9-E90C-D3F2-5F98CB0BF25E}"/>
              </a:ext>
            </a:extLst>
          </p:cNvPr>
          <p:cNvSpPr txBox="1"/>
          <p:nvPr/>
        </p:nvSpPr>
        <p:spPr>
          <a:xfrm>
            <a:off x="8847439" y="3485209"/>
            <a:ext cx="10993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27E03DF-BD76-B0E1-9B90-2656DF02F548}"/>
              </a:ext>
            </a:extLst>
          </p:cNvPr>
          <p:cNvSpPr txBox="1"/>
          <p:nvPr/>
        </p:nvSpPr>
        <p:spPr>
          <a:xfrm>
            <a:off x="9629678" y="3485209"/>
            <a:ext cx="10993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D3C1B3A-1E9F-552E-150F-1BA5DFD542DD}"/>
              </a:ext>
            </a:extLst>
          </p:cNvPr>
          <p:cNvSpPr txBox="1"/>
          <p:nvPr/>
        </p:nvSpPr>
        <p:spPr>
          <a:xfrm>
            <a:off x="11258550" y="3505933"/>
            <a:ext cx="10993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3697895-8901-E806-DEC8-FA3A3CC081E3}"/>
              </a:ext>
            </a:extLst>
          </p:cNvPr>
          <p:cNvSpPr txBox="1"/>
          <p:nvPr/>
        </p:nvSpPr>
        <p:spPr>
          <a:xfrm>
            <a:off x="10415688" y="3484103"/>
            <a:ext cx="10993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A24FA9DC-D794-4FCC-96AA-DDC997290D14}"/>
              </a:ext>
            </a:extLst>
          </p:cNvPr>
          <p:cNvSpPr/>
          <p:nvPr/>
        </p:nvSpPr>
        <p:spPr>
          <a:xfrm>
            <a:off x="11307744" y="5124396"/>
            <a:ext cx="720000" cy="720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900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06138C9-6BEC-B947-B213-683ED4089942}"/>
              </a:ext>
            </a:extLst>
          </p:cNvPr>
          <p:cNvSpPr txBox="1"/>
          <p:nvPr/>
        </p:nvSpPr>
        <p:spPr>
          <a:xfrm>
            <a:off x="11258550" y="5152674"/>
            <a:ext cx="10993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900" b="1" dirty="0">
                <a:latin typeface="Acceseditionsscript Normal" panose="00000500000000000000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286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18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503635-35CF-38AC-6C9B-2D8A27AEEC8C}"/>
              </a:ext>
            </a:extLst>
          </p:cNvPr>
          <p:cNvSpPr/>
          <p:nvPr/>
        </p:nvSpPr>
        <p:spPr>
          <a:xfrm>
            <a:off x="137646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6E39B40-7484-FB16-805A-C8C311596B37}"/>
              </a:ext>
            </a:extLst>
          </p:cNvPr>
          <p:cNvSpPr/>
          <p:nvPr/>
        </p:nvSpPr>
        <p:spPr>
          <a:xfrm>
            <a:off x="2337896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D5024D2-DBAD-5A3D-A058-E4ACB668BFE7}"/>
              </a:ext>
            </a:extLst>
          </p:cNvPr>
          <p:cNvSpPr/>
          <p:nvPr/>
        </p:nvSpPr>
        <p:spPr>
          <a:xfrm>
            <a:off x="3299332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4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C25B6E0-7E40-8DCD-A6F3-8F4928006046}"/>
              </a:ext>
            </a:extLst>
          </p:cNvPr>
          <p:cNvSpPr/>
          <p:nvPr/>
        </p:nvSpPr>
        <p:spPr>
          <a:xfrm>
            <a:off x="4277776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D49E401-7ED3-7B11-AACC-ABE88C9E0ED9}"/>
              </a:ext>
            </a:extLst>
          </p:cNvPr>
          <p:cNvSpPr/>
          <p:nvPr/>
        </p:nvSpPr>
        <p:spPr>
          <a:xfrm>
            <a:off x="2354904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E7A07B8-70EF-24B2-764F-CA0B60218C30}"/>
              </a:ext>
            </a:extLst>
          </p:cNvPr>
          <p:cNvSpPr/>
          <p:nvPr/>
        </p:nvSpPr>
        <p:spPr>
          <a:xfrm>
            <a:off x="333334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88BC2B1-8924-C6F6-6ECE-F74B812FD6D2}"/>
              </a:ext>
            </a:extLst>
          </p:cNvPr>
          <p:cNvSpPr/>
          <p:nvPr/>
        </p:nvSpPr>
        <p:spPr>
          <a:xfrm>
            <a:off x="5287518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A503635-35CF-38AC-6C9B-2D8A27AEEC8C}"/>
              </a:ext>
            </a:extLst>
          </p:cNvPr>
          <p:cNvSpPr/>
          <p:nvPr/>
        </p:nvSpPr>
        <p:spPr>
          <a:xfrm>
            <a:off x="1376460" y="5370388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94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4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440378" y="1300622"/>
            <a:ext cx="712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J’écris le nombre correspondant à la collection (ardoise, feuille…)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A2A5CD4-2B74-0980-711E-A264D8BFBEB6}"/>
              </a:ext>
            </a:extLst>
          </p:cNvPr>
          <p:cNvSpPr/>
          <p:nvPr/>
        </p:nvSpPr>
        <p:spPr>
          <a:xfrm>
            <a:off x="933450" y="1818052"/>
            <a:ext cx="5630636" cy="471609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DFBB3CF-DF06-3CD0-DC9B-2BD30AB75AED}"/>
              </a:ext>
            </a:extLst>
          </p:cNvPr>
          <p:cNvSpPr/>
          <p:nvPr/>
        </p:nvSpPr>
        <p:spPr>
          <a:xfrm>
            <a:off x="7657858" y="2450871"/>
            <a:ext cx="3600000" cy="36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84AFF11-15E1-BB71-C546-5D956138F5E2}"/>
              </a:ext>
            </a:extLst>
          </p:cNvPr>
          <p:cNvSpPr/>
          <p:nvPr/>
        </p:nvSpPr>
        <p:spPr>
          <a:xfrm>
            <a:off x="138091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242DDB-20CD-F17F-CA15-B371ED3254E5}"/>
              </a:ext>
            </a:extLst>
          </p:cNvPr>
          <p:cNvSpPr/>
          <p:nvPr/>
        </p:nvSpPr>
        <p:spPr>
          <a:xfrm>
            <a:off x="234234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328B8F9-16BD-C6E6-A2BB-FA08375552C2}"/>
              </a:ext>
            </a:extLst>
          </p:cNvPr>
          <p:cNvSpPr/>
          <p:nvPr/>
        </p:nvSpPr>
        <p:spPr>
          <a:xfrm>
            <a:off x="140771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AA0E712-5107-6801-087D-C1EBDE27E32D}"/>
              </a:ext>
            </a:extLst>
          </p:cNvPr>
          <p:cNvSpPr/>
          <p:nvPr/>
        </p:nvSpPr>
        <p:spPr>
          <a:xfrm>
            <a:off x="236915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A535087-1E7C-C6A5-8FDE-1BDDBD9716EB}"/>
              </a:ext>
            </a:extLst>
          </p:cNvPr>
          <p:cNvSpPr/>
          <p:nvPr/>
        </p:nvSpPr>
        <p:spPr>
          <a:xfrm>
            <a:off x="3320792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EE87050-4E3A-5209-6BE4-7FD75D1587E8}"/>
              </a:ext>
            </a:extLst>
          </p:cNvPr>
          <p:cNvSpPr/>
          <p:nvPr/>
        </p:nvSpPr>
        <p:spPr>
          <a:xfrm>
            <a:off x="4282228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2D07BB0-C0F0-549D-3090-C05D6DE73E20}"/>
              </a:ext>
            </a:extLst>
          </p:cNvPr>
          <p:cNvSpPr/>
          <p:nvPr/>
        </p:nvSpPr>
        <p:spPr>
          <a:xfrm>
            <a:off x="3347594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7A0A58A-3DEE-F63C-3B63-5402AAC183D9}"/>
              </a:ext>
            </a:extLst>
          </p:cNvPr>
          <p:cNvSpPr/>
          <p:nvPr/>
        </p:nvSpPr>
        <p:spPr>
          <a:xfrm>
            <a:off x="4309030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3B874E0-9967-C6A6-6056-A129454FB080}"/>
              </a:ext>
            </a:extLst>
          </p:cNvPr>
          <p:cNvSpPr/>
          <p:nvPr/>
        </p:nvSpPr>
        <p:spPr>
          <a:xfrm>
            <a:off x="537600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A395546-B8A3-A078-11EA-ED6E0DEA4D1A}"/>
              </a:ext>
            </a:extLst>
          </p:cNvPr>
          <p:cNvSpPr/>
          <p:nvPr/>
        </p:nvSpPr>
        <p:spPr>
          <a:xfrm>
            <a:off x="540280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C9F2218-6219-8F10-6818-F33DFF9430C5}"/>
              </a:ext>
            </a:extLst>
          </p:cNvPr>
          <p:cNvSpPr/>
          <p:nvPr/>
        </p:nvSpPr>
        <p:spPr>
          <a:xfrm>
            <a:off x="1376460" y="450229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E67AF4BC-6D72-8ADC-0377-3F7CE93F0DE4}"/>
              </a:ext>
            </a:extLst>
          </p:cNvPr>
          <p:cNvSpPr/>
          <p:nvPr/>
        </p:nvSpPr>
        <p:spPr>
          <a:xfrm>
            <a:off x="137646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C17804C5-11E4-175A-6DBA-23C98271FE9A}"/>
              </a:ext>
            </a:extLst>
          </p:cNvPr>
          <p:cNvSpPr/>
          <p:nvPr/>
        </p:nvSpPr>
        <p:spPr>
          <a:xfrm>
            <a:off x="2337896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72C7681-5F0E-16AC-208B-B7E020452E89}"/>
              </a:ext>
            </a:extLst>
          </p:cNvPr>
          <p:cNvSpPr/>
          <p:nvPr/>
        </p:nvSpPr>
        <p:spPr>
          <a:xfrm>
            <a:off x="140326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B35A9BE0-A228-1B3E-A433-B822C745B04A}"/>
              </a:ext>
            </a:extLst>
          </p:cNvPr>
          <p:cNvSpPr/>
          <p:nvPr/>
        </p:nvSpPr>
        <p:spPr>
          <a:xfrm>
            <a:off x="2364698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B1C3B43-DE1A-1C89-5DC2-FF2A12652EC7}"/>
              </a:ext>
            </a:extLst>
          </p:cNvPr>
          <p:cNvSpPr/>
          <p:nvPr/>
        </p:nvSpPr>
        <p:spPr>
          <a:xfrm>
            <a:off x="3316340" y="2209356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47F410F-8ED2-6D49-1411-B5ECF3CDA066}"/>
              </a:ext>
            </a:extLst>
          </p:cNvPr>
          <p:cNvSpPr/>
          <p:nvPr/>
        </p:nvSpPr>
        <p:spPr>
          <a:xfrm>
            <a:off x="3343142" y="30774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65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12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1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14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13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2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16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15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1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B4C91F17-0F42-1468-0B84-B90EE372C7EB}"/>
              </a:ext>
            </a:extLst>
          </p:cNvPr>
          <p:cNvGrpSpPr/>
          <p:nvPr/>
        </p:nvGrpSpPr>
        <p:grpSpPr>
          <a:xfrm>
            <a:off x="933450" y="230355"/>
            <a:ext cx="10325100" cy="1015663"/>
            <a:chOff x="933450" y="230355"/>
            <a:chExt cx="10325100" cy="1015663"/>
          </a:xfrm>
        </p:grpSpPr>
        <p:sp>
          <p:nvSpPr>
            <p:cNvPr id="15" name="Flèche : pentagone 14">
              <a:extLst>
                <a:ext uri="{FF2B5EF4-FFF2-40B4-BE49-F238E27FC236}">
                  <a16:creationId xmlns:a16="http://schemas.microsoft.com/office/drawing/2014/main" id="{65DA28FC-965A-EDE3-673E-C5465BD4FA66}"/>
                </a:ext>
              </a:extLst>
            </p:cNvPr>
            <p:cNvSpPr/>
            <p:nvPr/>
          </p:nvSpPr>
          <p:spPr>
            <a:xfrm>
              <a:off x="933450" y="323850"/>
              <a:ext cx="10325100" cy="828675"/>
            </a:xfrm>
            <a:prstGeom prst="homePlate">
              <a:avLst/>
            </a:prstGeom>
            <a:solidFill>
              <a:srgbClr val="EDEDA6"/>
            </a:solidFill>
            <a:ln>
              <a:solidFill>
                <a:srgbClr val="FDE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3F01297-1AF2-DFC9-C1B7-57480A42D4D8}"/>
                </a:ext>
              </a:extLst>
            </p:cNvPr>
            <p:cNvSpPr txBox="1"/>
            <p:nvPr/>
          </p:nvSpPr>
          <p:spPr>
            <a:xfrm>
              <a:off x="2662237" y="230355"/>
              <a:ext cx="68675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0" dirty="0">
                  <a:latin typeface="Acceseditionsscript Normal" panose="00000500000000000000" pitchFamily="50" charset="0"/>
                </a:rPr>
                <a:t>JOUR 1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F9759883-AB78-673F-9715-D3F17122181E}"/>
              </a:ext>
            </a:extLst>
          </p:cNvPr>
          <p:cNvSpPr txBox="1"/>
          <p:nvPr/>
        </p:nvSpPr>
        <p:spPr>
          <a:xfrm>
            <a:off x="2817219" y="1300622"/>
            <a:ext cx="675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Je nomme le nombre et donne le précédent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5FA5743-083F-3776-606D-8DC1B072D312}"/>
              </a:ext>
            </a:extLst>
          </p:cNvPr>
          <p:cNvSpPr/>
          <p:nvPr/>
        </p:nvSpPr>
        <p:spPr>
          <a:xfrm>
            <a:off x="7043057" y="2514598"/>
            <a:ext cx="3600000" cy="36000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9FED7FA-118F-8ADD-DFDF-20FA82AA7DD4}"/>
              </a:ext>
            </a:extLst>
          </p:cNvPr>
          <p:cNvSpPr/>
          <p:nvPr/>
        </p:nvSpPr>
        <p:spPr>
          <a:xfrm>
            <a:off x="1017219" y="2514598"/>
            <a:ext cx="3600000" cy="3600000"/>
          </a:xfrm>
          <a:prstGeom prst="ellipse">
            <a:avLst/>
          </a:prstGeom>
          <a:solidFill>
            <a:srgbClr val="F1B5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0" dirty="0">
                <a:solidFill>
                  <a:schemeClr val="tx1"/>
                </a:solidFill>
                <a:latin typeface="Acceseditionsscript Normal" panose="00000500000000000000" pitchFamily="50" charset="0"/>
              </a:rPr>
              <a:t>10</a:t>
            </a:r>
          </a:p>
        </p:txBody>
      </p:sp>
      <p:sp>
        <p:nvSpPr>
          <p:cNvPr id="20" name="Flèche : gauche 19">
            <a:extLst>
              <a:ext uri="{FF2B5EF4-FFF2-40B4-BE49-F238E27FC236}">
                <a16:creationId xmlns:a16="http://schemas.microsoft.com/office/drawing/2014/main" id="{671D05AC-DC68-0F95-F33E-98650CE5BDF2}"/>
              </a:ext>
            </a:extLst>
          </p:cNvPr>
          <p:cNvSpPr/>
          <p:nvPr/>
        </p:nvSpPr>
        <p:spPr>
          <a:xfrm>
            <a:off x="4617219" y="3890055"/>
            <a:ext cx="2436724" cy="84908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83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1317</Words>
  <Application>Microsoft Office PowerPoint</Application>
  <PresentationFormat>Grand écran</PresentationFormat>
  <Paragraphs>600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8" baseType="lpstr">
      <vt:lpstr>Acceseditionsscript Normal</vt:lpstr>
      <vt:lpstr>Arial</vt:lpstr>
      <vt:lpstr>Calibri</vt:lpstr>
      <vt:lpstr>Calibri Light</vt:lpstr>
      <vt:lpstr>Mickey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soleve ...</dc:creator>
  <cp:lastModifiedBy>Seve Pic</cp:lastModifiedBy>
  <cp:revision>46</cp:revision>
  <dcterms:created xsi:type="dcterms:W3CDTF">2022-07-11T15:14:06Z</dcterms:created>
  <dcterms:modified xsi:type="dcterms:W3CDTF">2023-05-10T16:17:51Z</dcterms:modified>
</cp:coreProperties>
</file>