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496" r:id="rId5"/>
    <p:sldId id="524" r:id="rId6"/>
    <p:sldId id="525" r:id="rId7"/>
    <p:sldId id="526" r:id="rId8"/>
    <p:sldId id="527" r:id="rId9"/>
    <p:sldId id="528" r:id="rId10"/>
    <p:sldId id="529" r:id="rId11"/>
    <p:sldId id="530" r:id="rId12"/>
    <p:sldId id="531" r:id="rId13"/>
    <p:sldId id="532" r:id="rId14"/>
    <p:sldId id="533" r:id="rId15"/>
    <p:sldId id="263" r:id="rId16"/>
    <p:sldId id="518" r:id="rId17"/>
    <p:sldId id="519" r:id="rId18"/>
    <p:sldId id="520" r:id="rId19"/>
    <p:sldId id="521" r:id="rId20"/>
    <p:sldId id="522" r:id="rId21"/>
    <p:sldId id="523" r:id="rId22"/>
    <p:sldId id="264" r:id="rId23"/>
    <p:sldId id="534" r:id="rId24"/>
    <p:sldId id="535" r:id="rId25"/>
    <p:sldId id="536" r:id="rId26"/>
    <p:sldId id="538" r:id="rId27"/>
    <p:sldId id="537" r:id="rId28"/>
    <p:sldId id="539" r:id="rId29"/>
    <p:sldId id="540" r:id="rId30"/>
    <p:sldId id="541" r:id="rId31"/>
    <p:sldId id="542" r:id="rId32"/>
    <p:sldId id="265" r:id="rId33"/>
    <p:sldId id="543" r:id="rId34"/>
    <p:sldId id="544" r:id="rId35"/>
    <p:sldId id="545" r:id="rId36"/>
    <p:sldId id="546" r:id="rId37"/>
    <p:sldId id="547" r:id="rId38"/>
    <p:sldId id="548" r:id="rId39"/>
    <p:sldId id="452" r:id="rId40"/>
    <p:sldId id="549" r:id="rId41"/>
    <p:sldId id="550" r:id="rId42"/>
    <p:sldId id="551" r:id="rId43"/>
    <p:sldId id="552" r:id="rId44"/>
    <p:sldId id="553" r:id="rId45"/>
    <p:sldId id="554" r:id="rId46"/>
    <p:sldId id="555" r:id="rId47"/>
    <p:sldId id="556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E0"/>
    <a:srgbClr val="EDEDA6"/>
    <a:srgbClr val="FDE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C05C0-B66B-EF25-0B41-631BA0C8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10EC2-7DA6-61A7-C953-6AB4B6B7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4B1D-9CA2-F3F8-D7D3-B48B488A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07/05/2023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79782-FEDF-8DB1-1EFF-85FD84D1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C010C-CE2F-49DC-F93C-4AB9EFA2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AF2A-AC12-1B08-19C6-FADE0D79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CA645-2DAA-28F3-996E-7CC70E67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1F02E-B3C5-0499-594B-F3353D76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07/05/2023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F824F-CCEB-583B-A9CC-8D87E680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C7465-F8ED-6E49-443E-CFF3B7EB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74665B-1192-D4DC-282C-4E3A9D14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F80290-D794-04E9-E47C-ED156DE2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8109D-D036-9887-43E5-D19256C4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07/05/2023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FC615-B895-969A-DE20-9CFA5C1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5FFE0-989C-D602-0B0A-7E15A38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623CB-C777-7461-893A-430DC226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A594-BE95-EDDB-3953-E94942A6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8D53C-260D-CEEB-3F65-107D97EA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07/05/2023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99CE4-E1E9-1AFA-5C4D-6D044C7A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7DCDC-83EB-D155-94A8-F5025480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0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9E928-9458-AC97-6FBD-890BF36C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8E0E3-CA55-9E48-A78C-195252DA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F8C7D-ABF8-A0A0-BEF9-9A4D3C2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07/05/2023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93928-43BA-9FB1-BE5A-676045C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F0C12-01FB-EB78-4DDC-06FF983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578E5-FE5A-71A8-C035-62EF732A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0D464-A853-854C-A1E5-A1A288B0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2D150-DF90-914B-BA74-11A2A0F86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4D3E9A-9274-9532-A377-4DBAEBE1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07/05/2023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172FF-7758-213B-9FCC-B8E97A2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00214-A563-F916-2B29-3806F8E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CA8A-F90A-B7E0-478D-D1C0AF0F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5D298-0081-F71D-E61A-00144067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715BC-B873-D697-EB72-9C1846AED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329CB-D810-BA76-A37C-E29220D3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F75FF7-C192-01D2-6E95-F9CDA7E3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755FD7-855E-6DF0-75E0-CB9E581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07/05/2023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4A92C1-AF42-5E96-4A1D-F88210E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030F1-3A89-47CB-1AEF-0D5D555D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7F84C-2158-BBD0-0E48-9A15F55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93671-9D0B-8BA0-1FA1-2D781F77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07/05/2023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13ACF6-7E00-9E4C-7FCA-9B4D5ACC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63678E-01EC-B1EF-C5DD-0279F802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4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039887-327B-86FD-299D-33BB38BB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07/05/2023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F96E8C-AB5E-B6A1-57CC-8BAA4241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EF4DA-4069-90ED-5F02-76630AB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BE0B2-3716-F915-9D35-89DD1218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CD000-1FA0-D252-1771-EC84C2F7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55EE9-0F53-9137-F64C-3D09A3696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EAD070-E0D7-E487-64D1-86F1FDA8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07/05/2023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F0B48-13FD-46AC-9ED4-3781F9A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75613F-A736-85F9-8529-63DA506D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8EAEF-79DB-C0CF-486D-74EA13B8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BDF22-1625-1653-869A-E1203DA0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CDD4E-86D9-F99C-4FB2-96B28597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1C172-B468-1918-5D1B-FE9DD48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07/05/2023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FC9BD-4960-79C9-6520-5ECAED89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6403F2-4B16-0F9F-6DE9-6EB3558A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96B8A-A763-A1B0-CEAF-098FE4A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2194F-866B-D182-7BE7-49CB8A50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826AC-1A4A-30F0-8434-41B2C2EC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2F3B-B92D-4E57-BF0A-ADBA1CAB1833}" type="datetimeFigureOut">
              <a:rPr lang="fr-FR" smtClean="0"/>
              <a:t>07/05/2023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7A544-6436-95BC-1D50-76877299E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A3F58-7E9D-BB2A-2396-D9EA1AF4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seignants.nathan.fr/catalogue/mhm-guide-des-seances-ressources-gs-fichier-ressources-9782091244273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2.xml"/><Relationship Id="rId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46C5A8-D1C2-0DCB-DE44-B40081F68648}"/>
              </a:ext>
            </a:extLst>
          </p:cNvPr>
          <p:cNvGrpSpPr>
            <a:grpSpLocks/>
          </p:cNvGrpSpPr>
          <p:nvPr/>
        </p:nvGrpSpPr>
        <p:grpSpPr bwMode="auto">
          <a:xfrm>
            <a:off x="6965430" y="5703383"/>
            <a:ext cx="3241676" cy="688265"/>
            <a:chOff x="105481677" y="108087091"/>
            <a:chExt cx="2981194" cy="543577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C2C3C3B-905B-8088-A584-3A6DB4F7F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677" y="108087091"/>
              <a:ext cx="2981194" cy="33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Maitresse Biglouche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0E77B7B6-3660-9BC3-88CE-5FFE471E1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33789" y="108356530"/>
              <a:ext cx="2876970" cy="27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sng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https://maitresse-biglouche.over-blog.com/</a:t>
              </a: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8C6717-A524-9E58-D531-2CAA5C61C90C}"/>
              </a:ext>
            </a:extLst>
          </p:cNvPr>
          <p:cNvGrpSpPr/>
          <p:nvPr/>
        </p:nvGrpSpPr>
        <p:grpSpPr>
          <a:xfrm>
            <a:off x="4942438" y="816187"/>
            <a:ext cx="6601862" cy="3390900"/>
            <a:chOff x="4942438" y="598333"/>
            <a:chExt cx="6601862" cy="3390900"/>
          </a:xfrm>
        </p:grpSpPr>
        <p:sp>
          <p:nvSpPr>
            <p:cNvPr id="9" name="Organigramme : Bande perforée 8">
              <a:extLst>
                <a:ext uri="{FF2B5EF4-FFF2-40B4-BE49-F238E27FC236}">
                  <a16:creationId xmlns:a16="http://schemas.microsoft.com/office/drawing/2014/main" id="{EC350B39-4C5E-94C7-ED42-F1BEC9534B62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D81D5F-2184-15E9-A9BC-CB477D515913}"/>
                </a:ext>
              </a:extLst>
            </p:cNvPr>
            <p:cNvSpPr txBox="1"/>
            <p:nvPr/>
          </p:nvSpPr>
          <p:spPr>
            <a:xfrm>
              <a:off x="5104881" y="1508953"/>
              <a:ext cx="6276975" cy="1569660"/>
            </a:xfrm>
            <a:prstGeom prst="rect">
              <a:avLst/>
            </a:prstGeom>
            <a:solidFill>
              <a:srgbClr val="EDEDA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b="1" dirty="0">
                  <a:latin typeface="Acceseditionsscript Normal" panose="00000500000000000000" pitchFamily="50" charset="0"/>
                </a:rPr>
                <a:t>LES RITUELS GS</a:t>
              </a:r>
            </a:p>
            <a:p>
              <a:pPr algn="ctr"/>
              <a:endParaRPr lang="fr-FR" sz="2400" b="1" dirty="0">
                <a:latin typeface="Acceseditionsscript Normal" panose="00000500000000000000" pitchFamily="50" charset="0"/>
              </a:endParaRPr>
            </a:p>
            <a:p>
              <a:pPr algn="ctr"/>
              <a:r>
                <a:rPr lang="fr-FR" sz="2400" b="1" dirty="0">
                  <a:latin typeface="Acceseditionsscript Normal" panose="00000500000000000000" pitchFamily="50" charset="0"/>
                </a:rPr>
                <a:t>Semaine 3 – Période 5</a:t>
              </a:r>
            </a:p>
          </p:txBody>
        </p:sp>
      </p:grpSp>
      <p:pic>
        <p:nvPicPr>
          <p:cNvPr id="1026" name="Picture 2" descr="Guides séances MHMaternelle – La Méthode Heuristique de mathématiques">
            <a:hlinkClick r:id="rId2"/>
            <a:extLst>
              <a:ext uri="{FF2B5EF4-FFF2-40B4-BE49-F238E27FC236}">
                <a16:creationId xmlns:a16="http://schemas.microsoft.com/office/drawing/2014/main" id="{55AB2BCD-F404-9929-9673-00EA828D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595312"/>
            <a:ext cx="3997336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6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72533" y="2559346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63541" y="3552677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455475" y="5046004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3482" y="1865297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03689" y="4617973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73954" y="4413321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2819" y="3600720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48277" y="1921601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1112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72533" y="2559346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63541" y="3552677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52549" y="4969444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3482" y="1865297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03689" y="4617973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73954" y="4413321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2819" y="3600720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48277" y="1921601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433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Combien doit faire le pion rouge pour rattraper le pion noir??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753" y="5732362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7761" y="4924568"/>
            <a:ext cx="540000" cy="540000"/>
          </a:xfrm>
          <a:prstGeom prst="rect">
            <a:avLst/>
          </a:prstGeom>
        </p:spPr>
      </p:pic>
      <p:sp>
        <p:nvSpPr>
          <p:cNvPr id="90" name="Flèche : courbe vers le bas 89">
            <a:extLst>
              <a:ext uri="{FF2B5EF4-FFF2-40B4-BE49-F238E27FC236}">
                <a16:creationId xmlns:a16="http://schemas.microsoft.com/office/drawing/2014/main" id="{A610FDA4-350F-2321-9A9A-9DCCF95372EF}"/>
              </a:ext>
            </a:extLst>
          </p:cNvPr>
          <p:cNvSpPr/>
          <p:nvPr/>
        </p:nvSpPr>
        <p:spPr>
          <a:xfrm rot="21101113">
            <a:off x="3627041" y="5108963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Flèche : courbe vers le bas 90">
            <a:extLst>
              <a:ext uri="{FF2B5EF4-FFF2-40B4-BE49-F238E27FC236}">
                <a16:creationId xmlns:a16="http://schemas.microsoft.com/office/drawing/2014/main" id="{254A007B-39B7-B2B6-E686-57AE13785723}"/>
              </a:ext>
            </a:extLst>
          </p:cNvPr>
          <p:cNvSpPr/>
          <p:nvPr/>
        </p:nvSpPr>
        <p:spPr>
          <a:xfrm rot="8780803" flipH="1">
            <a:off x="5097447" y="5952277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E4F8B9E6-A082-9DCC-27CC-A0C0152432EE}"/>
              </a:ext>
            </a:extLst>
          </p:cNvPr>
          <p:cNvSpPr/>
          <p:nvPr/>
        </p:nvSpPr>
        <p:spPr>
          <a:xfrm>
            <a:off x="3780819" y="4946654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8E2ECB4E-C79D-51AD-E43E-05FAD9CE66DF}"/>
              </a:ext>
            </a:extLst>
          </p:cNvPr>
          <p:cNvSpPr/>
          <p:nvPr/>
        </p:nvSpPr>
        <p:spPr>
          <a:xfrm>
            <a:off x="5421270" y="6071382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C5F78343-11DD-1828-1825-5B71C70B9B4A}"/>
              </a:ext>
            </a:extLst>
          </p:cNvPr>
          <p:cNvGrpSpPr/>
          <p:nvPr/>
        </p:nvGrpSpPr>
        <p:grpSpPr>
          <a:xfrm>
            <a:off x="6505495" y="5313832"/>
            <a:ext cx="1080000" cy="1080000"/>
            <a:chOff x="-5499992" y="2144688"/>
            <a:chExt cx="3816424" cy="3816424"/>
          </a:xfrm>
        </p:grpSpPr>
        <p:sp>
          <p:nvSpPr>
            <p:cNvPr id="95" name="Rectangle à coins arrondis 32">
              <a:extLst>
                <a:ext uri="{FF2B5EF4-FFF2-40B4-BE49-F238E27FC236}">
                  <a16:creationId xmlns:a16="http://schemas.microsoft.com/office/drawing/2014/main" id="{66FF4518-2C61-7F58-58B6-9EF8DB7991E1}"/>
                </a:ext>
              </a:extLst>
            </p:cNvPr>
            <p:cNvSpPr/>
            <p:nvPr/>
          </p:nvSpPr>
          <p:spPr>
            <a:xfrm>
              <a:off x="-5499992" y="2144688"/>
              <a:ext cx="3816424" cy="38164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8CF85FE4-4406-5C05-9468-10787286FFBE}"/>
                </a:ext>
              </a:extLst>
            </p:cNvPr>
            <p:cNvSpPr/>
            <p:nvPr/>
          </p:nvSpPr>
          <p:spPr>
            <a:xfrm>
              <a:off x="-2842217" y="2432109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2F266C9D-436E-0636-7D8D-784041A82182}"/>
                </a:ext>
              </a:extLst>
            </p:cNvPr>
            <p:cNvSpPr/>
            <p:nvPr/>
          </p:nvSpPr>
          <p:spPr>
            <a:xfrm>
              <a:off x="-5211960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20820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Qui est le premier?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753" y="5732362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7761" y="4924568"/>
            <a:ext cx="540000" cy="540000"/>
          </a:xfrm>
          <a:prstGeom prst="rect">
            <a:avLst/>
          </a:prstGeom>
        </p:spPr>
      </p:pic>
      <p:sp>
        <p:nvSpPr>
          <p:cNvPr id="98" name="Ellipse 97">
            <a:extLst>
              <a:ext uri="{FF2B5EF4-FFF2-40B4-BE49-F238E27FC236}">
                <a16:creationId xmlns:a16="http://schemas.microsoft.com/office/drawing/2014/main" id="{C482E280-4D23-202B-6CEE-F01FE130F132}"/>
              </a:ext>
            </a:extLst>
          </p:cNvPr>
          <p:cNvSpPr/>
          <p:nvPr/>
        </p:nvSpPr>
        <p:spPr>
          <a:xfrm>
            <a:off x="4643120" y="4830664"/>
            <a:ext cx="1712825" cy="755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846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Combien de cases reste-t-il jusqu’à l’arrivée??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0586" y="2047481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753" y="5732362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7761" y="4924568"/>
            <a:ext cx="540000" cy="540000"/>
          </a:xfrm>
          <a:prstGeom prst="rect">
            <a:avLst/>
          </a:prstGeom>
        </p:spPr>
      </p:pic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08960BBA-D8A6-0C7D-E619-E755C0EFA9EC}"/>
              </a:ext>
            </a:extLst>
          </p:cNvPr>
          <p:cNvGrpSpPr/>
          <p:nvPr/>
        </p:nvGrpSpPr>
        <p:grpSpPr>
          <a:xfrm>
            <a:off x="4493418" y="4127825"/>
            <a:ext cx="570956" cy="916132"/>
            <a:chOff x="4493418" y="4127825"/>
            <a:chExt cx="570956" cy="916132"/>
          </a:xfrm>
        </p:grpSpPr>
        <p:sp>
          <p:nvSpPr>
            <p:cNvPr id="90" name="Flèche : courbe vers le bas 89">
              <a:extLst>
                <a:ext uri="{FF2B5EF4-FFF2-40B4-BE49-F238E27FC236}">
                  <a16:creationId xmlns:a16="http://schemas.microsoft.com/office/drawing/2014/main" id="{0E467B15-50B9-F23F-86B9-FDCF7B068195}"/>
                </a:ext>
              </a:extLst>
            </p:cNvPr>
            <p:cNvSpPr/>
            <p:nvPr/>
          </p:nvSpPr>
          <p:spPr>
            <a:xfrm rot="17251474">
              <a:off x="4447782" y="4427364"/>
              <a:ext cx="916132" cy="31705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158C5A17-5E31-E494-0D16-396BDA33D956}"/>
                </a:ext>
              </a:extLst>
            </p:cNvPr>
            <p:cNvSpPr/>
            <p:nvPr/>
          </p:nvSpPr>
          <p:spPr>
            <a:xfrm>
              <a:off x="4493418" y="4435466"/>
              <a:ext cx="440213" cy="36933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sp>
        <p:nvSpPr>
          <p:cNvPr id="92" name="Flèche : courbe vers le bas 91">
            <a:extLst>
              <a:ext uri="{FF2B5EF4-FFF2-40B4-BE49-F238E27FC236}">
                <a16:creationId xmlns:a16="http://schemas.microsoft.com/office/drawing/2014/main" id="{CA0A6780-C021-6BEA-CAB2-8C7ED4519E99}"/>
              </a:ext>
            </a:extLst>
          </p:cNvPr>
          <p:cNvSpPr/>
          <p:nvPr/>
        </p:nvSpPr>
        <p:spPr>
          <a:xfrm rot="17590438">
            <a:off x="4755036" y="3282108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Flèche : courbe vers le bas 92">
            <a:extLst>
              <a:ext uri="{FF2B5EF4-FFF2-40B4-BE49-F238E27FC236}">
                <a16:creationId xmlns:a16="http://schemas.microsoft.com/office/drawing/2014/main" id="{5862CE96-8478-1233-34FF-8EAE6D66ABE2}"/>
              </a:ext>
            </a:extLst>
          </p:cNvPr>
          <p:cNvSpPr/>
          <p:nvPr/>
        </p:nvSpPr>
        <p:spPr>
          <a:xfrm rot="19204027">
            <a:off x="5495840" y="2062664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Flèche : courbe vers le bas 93">
            <a:extLst>
              <a:ext uri="{FF2B5EF4-FFF2-40B4-BE49-F238E27FC236}">
                <a16:creationId xmlns:a16="http://schemas.microsoft.com/office/drawing/2014/main" id="{052FDECC-DB42-D475-A9CB-684D7A93EF3B}"/>
              </a:ext>
            </a:extLst>
          </p:cNvPr>
          <p:cNvSpPr/>
          <p:nvPr/>
        </p:nvSpPr>
        <p:spPr>
          <a:xfrm rot="2682996">
            <a:off x="7207169" y="2055569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5" name="Flèche : courbe vers le bas 94">
            <a:extLst>
              <a:ext uri="{FF2B5EF4-FFF2-40B4-BE49-F238E27FC236}">
                <a16:creationId xmlns:a16="http://schemas.microsoft.com/office/drawing/2014/main" id="{417DAFAB-F4BE-7B51-2EE7-3AEB549B2E50}"/>
              </a:ext>
            </a:extLst>
          </p:cNvPr>
          <p:cNvSpPr/>
          <p:nvPr/>
        </p:nvSpPr>
        <p:spPr>
          <a:xfrm rot="15269750" flipH="1">
            <a:off x="6608444" y="3651986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Flèche : courbe vers le bas 95">
            <a:extLst>
              <a:ext uri="{FF2B5EF4-FFF2-40B4-BE49-F238E27FC236}">
                <a16:creationId xmlns:a16="http://schemas.microsoft.com/office/drawing/2014/main" id="{73D49D19-61D9-5F6D-8C6C-697950BCE85A}"/>
              </a:ext>
            </a:extLst>
          </p:cNvPr>
          <p:cNvSpPr/>
          <p:nvPr/>
        </p:nvSpPr>
        <p:spPr>
          <a:xfrm rot="14010838" flipH="1">
            <a:off x="7294122" y="4954870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7" name="Flèche : courbe vers le bas 96">
            <a:extLst>
              <a:ext uri="{FF2B5EF4-FFF2-40B4-BE49-F238E27FC236}">
                <a16:creationId xmlns:a16="http://schemas.microsoft.com/office/drawing/2014/main" id="{B5FE7AFB-2953-4C4C-F385-5F4B0C7214B7}"/>
              </a:ext>
            </a:extLst>
          </p:cNvPr>
          <p:cNvSpPr/>
          <p:nvPr/>
        </p:nvSpPr>
        <p:spPr>
          <a:xfrm rot="12250301" flipH="1">
            <a:off x="8298250" y="5707429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9" name="Flèche : courbe vers le bas 98">
            <a:extLst>
              <a:ext uri="{FF2B5EF4-FFF2-40B4-BE49-F238E27FC236}">
                <a16:creationId xmlns:a16="http://schemas.microsoft.com/office/drawing/2014/main" id="{03F8B52F-8476-C280-03D2-3529345F178F}"/>
              </a:ext>
            </a:extLst>
          </p:cNvPr>
          <p:cNvSpPr/>
          <p:nvPr/>
        </p:nvSpPr>
        <p:spPr>
          <a:xfrm rot="9674855" flipH="1">
            <a:off x="9961133" y="5852341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0" name="Flèche : courbe vers le bas 99">
            <a:extLst>
              <a:ext uri="{FF2B5EF4-FFF2-40B4-BE49-F238E27FC236}">
                <a16:creationId xmlns:a16="http://schemas.microsoft.com/office/drawing/2014/main" id="{D28E8429-8142-602D-7E70-9482A3E1A563}"/>
              </a:ext>
            </a:extLst>
          </p:cNvPr>
          <p:cNvSpPr/>
          <p:nvPr/>
        </p:nvSpPr>
        <p:spPr>
          <a:xfrm rot="5400000" flipH="1">
            <a:off x="10919994" y="4427363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1" name="Flèche : courbe vers le bas 100">
            <a:extLst>
              <a:ext uri="{FF2B5EF4-FFF2-40B4-BE49-F238E27FC236}">
                <a16:creationId xmlns:a16="http://schemas.microsoft.com/office/drawing/2014/main" id="{4E6456E1-3CF0-142E-788A-CDD77E39D5D8}"/>
              </a:ext>
            </a:extLst>
          </p:cNvPr>
          <p:cNvSpPr/>
          <p:nvPr/>
        </p:nvSpPr>
        <p:spPr>
          <a:xfrm rot="2104400" flipH="1">
            <a:off x="10092739" y="3008985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2" name="Flèche : courbe vers le bas 101">
            <a:extLst>
              <a:ext uri="{FF2B5EF4-FFF2-40B4-BE49-F238E27FC236}">
                <a16:creationId xmlns:a16="http://schemas.microsoft.com/office/drawing/2014/main" id="{69EF0692-3E1C-F6A1-12D0-9153B8219D3F}"/>
              </a:ext>
            </a:extLst>
          </p:cNvPr>
          <p:cNvSpPr/>
          <p:nvPr/>
        </p:nvSpPr>
        <p:spPr>
          <a:xfrm rot="14226808">
            <a:off x="8401324" y="3250234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4" name="Flèche : courbe vers le bas 103">
            <a:extLst>
              <a:ext uri="{FF2B5EF4-FFF2-40B4-BE49-F238E27FC236}">
                <a16:creationId xmlns:a16="http://schemas.microsoft.com/office/drawing/2014/main" id="{6BA7C334-6A9E-EBE4-226D-7885A6C49B50}"/>
              </a:ext>
            </a:extLst>
          </p:cNvPr>
          <p:cNvSpPr/>
          <p:nvPr/>
        </p:nvSpPr>
        <p:spPr>
          <a:xfrm rot="19628286">
            <a:off x="8739336" y="1519555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1C6271ED-AAEB-0DE6-01C5-9C456AE3DAAF}"/>
              </a:ext>
            </a:extLst>
          </p:cNvPr>
          <p:cNvSpPr/>
          <p:nvPr/>
        </p:nvSpPr>
        <p:spPr>
          <a:xfrm>
            <a:off x="4830370" y="3302165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19E366C-08EB-A9DD-A710-1BFE2D9D741E}"/>
              </a:ext>
            </a:extLst>
          </p:cNvPr>
          <p:cNvSpPr/>
          <p:nvPr/>
        </p:nvSpPr>
        <p:spPr>
          <a:xfrm>
            <a:off x="5539098" y="1986170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FFA81B82-B08F-B22F-4B1D-7D4E4855B9FA}"/>
              </a:ext>
            </a:extLst>
          </p:cNvPr>
          <p:cNvSpPr/>
          <p:nvPr/>
        </p:nvSpPr>
        <p:spPr>
          <a:xfrm>
            <a:off x="7529927" y="1879945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BE034B0F-2697-B6F0-508E-05C1C30A3562}"/>
              </a:ext>
            </a:extLst>
          </p:cNvPr>
          <p:cNvSpPr/>
          <p:nvPr/>
        </p:nvSpPr>
        <p:spPr>
          <a:xfrm>
            <a:off x="6680853" y="3566887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37677C47-890A-05F0-8C7E-B9B033A0D21B}"/>
              </a:ext>
            </a:extLst>
          </p:cNvPr>
          <p:cNvSpPr/>
          <p:nvPr/>
        </p:nvSpPr>
        <p:spPr>
          <a:xfrm>
            <a:off x="7388760" y="4928730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3BC4827E-1ED6-A4A8-4BB7-A981EE5523DC}"/>
              </a:ext>
            </a:extLst>
          </p:cNvPr>
          <p:cNvSpPr/>
          <p:nvPr/>
        </p:nvSpPr>
        <p:spPr>
          <a:xfrm>
            <a:off x="8433976" y="5781720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EA8552EA-5D06-AEDF-D7B5-441C822E8039}"/>
              </a:ext>
            </a:extLst>
          </p:cNvPr>
          <p:cNvSpPr/>
          <p:nvPr/>
        </p:nvSpPr>
        <p:spPr>
          <a:xfrm>
            <a:off x="10208369" y="5954752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ADB1E72F-CAF6-FA6E-BA21-2E022B4286C7}"/>
              </a:ext>
            </a:extLst>
          </p:cNvPr>
          <p:cNvSpPr/>
          <p:nvPr/>
        </p:nvSpPr>
        <p:spPr>
          <a:xfrm>
            <a:off x="11327476" y="4401223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0DBC3D98-9E61-C107-61F3-A57E5A4D4DEC}"/>
              </a:ext>
            </a:extLst>
          </p:cNvPr>
          <p:cNvSpPr/>
          <p:nvPr/>
        </p:nvSpPr>
        <p:spPr>
          <a:xfrm>
            <a:off x="10476925" y="2986504"/>
            <a:ext cx="638185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2796D538-0C87-A7B9-FD69-D7F0FC9F37C3}"/>
              </a:ext>
            </a:extLst>
          </p:cNvPr>
          <p:cNvSpPr/>
          <p:nvPr/>
        </p:nvSpPr>
        <p:spPr>
          <a:xfrm>
            <a:off x="8419763" y="3249341"/>
            <a:ext cx="636586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F6BED814-5B5D-A45A-1835-42C6BC208F6D}"/>
              </a:ext>
            </a:extLst>
          </p:cNvPr>
          <p:cNvSpPr/>
          <p:nvPr/>
        </p:nvSpPr>
        <p:spPr>
          <a:xfrm>
            <a:off x="8710332" y="1471106"/>
            <a:ext cx="655394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27066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0" grpId="0" animBg="1"/>
      <p:bldP spid="101" grpId="0" animBg="1"/>
      <p:bldP spid="102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30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38150" y="1799918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castor veut abattre un énorme peuplier.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tout seul, il n’y arrive pas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101C03-3ADF-408B-8CA6-00774DB1E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50" y="46646"/>
            <a:ext cx="2367433" cy="68113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6D37A9D-4062-1BCD-E54B-E20051D2879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C620E0AB-2178-79BB-8214-AB35B39927A8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463EC07-26E2-84F6-D4C0-480ACC3C9141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4814D9F3-9503-07E1-2EDA-1D30A2AD753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075" y="5505393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790806" y="1888288"/>
            <a:ext cx="587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DEUX, ils n’y arrivent pas 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6AB240-C647-4A22-948F-D97357F0B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569" y="714068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1E66C64-E47C-4C9B-5250-337BBFCE2B48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16F8FD18-497F-A80D-379C-AEF6D14E84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27792C9-CCD1-F7D2-6033-24311A6E57EA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4B626B1D-43F7-F508-86CF-DA894F405C8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6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12153" y="1966378"/>
            <a:ext cx="602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un autre castor vient, puis encore un autre.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QUATRE,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053A13A8-69A2-C45E-AE4A-FB7F83FE3E9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12153" y="1966378"/>
            <a:ext cx="602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deux autres castors viennent les aider.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SIX,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7E9C5920-B745-D232-D87B-883C7EE8DF3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4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9CA3A0A0-D2D2-1711-AC37-681D10B1CDE0}"/>
              </a:ext>
            </a:extLst>
          </p:cNvPr>
          <p:cNvSpPr/>
          <p:nvPr/>
        </p:nvSpPr>
        <p:spPr>
          <a:xfrm>
            <a:off x="933450" y="6096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994871-E8AA-3076-5E0B-9386E79750C3}"/>
              </a:ext>
            </a:extLst>
          </p:cNvPr>
          <p:cNvSpPr txBox="1"/>
          <p:nvPr/>
        </p:nvSpPr>
        <p:spPr>
          <a:xfrm>
            <a:off x="2662237" y="5161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707914C4-B151-45A4-1674-32E357238794}"/>
              </a:ext>
            </a:extLst>
          </p:cNvPr>
          <p:cNvSpPr/>
          <p:nvPr/>
        </p:nvSpPr>
        <p:spPr>
          <a:xfrm>
            <a:off x="933450" y="20193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C870DA-A7A6-19A5-6178-D2962D081104}"/>
              </a:ext>
            </a:extLst>
          </p:cNvPr>
          <p:cNvSpPr txBox="1"/>
          <p:nvPr/>
        </p:nvSpPr>
        <p:spPr>
          <a:xfrm>
            <a:off x="2662237" y="19258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81FE6EDC-902A-E1BC-EDAE-8508C18EFAC3}"/>
              </a:ext>
            </a:extLst>
          </p:cNvPr>
          <p:cNvSpPr/>
          <p:nvPr/>
        </p:nvSpPr>
        <p:spPr>
          <a:xfrm>
            <a:off x="933450" y="3522495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525A83-8E9F-B108-A0E3-D813DDC66E0D}"/>
              </a:ext>
            </a:extLst>
          </p:cNvPr>
          <p:cNvSpPr txBox="1"/>
          <p:nvPr/>
        </p:nvSpPr>
        <p:spPr>
          <a:xfrm>
            <a:off x="2662237" y="342900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E61D336B-5E91-A79A-50D5-711CA0E6A6D5}"/>
              </a:ext>
            </a:extLst>
          </p:cNvPr>
          <p:cNvSpPr/>
          <p:nvPr/>
        </p:nvSpPr>
        <p:spPr>
          <a:xfrm>
            <a:off x="819150" y="502569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912F8B-07E2-FC6F-3403-644377E3E513}"/>
              </a:ext>
            </a:extLst>
          </p:cNvPr>
          <p:cNvSpPr txBox="1"/>
          <p:nvPr/>
        </p:nvSpPr>
        <p:spPr>
          <a:xfrm>
            <a:off x="2547937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0DC6278-F722-1699-065B-71905FD2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09F8A17C-242F-1F4E-C8B6-C10F230C732F}"/>
              </a:ext>
            </a:extLst>
          </p:cNvPr>
          <p:cNvSpPr/>
          <p:nvPr/>
        </p:nvSpPr>
        <p:spPr>
          <a:xfrm>
            <a:off x="962025" y="6096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2AD86306-0889-DA67-23DB-B87E2BB2084E}"/>
              </a:ext>
            </a:extLst>
          </p:cNvPr>
          <p:cNvSpPr/>
          <p:nvPr/>
        </p:nvSpPr>
        <p:spPr>
          <a:xfrm>
            <a:off x="962025" y="20193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6E7AEBBE-EC60-79AE-2248-0D04BF48568B}"/>
              </a:ext>
            </a:extLst>
          </p:cNvPr>
          <p:cNvSpPr/>
          <p:nvPr/>
        </p:nvSpPr>
        <p:spPr>
          <a:xfrm>
            <a:off x="962025" y="352249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B43E039F-9346-47C4-3E0F-DA660D99FF7A}"/>
              </a:ext>
            </a:extLst>
          </p:cNvPr>
          <p:cNvSpPr/>
          <p:nvPr/>
        </p:nvSpPr>
        <p:spPr>
          <a:xfrm>
            <a:off x="847725" y="50256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CB8751-EAFF-091C-4AC0-10C18D7B6042}"/>
              </a:ext>
            </a:extLst>
          </p:cNvPr>
          <p:cNvSpPr txBox="1"/>
          <p:nvPr/>
        </p:nvSpPr>
        <p:spPr>
          <a:xfrm>
            <a:off x="2576512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B2B901-C99F-4741-71D0-A72CDAF6EF66}"/>
              </a:ext>
            </a:extLst>
          </p:cNvPr>
          <p:cNvSpPr txBox="1"/>
          <p:nvPr/>
        </p:nvSpPr>
        <p:spPr>
          <a:xfrm>
            <a:off x="2576512" y="516104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8" name="ZoneTexte 17">
            <a:hlinkClick r:id="rId3" action="ppaction://hlinksldjump"/>
            <a:extLst>
              <a:ext uri="{FF2B5EF4-FFF2-40B4-BE49-F238E27FC236}">
                <a16:creationId xmlns:a16="http://schemas.microsoft.com/office/drawing/2014/main" id="{AEA72C08-A631-B37F-63CD-188614D687D4}"/>
              </a:ext>
            </a:extLst>
          </p:cNvPr>
          <p:cNvSpPr txBox="1"/>
          <p:nvPr/>
        </p:nvSpPr>
        <p:spPr>
          <a:xfrm>
            <a:off x="2690812" y="1880622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2CF2162-1F95-732D-22E4-723BA7182E4A}"/>
              </a:ext>
            </a:extLst>
          </p:cNvPr>
          <p:cNvSpPr txBox="1"/>
          <p:nvPr/>
        </p:nvSpPr>
        <p:spPr>
          <a:xfrm>
            <a:off x="2662237" y="3408701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7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154775" y="1879323"/>
            <a:ext cx="709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ils appellent les castors les plus forts.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Voilà deux castors qui arrivent, ça fait HUIT castors.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9AE278-0752-36A8-FE18-20D0B58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10798" y="5521092"/>
            <a:ext cx="1374574" cy="1246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CB929-BCDD-FFCF-33A5-7189E9248D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638" y="4562720"/>
            <a:ext cx="1121538" cy="594755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AA621491-3B6B-B012-7DB4-9D0F59964E7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154775" y="1879323"/>
            <a:ext cx="709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Et encore deux castors, ça fait DIX castors super forts.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Et à DIX, ils y arrivent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9AE278-0752-36A8-FE18-20D0B58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10798" y="5521092"/>
            <a:ext cx="1374574" cy="1246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CB929-BCDD-FFCF-33A5-7189E9248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638" y="4562720"/>
            <a:ext cx="1121538" cy="5947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7699FD-B2A0-3E1D-CC6F-3F002B2E6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637" y="4583640"/>
            <a:ext cx="1243781" cy="9969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5B0CD39-9A9B-9ACD-EF6A-C8614BDBD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0561" y="5521092"/>
            <a:ext cx="1374574" cy="12461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CAE4D95-9329-4765-9F9F-E463310EB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67" b="97167" l="1438" r="98403">
                        <a14:foregroundMark x1="6390" y1="21500" x2="6390" y2="21500"/>
                        <a14:foregroundMark x1="1757" y1="19667" x2="1757" y2="19667"/>
                        <a14:foregroundMark x1="12939" y1="8500" x2="12939" y2="8500"/>
                        <a14:foregroundMark x1="44569" y1="4167" x2="44569" y2="4167"/>
                        <a14:foregroundMark x1="55591" y1="19667" x2="55591" y2="19667"/>
                        <a14:foregroundMark x1="55751" y1="16667" x2="55751" y2="16667"/>
                        <a14:foregroundMark x1="57188" y1="18000" x2="57188" y2="18000"/>
                        <a14:foregroundMark x1="58147" y1="21500" x2="58147" y2="21500"/>
                        <a14:foregroundMark x1="57668" y1="18167" x2="57508" y2="17000"/>
                        <a14:foregroundMark x1="57188" y1="15333" x2="57188" y2="15333"/>
                        <a14:foregroundMark x1="46006" y1="12167" x2="49201" y2="17000"/>
                        <a14:foregroundMark x1="40895" y1="34167" x2="40895" y2="34167"/>
                        <a14:foregroundMark x1="37220" y1="92667" x2="37220" y2="92667"/>
                        <a14:foregroundMark x1="34345" y1="93333" x2="34345" y2="93333"/>
                        <a14:foregroundMark x1="37700" y1="95167" x2="37700" y2="95167"/>
                        <a14:foregroundMark x1="38818" y1="97000" x2="38818" y2="97000"/>
                        <a14:foregroundMark x1="39457" y1="92333" x2="45367" y2="94333"/>
                        <a14:foregroundMark x1="58147" y1="97167" x2="59425" y2="96167"/>
                        <a14:foregroundMark x1="95048" y1="32667" x2="93770" y2="43333"/>
                        <a14:foregroundMark x1="93770" y1="43333" x2="93450" y2="43667"/>
                        <a14:foregroundMark x1="43291" y1="13333" x2="42812" y2="19667"/>
                        <a14:foregroundMark x1="43930" y1="37000" x2="52396" y2="36000"/>
                        <a14:foregroundMark x1="54313" y1="18167" x2="54313" y2="18167"/>
                        <a14:foregroundMark x1="74601" y1="18500" x2="74601" y2="18500"/>
                        <a14:foregroundMark x1="98403" y1="37667" x2="98403" y2="37667"/>
                        <a14:foregroundMark x1="47284" y1="35167" x2="47284" y2="3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6335" y="4138488"/>
            <a:ext cx="782353" cy="7498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A54340-9FCA-364F-F0CD-EFEFEDE6B2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1621" y="738186"/>
            <a:ext cx="2135456" cy="6143932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5441F7C7-1D52-EC4B-3DB6-2E839160537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524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Si je fais 8 avec 2 dés, sur quelle case arrive le pion rouge?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78066" y="4413321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662" y="4904547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7761" y="4924568"/>
            <a:ext cx="540000" cy="540000"/>
          </a:xfrm>
          <a:prstGeom prst="rect">
            <a:avLst/>
          </a:prstGeom>
        </p:spPr>
      </p:pic>
      <p:grpSp>
        <p:nvGrpSpPr>
          <p:cNvPr id="98" name="Groupe 97">
            <a:extLst>
              <a:ext uri="{FF2B5EF4-FFF2-40B4-BE49-F238E27FC236}">
                <a16:creationId xmlns:a16="http://schemas.microsoft.com/office/drawing/2014/main" id="{AF3C4E23-80A7-F175-6041-E7D1A11B5555}"/>
              </a:ext>
            </a:extLst>
          </p:cNvPr>
          <p:cNvGrpSpPr/>
          <p:nvPr/>
        </p:nvGrpSpPr>
        <p:grpSpPr>
          <a:xfrm>
            <a:off x="6219547" y="5696332"/>
            <a:ext cx="1912757" cy="919412"/>
            <a:chOff x="9539953" y="7125021"/>
            <a:chExt cx="1912757" cy="919412"/>
          </a:xfrm>
        </p:grpSpPr>
        <p:grpSp>
          <p:nvGrpSpPr>
            <p:cNvPr id="99" name="Groupe 98">
              <a:extLst>
                <a:ext uri="{FF2B5EF4-FFF2-40B4-BE49-F238E27FC236}">
                  <a16:creationId xmlns:a16="http://schemas.microsoft.com/office/drawing/2014/main" id="{2C211C0C-A9F6-2FFC-679C-0675F6846767}"/>
                </a:ext>
              </a:extLst>
            </p:cNvPr>
            <p:cNvGrpSpPr/>
            <p:nvPr/>
          </p:nvGrpSpPr>
          <p:grpSpPr>
            <a:xfrm>
              <a:off x="9539953" y="7125022"/>
              <a:ext cx="919411" cy="919411"/>
              <a:chOff x="7893496" y="6239488"/>
              <a:chExt cx="919411" cy="919411"/>
            </a:xfrm>
          </p:grpSpPr>
          <p:sp>
            <p:nvSpPr>
              <p:cNvPr id="106" name="Rectangle à coins arrondis 83">
                <a:extLst>
                  <a:ext uri="{FF2B5EF4-FFF2-40B4-BE49-F238E27FC236}">
                    <a16:creationId xmlns:a16="http://schemas.microsoft.com/office/drawing/2014/main" id="{B69EFB41-8870-0DC0-E0C7-753E564801CF}"/>
                  </a:ext>
                </a:extLst>
              </p:cNvPr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FA3C45BB-924D-2075-5E37-E443CE73914A}"/>
                  </a:ext>
                </a:extLst>
              </p:cNvPr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D4C29E4B-A5D4-B4BA-2550-6A10F9281C6A}"/>
                  </a:ext>
                </a:extLst>
              </p:cNvPr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9" name="Ellipse 108">
                <a:extLst>
                  <a:ext uri="{FF2B5EF4-FFF2-40B4-BE49-F238E27FC236}">
                    <a16:creationId xmlns:a16="http://schemas.microsoft.com/office/drawing/2014/main" id="{53FECDFD-0905-5064-3A66-FBAC804D323C}"/>
                  </a:ext>
                </a:extLst>
              </p:cNvPr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0" name="Ellipse 109">
                <a:extLst>
                  <a:ext uri="{FF2B5EF4-FFF2-40B4-BE49-F238E27FC236}">
                    <a16:creationId xmlns:a16="http://schemas.microsoft.com/office/drawing/2014/main" id="{541D776A-25C6-C1A0-D98C-5AD3B2CCD065}"/>
                  </a:ext>
                </a:extLst>
              </p:cNvPr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Ellipse 110">
                <a:extLst>
                  <a:ext uri="{FF2B5EF4-FFF2-40B4-BE49-F238E27FC236}">
                    <a16:creationId xmlns:a16="http://schemas.microsoft.com/office/drawing/2014/main" id="{ED0F4FEE-C62D-3DBF-B776-78EFAB53C9EE}"/>
                  </a:ext>
                </a:extLst>
              </p:cNvPr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0" name="Groupe 99">
              <a:extLst>
                <a:ext uri="{FF2B5EF4-FFF2-40B4-BE49-F238E27FC236}">
                  <a16:creationId xmlns:a16="http://schemas.microsoft.com/office/drawing/2014/main" id="{92F6C635-E7FB-FD25-6CE2-AA49DDC92F10}"/>
                </a:ext>
              </a:extLst>
            </p:cNvPr>
            <p:cNvGrpSpPr/>
            <p:nvPr/>
          </p:nvGrpSpPr>
          <p:grpSpPr>
            <a:xfrm>
              <a:off x="10533299" y="7125021"/>
              <a:ext cx="919411" cy="919411"/>
              <a:chOff x="-5499992" y="2144688"/>
              <a:chExt cx="3816424" cy="3816424"/>
            </a:xfrm>
          </p:grpSpPr>
          <p:sp>
            <p:nvSpPr>
              <p:cNvPr id="101" name="Rectangle à coins arrondis 111">
                <a:extLst>
                  <a:ext uri="{FF2B5EF4-FFF2-40B4-BE49-F238E27FC236}">
                    <a16:creationId xmlns:a16="http://schemas.microsoft.com/office/drawing/2014/main" id="{C762ABBC-3B01-BD61-9CD3-70604F0BD836}"/>
                  </a:ext>
                </a:extLst>
              </p:cNvPr>
              <p:cNvSpPr/>
              <p:nvPr/>
            </p:nvSpPr>
            <p:spPr>
              <a:xfrm>
                <a:off x="-5499992" y="2144688"/>
                <a:ext cx="3816424" cy="38164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Ellipse 101">
                <a:extLst>
                  <a:ext uri="{FF2B5EF4-FFF2-40B4-BE49-F238E27FC236}">
                    <a16:creationId xmlns:a16="http://schemas.microsoft.com/office/drawing/2014/main" id="{3D8C3616-F22A-2FBA-C8C1-643B71E5C7F6}"/>
                  </a:ext>
                </a:extLst>
              </p:cNvPr>
              <p:cNvSpPr/>
              <p:nvPr/>
            </p:nvSpPr>
            <p:spPr>
              <a:xfrm>
                <a:off x="-4059832" y="3584848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Ellipse 103">
                <a:extLst>
                  <a:ext uri="{FF2B5EF4-FFF2-40B4-BE49-F238E27FC236}">
                    <a16:creationId xmlns:a16="http://schemas.microsoft.com/office/drawing/2014/main" id="{45955921-92FD-3118-CCF5-CD5C63C3DC94}"/>
                  </a:ext>
                </a:extLst>
              </p:cNvPr>
              <p:cNvSpPr/>
              <p:nvPr/>
            </p:nvSpPr>
            <p:spPr>
              <a:xfrm>
                <a:off x="-2842217" y="2432109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Ellipse 104">
                <a:extLst>
                  <a:ext uri="{FF2B5EF4-FFF2-40B4-BE49-F238E27FC236}">
                    <a16:creationId xmlns:a16="http://schemas.microsoft.com/office/drawing/2014/main" id="{6ABBFCAC-217E-D1F9-9407-4D8ACD00217D}"/>
                  </a:ext>
                </a:extLst>
              </p:cNvPr>
              <p:cNvSpPr/>
              <p:nvPr/>
            </p:nvSpPr>
            <p:spPr>
              <a:xfrm>
                <a:off x="-5211960" y="4736976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0116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Si je fais 8 avec 2 dés, sur quelle case arrive le pion rouge?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78066" y="4413321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662" y="4904547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7761" y="4924568"/>
            <a:ext cx="540000" cy="540000"/>
          </a:xfrm>
          <a:prstGeom prst="rect">
            <a:avLst/>
          </a:prstGeom>
        </p:spPr>
      </p:pic>
      <p:grpSp>
        <p:nvGrpSpPr>
          <p:cNvPr id="90" name="Groupe 89">
            <a:extLst>
              <a:ext uri="{FF2B5EF4-FFF2-40B4-BE49-F238E27FC236}">
                <a16:creationId xmlns:a16="http://schemas.microsoft.com/office/drawing/2014/main" id="{3EAB3B77-60B8-50BD-9A3A-E3F7327B317D}"/>
              </a:ext>
            </a:extLst>
          </p:cNvPr>
          <p:cNvGrpSpPr/>
          <p:nvPr/>
        </p:nvGrpSpPr>
        <p:grpSpPr>
          <a:xfrm>
            <a:off x="4493418" y="4127825"/>
            <a:ext cx="570956" cy="916132"/>
            <a:chOff x="4493418" y="4127825"/>
            <a:chExt cx="570956" cy="916132"/>
          </a:xfrm>
        </p:grpSpPr>
        <p:sp>
          <p:nvSpPr>
            <p:cNvPr id="91" name="Flèche : courbe vers le bas 90">
              <a:extLst>
                <a:ext uri="{FF2B5EF4-FFF2-40B4-BE49-F238E27FC236}">
                  <a16:creationId xmlns:a16="http://schemas.microsoft.com/office/drawing/2014/main" id="{8A0FFF40-18B1-FDBC-49D1-49D11A90652C}"/>
                </a:ext>
              </a:extLst>
            </p:cNvPr>
            <p:cNvSpPr/>
            <p:nvPr/>
          </p:nvSpPr>
          <p:spPr>
            <a:xfrm rot="17251474">
              <a:off x="4447782" y="4427364"/>
              <a:ext cx="916132" cy="31705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5C22C438-7A2B-63C3-DC83-34B7454C04DE}"/>
                </a:ext>
              </a:extLst>
            </p:cNvPr>
            <p:cNvSpPr/>
            <p:nvPr/>
          </p:nvSpPr>
          <p:spPr>
            <a:xfrm>
              <a:off x="4493418" y="4435466"/>
              <a:ext cx="440213" cy="36933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sp>
        <p:nvSpPr>
          <p:cNvPr id="93" name="Flèche : courbe vers le bas 92">
            <a:extLst>
              <a:ext uri="{FF2B5EF4-FFF2-40B4-BE49-F238E27FC236}">
                <a16:creationId xmlns:a16="http://schemas.microsoft.com/office/drawing/2014/main" id="{D9581C0F-EAF7-F905-BED6-C23995E655F2}"/>
              </a:ext>
            </a:extLst>
          </p:cNvPr>
          <p:cNvSpPr/>
          <p:nvPr/>
        </p:nvSpPr>
        <p:spPr>
          <a:xfrm rot="17590438">
            <a:off x="4755036" y="3282108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Flèche : courbe vers le bas 93">
            <a:extLst>
              <a:ext uri="{FF2B5EF4-FFF2-40B4-BE49-F238E27FC236}">
                <a16:creationId xmlns:a16="http://schemas.microsoft.com/office/drawing/2014/main" id="{5CAA21EF-BABF-C241-488C-58F6D69731B6}"/>
              </a:ext>
            </a:extLst>
          </p:cNvPr>
          <p:cNvSpPr/>
          <p:nvPr/>
        </p:nvSpPr>
        <p:spPr>
          <a:xfrm rot="19204027">
            <a:off x="5495840" y="2062664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5" name="Flèche : courbe vers le bas 94">
            <a:extLst>
              <a:ext uri="{FF2B5EF4-FFF2-40B4-BE49-F238E27FC236}">
                <a16:creationId xmlns:a16="http://schemas.microsoft.com/office/drawing/2014/main" id="{E00FF847-6324-82FB-C6A4-8F0AE6E27A79}"/>
              </a:ext>
            </a:extLst>
          </p:cNvPr>
          <p:cNvSpPr/>
          <p:nvPr/>
        </p:nvSpPr>
        <p:spPr>
          <a:xfrm rot="2682996">
            <a:off x="7207169" y="2055569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Flèche : courbe vers le bas 95">
            <a:extLst>
              <a:ext uri="{FF2B5EF4-FFF2-40B4-BE49-F238E27FC236}">
                <a16:creationId xmlns:a16="http://schemas.microsoft.com/office/drawing/2014/main" id="{B2C33C26-CE39-E7E3-9A65-C9792CEE0C35}"/>
              </a:ext>
            </a:extLst>
          </p:cNvPr>
          <p:cNvSpPr/>
          <p:nvPr/>
        </p:nvSpPr>
        <p:spPr>
          <a:xfrm rot="15269750" flipH="1">
            <a:off x="6608444" y="3651986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7" name="Flèche : courbe vers le bas 96">
            <a:extLst>
              <a:ext uri="{FF2B5EF4-FFF2-40B4-BE49-F238E27FC236}">
                <a16:creationId xmlns:a16="http://schemas.microsoft.com/office/drawing/2014/main" id="{8D9996D9-4FF2-8A72-F48B-FDCE53ECAF0E}"/>
              </a:ext>
            </a:extLst>
          </p:cNvPr>
          <p:cNvSpPr/>
          <p:nvPr/>
        </p:nvSpPr>
        <p:spPr>
          <a:xfrm rot="14010838" flipH="1">
            <a:off x="7294122" y="4954870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2" name="Flèche : courbe vers le bas 111">
            <a:extLst>
              <a:ext uri="{FF2B5EF4-FFF2-40B4-BE49-F238E27FC236}">
                <a16:creationId xmlns:a16="http://schemas.microsoft.com/office/drawing/2014/main" id="{73EFC7B5-8C75-B0D8-E4EC-23C431528667}"/>
              </a:ext>
            </a:extLst>
          </p:cNvPr>
          <p:cNvSpPr/>
          <p:nvPr/>
        </p:nvSpPr>
        <p:spPr>
          <a:xfrm rot="12250301" flipH="1">
            <a:off x="8298250" y="5707429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3" name="Flèche : courbe vers le bas 112">
            <a:extLst>
              <a:ext uri="{FF2B5EF4-FFF2-40B4-BE49-F238E27FC236}">
                <a16:creationId xmlns:a16="http://schemas.microsoft.com/office/drawing/2014/main" id="{73049D81-D6A4-D3E8-12C5-0EC97AFA019E}"/>
              </a:ext>
            </a:extLst>
          </p:cNvPr>
          <p:cNvSpPr/>
          <p:nvPr/>
        </p:nvSpPr>
        <p:spPr>
          <a:xfrm rot="9674855" flipH="1">
            <a:off x="9961133" y="5852341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D958CEAF-5FBD-CB78-35E8-4E48E821CC35}"/>
              </a:ext>
            </a:extLst>
          </p:cNvPr>
          <p:cNvSpPr/>
          <p:nvPr/>
        </p:nvSpPr>
        <p:spPr>
          <a:xfrm>
            <a:off x="4830370" y="3302165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E1F60CF5-12F3-90F8-6D68-E3E732B2ADEE}"/>
              </a:ext>
            </a:extLst>
          </p:cNvPr>
          <p:cNvSpPr/>
          <p:nvPr/>
        </p:nvSpPr>
        <p:spPr>
          <a:xfrm>
            <a:off x="5539098" y="1986170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5A4766BB-44F7-C990-5623-C8339F8A3338}"/>
              </a:ext>
            </a:extLst>
          </p:cNvPr>
          <p:cNvSpPr/>
          <p:nvPr/>
        </p:nvSpPr>
        <p:spPr>
          <a:xfrm>
            <a:off x="7529927" y="1879945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9B4C68D9-4465-FAA2-8329-C0AF797404CA}"/>
              </a:ext>
            </a:extLst>
          </p:cNvPr>
          <p:cNvSpPr/>
          <p:nvPr/>
        </p:nvSpPr>
        <p:spPr>
          <a:xfrm>
            <a:off x="6680853" y="3566887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AB4E760D-B27D-E400-CC00-B37AF6B964B5}"/>
              </a:ext>
            </a:extLst>
          </p:cNvPr>
          <p:cNvSpPr/>
          <p:nvPr/>
        </p:nvSpPr>
        <p:spPr>
          <a:xfrm>
            <a:off x="7388760" y="4928730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EB6DCE96-32F5-B2F7-BB70-F7676A3C4E3E}"/>
              </a:ext>
            </a:extLst>
          </p:cNvPr>
          <p:cNvSpPr/>
          <p:nvPr/>
        </p:nvSpPr>
        <p:spPr>
          <a:xfrm>
            <a:off x="8433976" y="5781720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06312432-D83B-C758-DD35-08340DB3961A}"/>
              </a:ext>
            </a:extLst>
          </p:cNvPr>
          <p:cNvSpPr/>
          <p:nvPr/>
        </p:nvSpPr>
        <p:spPr>
          <a:xfrm>
            <a:off x="10208369" y="5954752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5F63FC05-7DBB-2045-6C0A-38E10F631D1C}"/>
              </a:ext>
            </a:extLst>
          </p:cNvPr>
          <p:cNvGrpSpPr/>
          <p:nvPr/>
        </p:nvGrpSpPr>
        <p:grpSpPr>
          <a:xfrm>
            <a:off x="6219547" y="5696332"/>
            <a:ext cx="1912757" cy="919412"/>
            <a:chOff x="9539953" y="7125021"/>
            <a:chExt cx="1912757" cy="919412"/>
          </a:xfrm>
        </p:grpSpPr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3E4B535E-E59C-4B44-9D22-D5B2552AA6CE}"/>
                </a:ext>
              </a:extLst>
            </p:cNvPr>
            <p:cNvGrpSpPr/>
            <p:nvPr/>
          </p:nvGrpSpPr>
          <p:grpSpPr>
            <a:xfrm>
              <a:off x="9539953" y="7125022"/>
              <a:ext cx="919411" cy="919411"/>
              <a:chOff x="7893496" y="6239488"/>
              <a:chExt cx="919411" cy="919411"/>
            </a:xfrm>
          </p:grpSpPr>
          <p:sp>
            <p:nvSpPr>
              <p:cNvPr id="128" name="Rectangle à coins arrondis 83">
                <a:extLst>
                  <a:ext uri="{FF2B5EF4-FFF2-40B4-BE49-F238E27FC236}">
                    <a16:creationId xmlns:a16="http://schemas.microsoft.com/office/drawing/2014/main" id="{31AD80B6-823B-1741-22AB-E8421DEF43BA}"/>
                  </a:ext>
                </a:extLst>
              </p:cNvPr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FEDD2B9C-C784-725E-FCB4-1EB86C07DA53}"/>
                  </a:ext>
                </a:extLst>
              </p:cNvPr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14B032A-62F2-0DD9-211C-25A4062E2C26}"/>
                  </a:ext>
                </a:extLst>
              </p:cNvPr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913F01A1-DCD4-B85C-864A-9820D0E21AD0}"/>
                  </a:ext>
                </a:extLst>
              </p:cNvPr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AEF6594-109E-7A2D-B551-707A5FFEB8C3}"/>
                  </a:ext>
                </a:extLst>
              </p:cNvPr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FB72FC5B-F625-F8A5-5380-2EACC32234C5}"/>
                  </a:ext>
                </a:extLst>
              </p:cNvPr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FFBB52ED-7136-EC71-F115-CB6D441EAE8C}"/>
                </a:ext>
              </a:extLst>
            </p:cNvPr>
            <p:cNvGrpSpPr/>
            <p:nvPr/>
          </p:nvGrpSpPr>
          <p:grpSpPr>
            <a:xfrm>
              <a:off x="10533299" y="7125021"/>
              <a:ext cx="919411" cy="919411"/>
              <a:chOff x="-5499992" y="2144688"/>
              <a:chExt cx="3816424" cy="3816424"/>
            </a:xfrm>
          </p:grpSpPr>
          <p:sp>
            <p:nvSpPr>
              <p:cNvPr id="124" name="Rectangle à coins arrondis 111">
                <a:extLst>
                  <a:ext uri="{FF2B5EF4-FFF2-40B4-BE49-F238E27FC236}">
                    <a16:creationId xmlns:a16="http://schemas.microsoft.com/office/drawing/2014/main" id="{D653842D-3F97-E216-0491-BA160262C10C}"/>
                  </a:ext>
                </a:extLst>
              </p:cNvPr>
              <p:cNvSpPr/>
              <p:nvPr/>
            </p:nvSpPr>
            <p:spPr>
              <a:xfrm>
                <a:off x="-5499992" y="2144688"/>
                <a:ext cx="3816424" cy="38164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605D67EB-E604-65D3-7373-198E6AEB8C19}"/>
                  </a:ext>
                </a:extLst>
              </p:cNvPr>
              <p:cNvSpPr/>
              <p:nvPr/>
            </p:nvSpPr>
            <p:spPr>
              <a:xfrm>
                <a:off x="-4059832" y="3584848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Ellipse 125">
                <a:extLst>
                  <a:ext uri="{FF2B5EF4-FFF2-40B4-BE49-F238E27FC236}">
                    <a16:creationId xmlns:a16="http://schemas.microsoft.com/office/drawing/2014/main" id="{A52D3CD6-A58A-9E67-CB87-89711C8431BD}"/>
                  </a:ext>
                </a:extLst>
              </p:cNvPr>
              <p:cNvSpPr/>
              <p:nvPr/>
            </p:nvSpPr>
            <p:spPr>
              <a:xfrm>
                <a:off x="-2842217" y="2432109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0A4694EE-71AF-BF9F-BA4C-ED667B99C2BE}"/>
                  </a:ext>
                </a:extLst>
              </p:cNvPr>
              <p:cNvSpPr/>
              <p:nvPr/>
            </p:nvSpPr>
            <p:spPr>
              <a:xfrm>
                <a:off x="-5211960" y="4736976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326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Si je fais 8 avec 2 dés, sur quelle case arrive le pion rouge?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78066" y="4413321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641" y="4891829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3026" y="4881428"/>
            <a:ext cx="540000" cy="540000"/>
          </a:xfrm>
          <a:prstGeom prst="rect">
            <a:avLst/>
          </a:prstGeom>
        </p:spPr>
      </p:pic>
      <p:grpSp>
        <p:nvGrpSpPr>
          <p:cNvPr id="90" name="Groupe 89">
            <a:extLst>
              <a:ext uri="{FF2B5EF4-FFF2-40B4-BE49-F238E27FC236}">
                <a16:creationId xmlns:a16="http://schemas.microsoft.com/office/drawing/2014/main" id="{3EAB3B77-60B8-50BD-9A3A-E3F7327B317D}"/>
              </a:ext>
            </a:extLst>
          </p:cNvPr>
          <p:cNvGrpSpPr/>
          <p:nvPr/>
        </p:nvGrpSpPr>
        <p:grpSpPr>
          <a:xfrm>
            <a:off x="4493418" y="4127825"/>
            <a:ext cx="570956" cy="916132"/>
            <a:chOff x="4493418" y="4127825"/>
            <a:chExt cx="570956" cy="916132"/>
          </a:xfrm>
        </p:grpSpPr>
        <p:sp>
          <p:nvSpPr>
            <p:cNvPr id="91" name="Flèche : courbe vers le bas 90">
              <a:extLst>
                <a:ext uri="{FF2B5EF4-FFF2-40B4-BE49-F238E27FC236}">
                  <a16:creationId xmlns:a16="http://schemas.microsoft.com/office/drawing/2014/main" id="{8A0FFF40-18B1-FDBC-49D1-49D11A90652C}"/>
                </a:ext>
              </a:extLst>
            </p:cNvPr>
            <p:cNvSpPr/>
            <p:nvPr/>
          </p:nvSpPr>
          <p:spPr>
            <a:xfrm rot="17251474">
              <a:off x="4447782" y="4427364"/>
              <a:ext cx="916132" cy="31705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5C22C438-7A2B-63C3-DC83-34B7454C04DE}"/>
                </a:ext>
              </a:extLst>
            </p:cNvPr>
            <p:cNvSpPr/>
            <p:nvPr/>
          </p:nvSpPr>
          <p:spPr>
            <a:xfrm>
              <a:off x="4493418" y="4435466"/>
              <a:ext cx="440213" cy="36933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sp>
        <p:nvSpPr>
          <p:cNvPr id="93" name="Flèche : courbe vers le bas 92">
            <a:extLst>
              <a:ext uri="{FF2B5EF4-FFF2-40B4-BE49-F238E27FC236}">
                <a16:creationId xmlns:a16="http://schemas.microsoft.com/office/drawing/2014/main" id="{D9581C0F-EAF7-F905-BED6-C23995E655F2}"/>
              </a:ext>
            </a:extLst>
          </p:cNvPr>
          <p:cNvSpPr/>
          <p:nvPr/>
        </p:nvSpPr>
        <p:spPr>
          <a:xfrm rot="17590438">
            <a:off x="4755036" y="3282108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Flèche : courbe vers le bas 93">
            <a:extLst>
              <a:ext uri="{FF2B5EF4-FFF2-40B4-BE49-F238E27FC236}">
                <a16:creationId xmlns:a16="http://schemas.microsoft.com/office/drawing/2014/main" id="{5CAA21EF-BABF-C241-488C-58F6D69731B6}"/>
              </a:ext>
            </a:extLst>
          </p:cNvPr>
          <p:cNvSpPr/>
          <p:nvPr/>
        </p:nvSpPr>
        <p:spPr>
          <a:xfrm rot="19204027">
            <a:off x="5495840" y="2062664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5" name="Flèche : courbe vers le bas 94">
            <a:extLst>
              <a:ext uri="{FF2B5EF4-FFF2-40B4-BE49-F238E27FC236}">
                <a16:creationId xmlns:a16="http://schemas.microsoft.com/office/drawing/2014/main" id="{E00FF847-6324-82FB-C6A4-8F0AE6E27A79}"/>
              </a:ext>
            </a:extLst>
          </p:cNvPr>
          <p:cNvSpPr/>
          <p:nvPr/>
        </p:nvSpPr>
        <p:spPr>
          <a:xfrm rot="2682996">
            <a:off x="7207169" y="2055569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Flèche : courbe vers le bas 95">
            <a:extLst>
              <a:ext uri="{FF2B5EF4-FFF2-40B4-BE49-F238E27FC236}">
                <a16:creationId xmlns:a16="http://schemas.microsoft.com/office/drawing/2014/main" id="{B2C33C26-CE39-E7E3-9A65-C9792CEE0C35}"/>
              </a:ext>
            </a:extLst>
          </p:cNvPr>
          <p:cNvSpPr/>
          <p:nvPr/>
        </p:nvSpPr>
        <p:spPr>
          <a:xfrm rot="15269750" flipH="1">
            <a:off x="6608444" y="3651986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7" name="Flèche : courbe vers le bas 96">
            <a:extLst>
              <a:ext uri="{FF2B5EF4-FFF2-40B4-BE49-F238E27FC236}">
                <a16:creationId xmlns:a16="http://schemas.microsoft.com/office/drawing/2014/main" id="{8D9996D9-4FF2-8A72-F48B-FDCE53ECAF0E}"/>
              </a:ext>
            </a:extLst>
          </p:cNvPr>
          <p:cNvSpPr/>
          <p:nvPr/>
        </p:nvSpPr>
        <p:spPr>
          <a:xfrm rot="14010838" flipH="1">
            <a:off x="7294122" y="4954870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2" name="Flèche : courbe vers le bas 111">
            <a:extLst>
              <a:ext uri="{FF2B5EF4-FFF2-40B4-BE49-F238E27FC236}">
                <a16:creationId xmlns:a16="http://schemas.microsoft.com/office/drawing/2014/main" id="{73EFC7B5-8C75-B0D8-E4EC-23C431528667}"/>
              </a:ext>
            </a:extLst>
          </p:cNvPr>
          <p:cNvSpPr/>
          <p:nvPr/>
        </p:nvSpPr>
        <p:spPr>
          <a:xfrm rot="12250301" flipH="1">
            <a:off x="8298250" y="5707429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3" name="Flèche : courbe vers le bas 112">
            <a:extLst>
              <a:ext uri="{FF2B5EF4-FFF2-40B4-BE49-F238E27FC236}">
                <a16:creationId xmlns:a16="http://schemas.microsoft.com/office/drawing/2014/main" id="{73049D81-D6A4-D3E8-12C5-0EC97AFA019E}"/>
              </a:ext>
            </a:extLst>
          </p:cNvPr>
          <p:cNvSpPr/>
          <p:nvPr/>
        </p:nvSpPr>
        <p:spPr>
          <a:xfrm rot="9674855" flipH="1">
            <a:off x="9961133" y="5852341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D958CEAF-5FBD-CB78-35E8-4E48E821CC35}"/>
              </a:ext>
            </a:extLst>
          </p:cNvPr>
          <p:cNvSpPr/>
          <p:nvPr/>
        </p:nvSpPr>
        <p:spPr>
          <a:xfrm>
            <a:off x="4830370" y="3302165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E1F60CF5-12F3-90F8-6D68-E3E732B2ADEE}"/>
              </a:ext>
            </a:extLst>
          </p:cNvPr>
          <p:cNvSpPr/>
          <p:nvPr/>
        </p:nvSpPr>
        <p:spPr>
          <a:xfrm>
            <a:off x="5539098" y="1986170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5A4766BB-44F7-C990-5623-C8339F8A3338}"/>
              </a:ext>
            </a:extLst>
          </p:cNvPr>
          <p:cNvSpPr/>
          <p:nvPr/>
        </p:nvSpPr>
        <p:spPr>
          <a:xfrm>
            <a:off x="7529927" y="1879945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9B4C68D9-4465-FAA2-8329-C0AF797404CA}"/>
              </a:ext>
            </a:extLst>
          </p:cNvPr>
          <p:cNvSpPr/>
          <p:nvPr/>
        </p:nvSpPr>
        <p:spPr>
          <a:xfrm>
            <a:off x="6680853" y="3566887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AB4E760D-B27D-E400-CC00-B37AF6B964B5}"/>
              </a:ext>
            </a:extLst>
          </p:cNvPr>
          <p:cNvSpPr/>
          <p:nvPr/>
        </p:nvSpPr>
        <p:spPr>
          <a:xfrm>
            <a:off x="7388760" y="4928730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EB6DCE96-32F5-B2F7-BB70-F7676A3C4E3E}"/>
              </a:ext>
            </a:extLst>
          </p:cNvPr>
          <p:cNvSpPr/>
          <p:nvPr/>
        </p:nvSpPr>
        <p:spPr>
          <a:xfrm>
            <a:off x="8433976" y="5781720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06312432-D83B-C758-DD35-08340DB3961A}"/>
              </a:ext>
            </a:extLst>
          </p:cNvPr>
          <p:cNvSpPr/>
          <p:nvPr/>
        </p:nvSpPr>
        <p:spPr>
          <a:xfrm>
            <a:off x="10208369" y="5954752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5B987CB9-FB0E-C36B-2410-13AC35CFB518}"/>
              </a:ext>
            </a:extLst>
          </p:cNvPr>
          <p:cNvGrpSpPr/>
          <p:nvPr/>
        </p:nvGrpSpPr>
        <p:grpSpPr>
          <a:xfrm>
            <a:off x="6219547" y="5696332"/>
            <a:ext cx="1912757" cy="919412"/>
            <a:chOff x="9539953" y="7125021"/>
            <a:chExt cx="1912757" cy="919412"/>
          </a:xfrm>
        </p:grpSpPr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FE99073F-C6BC-A74B-4586-65B0E5C9C015}"/>
                </a:ext>
              </a:extLst>
            </p:cNvPr>
            <p:cNvGrpSpPr/>
            <p:nvPr/>
          </p:nvGrpSpPr>
          <p:grpSpPr>
            <a:xfrm>
              <a:off x="9539953" y="7125022"/>
              <a:ext cx="919411" cy="919411"/>
              <a:chOff x="7893496" y="6239488"/>
              <a:chExt cx="919411" cy="919411"/>
            </a:xfrm>
          </p:grpSpPr>
          <p:sp>
            <p:nvSpPr>
              <p:cNvPr id="130" name="Rectangle à coins arrondis 83">
                <a:extLst>
                  <a:ext uri="{FF2B5EF4-FFF2-40B4-BE49-F238E27FC236}">
                    <a16:creationId xmlns:a16="http://schemas.microsoft.com/office/drawing/2014/main" id="{0CF3AD81-330E-8B13-4C6A-C9438ED17EB8}"/>
                  </a:ext>
                </a:extLst>
              </p:cNvPr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563531C5-3E14-F8C9-D340-21576A606DAF}"/>
                  </a:ext>
                </a:extLst>
              </p:cNvPr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A823D3DE-EEC7-A459-97D4-5734863EB968}"/>
                  </a:ext>
                </a:extLst>
              </p:cNvPr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7AC91575-8C73-FBBB-C3DC-A8339D4DE5B9}"/>
                  </a:ext>
                </a:extLst>
              </p:cNvPr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C8637220-1A12-4EED-A475-979B298479EB}"/>
                  </a:ext>
                </a:extLst>
              </p:cNvPr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Ellipse 134">
                <a:extLst>
                  <a:ext uri="{FF2B5EF4-FFF2-40B4-BE49-F238E27FC236}">
                    <a16:creationId xmlns:a16="http://schemas.microsoft.com/office/drawing/2014/main" id="{C390DEA4-9DD6-96DE-F910-66CE92352D17}"/>
                  </a:ext>
                </a:extLst>
              </p:cNvPr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F6CF2B4C-C42C-90B2-8884-4AB07A4B9A3E}"/>
                </a:ext>
              </a:extLst>
            </p:cNvPr>
            <p:cNvGrpSpPr/>
            <p:nvPr/>
          </p:nvGrpSpPr>
          <p:grpSpPr>
            <a:xfrm>
              <a:off x="10533299" y="7125021"/>
              <a:ext cx="919411" cy="919411"/>
              <a:chOff x="-5499992" y="2144688"/>
              <a:chExt cx="3816424" cy="3816424"/>
            </a:xfrm>
          </p:grpSpPr>
          <p:sp>
            <p:nvSpPr>
              <p:cNvPr id="126" name="Rectangle à coins arrondis 111">
                <a:extLst>
                  <a:ext uri="{FF2B5EF4-FFF2-40B4-BE49-F238E27FC236}">
                    <a16:creationId xmlns:a16="http://schemas.microsoft.com/office/drawing/2014/main" id="{A96E23FE-BAE3-B9F5-0F13-34EDD6420069}"/>
                  </a:ext>
                </a:extLst>
              </p:cNvPr>
              <p:cNvSpPr/>
              <p:nvPr/>
            </p:nvSpPr>
            <p:spPr>
              <a:xfrm>
                <a:off x="-5499992" y="2144688"/>
                <a:ext cx="3816424" cy="38164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2358901D-CD7C-70A7-994A-0A714C41D0F2}"/>
                  </a:ext>
                </a:extLst>
              </p:cNvPr>
              <p:cNvSpPr/>
              <p:nvPr/>
            </p:nvSpPr>
            <p:spPr>
              <a:xfrm>
                <a:off x="-4059832" y="3584848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07C53056-95D8-0937-88A7-D41CF6117B9D}"/>
                  </a:ext>
                </a:extLst>
              </p:cNvPr>
              <p:cNvSpPr/>
              <p:nvPr/>
            </p:nvSpPr>
            <p:spPr>
              <a:xfrm>
                <a:off x="-2842217" y="2432109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6EF5D4F7-D820-37A3-8A96-D099D4F07A5A}"/>
                  </a:ext>
                </a:extLst>
              </p:cNvPr>
              <p:cNvSpPr/>
              <p:nvPr/>
            </p:nvSpPr>
            <p:spPr>
              <a:xfrm>
                <a:off x="-5211960" y="4736976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0559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Si je fais 10 avec 2 dés, sur quelle case arrive le pion noir?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78066" y="4413321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8162" y="4861290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2242" y="4922471"/>
            <a:ext cx="540000" cy="540000"/>
          </a:xfrm>
          <a:prstGeom prst="rect">
            <a:avLst/>
          </a:prstGeom>
        </p:spPr>
      </p:pic>
      <p:grpSp>
        <p:nvGrpSpPr>
          <p:cNvPr id="90" name="Groupe 89">
            <a:extLst>
              <a:ext uri="{FF2B5EF4-FFF2-40B4-BE49-F238E27FC236}">
                <a16:creationId xmlns:a16="http://schemas.microsoft.com/office/drawing/2014/main" id="{3EAB3B77-60B8-50BD-9A3A-E3F7327B317D}"/>
              </a:ext>
            </a:extLst>
          </p:cNvPr>
          <p:cNvGrpSpPr/>
          <p:nvPr/>
        </p:nvGrpSpPr>
        <p:grpSpPr>
          <a:xfrm>
            <a:off x="4493418" y="4127825"/>
            <a:ext cx="570956" cy="916132"/>
            <a:chOff x="4493418" y="4127825"/>
            <a:chExt cx="570956" cy="916132"/>
          </a:xfrm>
        </p:grpSpPr>
        <p:sp>
          <p:nvSpPr>
            <p:cNvPr id="91" name="Flèche : courbe vers le bas 90">
              <a:extLst>
                <a:ext uri="{FF2B5EF4-FFF2-40B4-BE49-F238E27FC236}">
                  <a16:creationId xmlns:a16="http://schemas.microsoft.com/office/drawing/2014/main" id="{8A0FFF40-18B1-FDBC-49D1-49D11A90652C}"/>
                </a:ext>
              </a:extLst>
            </p:cNvPr>
            <p:cNvSpPr/>
            <p:nvPr/>
          </p:nvSpPr>
          <p:spPr>
            <a:xfrm rot="17251474">
              <a:off x="4447782" y="4427364"/>
              <a:ext cx="916132" cy="31705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5C22C438-7A2B-63C3-DC83-34B7454C04DE}"/>
                </a:ext>
              </a:extLst>
            </p:cNvPr>
            <p:cNvSpPr/>
            <p:nvPr/>
          </p:nvSpPr>
          <p:spPr>
            <a:xfrm>
              <a:off x="4493418" y="4435466"/>
              <a:ext cx="440213" cy="36933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sp>
        <p:nvSpPr>
          <p:cNvPr id="93" name="Flèche : courbe vers le bas 92">
            <a:extLst>
              <a:ext uri="{FF2B5EF4-FFF2-40B4-BE49-F238E27FC236}">
                <a16:creationId xmlns:a16="http://schemas.microsoft.com/office/drawing/2014/main" id="{D9581C0F-EAF7-F905-BED6-C23995E655F2}"/>
              </a:ext>
            </a:extLst>
          </p:cNvPr>
          <p:cNvSpPr/>
          <p:nvPr/>
        </p:nvSpPr>
        <p:spPr>
          <a:xfrm rot="17590438">
            <a:off x="4755036" y="3282108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Flèche : courbe vers le bas 93">
            <a:extLst>
              <a:ext uri="{FF2B5EF4-FFF2-40B4-BE49-F238E27FC236}">
                <a16:creationId xmlns:a16="http://schemas.microsoft.com/office/drawing/2014/main" id="{5CAA21EF-BABF-C241-488C-58F6D69731B6}"/>
              </a:ext>
            </a:extLst>
          </p:cNvPr>
          <p:cNvSpPr/>
          <p:nvPr/>
        </p:nvSpPr>
        <p:spPr>
          <a:xfrm rot="19204027">
            <a:off x="5495840" y="2062664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5" name="Flèche : courbe vers le bas 94">
            <a:extLst>
              <a:ext uri="{FF2B5EF4-FFF2-40B4-BE49-F238E27FC236}">
                <a16:creationId xmlns:a16="http://schemas.microsoft.com/office/drawing/2014/main" id="{E00FF847-6324-82FB-C6A4-8F0AE6E27A79}"/>
              </a:ext>
            </a:extLst>
          </p:cNvPr>
          <p:cNvSpPr/>
          <p:nvPr/>
        </p:nvSpPr>
        <p:spPr>
          <a:xfrm rot="2682996">
            <a:off x="7207169" y="2055569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Flèche : courbe vers le bas 95">
            <a:extLst>
              <a:ext uri="{FF2B5EF4-FFF2-40B4-BE49-F238E27FC236}">
                <a16:creationId xmlns:a16="http://schemas.microsoft.com/office/drawing/2014/main" id="{B2C33C26-CE39-E7E3-9A65-C9792CEE0C35}"/>
              </a:ext>
            </a:extLst>
          </p:cNvPr>
          <p:cNvSpPr/>
          <p:nvPr/>
        </p:nvSpPr>
        <p:spPr>
          <a:xfrm rot="15269750" flipH="1">
            <a:off x="6608444" y="3651986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7" name="Flèche : courbe vers le bas 96">
            <a:extLst>
              <a:ext uri="{FF2B5EF4-FFF2-40B4-BE49-F238E27FC236}">
                <a16:creationId xmlns:a16="http://schemas.microsoft.com/office/drawing/2014/main" id="{8D9996D9-4FF2-8A72-F48B-FDCE53ECAF0E}"/>
              </a:ext>
            </a:extLst>
          </p:cNvPr>
          <p:cNvSpPr/>
          <p:nvPr/>
        </p:nvSpPr>
        <p:spPr>
          <a:xfrm rot="14010838" flipH="1">
            <a:off x="7294122" y="4954870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2" name="Flèche : courbe vers le bas 111">
            <a:extLst>
              <a:ext uri="{FF2B5EF4-FFF2-40B4-BE49-F238E27FC236}">
                <a16:creationId xmlns:a16="http://schemas.microsoft.com/office/drawing/2014/main" id="{73EFC7B5-8C75-B0D8-E4EC-23C431528667}"/>
              </a:ext>
            </a:extLst>
          </p:cNvPr>
          <p:cNvSpPr/>
          <p:nvPr/>
        </p:nvSpPr>
        <p:spPr>
          <a:xfrm rot="12250301" flipH="1">
            <a:off x="8298250" y="5707429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3" name="Flèche : courbe vers le bas 112">
            <a:extLst>
              <a:ext uri="{FF2B5EF4-FFF2-40B4-BE49-F238E27FC236}">
                <a16:creationId xmlns:a16="http://schemas.microsoft.com/office/drawing/2014/main" id="{73049D81-D6A4-D3E8-12C5-0EC97AFA019E}"/>
              </a:ext>
            </a:extLst>
          </p:cNvPr>
          <p:cNvSpPr/>
          <p:nvPr/>
        </p:nvSpPr>
        <p:spPr>
          <a:xfrm rot="9674855" flipH="1">
            <a:off x="9961133" y="5852341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D958CEAF-5FBD-CB78-35E8-4E48E821CC35}"/>
              </a:ext>
            </a:extLst>
          </p:cNvPr>
          <p:cNvSpPr/>
          <p:nvPr/>
        </p:nvSpPr>
        <p:spPr>
          <a:xfrm>
            <a:off x="4830370" y="3302165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E1F60CF5-12F3-90F8-6D68-E3E732B2ADEE}"/>
              </a:ext>
            </a:extLst>
          </p:cNvPr>
          <p:cNvSpPr/>
          <p:nvPr/>
        </p:nvSpPr>
        <p:spPr>
          <a:xfrm>
            <a:off x="5539098" y="1986170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5A4766BB-44F7-C990-5623-C8339F8A3338}"/>
              </a:ext>
            </a:extLst>
          </p:cNvPr>
          <p:cNvSpPr/>
          <p:nvPr/>
        </p:nvSpPr>
        <p:spPr>
          <a:xfrm>
            <a:off x="7529927" y="1879945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9B4C68D9-4465-FAA2-8329-C0AF797404CA}"/>
              </a:ext>
            </a:extLst>
          </p:cNvPr>
          <p:cNvSpPr/>
          <p:nvPr/>
        </p:nvSpPr>
        <p:spPr>
          <a:xfrm>
            <a:off x="6680853" y="3566887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AB4E760D-B27D-E400-CC00-B37AF6B964B5}"/>
              </a:ext>
            </a:extLst>
          </p:cNvPr>
          <p:cNvSpPr/>
          <p:nvPr/>
        </p:nvSpPr>
        <p:spPr>
          <a:xfrm>
            <a:off x="7388760" y="4928730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EB6DCE96-32F5-B2F7-BB70-F7676A3C4E3E}"/>
              </a:ext>
            </a:extLst>
          </p:cNvPr>
          <p:cNvSpPr/>
          <p:nvPr/>
        </p:nvSpPr>
        <p:spPr>
          <a:xfrm>
            <a:off x="8433976" y="5781720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06312432-D83B-C758-DD35-08340DB3961A}"/>
              </a:ext>
            </a:extLst>
          </p:cNvPr>
          <p:cNvSpPr/>
          <p:nvPr/>
        </p:nvSpPr>
        <p:spPr>
          <a:xfrm>
            <a:off x="10208369" y="5954752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196F6E84-40C5-672F-F0BC-95B442775C07}"/>
              </a:ext>
            </a:extLst>
          </p:cNvPr>
          <p:cNvGrpSpPr/>
          <p:nvPr/>
        </p:nvGrpSpPr>
        <p:grpSpPr>
          <a:xfrm>
            <a:off x="6008611" y="5635771"/>
            <a:ext cx="1927995" cy="919412"/>
            <a:chOff x="9320564" y="2384838"/>
            <a:chExt cx="1927995" cy="919412"/>
          </a:xfrm>
        </p:grpSpPr>
        <p:grpSp>
          <p:nvGrpSpPr>
            <p:cNvPr id="99" name="Groupe 98">
              <a:extLst>
                <a:ext uri="{FF2B5EF4-FFF2-40B4-BE49-F238E27FC236}">
                  <a16:creationId xmlns:a16="http://schemas.microsoft.com/office/drawing/2014/main" id="{B0D1927F-AE98-90E4-DEFF-1651A74DBDEF}"/>
                </a:ext>
              </a:extLst>
            </p:cNvPr>
            <p:cNvGrpSpPr/>
            <p:nvPr/>
          </p:nvGrpSpPr>
          <p:grpSpPr>
            <a:xfrm>
              <a:off x="9320564" y="2384839"/>
              <a:ext cx="919411" cy="919411"/>
              <a:chOff x="7893496" y="6239488"/>
              <a:chExt cx="919411" cy="919411"/>
            </a:xfrm>
          </p:grpSpPr>
          <p:sp>
            <p:nvSpPr>
              <p:cNvPr id="108" name="Rectangle à coins arrondis 90">
                <a:extLst>
                  <a:ext uri="{FF2B5EF4-FFF2-40B4-BE49-F238E27FC236}">
                    <a16:creationId xmlns:a16="http://schemas.microsoft.com/office/drawing/2014/main" id="{46F16751-B11E-51CF-64EF-25D1EF7850E8}"/>
                  </a:ext>
                </a:extLst>
              </p:cNvPr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9" name="Ellipse 108">
                <a:extLst>
                  <a:ext uri="{FF2B5EF4-FFF2-40B4-BE49-F238E27FC236}">
                    <a16:creationId xmlns:a16="http://schemas.microsoft.com/office/drawing/2014/main" id="{96786852-76E2-C27D-0EE8-4B1EA3E2A596}"/>
                  </a:ext>
                </a:extLst>
              </p:cNvPr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0" name="Ellipse 109">
                <a:extLst>
                  <a:ext uri="{FF2B5EF4-FFF2-40B4-BE49-F238E27FC236}">
                    <a16:creationId xmlns:a16="http://schemas.microsoft.com/office/drawing/2014/main" id="{77506D45-55CB-500C-DF24-DEE44EF4216D}"/>
                  </a:ext>
                </a:extLst>
              </p:cNvPr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Ellipse 110">
                <a:extLst>
                  <a:ext uri="{FF2B5EF4-FFF2-40B4-BE49-F238E27FC236}">
                    <a16:creationId xmlns:a16="http://schemas.microsoft.com/office/drawing/2014/main" id="{0CFF25E0-5864-1D2B-5C3F-5446DB264E1D}"/>
                  </a:ext>
                </a:extLst>
              </p:cNvPr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E8347AC4-B599-C9B0-404B-B14DAAAEE39C}"/>
                  </a:ext>
                </a:extLst>
              </p:cNvPr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4ECA3D23-5E56-5A45-6E82-40BC72BF5A90}"/>
                  </a:ext>
                </a:extLst>
              </p:cNvPr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0" name="Groupe 99">
              <a:extLst>
                <a:ext uri="{FF2B5EF4-FFF2-40B4-BE49-F238E27FC236}">
                  <a16:creationId xmlns:a16="http://schemas.microsoft.com/office/drawing/2014/main" id="{5C140656-1022-4414-DADE-BFCFD07BD184}"/>
                </a:ext>
              </a:extLst>
            </p:cNvPr>
            <p:cNvGrpSpPr/>
            <p:nvPr/>
          </p:nvGrpSpPr>
          <p:grpSpPr>
            <a:xfrm>
              <a:off x="10329148" y="2384838"/>
              <a:ext cx="919411" cy="919411"/>
              <a:chOff x="7893496" y="6239488"/>
              <a:chExt cx="919411" cy="919411"/>
            </a:xfrm>
          </p:grpSpPr>
          <p:sp>
            <p:nvSpPr>
              <p:cNvPr id="101" name="Rectangle à coins arrondis 77">
                <a:extLst>
                  <a:ext uri="{FF2B5EF4-FFF2-40B4-BE49-F238E27FC236}">
                    <a16:creationId xmlns:a16="http://schemas.microsoft.com/office/drawing/2014/main" id="{BFFFB1EA-E303-8F1A-9436-FB840983A504}"/>
                  </a:ext>
                </a:extLst>
              </p:cNvPr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Ellipse 101">
                <a:extLst>
                  <a:ext uri="{FF2B5EF4-FFF2-40B4-BE49-F238E27FC236}">
                    <a16:creationId xmlns:a16="http://schemas.microsoft.com/office/drawing/2014/main" id="{A69EA397-3089-69CA-7B21-B09E510D5944}"/>
                  </a:ext>
                </a:extLst>
              </p:cNvPr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Ellipse 103">
                <a:extLst>
                  <a:ext uri="{FF2B5EF4-FFF2-40B4-BE49-F238E27FC236}">
                    <a16:creationId xmlns:a16="http://schemas.microsoft.com/office/drawing/2014/main" id="{B219B945-A839-450A-BF27-23ACBE15C588}"/>
                  </a:ext>
                </a:extLst>
              </p:cNvPr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Ellipse 104">
                <a:extLst>
                  <a:ext uri="{FF2B5EF4-FFF2-40B4-BE49-F238E27FC236}">
                    <a16:creationId xmlns:a16="http://schemas.microsoft.com/office/drawing/2014/main" id="{231CF51D-0256-9700-3F3E-60B67AB5EEA8}"/>
                  </a:ext>
                </a:extLst>
              </p:cNvPr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Ellipse 105">
                <a:extLst>
                  <a:ext uri="{FF2B5EF4-FFF2-40B4-BE49-F238E27FC236}">
                    <a16:creationId xmlns:a16="http://schemas.microsoft.com/office/drawing/2014/main" id="{0F3209ED-60B4-8F05-2987-3D51BD1D4657}"/>
                  </a:ext>
                </a:extLst>
              </p:cNvPr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F415D9AD-0A8F-85B8-A243-212FB83E2C61}"/>
                  </a:ext>
                </a:extLst>
              </p:cNvPr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23" name="Flèche : courbe vers le bas 122">
            <a:extLst>
              <a:ext uri="{FF2B5EF4-FFF2-40B4-BE49-F238E27FC236}">
                <a16:creationId xmlns:a16="http://schemas.microsoft.com/office/drawing/2014/main" id="{F5F252DB-A90C-6C58-056F-B722F0523560}"/>
              </a:ext>
            </a:extLst>
          </p:cNvPr>
          <p:cNvSpPr/>
          <p:nvPr/>
        </p:nvSpPr>
        <p:spPr>
          <a:xfrm rot="5400000" flipH="1">
            <a:off x="10919994" y="4427363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4" name="Flèche : courbe vers le bas 123">
            <a:extLst>
              <a:ext uri="{FF2B5EF4-FFF2-40B4-BE49-F238E27FC236}">
                <a16:creationId xmlns:a16="http://schemas.microsoft.com/office/drawing/2014/main" id="{2EA12116-3D5A-9737-1DC8-2D73A42DA797}"/>
              </a:ext>
            </a:extLst>
          </p:cNvPr>
          <p:cNvSpPr/>
          <p:nvPr/>
        </p:nvSpPr>
        <p:spPr>
          <a:xfrm rot="2104400" flipH="1">
            <a:off x="10092739" y="3008985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D813ED72-0465-4DA8-A31D-8D1E2F957789}"/>
              </a:ext>
            </a:extLst>
          </p:cNvPr>
          <p:cNvSpPr/>
          <p:nvPr/>
        </p:nvSpPr>
        <p:spPr>
          <a:xfrm>
            <a:off x="11327476" y="4401223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4D5340CC-299E-DC70-5B04-BD100CFE948B}"/>
              </a:ext>
            </a:extLst>
          </p:cNvPr>
          <p:cNvSpPr/>
          <p:nvPr/>
        </p:nvSpPr>
        <p:spPr>
          <a:xfrm>
            <a:off x="10476925" y="2986504"/>
            <a:ext cx="638185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2218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Si je fais 10 avec 2 dés, sur quelle case arrive le pion noir?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78066" y="4413321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641" y="4867547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5511" y="3206730"/>
            <a:ext cx="540000" cy="540000"/>
          </a:xfrm>
          <a:prstGeom prst="rect">
            <a:avLst/>
          </a:prstGeom>
        </p:spPr>
      </p:pic>
      <p:grpSp>
        <p:nvGrpSpPr>
          <p:cNvPr id="90" name="Groupe 89">
            <a:extLst>
              <a:ext uri="{FF2B5EF4-FFF2-40B4-BE49-F238E27FC236}">
                <a16:creationId xmlns:a16="http://schemas.microsoft.com/office/drawing/2014/main" id="{3EAB3B77-60B8-50BD-9A3A-E3F7327B317D}"/>
              </a:ext>
            </a:extLst>
          </p:cNvPr>
          <p:cNvGrpSpPr/>
          <p:nvPr/>
        </p:nvGrpSpPr>
        <p:grpSpPr>
          <a:xfrm>
            <a:off x="4493418" y="4127825"/>
            <a:ext cx="570956" cy="916132"/>
            <a:chOff x="4493418" y="4127825"/>
            <a:chExt cx="570956" cy="916132"/>
          </a:xfrm>
        </p:grpSpPr>
        <p:sp>
          <p:nvSpPr>
            <p:cNvPr id="91" name="Flèche : courbe vers le bas 90">
              <a:extLst>
                <a:ext uri="{FF2B5EF4-FFF2-40B4-BE49-F238E27FC236}">
                  <a16:creationId xmlns:a16="http://schemas.microsoft.com/office/drawing/2014/main" id="{8A0FFF40-18B1-FDBC-49D1-49D11A90652C}"/>
                </a:ext>
              </a:extLst>
            </p:cNvPr>
            <p:cNvSpPr/>
            <p:nvPr/>
          </p:nvSpPr>
          <p:spPr>
            <a:xfrm rot="17251474">
              <a:off x="4447782" y="4427364"/>
              <a:ext cx="916132" cy="31705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5C22C438-7A2B-63C3-DC83-34B7454C04DE}"/>
                </a:ext>
              </a:extLst>
            </p:cNvPr>
            <p:cNvSpPr/>
            <p:nvPr/>
          </p:nvSpPr>
          <p:spPr>
            <a:xfrm>
              <a:off x="4493418" y="4435466"/>
              <a:ext cx="440213" cy="36933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sp>
        <p:nvSpPr>
          <p:cNvPr id="93" name="Flèche : courbe vers le bas 92">
            <a:extLst>
              <a:ext uri="{FF2B5EF4-FFF2-40B4-BE49-F238E27FC236}">
                <a16:creationId xmlns:a16="http://schemas.microsoft.com/office/drawing/2014/main" id="{D9581C0F-EAF7-F905-BED6-C23995E655F2}"/>
              </a:ext>
            </a:extLst>
          </p:cNvPr>
          <p:cNvSpPr/>
          <p:nvPr/>
        </p:nvSpPr>
        <p:spPr>
          <a:xfrm rot="17590438">
            <a:off x="4755036" y="3282108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Flèche : courbe vers le bas 93">
            <a:extLst>
              <a:ext uri="{FF2B5EF4-FFF2-40B4-BE49-F238E27FC236}">
                <a16:creationId xmlns:a16="http://schemas.microsoft.com/office/drawing/2014/main" id="{5CAA21EF-BABF-C241-488C-58F6D69731B6}"/>
              </a:ext>
            </a:extLst>
          </p:cNvPr>
          <p:cNvSpPr/>
          <p:nvPr/>
        </p:nvSpPr>
        <p:spPr>
          <a:xfrm rot="19204027">
            <a:off x="5495840" y="2062664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5" name="Flèche : courbe vers le bas 94">
            <a:extLst>
              <a:ext uri="{FF2B5EF4-FFF2-40B4-BE49-F238E27FC236}">
                <a16:creationId xmlns:a16="http://schemas.microsoft.com/office/drawing/2014/main" id="{E00FF847-6324-82FB-C6A4-8F0AE6E27A79}"/>
              </a:ext>
            </a:extLst>
          </p:cNvPr>
          <p:cNvSpPr/>
          <p:nvPr/>
        </p:nvSpPr>
        <p:spPr>
          <a:xfrm rot="2682996">
            <a:off x="7207169" y="2055569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Flèche : courbe vers le bas 95">
            <a:extLst>
              <a:ext uri="{FF2B5EF4-FFF2-40B4-BE49-F238E27FC236}">
                <a16:creationId xmlns:a16="http://schemas.microsoft.com/office/drawing/2014/main" id="{B2C33C26-CE39-E7E3-9A65-C9792CEE0C35}"/>
              </a:ext>
            </a:extLst>
          </p:cNvPr>
          <p:cNvSpPr/>
          <p:nvPr/>
        </p:nvSpPr>
        <p:spPr>
          <a:xfrm rot="15269750" flipH="1">
            <a:off x="6608444" y="3651986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7" name="Flèche : courbe vers le bas 96">
            <a:extLst>
              <a:ext uri="{FF2B5EF4-FFF2-40B4-BE49-F238E27FC236}">
                <a16:creationId xmlns:a16="http://schemas.microsoft.com/office/drawing/2014/main" id="{8D9996D9-4FF2-8A72-F48B-FDCE53ECAF0E}"/>
              </a:ext>
            </a:extLst>
          </p:cNvPr>
          <p:cNvSpPr/>
          <p:nvPr/>
        </p:nvSpPr>
        <p:spPr>
          <a:xfrm rot="14010838" flipH="1">
            <a:off x="7294122" y="4954870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2" name="Flèche : courbe vers le bas 111">
            <a:extLst>
              <a:ext uri="{FF2B5EF4-FFF2-40B4-BE49-F238E27FC236}">
                <a16:creationId xmlns:a16="http://schemas.microsoft.com/office/drawing/2014/main" id="{73EFC7B5-8C75-B0D8-E4EC-23C431528667}"/>
              </a:ext>
            </a:extLst>
          </p:cNvPr>
          <p:cNvSpPr/>
          <p:nvPr/>
        </p:nvSpPr>
        <p:spPr>
          <a:xfrm rot="12250301" flipH="1">
            <a:off x="8298250" y="5707429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3" name="Flèche : courbe vers le bas 112">
            <a:extLst>
              <a:ext uri="{FF2B5EF4-FFF2-40B4-BE49-F238E27FC236}">
                <a16:creationId xmlns:a16="http://schemas.microsoft.com/office/drawing/2014/main" id="{73049D81-D6A4-D3E8-12C5-0EC97AFA019E}"/>
              </a:ext>
            </a:extLst>
          </p:cNvPr>
          <p:cNvSpPr/>
          <p:nvPr/>
        </p:nvSpPr>
        <p:spPr>
          <a:xfrm rot="9674855" flipH="1">
            <a:off x="9961133" y="5852341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D958CEAF-5FBD-CB78-35E8-4E48E821CC35}"/>
              </a:ext>
            </a:extLst>
          </p:cNvPr>
          <p:cNvSpPr/>
          <p:nvPr/>
        </p:nvSpPr>
        <p:spPr>
          <a:xfrm>
            <a:off x="4830370" y="3302165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E1F60CF5-12F3-90F8-6D68-E3E732B2ADEE}"/>
              </a:ext>
            </a:extLst>
          </p:cNvPr>
          <p:cNvSpPr/>
          <p:nvPr/>
        </p:nvSpPr>
        <p:spPr>
          <a:xfrm>
            <a:off x="5539098" y="1986170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5A4766BB-44F7-C990-5623-C8339F8A3338}"/>
              </a:ext>
            </a:extLst>
          </p:cNvPr>
          <p:cNvSpPr/>
          <p:nvPr/>
        </p:nvSpPr>
        <p:spPr>
          <a:xfrm>
            <a:off x="7529927" y="1879945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9B4C68D9-4465-FAA2-8329-C0AF797404CA}"/>
              </a:ext>
            </a:extLst>
          </p:cNvPr>
          <p:cNvSpPr/>
          <p:nvPr/>
        </p:nvSpPr>
        <p:spPr>
          <a:xfrm>
            <a:off x="6680853" y="3566887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AB4E760D-B27D-E400-CC00-B37AF6B964B5}"/>
              </a:ext>
            </a:extLst>
          </p:cNvPr>
          <p:cNvSpPr/>
          <p:nvPr/>
        </p:nvSpPr>
        <p:spPr>
          <a:xfrm>
            <a:off x="7388760" y="4928730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EB6DCE96-32F5-B2F7-BB70-F7676A3C4E3E}"/>
              </a:ext>
            </a:extLst>
          </p:cNvPr>
          <p:cNvSpPr/>
          <p:nvPr/>
        </p:nvSpPr>
        <p:spPr>
          <a:xfrm>
            <a:off x="8433976" y="5781720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06312432-D83B-C758-DD35-08340DB3961A}"/>
              </a:ext>
            </a:extLst>
          </p:cNvPr>
          <p:cNvSpPr/>
          <p:nvPr/>
        </p:nvSpPr>
        <p:spPr>
          <a:xfrm>
            <a:off x="10208369" y="5954752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98" name="Flèche : courbe vers le bas 97">
            <a:extLst>
              <a:ext uri="{FF2B5EF4-FFF2-40B4-BE49-F238E27FC236}">
                <a16:creationId xmlns:a16="http://schemas.microsoft.com/office/drawing/2014/main" id="{C0A516B1-043A-E4B4-568B-6BA7B2979A13}"/>
              </a:ext>
            </a:extLst>
          </p:cNvPr>
          <p:cNvSpPr/>
          <p:nvPr/>
        </p:nvSpPr>
        <p:spPr>
          <a:xfrm rot="5400000" flipH="1">
            <a:off x="10919994" y="4427363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9" name="Flèche : courbe vers le bas 98">
            <a:extLst>
              <a:ext uri="{FF2B5EF4-FFF2-40B4-BE49-F238E27FC236}">
                <a16:creationId xmlns:a16="http://schemas.microsoft.com/office/drawing/2014/main" id="{69F1AE24-819C-0F02-B8A4-4C2F9D4EEFEE}"/>
              </a:ext>
            </a:extLst>
          </p:cNvPr>
          <p:cNvSpPr/>
          <p:nvPr/>
        </p:nvSpPr>
        <p:spPr>
          <a:xfrm rot="2104400" flipH="1">
            <a:off x="10092739" y="3008985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EC302E60-F752-9CC8-1766-71301C5A239A}"/>
              </a:ext>
            </a:extLst>
          </p:cNvPr>
          <p:cNvSpPr/>
          <p:nvPr/>
        </p:nvSpPr>
        <p:spPr>
          <a:xfrm>
            <a:off x="11327476" y="4401223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8AA4F37D-CBBF-6243-C79E-69BBA767ED43}"/>
              </a:ext>
            </a:extLst>
          </p:cNvPr>
          <p:cNvSpPr/>
          <p:nvPr/>
        </p:nvSpPr>
        <p:spPr>
          <a:xfrm>
            <a:off x="10476925" y="2986504"/>
            <a:ext cx="638185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10145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Combien doit faire le pion rouge pour gagner,?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78066" y="4413321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641" y="4867547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5511" y="3206730"/>
            <a:ext cx="540000" cy="540000"/>
          </a:xfrm>
          <a:prstGeom prst="rect">
            <a:avLst/>
          </a:prstGeom>
        </p:spPr>
      </p:pic>
      <p:sp>
        <p:nvSpPr>
          <p:cNvPr id="102" name="Flèche : courbe vers le bas 101">
            <a:extLst>
              <a:ext uri="{FF2B5EF4-FFF2-40B4-BE49-F238E27FC236}">
                <a16:creationId xmlns:a16="http://schemas.microsoft.com/office/drawing/2014/main" id="{28C03464-6C69-764F-4E12-30A944AFC790}"/>
              </a:ext>
            </a:extLst>
          </p:cNvPr>
          <p:cNvSpPr/>
          <p:nvPr/>
        </p:nvSpPr>
        <p:spPr>
          <a:xfrm rot="5400000" flipH="1">
            <a:off x="10919994" y="4427363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4" name="Flèche : courbe vers le bas 103">
            <a:extLst>
              <a:ext uri="{FF2B5EF4-FFF2-40B4-BE49-F238E27FC236}">
                <a16:creationId xmlns:a16="http://schemas.microsoft.com/office/drawing/2014/main" id="{F89C98CD-BA20-ABA9-FCE5-C72E364E0DDF}"/>
              </a:ext>
            </a:extLst>
          </p:cNvPr>
          <p:cNvSpPr/>
          <p:nvPr/>
        </p:nvSpPr>
        <p:spPr>
          <a:xfrm rot="2104400" flipH="1">
            <a:off x="10092739" y="3008985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5" name="Flèche : courbe vers le bas 104">
            <a:extLst>
              <a:ext uri="{FF2B5EF4-FFF2-40B4-BE49-F238E27FC236}">
                <a16:creationId xmlns:a16="http://schemas.microsoft.com/office/drawing/2014/main" id="{72A27012-54B2-9494-5185-D7BC3C5FF43D}"/>
              </a:ext>
            </a:extLst>
          </p:cNvPr>
          <p:cNvSpPr/>
          <p:nvPr/>
        </p:nvSpPr>
        <p:spPr>
          <a:xfrm rot="14226808">
            <a:off x="8401324" y="3250234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6" name="Flèche : courbe vers le bas 105">
            <a:extLst>
              <a:ext uri="{FF2B5EF4-FFF2-40B4-BE49-F238E27FC236}">
                <a16:creationId xmlns:a16="http://schemas.microsoft.com/office/drawing/2014/main" id="{8D430567-E5CE-C3E9-081A-169F39CE574C}"/>
              </a:ext>
            </a:extLst>
          </p:cNvPr>
          <p:cNvSpPr/>
          <p:nvPr/>
        </p:nvSpPr>
        <p:spPr>
          <a:xfrm rot="19628286">
            <a:off x="8739336" y="1519555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5C22C438-7A2B-63C3-DC83-34B7454C04DE}"/>
              </a:ext>
            </a:extLst>
          </p:cNvPr>
          <p:cNvSpPr/>
          <p:nvPr/>
        </p:nvSpPr>
        <p:spPr>
          <a:xfrm>
            <a:off x="11302296" y="4415561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D958CEAF-5FBD-CB78-35E8-4E48E821CC35}"/>
              </a:ext>
            </a:extLst>
          </p:cNvPr>
          <p:cNvSpPr/>
          <p:nvPr/>
        </p:nvSpPr>
        <p:spPr>
          <a:xfrm>
            <a:off x="10437763" y="2913545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E1F60CF5-12F3-90F8-6D68-E3E732B2ADEE}"/>
              </a:ext>
            </a:extLst>
          </p:cNvPr>
          <p:cNvSpPr/>
          <p:nvPr/>
        </p:nvSpPr>
        <p:spPr>
          <a:xfrm>
            <a:off x="8479776" y="3280134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5A4766BB-44F7-C990-5623-C8339F8A3338}"/>
              </a:ext>
            </a:extLst>
          </p:cNvPr>
          <p:cNvSpPr/>
          <p:nvPr/>
        </p:nvSpPr>
        <p:spPr>
          <a:xfrm>
            <a:off x="8784716" y="1469252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1759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4" grpId="0" animBg="1"/>
      <p:bldP spid="105" grpId="0" animBg="1"/>
      <p:bldP spid="106" grpId="0" animBg="1"/>
      <p:bldP spid="92" grpId="0" animBg="1"/>
      <p:bldP spid="114" grpId="0" animBg="1"/>
      <p:bldP spid="115" grpId="0" animBg="1"/>
      <p:bldP spid="1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Combien doit faire le pion rouge pour gagner,?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78066" y="4413321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813" y="1634930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5511" y="3206730"/>
            <a:ext cx="540000" cy="540000"/>
          </a:xfrm>
          <a:prstGeom prst="rect">
            <a:avLst/>
          </a:prstGeom>
        </p:spPr>
      </p:pic>
      <p:sp>
        <p:nvSpPr>
          <p:cNvPr id="102" name="Flèche : courbe vers le bas 101">
            <a:extLst>
              <a:ext uri="{FF2B5EF4-FFF2-40B4-BE49-F238E27FC236}">
                <a16:creationId xmlns:a16="http://schemas.microsoft.com/office/drawing/2014/main" id="{28C03464-6C69-764F-4E12-30A944AFC790}"/>
              </a:ext>
            </a:extLst>
          </p:cNvPr>
          <p:cNvSpPr/>
          <p:nvPr/>
        </p:nvSpPr>
        <p:spPr>
          <a:xfrm rot="5400000" flipH="1">
            <a:off x="10919994" y="4427363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4" name="Flèche : courbe vers le bas 103">
            <a:extLst>
              <a:ext uri="{FF2B5EF4-FFF2-40B4-BE49-F238E27FC236}">
                <a16:creationId xmlns:a16="http://schemas.microsoft.com/office/drawing/2014/main" id="{F89C98CD-BA20-ABA9-FCE5-C72E364E0DDF}"/>
              </a:ext>
            </a:extLst>
          </p:cNvPr>
          <p:cNvSpPr/>
          <p:nvPr/>
        </p:nvSpPr>
        <p:spPr>
          <a:xfrm rot="2104400" flipH="1">
            <a:off x="10092739" y="3008985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5" name="Flèche : courbe vers le bas 104">
            <a:extLst>
              <a:ext uri="{FF2B5EF4-FFF2-40B4-BE49-F238E27FC236}">
                <a16:creationId xmlns:a16="http://schemas.microsoft.com/office/drawing/2014/main" id="{72A27012-54B2-9494-5185-D7BC3C5FF43D}"/>
              </a:ext>
            </a:extLst>
          </p:cNvPr>
          <p:cNvSpPr/>
          <p:nvPr/>
        </p:nvSpPr>
        <p:spPr>
          <a:xfrm rot="14226808">
            <a:off x="8401324" y="3250234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6" name="Flèche : courbe vers le bas 105">
            <a:extLst>
              <a:ext uri="{FF2B5EF4-FFF2-40B4-BE49-F238E27FC236}">
                <a16:creationId xmlns:a16="http://schemas.microsoft.com/office/drawing/2014/main" id="{8D430567-E5CE-C3E9-081A-169F39CE574C}"/>
              </a:ext>
            </a:extLst>
          </p:cNvPr>
          <p:cNvSpPr/>
          <p:nvPr/>
        </p:nvSpPr>
        <p:spPr>
          <a:xfrm rot="19628286">
            <a:off x="8739336" y="1519555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5C22C438-7A2B-63C3-DC83-34B7454C04DE}"/>
              </a:ext>
            </a:extLst>
          </p:cNvPr>
          <p:cNvSpPr/>
          <p:nvPr/>
        </p:nvSpPr>
        <p:spPr>
          <a:xfrm>
            <a:off x="11302296" y="4415561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D958CEAF-5FBD-CB78-35E8-4E48E821CC35}"/>
              </a:ext>
            </a:extLst>
          </p:cNvPr>
          <p:cNvSpPr/>
          <p:nvPr/>
        </p:nvSpPr>
        <p:spPr>
          <a:xfrm>
            <a:off x="10437763" y="2913545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E1F60CF5-12F3-90F8-6D68-E3E732B2ADEE}"/>
              </a:ext>
            </a:extLst>
          </p:cNvPr>
          <p:cNvSpPr/>
          <p:nvPr/>
        </p:nvSpPr>
        <p:spPr>
          <a:xfrm>
            <a:off x="8479776" y="3280134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5A4766BB-44F7-C990-5623-C8339F8A3338}"/>
              </a:ext>
            </a:extLst>
          </p:cNvPr>
          <p:cNvSpPr/>
          <p:nvPr/>
        </p:nvSpPr>
        <p:spPr>
          <a:xfrm>
            <a:off x="8784716" y="1469252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37792256-4699-A44D-595C-C634FE08F37C}"/>
              </a:ext>
            </a:extLst>
          </p:cNvPr>
          <p:cNvGrpSpPr/>
          <p:nvPr/>
        </p:nvGrpSpPr>
        <p:grpSpPr>
          <a:xfrm>
            <a:off x="6433121" y="5478557"/>
            <a:ext cx="1080000" cy="1080000"/>
            <a:chOff x="-5499992" y="2144688"/>
            <a:chExt cx="3816424" cy="3816424"/>
          </a:xfrm>
        </p:grpSpPr>
        <p:sp>
          <p:nvSpPr>
            <p:cNvPr id="91" name="Rectangle à coins arrondis 10">
              <a:extLst>
                <a:ext uri="{FF2B5EF4-FFF2-40B4-BE49-F238E27FC236}">
                  <a16:creationId xmlns:a16="http://schemas.microsoft.com/office/drawing/2014/main" id="{CF29FF8D-893D-8B59-2BEC-A218674F39C6}"/>
                </a:ext>
              </a:extLst>
            </p:cNvPr>
            <p:cNvSpPr/>
            <p:nvPr/>
          </p:nvSpPr>
          <p:spPr>
            <a:xfrm>
              <a:off x="-5499992" y="2144688"/>
              <a:ext cx="3816424" cy="38164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1859C2D5-8543-12FC-7FFF-CC5F2F54FF20}"/>
                </a:ext>
              </a:extLst>
            </p:cNvPr>
            <p:cNvSpPr/>
            <p:nvPr/>
          </p:nvSpPr>
          <p:spPr>
            <a:xfrm>
              <a:off x="-5233556" y="2432720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2DB01E67-1707-CEAA-2B88-B50D13E44199}"/>
                </a:ext>
              </a:extLst>
            </p:cNvPr>
            <p:cNvSpPr/>
            <p:nvPr/>
          </p:nvSpPr>
          <p:spPr>
            <a:xfrm>
              <a:off x="-2842217" y="2432109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FD2BEF17-A380-1CA6-97A1-82D037296534}"/>
                </a:ext>
              </a:extLst>
            </p:cNvPr>
            <p:cNvSpPr/>
            <p:nvPr/>
          </p:nvSpPr>
          <p:spPr>
            <a:xfrm>
              <a:off x="-5211960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DC5F7DFA-3B5E-94BF-98CF-2AD796C250B5}"/>
                </a:ext>
              </a:extLst>
            </p:cNvPr>
            <p:cNvSpPr/>
            <p:nvPr/>
          </p:nvSpPr>
          <p:spPr>
            <a:xfrm>
              <a:off x="-2842217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58883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262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Combien doit faire le pion noir pour gagner,?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78066" y="4413321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9885" y="1610739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5511" y="3206730"/>
            <a:ext cx="540000" cy="540000"/>
          </a:xfrm>
          <a:prstGeom prst="rect">
            <a:avLst/>
          </a:prstGeom>
        </p:spPr>
      </p:pic>
      <p:sp>
        <p:nvSpPr>
          <p:cNvPr id="105" name="Flèche : courbe vers le bas 104">
            <a:extLst>
              <a:ext uri="{FF2B5EF4-FFF2-40B4-BE49-F238E27FC236}">
                <a16:creationId xmlns:a16="http://schemas.microsoft.com/office/drawing/2014/main" id="{72A27012-54B2-9494-5185-D7BC3C5FF43D}"/>
              </a:ext>
            </a:extLst>
          </p:cNvPr>
          <p:cNvSpPr/>
          <p:nvPr/>
        </p:nvSpPr>
        <p:spPr>
          <a:xfrm rot="14226808">
            <a:off x="8401324" y="3250234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6" name="Flèche : courbe vers le bas 105">
            <a:extLst>
              <a:ext uri="{FF2B5EF4-FFF2-40B4-BE49-F238E27FC236}">
                <a16:creationId xmlns:a16="http://schemas.microsoft.com/office/drawing/2014/main" id="{8D430567-E5CE-C3E9-081A-169F39CE574C}"/>
              </a:ext>
            </a:extLst>
          </p:cNvPr>
          <p:cNvSpPr/>
          <p:nvPr/>
        </p:nvSpPr>
        <p:spPr>
          <a:xfrm rot="19628286">
            <a:off x="8739336" y="1519555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E1F60CF5-12F3-90F8-6D68-E3E732B2ADEE}"/>
              </a:ext>
            </a:extLst>
          </p:cNvPr>
          <p:cNvSpPr/>
          <p:nvPr/>
        </p:nvSpPr>
        <p:spPr>
          <a:xfrm>
            <a:off x="8479776" y="3280134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5A4766BB-44F7-C990-5623-C8339F8A3338}"/>
              </a:ext>
            </a:extLst>
          </p:cNvPr>
          <p:cNvSpPr/>
          <p:nvPr/>
        </p:nvSpPr>
        <p:spPr>
          <a:xfrm>
            <a:off x="8784716" y="1469252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40141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15" grpId="0" animBg="1"/>
      <p:bldP spid="1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Combien doit faire le pion noir pour gagner,?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78066" y="4413321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9885" y="1610739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5625" y="1639291"/>
            <a:ext cx="540000" cy="540000"/>
          </a:xfrm>
          <a:prstGeom prst="rect">
            <a:avLst/>
          </a:prstGeom>
        </p:spPr>
      </p:pic>
      <p:sp>
        <p:nvSpPr>
          <p:cNvPr id="105" name="Flèche : courbe vers le bas 104">
            <a:extLst>
              <a:ext uri="{FF2B5EF4-FFF2-40B4-BE49-F238E27FC236}">
                <a16:creationId xmlns:a16="http://schemas.microsoft.com/office/drawing/2014/main" id="{72A27012-54B2-9494-5185-D7BC3C5FF43D}"/>
              </a:ext>
            </a:extLst>
          </p:cNvPr>
          <p:cNvSpPr/>
          <p:nvPr/>
        </p:nvSpPr>
        <p:spPr>
          <a:xfrm rot="14226808">
            <a:off x="8401324" y="3250234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6" name="Flèche : courbe vers le bas 105">
            <a:extLst>
              <a:ext uri="{FF2B5EF4-FFF2-40B4-BE49-F238E27FC236}">
                <a16:creationId xmlns:a16="http://schemas.microsoft.com/office/drawing/2014/main" id="{8D430567-E5CE-C3E9-081A-169F39CE574C}"/>
              </a:ext>
            </a:extLst>
          </p:cNvPr>
          <p:cNvSpPr/>
          <p:nvPr/>
        </p:nvSpPr>
        <p:spPr>
          <a:xfrm rot="19628286">
            <a:off x="8739336" y="1519555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E1F60CF5-12F3-90F8-6D68-E3E732B2ADEE}"/>
              </a:ext>
            </a:extLst>
          </p:cNvPr>
          <p:cNvSpPr/>
          <p:nvPr/>
        </p:nvSpPr>
        <p:spPr>
          <a:xfrm>
            <a:off x="8479776" y="3280134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5A4766BB-44F7-C990-5623-C8339F8A3338}"/>
              </a:ext>
            </a:extLst>
          </p:cNvPr>
          <p:cNvSpPr/>
          <p:nvPr/>
        </p:nvSpPr>
        <p:spPr>
          <a:xfrm>
            <a:off x="8784716" y="1469252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07E9E93F-BB19-DC0B-0F7A-63E49A2740A1}"/>
              </a:ext>
            </a:extLst>
          </p:cNvPr>
          <p:cNvGrpSpPr/>
          <p:nvPr/>
        </p:nvGrpSpPr>
        <p:grpSpPr>
          <a:xfrm>
            <a:off x="6428095" y="5350557"/>
            <a:ext cx="1080000" cy="1080000"/>
            <a:chOff x="-5499992" y="2144688"/>
            <a:chExt cx="3816424" cy="3816424"/>
          </a:xfrm>
        </p:grpSpPr>
        <p:sp>
          <p:nvSpPr>
            <p:cNvPr id="91" name="Rectangle à coins arrondis 32">
              <a:extLst>
                <a:ext uri="{FF2B5EF4-FFF2-40B4-BE49-F238E27FC236}">
                  <a16:creationId xmlns:a16="http://schemas.microsoft.com/office/drawing/2014/main" id="{06EA667D-AC35-8966-5595-B6FB3B8E7656}"/>
                </a:ext>
              </a:extLst>
            </p:cNvPr>
            <p:cNvSpPr/>
            <p:nvPr/>
          </p:nvSpPr>
          <p:spPr>
            <a:xfrm>
              <a:off x="-5499992" y="2144688"/>
              <a:ext cx="3816424" cy="38164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9BC73AB2-99BD-8C29-8C77-DF7697BAE4BE}"/>
                </a:ext>
              </a:extLst>
            </p:cNvPr>
            <p:cNvSpPr/>
            <p:nvPr/>
          </p:nvSpPr>
          <p:spPr>
            <a:xfrm>
              <a:off x="-2842217" y="2432109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15ED04DD-DF43-3A5A-AE25-7788FAD67293}"/>
                </a:ext>
              </a:extLst>
            </p:cNvPr>
            <p:cNvSpPr/>
            <p:nvPr/>
          </p:nvSpPr>
          <p:spPr>
            <a:xfrm>
              <a:off x="-5211960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64613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030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38150" y="1799918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castor veut abattre un énorme peuplier.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tout seul, il n’y arrive pas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101C03-3ADF-408B-8CA6-00774DB1E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50" y="46646"/>
            <a:ext cx="2367433" cy="68113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6D37A9D-4062-1BCD-E54B-E20051D2879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C620E0AB-2178-79BB-8214-AB35B39927A8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463EC07-26E2-84F6-D4C0-480ACC3C9141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4814D9F3-9503-07E1-2EDA-1D30A2AD753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075" y="5505393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790806" y="1888288"/>
            <a:ext cx="587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DEUX, ils n’y arrivent pas 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6AB240-C647-4A22-948F-D97357F0B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569" y="714068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1E66C64-E47C-4C9B-5250-337BBFCE2B48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16F8FD18-497F-A80D-379C-AEF6D14E84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27792C9-CCD1-F7D2-6033-24311A6E57EA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4B626B1D-43F7-F508-86CF-DA894F405C8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12153" y="1966378"/>
            <a:ext cx="602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un autre castor vient, puis encore un autre.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QUATRE,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053A13A8-69A2-C45E-AE4A-FB7F83FE3E9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12153" y="1966378"/>
            <a:ext cx="602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deux autres castors viennent les aider.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SIX,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7E9C5920-B745-D232-D87B-883C7EE8DF3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154775" y="1879323"/>
            <a:ext cx="709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ils appellent les castors les plus forts.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Voilà deux castors qui arrivent, ça fait HUIT castors.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9AE278-0752-36A8-FE18-20D0B58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10798" y="5521092"/>
            <a:ext cx="1374574" cy="1246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CB929-BCDD-FFCF-33A5-7189E9248D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638" y="4562720"/>
            <a:ext cx="1121538" cy="594755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AA621491-3B6B-B012-7DB4-9D0F59964E7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154775" y="1879323"/>
            <a:ext cx="709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Et encore deux castors, ça fait DIX castors super forts.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Et à DIX, ils y arrivent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9AE278-0752-36A8-FE18-20D0B58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10798" y="5521092"/>
            <a:ext cx="1374574" cy="1246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CB929-BCDD-FFCF-33A5-7189E9248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638" y="4562720"/>
            <a:ext cx="1121538" cy="5947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7699FD-B2A0-3E1D-CC6F-3F002B2E6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637" y="4583640"/>
            <a:ext cx="1243781" cy="9969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5B0CD39-9A9B-9ACD-EF6A-C8614BDBD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0561" y="5521092"/>
            <a:ext cx="1374574" cy="12461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CAE4D95-9329-4765-9F9F-E463310EB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67" b="97167" l="1438" r="98403">
                        <a14:foregroundMark x1="6390" y1="21500" x2="6390" y2="21500"/>
                        <a14:foregroundMark x1="1757" y1="19667" x2="1757" y2="19667"/>
                        <a14:foregroundMark x1="12939" y1="8500" x2="12939" y2="8500"/>
                        <a14:foregroundMark x1="44569" y1="4167" x2="44569" y2="4167"/>
                        <a14:foregroundMark x1="55591" y1="19667" x2="55591" y2="19667"/>
                        <a14:foregroundMark x1="55751" y1="16667" x2="55751" y2="16667"/>
                        <a14:foregroundMark x1="57188" y1="18000" x2="57188" y2="18000"/>
                        <a14:foregroundMark x1="58147" y1="21500" x2="58147" y2="21500"/>
                        <a14:foregroundMark x1="57668" y1="18167" x2="57508" y2="17000"/>
                        <a14:foregroundMark x1="57188" y1="15333" x2="57188" y2="15333"/>
                        <a14:foregroundMark x1="46006" y1="12167" x2="49201" y2="17000"/>
                        <a14:foregroundMark x1="40895" y1="34167" x2="40895" y2="34167"/>
                        <a14:foregroundMark x1="37220" y1="92667" x2="37220" y2="92667"/>
                        <a14:foregroundMark x1="34345" y1="93333" x2="34345" y2="93333"/>
                        <a14:foregroundMark x1="37700" y1="95167" x2="37700" y2="95167"/>
                        <a14:foregroundMark x1="38818" y1="97000" x2="38818" y2="97000"/>
                        <a14:foregroundMark x1="39457" y1="92333" x2="45367" y2="94333"/>
                        <a14:foregroundMark x1="58147" y1="97167" x2="59425" y2="96167"/>
                        <a14:foregroundMark x1="95048" y1="32667" x2="93770" y2="43333"/>
                        <a14:foregroundMark x1="93770" y1="43333" x2="93450" y2="43667"/>
                        <a14:foregroundMark x1="43291" y1="13333" x2="42812" y2="19667"/>
                        <a14:foregroundMark x1="43930" y1="37000" x2="52396" y2="36000"/>
                        <a14:foregroundMark x1="54313" y1="18167" x2="54313" y2="18167"/>
                        <a14:foregroundMark x1="74601" y1="18500" x2="74601" y2="18500"/>
                        <a14:foregroundMark x1="98403" y1="37667" x2="98403" y2="37667"/>
                        <a14:foregroundMark x1="47284" y1="35167" x2="47284" y2="3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6335" y="4138488"/>
            <a:ext cx="782353" cy="7498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A54340-9FCA-364F-F0CD-EFEFEDE6B2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1621" y="738186"/>
            <a:ext cx="2135456" cy="6143932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5441F7C7-1D52-EC4B-3DB6-2E839160537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C25B6E0-7E40-8DCD-A6F3-8F4928006046}"/>
              </a:ext>
            </a:extLst>
          </p:cNvPr>
          <p:cNvSpPr/>
          <p:nvPr/>
        </p:nvSpPr>
        <p:spPr>
          <a:xfrm>
            <a:off x="427777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D49E401-7ED3-7B11-AACC-ABE88C9E0ED9}"/>
              </a:ext>
            </a:extLst>
          </p:cNvPr>
          <p:cNvSpPr/>
          <p:nvPr/>
        </p:nvSpPr>
        <p:spPr>
          <a:xfrm>
            <a:off x="2354904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E7A07B8-70EF-24B2-764F-CA0B60218C30}"/>
              </a:ext>
            </a:extLst>
          </p:cNvPr>
          <p:cNvSpPr/>
          <p:nvPr/>
        </p:nvSpPr>
        <p:spPr>
          <a:xfrm>
            <a:off x="333334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8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615055" y="5360714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333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C25B6E0-7E40-8DCD-A6F3-8F4928006046}"/>
              </a:ext>
            </a:extLst>
          </p:cNvPr>
          <p:cNvSpPr/>
          <p:nvPr/>
        </p:nvSpPr>
        <p:spPr>
          <a:xfrm>
            <a:off x="427777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D49E401-7ED3-7B11-AACC-ABE88C9E0ED9}"/>
              </a:ext>
            </a:extLst>
          </p:cNvPr>
          <p:cNvSpPr/>
          <p:nvPr/>
        </p:nvSpPr>
        <p:spPr>
          <a:xfrm>
            <a:off x="2354904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E7A07B8-70EF-24B2-764F-CA0B60218C30}"/>
              </a:ext>
            </a:extLst>
          </p:cNvPr>
          <p:cNvSpPr/>
          <p:nvPr/>
        </p:nvSpPr>
        <p:spPr>
          <a:xfrm>
            <a:off x="333334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88BC2B1-8924-C6F6-6ECE-F74B812FD6D2}"/>
              </a:ext>
            </a:extLst>
          </p:cNvPr>
          <p:cNvSpPr/>
          <p:nvPr/>
        </p:nvSpPr>
        <p:spPr>
          <a:xfrm>
            <a:off x="528751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A503635-35CF-38AC-6C9B-2D8A27AEEC8C}"/>
              </a:ext>
            </a:extLst>
          </p:cNvPr>
          <p:cNvSpPr/>
          <p:nvPr/>
        </p:nvSpPr>
        <p:spPr>
          <a:xfrm>
            <a:off x="1376460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6E39B40-7484-FB16-805A-C8C311596B37}"/>
              </a:ext>
            </a:extLst>
          </p:cNvPr>
          <p:cNvSpPr/>
          <p:nvPr/>
        </p:nvSpPr>
        <p:spPr>
          <a:xfrm>
            <a:off x="2337896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3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C25B6E0-7E40-8DCD-A6F3-8F4928006046}"/>
              </a:ext>
            </a:extLst>
          </p:cNvPr>
          <p:cNvSpPr/>
          <p:nvPr/>
        </p:nvSpPr>
        <p:spPr>
          <a:xfrm>
            <a:off x="427777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D49E401-7ED3-7B11-AACC-ABE88C9E0ED9}"/>
              </a:ext>
            </a:extLst>
          </p:cNvPr>
          <p:cNvSpPr/>
          <p:nvPr/>
        </p:nvSpPr>
        <p:spPr>
          <a:xfrm>
            <a:off x="2354904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E7A07B8-70EF-24B2-764F-CA0B60218C30}"/>
              </a:ext>
            </a:extLst>
          </p:cNvPr>
          <p:cNvSpPr/>
          <p:nvPr/>
        </p:nvSpPr>
        <p:spPr>
          <a:xfrm>
            <a:off x="333334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88BC2B1-8924-C6F6-6ECE-F74B812FD6D2}"/>
              </a:ext>
            </a:extLst>
          </p:cNvPr>
          <p:cNvSpPr/>
          <p:nvPr/>
        </p:nvSpPr>
        <p:spPr>
          <a:xfrm>
            <a:off x="528751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A503635-35CF-38AC-6C9B-2D8A27AEEC8C}"/>
              </a:ext>
            </a:extLst>
          </p:cNvPr>
          <p:cNvSpPr/>
          <p:nvPr/>
        </p:nvSpPr>
        <p:spPr>
          <a:xfrm>
            <a:off x="1376460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6E39B40-7484-FB16-805A-C8C311596B37}"/>
              </a:ext>
            </a:extLst>
          </p:cNvPr>
          <p:cNvSpPr/>
          <p:nvPr/>
        </p:nvSpPr>
        <p:spPr>
          <a:xfrm>
            <a:off x="2337896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06C0195-FE4F-D277-4D92-7DD707DB2773}"/>
              </a:ext>
            </a:extLst>
          </p:cNvPr>
          <p:cNvSpPr/>
          <p:nvPr/>
        </p:nvSpPr>
        <p:spPr>
          <a:xfrm>
            <a:off x="4265220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D5024D2-DBAD-5A3D-A058-E4ACB668BFE7}"/>
              </a:ext>
            </a:extLst>
          </p:cNvPr>
          <p:cNvSpPr/>
          <p:nvPr/>
        </p:nvSpPr>
        <p:spPr>
          <a:xfrm>
            <a:off x="3299332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9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0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8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C25B6E0-7E40-8DCD-A6F3-8F4928006046}"/>
              </a:ext>
            </a:extLst>
          </p:cNvPr>
          <p:cNvSpPr/>
          <p:nvPr/>
        </p:nvSpPr>
        <p:spPr>
          <a:xfrm>
            <a:off x="427777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D49E401-7ED3-7B11-AACC-ABE88C9E0ED9}"/>
              </a:ext>
            </a:extLst>
          </p:cNvPr>
          <p:cNvSpPr/>
          <p:nvPr/>
        </p:nvSpPr>
        <p:spPr>
          <a:xfrm>
            <a:off x="2354904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E7A07B8-70EF-24B2-764F-CA0B60218C30}"/>
              </a:ext>
            </a:extLst>
          </p:cNvPr>
          <p:cNvSpPr/>
          <p:nvPr/>
        </p:nvSpPr>
        <p:spPr>
          <a:xfrm>
            <a:off x="333334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88BC2B1-8924-C6F6-6ECE-F74B812FD6D2}"/>
              </a:ext>
            </a:extLst>
          </p:cNvPr>
          <p:cNvSpPr/>
          <p:nvPr/>
        </p:nvSpPr>
        <p:spPr>
          <a:xfrm>
            <a:off x="528751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74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6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C25B6E0-7E40-8DCD-A6F3-8F4928006046}"/>
              </a:ext>
            </a:extLst>
          </p:cNvPr>
          <p:cNvSpPr/>
          <p:nvPr/>
        </p:nvSpPr>
        <p:spPr>
          <a:xfrm>
            <a:off x="427777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D49E401-7ED3-7B11-AACC-ABE88C9E0ED9}"/>
              </a:ext>
            </a:extLst>
          </p:cNvPr>
          <p:cNvSpPr/>
          <p:nvPr/>
        </p:nvSpPr>
        <p:spPr>
          <a:xfrm>
            <a:off x="2354904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E7A07B8-70EF-24B2-764F-CA0B60218C30}"/>
              </a:ext>
            </a:extLst>
          </p:cNvPr>
          <p:cNvSpPr/>
          <p:nvPr/>
        </p:nvSpPr>
        <p:spPr>
          <a:xfrm>
            <a:off x="333334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88BC2B1-8924-C6F6-6ECE-F74B812FD6D2}"/>
              </a:ext>
            </a:extLst>
          </p:cNvPr>
          <p:cNvSpPr/>
          <p:nvPr/>
        </p:nvSpPr>
        <p:spPr>
          <a:xfrm>
            <a:off x="528751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A503635-35CF-38AC-6C9B-2D8A27AEEC8C}"/>
              </a:ext>
            </a:extLst>
          </p:cNvPr>
          <p:cNvSpPr/>
          <p:nvPr/>
        </p:nvSpPr>
        <p:spPr>
          <a:xfrm>
            <a:off x="1376460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93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C25B6E0-7E40-8DCD-A6F3-8F4928006046}"/>
              </a:ext>
            </a:extLst>
          </p:cNvPr>
          <p:cNvSpPr/>
          <p:nvPr/>
        </p:nvSpPr>
        <p:spPr>
          <a:xfrm>
            <a:off x="427777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D49E401-7ED3-7B11-AACC-ABE88C9E0ED9}"/>
              </a:ext>
            </a:extLst>
          </p:cNvPr>
          <p:cNvSpPr/>
          <p:nvPr/>
        </p:nvSpPr>
        <p:spPr>
          <a:xfrm>
            <a:off x="2354904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E7A07B8-70EF-24B2-764F-CA0B60218C30}"/>
              </a:ext>
            </a:extLst>
          </p:cNvPr>
          <p:cNvSpPr/>
          <p:nvPr/>
        </p:nvSpPr>
        <p:spPr>
          <a:xfrm>
            <a:off x="333334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88BC2B1-8924-C6F6-6ECE-F74B812FD6D2}"/>
              </a:ext>
            </a:extLst>
          </p:cNvPr>
          <p:cNvSpPr/>
          <p:nvPr/>
        </p:nvSpPr>
        <p:spPr>
          <a:xfrm>
            <a:off x="528751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A503635-35CF-38AC-6C9B-2D8A27AEEC8C}"/>
              </a:ext>
            </a:extLst>
          </p:cNvPr>
          <p:cNvSpPr/>
          <p:nvPr/>
        </p:nvSpPr>
        <p:spPr>
          <a:xfrm>
            <a:off x="1376460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6E39B40-7484-FB16-805A-C8C311596B37}"/>
              </a:ext>
            </a:extLst>
          </p:cNvPr>
          <p:cNvSpPr/>
          <p:nvPr/>
        </p:nvSpPr>
        <p:spPr>
          <a:xfrm>
            <a:off x="2337896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D5024D2-DBAD-5A3D-A058-E4ACB668BFE7}"/>
              </a:ext>
            </a:extLst>
          </p:cNvPr>
          <p:cNvSpPr/>
          <p:nvPr/>
        </p:nvSpPr>
        <p:spPr>
          <a:xfrm>
            <a:off x="3299332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7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73954" y="4413321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559505" y="5150767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667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669093" y="5046004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73954" y="4413321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48277" y="1921601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3931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03689" y="4617973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73954" y="4413321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17138" y="5046004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48277" y="1921601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79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669093" y="5046004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03689" y="4617973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73954" y="4413321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2819" y="3600720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48277" y="1921601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3756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628396" y="5150767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63541" y="3552677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03689" y="4617973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73954" y="4413321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2819" y="3600720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48277" y="1921601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8730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1360</Words>
  <Application>Microsoft Office PowerPoint</Application>
  <PresentationFormat>Grand écran</PresentationFormat>
  <Paragraphs>606</Paragraphs>
  <Slides>47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3" baseType="lpstr">
      <vt:lpstr>Acceseditionsscript Normal</vt:lpstr>
      <vt:lpstr>Arial</vt:lpstr>
      <vt:lpstr>Calibri</vt:lpstr>
      <vt:lpstr>Calibri Light</vt:lpstr>
      <vt:lpstr>Mickey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soleve ...</dc:creator>
  <cp:lastModifiedBy>Seve Pic</cp:lastModifiedBy>
  <cp:revision>44</cp:revision>
  <dcterms:created xsi:type="dcterms:W3CDTF">2022-07-11T15:14:06Z</dcterms:created>
  <dcterms:modified xsi:type="dcterms:W3CDTF">2023-05-07T10:14:02Z</dcterms:modified>
</cp:coreProperties>
</file>