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45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263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264" r:id="rId39"/>
    <p:sldId id="311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265" r:id="rId50"/>
    <p:sldId id="455" r:id="rId51"/>
    <p:sldId id="518" r:id="rId52"/>
    <p:sldId id="519" r:id="rId53"/>
    <p:sldId id="520" r:id="rId54"/>
    <p:sldId id="521" r:id="rId55"/>
    <p:sldId id="522" r:id="rId56"/>
    <p:sldId id="523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9.xml"/><Relationship Id="rId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20.png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2 – Période 5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0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79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2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907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820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7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6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3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73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705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3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38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789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89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400687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33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E1A31BA-034D-6E0D-69EB-E256DE67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C478144D-EAF8-01CF-33F4-5F7F9308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5EB596C-27EC-2E71-82BE-8088CE3F1B9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B95BB75F-4D42-2A10-E4FD-5955EB1375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089652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84498AA-53D1-B577-6103-FBC6896DDA3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089652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22" y="251089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52" y="2015656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496ED18F-9FC4-E9B0-E797-A2F452675825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62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66" y="2990868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496ED18F-9FC4-E9B0-E797-A2F452675825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09CAD84B-B212-7323-C566-23D11EA1BBFE}"/>
              </a:ext>
            </a:extLst>
          </p:cNvPr>
          <p:cNvSpPr/>
          <p:nvPr/>
        </p:nvSpPr>
        <p:spPr>
          <a:xfrm rot="3636771">
            <a:off x="3060796" y="21335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356" y="3974659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496ED18F-9FC4-E9B0-E797-A2F452675825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09CAD84B-B212-7323-C566-23D11EA1BBFE}"/>
              </a:ext>
            </a:extLst>
          </p:cNvPr>
          <p:cNvSpPr/>
          <p:nvPr/>
        </p:nvSpPr>
        <p:spPr>
          <a:xfrm rot="3636771">
            <a:off x="3060796" y="21335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CADD6AE4-4BFD-94BA-06BB-C43DE6D33A74}"/>
              </a:ext>
            </a:extLst>
          </p:cNvPr>
          <p:cNvSpPr/>
          <p:nvPr/>
        </p:nvSpPr>
        <p:spPr>
          <a:xfrm rot="15391788" flipH="1">
            <a:off x="2238675" y="366581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471" y="4923548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496ED18F-9FC4-E9B0-E797-A2F452675825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09CAD84B-B212-7323-C566-23D11EA1BBFE}"/>
              </a:ext>
            </a:extLst>
          </p:cNvPr>
          <p:cNvSpPr/>
          <p:nvPr/>
        </p:nvSpPr>
        <p:spPr>
          <a:xfrm rot="3636771">
            <a:off x="3060796" y="21335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CADD6AE4-4BFD-94BA-06BB-C43DE6D33A74}"/>
              </a:ext>
            </a:extLst>
          </p:cNvPr>
          <p:cNvSpPr/>
          <p:nvPr/>
        </p:nvSpPr>
        <p:spPr>
          <a:xfrm rot="15218651" flipH="1">
            <a:off x="2270784" y="35120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579066AB-8E47-54ED-9671-099800852436}"/>
              </a:ext>
            </a:extLst>
          </p:cNvPr>
          <p:cNvSpPr/>
          <p:nvPr/>
        </p:nvSpPr>
        <p:spPr>
          <a:xfrm rot="18335325" flipH="1">
            <a:off x="2106277" y="435613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741503" y="1236569"/>
            <a:ext cx="67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arriver sur la case 6,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496ED18F-9FC4-E9B0-E797-A2F452675825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09CAD84B-B212-7323-C566-23D11EA1BBFE}"/>
              </a:ext>
            </a:extLst>
          </p:cNvPr>
          <p:cNvSpPr/>
          <p:nvPr/>
        </p:nvSpPr>
        <p:spPr>
          <a:xfrm rot="3636771">
            <a:off x="3060796" y="2133570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CADD6AE4-4BFD-94BA-06BB-C43DE6D33A74}"/>
              </a:ext>
            </a:extLst>
          </p:cNvPr>
          <p:cNvSpPr/>
          <p:nvPr/>
        </p:nvSpPr>
        <p:spPr>
          <a:xfrm rot="15218651" flipH="1">
            <a:off x="2270784" y="3512029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579066AB-8E47-54ED-9671-099800852436}"/>
              </a:ext>
            </a:extLst>
          </p:cNvPr>
          <p:cNvSpPr/>
          <p:nvPr/>
        </p:nvSpPr>
        <p:spPr>
          <a:xfrm rot="18335325" flipH="1">
            <a:off x="2106277" y="435613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CAC93E17-CD9A-871B-9FD4-C7F951168C1C}"/>
              </a:ext>
            </a:extLst>
          </p:cNvPr>
          <p:cNvSpPr/>
          <p:nvPr/>
        </p:nvSpPr>
        <p:spPr>
          <a:xfrm rot="13830849" flipH="1">
            <a:off x="2228348" y="590445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9BA78BB5-49C1-F194-CB81-D2852A8BED5E}"/>
              </a:ext>
            </a:extLst>
          </p:cNvPr>
          <p:cNvSpPr/>
          <p:nvPr/>
        </p:nvSpPr>
        <p:spPr>
          <a:xfrm>
            <a:off x="1566342" y="1594486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F436C983-8387-0AC3-64B6-FD8233D2E87A}"/>
              </a:ext>
            </a:extLst>
          </p:cNvPr>
          <p:cNvSpPr/>
          <p:nvPr/>
        </p:nvSpPr>
        <p:spPr>
          <a:xfrm>
            <a:off x="3383540" y="2000323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35AC0B54-7342-A2D1-6D75-F4A5026707F9}"/>
              </a:ext>
            </a:extLst>
          </p:cNvPr>
          <p:cNvSpPr/>
          <p:nvPr/>
        </p:nvSpPr>
        <p:spPr>
          <a:xfrm>
            <a:off x="2329091" y="3413590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4863571E-7D4C-C36B-9491-6CE49B0453F8}"/>
              </a:ext>
            </a:extLst>
          </p:cNvPr>
          <p:cNvSpPr/>
          <p:nvPr/>
        </p:nvSpPr>
        <p:spPr>
          <a:xfrm>
            <a:off x="2227639" y="4237033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8971C98-1C10-119A-5BC7-9EFC76E392B6}"/>
              </a:ext>
            </a:extLst>
          </p:cNvPr>
          <p:cNvSpPr/>
          <p:nvPr/>
        </p:nvSpPr>
        <p:spPr>
          <a:xfrm>
            <a:off x="2272310" y="5909786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ADB237DB-796E-5459-E7D6-CF0CA914CD79}"/>
              </a:ext>
            </a:extLst>
          </p:cNvPr>
          <p:cNvGrpSpPr/>
          <p:nvPr/>
        </p:nvGrpSpPr>
        <p:grpSpPr>
          <a:xfrm>
            <a:off x="6589297" y="5608645"/>
            <a:ext cx="1080000" cy="1080000"/>
            <a:chOff x="-5499992" y="2144688"/>
            <a:chExt cx="3816423" cy="3816424"/>
          </a:xfrm>
        </p:grpSpPr>
        <p:sp>
          <p:nvSpPr>
            <p:cNvPr id="101" name="Rectangle à coins arrondis 1">
              <a:extLst>
                <a:ext uri="{FF2B5EF4-FFF2-40B4-BE49-F238E27FC236}">
                  <a16:creationId xmlns:a16="http://schemas.microsoft.com/office/drawing/2014/main" id="{CE9C47F3-8A44-7BA5-8A53-5167D3B027A3}"/>
                </a:ext>
              </a:extLst>
            </p:cNvPr>
            <p:cNvSpPr/>
            <p:nvPr/>
          </p:nvSpPr>
          <p:spPr>
            <a:xfrm>
              <a:off x="-5499992" y="2144688"/>
              <a:ext cx="3816423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6C3FC5C-4B1A-F2CC-A9D0-D87229688C50}"/>
                </a:ext>
              </a:extLst>
            </p:cNvPr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0D92814E-859D-28F1-4F8D-7973186326FB}"/>
                </a:ext>
              </a:extLst>
            </p:cNvPr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ABA0B7D1-EA14-CD20-40F6-471D8DD6DF14}"/>
                </a:ext>
              </a:extLst>
            </p:cNvPr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6DCD207-9679-209E-7F1A-7637CACF702A}"/>
                </a:ext>
              </a:extLst>
            </p:cNvPr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818522D3-6229-DA0E-D1A8-8A7CB84FD2B3}"/>
                </a:ext>
              </a:extLst>
            </p:cNvPr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8130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C4710B4-5B8C-E329-97AB-EB56C1E78F0D}"/>
              </a:ext>
            </a:extLst>
          </p:cNvPr>
          <p:cNvSpPr/>
          <p:nvPr/>
        </p:nvSpPr>
        <p:spPr>
          <a:xfrm>
            <a:off x="154772" y="1845733"/>
            <a:ext cx="2791237" cy="312928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4671309" y="1154847"/>
            <a:ext cx="326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reconnais formes et solides.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33145" y="4928047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2585953-444E-267C-CFB1-F017CB9C86A3}"/>
              </a:ext>
            </a:extLst>
          </p:cNvPr>
          <p:cNvSpPr/>
          <p:nvPr/>
        </p:nvSpPr>
        <p:spPr>
          <a:xfrm>
            <a:off x="303450" y="2014016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5D19E5A1-76F9-A55F-0502-CC2E747B5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5" b="93891" l="9122" r="92230">
                        <a14:foregroundMark x1="27703" y1="11897" x2="27703" y2="11897"/>
                        <a14:foregroundMark x1="50000" y1="7074" x2="50000" y2="7074"/>
                        <a14:foregroundMark x1="92230" y1="46624" x2="92230" y2="46624"/>
                        <a14:foregroundMark x1="14189" y1="19936" x2="14189" y2="19936"/>
                        <a14:foregroundMark x1="51351" y1="90032" x2="51351" y2="90032"/>
                        <a14:foregroundMark x1="57095" y1="94212" x2="57095" y2="94212"/>
                        <a14:foregroundMark x1="36149" y1="88746" x2="36149" y2="88746"/>
                        <a14:foregroundMark x1="27027" y1="83923" x2="64189" y2="90997"/>
                        <a14:foregroundMark x1="64189" y1="90997" x2="73311" y2="86817"/>
                        <a14:foregroundMark x1="43919" y1="87460" x2="64189" y2="90675"/>
                        <a14:foregroundMark x1="50676" y1="5145" x2="10811" y2="19293"/>
                        <a14:foregroundMark x1="58784" y1="24116" x2="66216" y2="35370"/>
                        <a14:foregroundMark x1="31757" y1="89389" x2="71959" y2="91318"/>
                        <a14:foregroundMark x1="71959" y1="91318" x2="74662" y2="88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4915" y="3457575"/>
            <a:ext cx="1370547" cy="144000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C1B813D6-662F-3A46-2450-935064CA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62" y="2032145"/>
            <a:ext cx="1260000" cy="1223742"/>
          </a:xfrm>
          <a:prstGeom prst="rect">
            <a:avLst/>
          </a:prstGeom>
        </p:spPr>
      </p:pic>
      <p:pic>
        <p:nvPicPr>
          <p:cNvPr id="1026" name="Picture 2" descr="Dessiner une boule brillante – Photoshoplus">
            <a:extLst>
              <a:ext uri="{FF2B5EF4-FFF2-40B4-BE49-F238E27FC236}">
                <a16:creationId xmlns:a16="http://schemas.microsoft.com/office/drawing/2014/main" id="{86525DF4-BF37-4C84-3CFF-10904A1A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16" y="328909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31BE9372-9D89-BAE7-2F47-6022EF2D5C8F}"/>
              </a:ext>
            </a:extLst>
          </p:cNvPr>
          <p:cNvSpPr/>
          <p:nvPr/>
        </p:nvSpPr>
        <p:spPr>
          <a:xfrm>
            <a:off x="3070163" y="3404862"/>
            <a:ext cx="2791237" cy="312928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8D703B68-BE4F-8351-807A-0C49F5441AF9}"/>
              </a:ext>
            </a:extLst>
          </p:cNvPr>
          <p:cNvSpPr/>
          <p:nvPr/>
        </p:nvSpPr>
        <p:spPr>
          <a:xfrm>
            <a:off x="6022248" y="1845733"/>
            <a:ext cx="2791237" cy="312928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5C64D572-B517-DDA3-D59F-B6BD30596FC5}"/>
              </a:ext>
            </a:extLst>
          </p:cNvPr>
          <p:cNvSpPr/>
          <p:nvPr/>
        </p:nvSpPr>
        <p:spPr>
          <a:xfrm>
            <a:off x="8937639" y="3429000"/>
            <a:ext cx="2791237" cy="312928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03AE45E-53D2-2B64-D32A-4DCC84772807}"/>
              </a:ext>
            </a:extLst>
          </p:cNvPr>
          <p:cNvSpPr/>
          <p:nvPr/>
        </p:nvSpPr>
        <p:spPr>
          <a:xfrm>
            <a:off x="3276599" y="3623731"/>
            <a:ext cx="108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BDE11827-A38D-3796-8757-6AE11279D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6" b="94093" l="9434" r="90566">
                        <a14:foregroundMark x1="14717" y1="11392" x2="71321" y2="3376"/>
                        <a14:foregroundMark x1="71321" y1="3376" x2="78868" y2="20675"/>
                        <a14:foregroundMark x1="40755" y1="94093" x2="40755" y2="94093"/>
                        <a14:foregroundMark x1="89811" y1="46414" x2="89811" y2="46414"/>
                        <a14:foregroundMark x1="90566" y1="65823" x2="90566" y2="65823"/>
                        <a14:foregroundMark x1="90566" y1="54852" x2="90566" y2="54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539" y="5155271"/>
            <a:ext cx="1408861" cy="1260000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BD13FEC3-BA28-D6EC-C300-4FFC3BFCE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4000" l="8871" r="91935">
                        <a14:foregroundMark x1="24194" y1="14000" x2="66129" y2="16000"/>
                        <a14:foregroundMark x1="16935" y1="94000" x2="16935" y2="94000"/>
                        <a14:foregroundMark x1="30645" y1="5000" x2="30645" y2="5000"/>
                        <a14:foregroundMark x1="89516" y1="39000" x2="89516" y2="39000"/>
                        <a14:foregroundMark x1="77419" y1="6000" x2="77419" y2="6000"/>
                        <a14:foregroundMark x1="58871" y1="6000" x2="58871" y2="6000"/>
                        <a14:foregroundMark x1="91935" y1="35000" x2="91935" y2="3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26809" y="5216807"/>
            <a:ext cx="1409790" cy="1136927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20B5B687-9407-FA5F-D749-5E0623501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7447" y="3617751"/>
            <a:ext cx="1168251" cy="1085980"/>
          </a:xfrm>
          <a:prstGeom prst="rect">
            <a:avLst/>
          </a:prstGeom>
        </p:spPr>
      </p:pic>
      <p:sp>
        <p:nvSpPr>
          <p:cNvPr id="96" name="Triangle isocèle 95">
            <a:extLst>
              <a:ext uri="{FF2B5EF4-FFF2-40B4-BE49-F238E27FC236}">
                <a16:creationId xmlns:a16="http://schemas.microsoft.com/office/drawing/2014/main" id="{4F310486-5AAA-CC9A-2763-F3F4B5AD4394}"/>
              </a:ext>
            </a:extLst>
          </p:cNvPr>
          <p:cNvSpPr/>
          <p:nvPr/>
        </p:nvSpPr>
        <p:spPr>
          <a:xfrm>
            <a:off x="6217378" y="1976361"/>
            <a:ext cx="863600" cy="1160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21FB3A0C-1873-8774-7868-987FCDD121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59" b="94606" l="9346" r="93458">
                        <a14:foregroundMark x1="90343" y1="51037" x2="90343" y2="51037"/>
                        <a14:foregroundMark x1="69159" y1="93776" x2="69159" y2="94606"/>
                        <a14:foregroundMark x1="91900" y1="33195" x2="91900" y2="33195"/>
                        <a14:foregroundMark x1="93458" y1="56432" x2="93458" y2="56432"/>
                        <a14:foregroundMark x1="9346" y1="41909" x2="9346" y2="41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4794" y="5216807"/>
            <a:ext cx="1458405" cy="1094940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CA116E4E-D100-C60D-9A13-BE932CAF80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81" b="93002" l="4583" r="97396">
                        <a14:foregroundMark x1="9688" y1="88111" x2="9688" y2="88111"/>
                        <a14:foregroundMark x1="6615" y1="91568" x2="6615" y2="91568"/>
                        <a14:foregroundMark x1="5208" y1="92243" x2="5208" y2="92243"/>
                        <a14:foregroundMark x1="4635" y1="93002" x2="4635" y2="93002"/>
                        <a14:foregroundMark x1="97396" y1="93002" x2="97396" y2="93002"/>
                        <a14:foregroundMark x1="52917" y1="16442" x2="52917" y2="16442"/>
                        <a14:foregroundMark x1="53021" y1="16526" x2="53021" y2="16526"/>
                        <a14:foregroundMark x1="53021" y1="15683" x2="53021" y2="1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3" y="3363685"/>
            <a:ext cx="1453227" cy="1384996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7CED511E-98B5-8420-E8C0-C551418E6E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13151" y="3797963"/>
            <a:ext cx="1275084" cy="679285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E5962F99-6D02-4BAC-AE0D-5BA4699A85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7205132" y="2023357"/>
            <a:ext cx="1453227" cy="1113988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47E091B8-B3CA-C154-B409-1E382310E5BB}"/>
              </a:ext>
            </a:extLst>
          </p:cNvPr>
          <p:cNvSpPr/>
          <p:nvPr/>
        </p:nvSpPr>
        <p:spPr>
          <a:xfrm>
            <a:off x="9042326" y="3829437"/>
            <a:ext cx="1130185" cy="58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43EFDB9A-4D28-5F6A-B2CE-8997472303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2326" y="5359277"/>
            <a:ext cx="1079999" cy="809999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B19FDED9-ABEE-9098-564D-93C44058FA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7382" y="3537427"/>
            <a:ext cx="1047750" cy="111398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7BD3145-0C61-E733-0413-D16581C0D9C4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B77EDFEE-9BAC-98A6-790D-03656199A9EC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D60D8CB-83E9-2945-1A95-6386A79188A9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0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6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494369" y="5454150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806" y="252049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231" y="1992640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858" y="2906952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611" y="3952298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0236E8F7-0D96-0276-2AE0-18844B29397B}"/>
              </a:ext>
            </a:extLst>
          </p:cNvPr>
          <p:cNvSpPr/>
          <p:nvPr/>
        </p:nvSpPr>
        <p:spPr>
          <a:xfrm rot="15242590" flipH="1">
            <a:off x="2234361" y="351819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148" y="4914607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0236E8F7-0D96-0276-2AE0-18844B29397B}"/>
              </a:ext>
            </a:extLst>
          </p:cNvPr>
          <p:cNvSpPr/>
          <p:nvPr/>
        </p:nvSpPr>
        <p:spPr>
          <a:xfrm rot="15242590" flipH="1">
            <a:off x="2234361" y="351819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EDC4694E-5786-6EEA-7F3F-9FB77956CAFA}"/>
              </a:ext>
            </a:extLst>
          </p:cNvPr>
          <p:cNvSpPr/>
          <p:nvPr/>
        </p:nvSpPr>
        <p:spPr>
          <a:xfrm rot="18423642" flipH="1">
            <a:off x="2063067" y="437877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5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62558"/>
            <a:ext cx="10325100" cy="1015663"/>
            <a:chOff x="933450" y="262558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769461" y="262558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443" y="5759867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0236E8F7-0D96-0276-2AE0-18844B29397B}"/>
              </a:ext>
            </a:extLst>
          </p:cNvPr>
          <p:cNvSpPr/>
          <p:nvPr/>
        </p:nvSpPr>
        <p:spPr>
          <a:xfrm rot="15242590" flipH="1">
            <a:off x="2234361" y="351819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EDC4694E-5786-6EEA-7F3F-9FB77956CAFA}"/>
              </a:ext>
            </a:extLst>
          </p:cNvPr>
          <p:cNvSpPr/>
          <p:nvPr/>
        </p:nvSpPr>
        <p:spPr>
          <a:xfrm rot="18423642" flipH="1">
            <a:off x="2063067" y="437877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092908F7-B9B9-5618-DADD-13E6BDA94F03}"/>
              </a:ext>
            </a:extLst>
          </p:cNvPr>
          <p:cNvSpPr/>
          <p:nvPr/>
        </p:nvSpPr>
        <p:spPr>
          <a:xfrm rot="14191966" flipH="1">
            <a:off x="2266809" y="589322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1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425" y="5629469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0236E8F7-0D96-0276-2AE0-18844B29397B}"/>
              </a:ext>
            </a:extLst>
          </p:cNvPr>
          <p:cNvSpPr/>
          <p:nvPr/>
        </p:nvSpPr>
        <p:spPr>
          <a:xfrm rot="15242590" flipH="1">
            <a:off x="2234361" y="351819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EDC4694E-5786-6EEA-7F3F-9FB77956CAFA}"/>
              </a:ext>
            </a:extLst>
          </p:cNvPr>
          <p:cNvSpPr/>
          <p:nvPr/>
        </p:nvSpPr>
        <p:spPr>
          <a:xfrm rot="18423642" flipH="1">
            <a:off x="2063067" y="437877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092908F7-B9B9-5618-DADD-13E6BDA94F03}"/>
              </a:ext>
            </a:extLst>
          </p:cNvPr>
          <p:cNvSpPr/>
          <p:nvPr/>
        </p:nvSpPr>
        <p:spPr>
          <a:xfrm rot="14191966" flipH="1">
            <a:off x="2266809" y="589322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7A7DE81F-E3A8-3300-CDAF-078360B0F70B}"/>
              </a:ext>
            </a:extLst>
          </p:cNvPr>
          <p:cNvSpPr/>
          <p:nvPr/>
        </p:nvSpPr>
        <p:spPr>
          <a:xfrm rot="21101113">
            <a:off x="3627041" y="51089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je veux faire arriver le 2</a:t>
            </a:r>
            <a:r>
              <a:rPr lang="fr-FR" baseline="30000" dirty="0"/>
              <a:t>e</a:t>
            </a:r>
            <a:r>
              <a:rPr lang="fr-FR" dirty="0"/>
              <a:t> pion sur la case 8, combien faut il que je fasse avec le dé?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sp>
        <p:nvSpPr>
          <p:cNvPr id="91" name="Flèche : courbe vers le bas 90">
            <a:extLst>
              <a:ext uri="{FF2B5EF4-FFF2-40B4-BE49-F238E27FC236}">
                <a16:creationId xmlns:a16="http://schemas.microsoft.com/office/drawing/2014/main" id="{6A0550F3-F704-1B01-A583-5AFA1B0EB7A3}"/>
              </a:ext>
            </a:extLst>
          </p:cNvPr>
          <p:cNvSpPr/>
          <p:nvPr/>
        </p:nvSpPr>
        <p:spPr>
          <a:xfrm rot="20260485">
            <a:off x="1465287" y="1737696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 : courbe vers le bas 89">
            <a:extLst>
              <a:ext uri="{FF2B5EF4-FFF2-40B4-BE49-F238E27FC236}">
                <a16:creationId xmlns:a16="http://schemas.microsoft.com/office/drawing/2014/main" id="{C91A4C00-1DAD-16ED-DD9C-F08DB99E7608}"/>
              </a:ext>
            </a:extLst>
          </p:cNvPr>
          <p:cNvSpPr/>
          <p:nvPr/>
        </p:nvSpPr>
        <p:spPr>
          <a:xfrm rot="3857813">
            <a:off x="3057760" y="212352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 : courbe vers le bas 91">
            <a:extLst>
              <a:ext uri="{FF2B5EF4-FFF2-40B4-BE49-F238E27FC236}">
                <a16:creationId xmlns:a16="http://schemas.microsoft.com/office/drawing/2014/main" id="{0236E8F7-0D96-0276-2AE0-18844B29397B}"/>
              </a:ext>
            </a:extLst>
          </p:cNvPr>
          <p:cNvSpPr/>
          <p:nvPr/>
        </p:nvSpPr>
        <p:spPr>
          <a:xfrm rot="15242590" flipH="1">
            <a:off x="2234361" y="3518192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 : courbe vers le bas 92">
            <a:extLst>
              <a:ext uri="{FF2B5EF4-FFF2-40B4-BE49-F238E27FC236}">
                <a16:creationId xmlns:a16="http://schemas.microsoft.com/office/drawing/2014/main" id="{EDC4694E-5786-6EEA-7F3F-9FB77956CAFA}"/>
              </a:ext>
            </a:extLst>
          </p:cNvPr>
          <p:cNvSpPr/>
          <p:nvPr/>
        </p:nvSpPr>
        <p:spPr>
          <a:xfrm rot="18423642" flipH="1">
            <a:off x="2063067" y="4378778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Flèche : courbe vers le bas 93">
            <a:extLst>
              <a:ext uri="{FF2B5EF4-FFF2-40B4-BE49-F238E27FC236}">
                <a16:creationId xmlns:a16="http://schemas.microsoft.com/office/drawing/2014/main" id="{092908F7-B9B9-5618-DADD-13E6BDA94F03}"/>
              </a:ext>
            </a:extLst>
          </p:cNvPr>
          <p:cNvSpPr/>
          <p:nvPr/>
        </p:nvSpPr>
        <p:spPr>
          <a:xfrm rot="14191966" flipH="1">
            <a:off x="2266809" y="5893221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Flèche : courbe vers le bas 94">
            <a:extLst>
              <a:ext uri="{FF2B5EF4-FFF2-40B4-BE49-F238E27FC236}">
                <a16:creationId xmlns:a16="http://schemas.microsoft.com/office/drawing/2014/main" id="{7A7DE81F-E3A8-3300-CDAF-078360B0F70B}"/>
              </a:ext>
            </a:extLst>
          </p:cNvPr>
          <p:cNvSpPr/>
          <p:nvPr/>
        </p:nvSpPr>
        <p:spPr>
          <a:xfrm rot="21101113">
            <a:off x="3627041" y="5108963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 : courbe vers le bas 95">
            <a:extLst>
              <a:ext uri="{FF2B5EF4-FFF2-40B4-BE49-F238E27FC236}">
                <a16:creationId xmlns:a16="http://schemas.microsoft.com/office/drawing/2014/main" id="{485211C8-9D73-0709-0DB0-CDD6C1F5526B}"/>
              </a:ext>
            </a:extLst>
          </p:cNvPr>
          <p:cNvSpPr/>
          <p:nvPr/>
        </p:nvSpPr>
        <p:spPr>
          <a:xfrm rot="8780803" flipH="1">
            <a:off x="5097447" y="5952277"/>
            <a:ext cx="916132" cy="317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8EC80B1-2509-A17C-C369-A96C975A5AF8}"/>
              </a:ext>
            </a:extLst>
          </p:cNvPr>
          <p:cNvSpPr/>
          <p:nvPr/>
        </p:nvSpPr>
        <p:spPr>
          <a:xfrm>
            <a:off x="1566342" y="1594486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316E5096-A9A3-59BD-EA7C-7CF6DA609243}"/>
              </a:ext>
            </a:extLst>
          </p:cNvPr>
          <p:cNvSpPr/>
          <p:nvPr/>
        </p:nvSpPr>
        <p:spPr>
          <a:xfrm>
            <a:off x="3408556" y="2002196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F3D38420-A2BB-A766-2C99-598E190BB2C7}"/>
              </a:ext>
            </a:extLst>
          </p:cNvPr>
          <p:cNvSpPr/>
          <p:nvPr/>
        </p:nvSpPr>
        <p:spPr>
          <a:xfrm>
            <a:off x="2267678" y="3451786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096EA2C7-88C6-16C2-879F-848D8AED23B4}"/>
              </a:ext>
            </a:extLst>
          </p:cNvPr>
          <p:cNvSpPr/>
          <p:nvPr/>
        </p:nvSpPr>
        <p:spPr>
          <a:xfrm>
            <a:off x="2157508" y="4294707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0D54E7C-A06D-55F8-A852-97AC010DE056}"/>
              </a:ext>
            </a:extLst>
          </p:cNvPr>
          <p:cNvSpPr/>
          <p:nvPr/>
        </p:nvSpPr>
        <p:spPr>
          <a:xfrm>
            <a:off x="2327947" y="586004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72F0118-96BE-001E-E251-0FE4737BAEC3}"/>
              </a:ext>
            </a:extLst>
          </p:cNvPr>
          <p:cNvSpPr/>
          <p:nvPr/>
        </p:nvSpPr>
        <p:spPr>
          <a:xfrm>
            <a:off x="3780819" y="4946654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8BB2090C-A46F-FAE4-E874-FB8A21265701}"/>
              </a:ext>
            </a:extLst>
          </p:cNvPr>
          <p:cNvSpPr/>
          <p:nvPr/>
        </p:nvSpPr>
        <p:spPr>
          <a:xfrm>
            <a:off x="5421270" y="6071382"/>
            <a:ext cx="440213" cy="3693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3D76F314-66A9-09FA-EF22-91F351BF571F}"/>
              </a:ext>
            </a:extLst>
          </p:cNvPr>
          <p:cNvGrpSpPr/>
          <p:nvPr/>
        </p:nvGrpSpPr>
        <p:grpSpPr>
          <a:xfrm>
            <a:off x="6364569" y="5771105"/>
            <a:ext cx="1916280" cy="919679"/>
            <a:chOff x="8973616" y="7687726"/>
            <a:chExt cx="1916280" cy="919679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E2DFC3F9-00AB-EE07-EAE2-472369FF3DA1}"/>
                </a:ext>
              </a:extLst>
            </p:cNvPr>
            <p:cNvGrpSpPr/>
            <p:nvPr/>
          </p:nvGrpSpPr>
          <p:grpSpPr>
            <a:xfrm>
              <a:off x="8973616" y="7687726"/>
              <a:ext cx="919411" cy="919411"/>
              <a:chOff x="7893496" y="6239488"/>
              <a:chExt cx="919411" cy="919411"/>
            </a:xfrm>
          </p:grpSpPr>
          <p:sp>
            <p:nvSpPr>
              <p:cNvPr id="111" name="Rectangle à coins arrondis 64">
                <a:extLst>
                  <a:ext uri="{FF2B5EF4-FFF2-40B4-BE49-F238E27FC236}">
                    <a16:creationId xmlns:a16="http://schemas.microsoft.com/office/drawing/2014/main" id="{83389176-5AE2-5752-23F8-A0CD23E67996}"/>
                  </a:ext>
                </a:extLst>
              </p:cNvPr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A6C177D1-E96E-AF93-3E13-54694E646A03}"/>
                  </a:ext>
                </a:extLst>
              </p:cNvPr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01D9F56E-65E4-395B-9A1E-6096B19BE186}"/>
                  </a:ext>
                </a:extLst>
              </p:cNvPr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BD97CCFA-AC2B-DD6A-8F47-EACA570D32AF}"/>
                  </a:ext>
                </a:extLst>
              </p:cNvPr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E641EEDD-12A1-6469-49E8-8AA0865B5DC8}"/>
                  </a:ext>
                </a:extLst>
              </p:cNvPr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8FB708D8-024A-FB2E-F4A8-BA2CAB53D873}"/>
                  </a:ext>
                </a:extLst>
              </p:cNvPr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07D9489C-C835-26BB-BC64-B58AB9974E87}"/>
                </a:ext>
              </a:extLst>
            </p:cNvPr>
            <p:cNvGrpSpPr/>
            <p:nvPr/>
          </p:nvGrpSpPr>
          <p:grpSpPr>
            <a:xfrm>
              <a:off x="9970217" y="7687726"/>
              <a:ext cx="919679" cy="919679"/>
              <a:chOff x="-5499992" y="2144688"/>
              <a:chExt cx="3816424" cy="3816424"/>
            </a:xfrm>
          </p:grpSpPr>
          <p:sp>
            <p:nvSpPr>
              <p:cNvPr id="108" name="Rectangle à coins arrondis 72">
                <a:extLst>
                  <a:ext uri="{FF2B5EF4-FFF2-40B4-BE49-F238E27FC236}">
                    <a16:creationId xmlns:a16="http://schemas.microsoft.com/office/drawing/2014/main" id="{B393D111-1B2B-88BD-EF89-0542C21595C2}"/>
                  </a:ext>
                </a:extLst>
              </p:cNvPr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B848E86D-00FB-A2D3-F426-E10F40650734}"/>
                  </a:ext>
                </a:extLst>
              </p:cNvPr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7B5C781A-71F6-F900-ECC1-6B4B89D5E986}"/>
                  </a:ext>
                </a:extLst>
              </p:cNvPr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14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368866" y="1185997"/>
            <a:ext cx="871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Quel pion est devant l’autre ?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4085154" y="5360714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3A2C3C-6E93-FF3B-5690-56DE0C466BD6}"/>
              </a:ext>
            </a:extLst>
          </p:cNvPr>
          <p:cNvGrpSpPr/>
          <p:nvPr/>
        </p:nvGrpSpPr>
        <p:grpSpPr>
          <a:xfrm>
            <a:off x="9042611" y="4953321"/>
            <a:ext cx="1080000" cy="1080000"/>
            <a:chOff x="4191435" y="1681136"/>
            <a:chExt cx="1080000" cy="10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867B7B2-2618-FF46-735E-1C9B2A66A0D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42ACDD-FA41-0637-1893-03947F2E166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5B35FD-9990-074F-D81B-2F250526D522}"/>
              </a:ext>
            </a:extLst>
          </p:cNvPr>
          <p:cNvGrpSpPr/>
          <p:nvPr/>
        </p:nvGrpSpPr>
        <p:grpSpPr>
          <a:xfrm>
            <a:off x="9508761" y="1367668"/>
            <a:ext cx="1080000" cy="1080000"/>
            <a:chOff x="4191435" y="1681136"/>
            <a:chExt cx="1080000" cy="1080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92D427B-3E16-6BFD-3370-9AB7F33415AA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57D514F-9FC2-E0DB-D071-D38BE884F413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20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4A16F1E-6F77-2E7B-9CA7-FA328272CE71}"/>
              </a:ext>
            </a:extLst>
          </p:cNvPr>
          <p:cNvGrpSpPr/>
          <p:nvPr/>
        </p:nvGrpSpPr>
        <p:grpSpPr>
          <a:xfrm>
            <a:off x="2931554" y="3704893"/>
            <a:ext cx="1080000" cy="1080000"/>
            <a:chOff x="4191435" y="1681136"/>
            <a:chExt cx="1080000" cy="108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FA8513B-020B-5855-4183-76E44C2D9A2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9528732-DDC0-FAC2-F520-5CAEF88A322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7E4F279-4E47-600D-1843-B3ABFFD49A95}"/>
              </a:ext>
            </a:extLst>
          </p:cNvPr>
          <p:cNvGrpSpPr/>
          <p:nvPr/>
        </p:nvGrpSpPr>
        <p:grpSpPr>
          <a:xfrm>
            <a:off x="9241710" y="2979506"/>
            <a:ext cx="1080000" cy="1080000"/>
            <a:chOff x="4191435" y="1681136"/>
            <a:chExt cx="1080000" cy="108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E136845-7676-DAB2-309F-BB03C8EBFCF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9BD305B-79B6-1787-BA0F-A54F63CA76C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18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0C3CF67-9E51-61EE-456A-CB23240B5AC9}"/>
              </a:ext>
            </a:extLst>
          </p:cNvPr>
          <p:cNvGrpSpPr/>
          <p:nvPr/>
        </p:nvGrpSpPr>
        <p:grpSpPr>
          <a:xfrm>
            <a:off x="5457476" y="2600230"/>
            <a:ext cx="1080000" cy="1080000"/>
            <a:chOff x="4191435" y="1681136"/>
            <a:chExt cx="1080000" cy="1080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B765926-91FB-7135-3394-0BC73F465633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4959E59-9D4F-7C8B-9C89-C7BB61EC890E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2EAB347-0987-A767-BEA2-5B722A4FFF79}"/>
              </a:ext>
            </a:extLst>
          </p:cNvPr>
          <p:cNvGrpSpPr/>
          <p:nvPr/>
        </p:nvGrpSpPr>
        <p:grpSpPr>
          <a:xfrm>
            <a:off x="2757443" y="2674916"/>
            <a:ext cx="1080000" cy="1080000"/>
            <a:chOff x="4191435" y="1681136"/>
            <a:chExt cx="1080000" cy="1080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F21A9AA-8C26-B8A9-A4FE-39ECCE6B103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7668B9C-B90A-2475-3C04-AF895086385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730ED5-2108-E62B-9EE4-BBE23E8B9929}"/>
              </a:ext>
            </a:extLst>
          </p:cNvPr>
          <p:cNvGrpSpPr/>
          <p:nvPr/>
        </p:nvGrpSpPr>
        <p:grpSpPr>
          <a:xfrm>
            <a:off x="10131311" y="4621829"/>
            <a:ext cx="1080000" cy="1080000"/>
            <a:chOff x="4191435" y="1681136"/>
            <a:chExt cx="1080000" cy="108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24C71B2-4BC1-93C5-6542-AF1361025AD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5B2074-C117-C07F-E08D-A0C613424BD9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16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D5BF7B7-8AEB-2860-5F0D-520C31EF0B2D}"/>
              </a:ext>
            </a:extLst>
          </p:cNvPr>
          <p:cNvGrpSpPr/>
          <p:nvPr/>
        </p:nvGrpSpPr>
        <p:grpSpPr>
          <a:xfrm>
            <a:off x="8045337" y="4435110"/>
            <a:ext cx="1080000" cy="1080000"/>
            <a:chOff x="4191435" y="1681136"/>
            <a:chExt cx="108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A6EC15-7451-2DA0-D9F4-E9CA218D52C1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B1FEE6-B77B-BDC6-034F-942C99F997EA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612714-44CA-5FF1-006A-58C47366F11D}"/>
              </a:ext>
            </a:extLst>
          </p:cNvPr>
          <p:cNvGrpSpPr/>
          <p:nvPr/>
        </p:nvGrpSpPr>
        <p:grpSpPr>
          <a:xfrm>
            <a:off x="4955755" y="4680672"/>
            <a:ext cx="1080000" cy="1080000"/>
            <a:chOff x="4191435" y="1681136"/>
            <a:chExt cx="1080000" cy="108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D61B5D9-5EAB-F314-4BBC-A9989B6A3C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2EF056-B463-38D9-F596-D38F6E740BD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8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DAF5225-7A24-9980-1F79-08CD1FDCCEE7}"/>
              </a:ext>
            </a:extLst>
          </p:cNvPr>
          <p:cNvGrpSpPr/>
          <p:nvPr/>
        </p:nvGrpSpPr>
        <p:grpSpPr>
          <a:xfrm>
            <a:off x="8655910" y="2029447"/>
            <a:ext cx="1080000" cy="1080000"/>
            <a:chOff x="4191435" y="1681136"/>
            <a:chExt cx="1080000" cy="108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DB04E01-C118-A97A-F437-F60772DB4125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DE3528B-EE2E-7A05-5D33-6636172F0CA7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19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CF31375-9F12-522D-5980-912551A5A259}"/>
              </a:ext>
            </a:extLst>
          </p:cNvPr>
          <p:cNvGrpSpPr/>
          <p:nvPr/>
        </p:nvGrpSpPr>
        <p:grpSpPr>
          <a:xfrm>
            <a:off x="2398877" y="4633218"/>
            <a:ext cx="1080000" cy="1080000"/>
            <a:chOff x="4191435" y="1681136"/>
            <a:chExt cx="1080000" cy="108000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37E974F-2045-9A1C-EB49-15DC7DB0F249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39CDF8E-9894-233D-4F5D-65524B5BE3B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25BD525-8152-EC8B-BB97-55095120DFBE}"/>
              </a:ext>
            </a:extLst>
          </p:cNvPr>
          <p:cNvGrpSpPr/>
          <p:nvPr/>
        </p:nvGrpSpPr>
        <p:grpSpPr>
          <a:xfrm>
            <a:off x="7340866" y="3609327"/>
            <a:ext cx="1080000" cy="1080000"/>
            <a:chOff x="4191435" y="1681136"/>
            <a:chExt cx="1080000" cy="108000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9CD6DB-BA0C-4E04-5C94-03E2A7FDA29E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F11A839-CD5D-DF34-53FF-84F2786A78BC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60F7E40-5E3B-1D7A-9EE8-6168B3B37AFF}"/>
              </a:ext>
            </a:extLst>
          </p:cNvPr>
          <p:cNvGrpSpPr/>
          <p:nvPr/>
        </p:nvGrpSpPr>
        <p:grpSpPr>
          <a:xfrm>
            <a:off x="2136463" y="1791652"/>
            <a:ext cx="1080000" cy="1080000"/>
            <a:chOff x="4191435" y="1681136"/>
            <a:chExt cx="1080000" cy="1080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CFCD2B-F370-E315-7A1B-4C1E8CCEEB9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C41B7C8-C6E2-877F-6F0E-EE542E231305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8169EAB-4736-9868-CF98-CCC0286CC760}"/>
              </a:ext>
            </a:extLst>
          </p:cNvPr>
          <p:cNvGrpSpPr/>
          <p:nvPr/>
        </p:nvGrpSpPr>
        <p:grpSpPr>
          <a:xfrm>
            <a:off x="6257654" y="1901306"/>
            <a:ext cx="1080000" cy="1080000"/>
            <a:chOff x="4191435" y="1681136"/>
            <a:chExt cx="1080000" cy="1080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CE3848F-0098-8EDA-02E4-C67F6ECE997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A7F6D38-BCDA-F6E3-C70A-8A38123040C6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E1D993E5-5D1D-65D1-728D-8F51ADC9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3" y="5732362"/>
            <a:ext cx="540000" cy="54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3E07BBCF-6492-420A-71DB-CCF033D920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761" y="4924568"/>
            <a:ext cx="540000" cy="540000"/>
          </a:xfrm>
          <a:prstGeom prst="rect">
            <a:avLst/>
          </a:prstGeom>
        </p:spPr>
      </p:pic>
      <p:sp>
        <p:nvSpPr>
          <p:cNvPr id="117" name="Ellipse 116">
            <a:extLst>
              <a:ext uri="{FF2B5EF4-FFF2-40B4-BE49-F238E27FC236}">
                <a16:creationId xmlns:a16="http://schemas.microsoft.com/office/drawing/2014/main" id="{3631E960-7ABC-8BA3-8019-E76BE7E0546E}"/>
              </a:ext>
            </a:extLst>
          </p:cNvPr>
          <p:cNvSpPr/>
          <p:nvPr/>
        </p:nvSpPr>
        <p:spPr>
          <a:xfrm>
            <a:off x="4643120" y="4830664"/>
            <a:ext cx="1712825" cy="755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2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613550" y="5352263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59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40BC97E-B2D2-C788-7E11-B9B73BA9ADC2}"/>
              </a:ext>
            </a:extLst>
          </p:cNvPr>
          <p:cNvSpPr txBox="1"/>
          <p:nvPr/>
        </p:nvSpPr>
        <p:spPr>
          <a:xfrm>
            <a:off x="1368866" y="1185997"/>
            <a:ext cx="87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furet en allant le plus loin possible.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D8F3759-1D89-D5AC-752F-3EA40A03574C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7B49B97-5850-CBAF-2B77-27C00B40618E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2CF3CE4-BD0D-04EA-D0E2-DDF27C02D23E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D5569FF-37D6-3CA1-6D33-BCA534CBCEC7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5BC3B31-2648-48F1-5F1B-46BE8520D499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043F214-52FD-7506-5757-B120E1DC0A06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7D3E38E-2870-9F71-2E21-4E83C429319F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30993FF-020E-B71A-5150-3C1546E4A9AA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6C63FD-DF1C-243F-CFE4-F41171A63E04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3E330F-4380-1D2E-DCAA-A301F23060DE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FABC7C-7DC5-D8F9-8C51-9233A50D1F47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0C9DAF4-239D-FD12-3D2B-ECFA4C6A09EE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D724364-9D4A-7FF9-6588-2DCE890204E6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7E4F34F-0067-2DEC-006F-EBB365A59D22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16BC1F3-4A2A-E621-8BBA-5E2E375FD4E4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6F7B89C-0FCB-DDE1-1219-0C8AF173891C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AB03037-5977-4027-5ABC-105699C1AEED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47B033E-2351-FE79-1D3E-D427D4458821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7F60633-37DE-B7CB-0109-18905C00DE30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2C4F7C-D085-CC35-B7AE-4C6C8154B5C9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7B99F15-F78B-A3DC-61CA-454B1C166D6A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6D71B0D-1F57-A0EE-E647-5B250ED71BAD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FA48736-004C-1098-71A0-D7272574270E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96F5358-3073-19C3-E221-F7BEE7EDD8CE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201BF15-101A-64B7-FB9F-61F18DFFAC1D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DD8D430-8EF2-A7AB-BA35-4DE50537630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652B79F-E162-147A-60E9-7156EDD1600D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3ED9295-FCD0-6791-84E3-E7FBEF41B44E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DB40BD5-0D10-6717-269D-70B0FF65AC54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1842711-5DEA-6A2A-6880-967447654DFE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cceseditionsscript Normal" panose="00000500000000000000" pitchFamily="50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7CD383B-9C63-E171-F9AE-720CEE39B918}"/>
              </a:ext>
            </a:extLst>
          </p:cNvPr>
          <p:cNvSpPr txBox="1"/>
          <p:nvPr/>
        </p:nvSpPr>
        <p:spPr>
          <a:xfrm>
            <a:off x="2216628" y="2278352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F8516DC-3D1E-402B-9332-275A758A9E5E}"/>
              </a:ext>
            </a:extLst>
          </p:cNvPr>
          <p:cNvSpPr txBox="1"/>
          <p:nvPr/>
        </p:nvSpPr>
        <p:spPr>
          <a:xfrm>
            <a:off x="3224594" y="2277208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7D698AD-DD22-931F-23A8-EA3D30640116}"/>
              </a:ext>
            </a:extLst>
          </p:cNvPr>
          <p:cNvSpPr txBox="1"/>
          <p:nvPr/>
        </p:nvSpPr>
        <p:spPr>
          <a:xfrm>
            <a:off x="4232560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0F9DF42-C821-AE6C-8432-F66E21BAFDB7}"/>
              </a:ext>
            </a:extLst>
          </p:cNvPr>
          <p:cNvSpPr txBox="1"/>
          <p:nvPr/>
        </p:nvSpPr>
        <p:spPr>
          <a:xfrm>
            <a:off x="5240526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68A0079-4AFA-88B1-3E96-C258BA8B235D}"/>
              </a:ext>
            </a:extLst>
          </p:cNvPr>
          <p:cNvSpPr txBox="1"/>
          <p:nvPr/>
        </p:nvSpPr>
        <p:spPr>
          <a:xfrm>
            <a:off x="6248492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1E4E336-2708-2F31-8255-2A8AF8B11317}"/>
              </a:ext>
            </a:extLst>
          </p:cNvPr>
          <p:cNvSpPr txBox="1"/>
          <p:nvPr/>
        </p:nvSpPr>
        <p:spPr>
          <a:xfrm>
            <a:off x="7256458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C746C5D-7FA0-F37F-A3CC-4152A1DBE405}"/>
              </a:ext>
            </a:extLst>
          </p:cNvPr>
          <p:cNvSpPr txBox="1"/>
          <p:nvPr/>
        </p:nvSpPr>
        <p:spPr>
          <a:xfrm>
            <a:off x="8264424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55C2C4A-2E3F-5404-0BBA-A72F827ADB0A}"/>
              </a:ext>
            </a:extLst>
          </p:cNvPr>
          <p:cNvSpPr txBox="1"/>
          <p:nvPr/>
        </p:nvSpPr>
        <p:spPr>
          <a:xfrm>
            <a:off x="9272390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3B8A280-CE20-1839-F0B9-8FC2FF74972E}"/>
              </a:ext>
            </a:extLst>
          </p:cNvPr>
          <p:cNvSpPr txBox="1"/>
          <p:nvPr/>
        </p:nvSpPr>
        <p:spPr>
          <a:xfrm>
            <a:off x="10286938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632FCB7-2219-AF32-A7E9-5A1BAB50D600}"/>
              </a:ext>
            </a:extLst>
          </p:cNvPr>
          <p:cNvSpPr txBox="1"/>
          <p:nvPr/>
        </p:nvSpPr>
        <p:spPr>
          <a:xfrm>
            <a:off x="1090812" y="3342525"/>
            <a:ext cx="8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A19031C-1DD9-1074-BB48-042D3AFA46B2}"/>
              </a:ext>
            </a:extLst>
          </p:cNvPr>
          <p:cNvSpPr txBox="1"/>
          <p:nvPr/>
        </p:nvSpPr>
        <p:spPr>
          <a:xfrm>
            <a:off x="2210046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ECFF1CB-E663-59D2-E547-464397627B9C}"/>
              </a:ext>
            </a:extLst>
          </p:cNvPr>
          <p:cNvSpPr txBox="1"/>
          <p:nvPr/>
        </p:nvSpPr>
        <p:spPr>
          <a:xfrm>
            <a:off x="3172250" y="336977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ECD8739-12A0-F460-37A8-84AB87927DF0}"/>
              </a:ext>
            </a:extLst>
          </p:cNvPr>
          <p:cNvSpPr txBox="1"/>
          <p:nvPr/>
        </p:nvSpPr>
        <p:spPr>
          <a:xfrm>
            <a:off x="4180216" y="3342525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2258EDB-E93A-F8A8-31CC-32A211BF33B5}"/>
              </a:ext>
            </a:extLst>
          </p:cNvPr>
          <p:cNvSpPr txBox="1"/>
          <p:nvPr/>
        </p:nvSpPr>
        <p:spPr>
          <a:xfrm>
            <a:off x="5188182" y="336814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33D3A0B-F503-7B3F-4165-8AF034A9B8F8}"/>
              </a:ext>
            </a:extLst>
          </p:cNvPr>
          <p:cNvSpPr txBox="1"/>
          <p:nvPr/>
        </p:nvSpPr>
        <p:spPr>
          <a:xfrm>
            <a:off x="6192857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C28D714-B1C3-6967-5936-ECBAD34F9B5A}"/>
              </a:ext>
            </a:extLst>
          </p:cNvPr>
          <p:cNvSpPr txBox="1"/>
          <p:nvPr/>
        </p:nvSpPr>
        <p:spPr>
          <a:xfrm>
            <a:off x="7204114" y="333680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C81A085-B14F-EDF3-B4CC-53774A2E3E81}"/>
              </a:ext>
            </a:extLst>
          </p:cNvPr>
          <p:cNvSpPr txBox="1"/>
          <p:nvPr/>
        </p:nvSpPr>
        <p:spPr>
          <a:xfrm>
            <a:off x="8214329" y="3354423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FDA37DD-E229-6CFC-564C-7C613FAA5BA3}"/>
              </a:ext>
            </a:extLst>
          </p:cNvPr>
          <p:cNvSpPr txBox="1"/>
          <p:nvPr/>
        </p:nvSpPr>
        <p:spPr>
          <a:xfrm>
            <a:off x="9167704" y="335442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B511A9E-8F20-491E-BF92-47671A088709}"/>
              </a:ext>
            </a:extLst>
          </p:cNvPr>
          <p:cNvSpPr txBox="1"/>
          <p:nvPr/>
        </p:nvSpPr>
        <p:spPr>
          <a:xfrm>
            <a:off x="10231303" y="3368142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9D5A38B-85E9-E244-81CA-0A5D8593DA82}"/>
              </a:ext>
            </a:extLst>
          </p:cNvPr>
          <p:cNvSpPr txBox="1"/>
          <p:nvPr/>
        </p:nvSpPr>
        <p:spPr>
          <a:xfrm>
            <a:off x="1156823" y="4430153"/>
            <a:ext cx="79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B96EF2E-2A98-0CF1-FC7D-A5D06299C31E}"/>
              </a:ext>
            </a:extLst>
          </p:cNvPr>
          <p:cNvSpPr txBox="1"/>
          <p:nvPr/>
        </p:nvSpPr>
        <p:spPr>
          <a:xfrm>
            <a:off x="2171618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31A9DBD-AA2F-D653-90C9-709A0A0597F9}"/>
              </a:ext>
            </a:extLst>
          </p:cNvPr>
          <p:cNvSpPr txBox="1"/>
          <p:nvPr/>
        </p:nvSpPr>
        <p:spPr>
          <a:xfrm>
            <a:off x="3172250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72F36A8-963A-0DAF-48F9-6FA3B73DDBBD}"/>
              </a:ext>
            </a:extLst>
          </p:cNvPr>
          <p:cNvSpPr txBox="1"/>
          <p:nvPr/>
        </p:nvSpPr>
        <p:spPr>
          <a:xfrm>
            <a:off x="4180216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9D373C7-2AD1-232D-5716-283BDFEC49C9}"/>
              </a:ext>
            </a:extLst>
          </p:cNvPr>
          <p:cNvSpPr txBox="1"/>
          <p:nvPr/>
        </p:nvSpPr>
        <p:spPr>
          <a:xfrm>
            <a:off x="5106326" y="4399046"/>
            <a:ext cx="89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DC041F3-D914-D996-0F61-E089EB7B5CDA}"/>
              </a:ext>
            </a:extLst>
          </p:cNvPr>
          <p:cNvSpPr txBox="1"/>
          <p:nvPr/>
        </p:nvSpPr>
        <p:spPr>
          <a:xfrm>
            <a:off x="6192857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1052188-5495-9D4F-1F7D-481BBFD26E17}"/>
              </a:ext>
            </a:extLst>
          </p:cNvPr>
          <p:cNvSpPr txBox="1"/>
          <p:nvPr/>
        </p:nvSpPr>
        <p:spPr>
          <a:xfrm>
            <a:off x="7176770" y="4420528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C5DBFA7-050A-9211-0230-79D172E9A00B}"/>
              </a:ext>
            </a:extLst>
          </p:cNvPr>
          <p:cNvSpPr txBox="1"/>
          <p:nvPr/>
        </p:nvSpPr>
        <p:spPr>
          <a:xfrm>
            <a:off x="8264424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7E8E735-9006-F2C4-00F3-323302E8B1DB}"/>
              </a:ext>
            </a:extLst>
          </p:cNvPr>
          <p:cNvSpPr txBox="1"/>
          <p:nvPr/>
        </p:nvSpPr>
        <p:spPr>
          <a:xfrm>
            <a:off x="9216755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C5903F5-EAFD-36A1-EF2C-944091712A6A}"/>
              </a:ext>
            </a:extLst>
          </p:cNvPr>
          <p:cNvSpPr txBox="1"/>
          <p:nvPr/>
        </p:nvSpPr>
        <p:spPr>
          <a:xfrm>
            <a:off x="10231303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5050562-7B84-ECF2-BB7B-6FFBB0CF0803}"/>
              </a:ext>
            </a:extLst>
          </p:cNvPr>
          <p:cNvSpPr txBox="1"/>
          <p:nvPr/>
        </p:nvSpPr>
        <p:spPr>
          <a:xfrm>
            <a:off x="1214098" y="5455567"/>
            <a:ext cx="7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6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715D8965-64FA-AE38-8836-C3794D1E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89301" y="5352263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30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605763" y="5350224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38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40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943415" y="1246018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joue au jeu du serpent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3" y="2180868"/>
            <a:ext cx="900333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85" y="1246018"/>
            <a:ext cx="1125451" cy="1080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9AC4E-7014-1D87-64D6-24F2C07E45FE}"/>
              </a:ext>
            </a:extLst>
          </p:cNvPr>
          <p:cNvSpPr/>
          <p:nvPr/>
        </p:nvSpPr>
        <p:spPr>
          <a:xfrm>
            <a:off x="1150705" y="2252781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C87257-F96B-21E5-4EE9-E5293711318A}"/>
              </a:ext>
            </a:extLst>
          </p:cNvPr>
          <p:cNvSpPr/>
          <p:nvPr/>
        </p:nvSpPr>
        <p:spPr>
          <a:xfrm>
            <a:off x="2122237" y="180627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47CABF-6410-B39B-1DEE-DDF151A49064}"/>
              </a:ext>
            </a:extLst>
          </p:cNvPr>
          <p:cNvSpPr/>
          <p:nvPr/>
        </p:nvSpPr>
        <p:spPr>
          <a:xfrm>
            <a:off x="2750905" y="266298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0C3EE1-C510-189F-2F97-CDC562122CA7}"/>
              </a:ext>
            </a:extLst>
          </p:cNvPr>
          <p:cNvSpPr/>
          <p:nvPr/>
        </p:nvSpPr>
        <p:spPr>
          <a:xfrm>
            <a:off x="2943415" y="37106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95F0CD-93E8-CAA6-8113-92547D8D5958}"/>
              </a:ext>
            </a:extLst>
          </p:cNvPr>
          <p:cNvSpPr/>
          <p:nvPr/>
        </p:nvSpPr>
        <p:spPr>
          <a:xfrm>
            <a:off x="2403415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A96325-D614-AF89-2BD6-F588F79D71A2}"/>
              </a:ext>
            </a:extLst>
          </p:cNvPr>
          <p:cNvSpPr/>
          <p:nvPr/>
        </p:nvSpPr>
        <p:spPr>
          <a:xfrm>
            <a:off x="3033934" y="549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BBE42-BAB4-31FF-2718-8E4A8D7AEE13}"/>
              </a:ext>
            </a:extLst>
          </p:cNvPr>
          <p:cNvSpPr/>
          <p:nvPr/>
        </p:nvSpPr>
        <p:spPr>
          <a:xfrm>
            <a:off x="4094230" y="5360714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F8708-C351-0D99-2553-C3CE65CD23A6}"/>
              </a:ext>
            </a:extLst>
          </p:cNvPr>
          <p:cNvSpPr/>
          <p:nvPr/>
        </p:nvSpPr>
        <p:spPr>
          <a:xfrm>
            <a:off x="4951643" y="469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296D8C-99DA-7DA8-0BF6-AA33F9490295}"/>
              </a:ext>
            </a:extLst>
          </p:cNvPr>
          <p:cNvSpPr/>
          <p:nvPr/>
        </p:nvSpPr>
        <p:spPr>
          <a:xfrm>
            <a:off x="517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CD936-2FA2-5965-3FE6-832D418BC9B2}"/>
              </a:ext>
            </a:extLst>
          </p:cNvPr>
          <p:cNvSpPr/>
          <p:nvPr/>
        </p:nvSpPr>
        <p:spPr>
          <a:xfrm>
            <a:off x="5453575" y="260035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FD-4FF4-2A74-4B24-1A007A4363EE}"/>
              </a:ext>
            </a:extLst>
          </p:cNvPr>
          <p:cNvSpPr/>
          <p:nvPr/>
        </p:nvSpPr>
        <p:spPr>
          <a:xfrm>
            <a:off x="6253753" y="191116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518F24-435E-CDD2-E7D3-B55F187778C4}"/>
              </a:ext>
            </a:extLst>
          </p:cNvPr>
          <p:cNvSpPr/>
          <p:nvPr/>
        </p:nvSpPr>
        <p:spPr>
          <a:xfrm>
            <a:off x="7086653" y="255357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996A29-3100-F596-16C6-26C8E15BA9E7}"/>
              </a:ext>
            </a:extLst>
          </p:cNvPr>
          <p:cNvSpPr/>
          <p:nvPr/>
        </p:nvSpPr>
        <p:spPr>
          <a:xfrm>
            <a:off x="7333753" y="3611105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49D5A4B-6EEC-0AF4-9648-93F661843D22}"/>
              </a:ext>
            </a:extLst>
          </p:cNvPr>
          <p:cNvSpPr/>
          <p:nvPr/>
        </p:nvSpPr>
        <p:spPr>
          <a:xfrm>
            <a:off x="8078066" y="441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D7A37F3-D026-DD29-76E0-620DC6845401}"/>
              </a:ext>
            </a:extLst>
          </p:cNvPr>
          <p:cNvSpPr/>
          <p:nvPr/>
        </p:nvSpPr>
        <p:spPr>
          <a:xfrm>
            <a:off x="9043088" y="495744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5F2F5B-79D8-2C38-6B62-61D39DD72FE9}"/>
              </a:ext>
            </a:extLst>
          </p:cNvPr>
          <p:cNvSpPr/>
          <p:nvPr/>
        </p:nvSpPr>
        <p:spPr>
          <a:xfrm>
            <a:off x="10122611" y="463409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75B689-D256-0611-CEBB-C6FFDAC919AD}"/>
              </a:ext>
            </a:extLst>
          </p:cNvPr>
          <p:cNvSpPr/>
          <p:nvPr/>
        </p:nvSpPr>
        <p:spPr>
          <a:xfrm>
            <a:off x="10172607" y="35526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C71D17A-466C-A180-1440-ABBA1F87C026}"/>
              </a:ext>
            </a:extLst>
          </p:cNvPr>
          <p:cNvSpPr/>
          <p:nvPr/>
        </p:nvSpPr>
        <p:spPr>
          <a:xfrm>
            <a:off x="9246653" y="297950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FE45DF-11B9-ABB2-0FDA-FEB0ED04795B}"/>
              </a:ext>
            </a:extLst>
          </p:cNvPr>
          <p:cNvSpPr/>
          <p:nvPr/>
        </p:nvSpPr>
        <p:spPr>
          <a:xfrm>
            <a:off x="8650967" y="203870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B46754-D82A-71B5-9BFA-E0A5E1DC5332}"/>
              </a:ext>
            </a:extLst>
          </p:cNvPr>
          <p:cNvSpPr/>
          <p:nvPr/>
        </p:nvSpPr>
        <p:spPr>
          <a:xfrm>
            <a:off x="9508761" y="1384377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5DCD19F-555E-9491-FDA3-09B39A8DE4D3}"/>
              </a:ext>
            </a:extLst>
          </p:cNvPr>
          <p:cNvGrpSpPr/>
          <p:nvPr/>
        </p:nvGrpSpPr>
        <p:grpSpPr>
          <a:xfrm>
            <a:off x="7091596" y="2553573"/>
            <a:ext cx="1080000" cy="1080000"/>
            <a:chOff x="4191435" y="1681136"/>
            <a:chExt cx="1080000" cy="108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F3B627-1099-C358-06FA-95829917C49B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86635-40D0-975C-BAC8-A3EF91D9301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7F79A7-1136-2720-16C2-27A034156A0A}"/>
              </a:ext>
            </a:extLst>
          </p:cNvPr>
          <p:cNvGrpSpPr/>
          <p:nvPr/>
        </p:nvGrpSpPr>
        <p:grpSpPr>
          <a:xfrm>
            <a:off x="1145763" y="2252781"/>
            <a:ext cx="1080000" cy="1080000"/>
            <a:chOff x="4191435" y="1681136"/>
            <a:chExt cx="1080000" cy="1080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36FA5C2-FB4C-AD35-EE18-80E7FA92F7E0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99413F1-6DD8-30E1-8743-503304D7F7C8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C4D274C-6DF2-DFB7-9207-79B1B0ACA624}"/>
              </a:ext>
            </a:extLst>
          </p:cNvPr>
          <p:cNvGrpSpPr/>
          <p:nvPr/>
        </p:nvGrpSpPr>
        <p:grpSpPr>
          <a:xfrm>
            <a:off x="5173753" y="3631972"/>
            <a:ext cx="1080000" cy="1080000"/>
            <a:chOff x="4191435" y="1681136"/>
            <a:chExt cx="1080000" cy="108000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2304BFA-1F1A-742B-33CB-6571E08C85E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E918BC1-86B0-43E5-3C95-F9BD03D8B541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388F97-1ACA-20E3-4162-C3B7876DE843}"/>
              </a:ext>
            </a:extLst>
          </p:cNvPr>
          <p:cNvGrpSpPr/>
          <p:nvPr/>
        </p:nvGrpSpPr>
        <p:grpSpPr>
          <a:xfrm>
            <a:off x="10172607" y="3551258"/>
            <a:ext cx="1080000" cy="1080000"/>
            <a:chOff x="4191435" y="1681136"/>
            <a:chExt cx="1080000" cy="108000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66EDE8-2AB6-2A20-9413-108FFE1A6F16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E4C362C-6B03-03AF-A98C-4DFEFB70F032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9FF9EB-7DCE-624F-9163-7C2ADEB86660}"/>
              </a:ext>
            </a:extLst>
          </p:cNvPr>
          <p:cNvGrpSpPr/>
          <p:nvPr/>
        </p:nvGrpSpPr>
        <p:grpSpPr>
          <a:xfrm>
            <a:off x="611553" y="5231105"/>
            <a:ext cx="1080000" cy="1080000"/>
            <a:chOff x="4191435" y="1681136"/>
            <a:chExt cx="1080000" cy="1080000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F7CFA2-2516-0B93-6DED-94044BF85A78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8B8587-B5A0-17AB-4B99-E96A5AC53B7F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1348AB1-6D5B-0CEF-9FEB-979925841271}"/>
              </a:ext>
            </a:extLst>
          </p:cNvPr>
          <p:cNvGrpSpPr/>
          <p:nvPr/>
        </p:nvGrpSpPr>
        <p:grpSpPr>
          <a:xfrm>
            <a:off x="3024858" y="5493321"/>
            <a:ext cx="1080000" cy="1080000"/>
            <a:chOff x="4191435" y="1681136"/>
            <a:chExt cx="1080000" cy="108000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C7B3F0F-D80C-3115-7AED-820C54DA821C}"/>
                </a:ext>
              </a:extLst>
            </p:cNvPr>
            <p:cNvSpPr/>
            <p:nvPr/>
          </p:nvSpPr>
          <p:spPr>
            <a:xfrm>
              <a:off x="4191435" y="1681136"/>
              <a:ext cx="1080000" cy="108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5644AA-2866-1EC1-D4FD-93C808D9BDCB}"/>
                </a:ext>
              </a:extLst>
            </p:cNvPr>
            <p:cNvSpPr txBox="1"/>
            <p:nvPr/>
          </p:nvSpPr>
          <p:spPr>
            <a:xfrm>
              <a:off x="4275765" y="1878582"/>
              <a:ext cx="86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Acceseditionsscript Normal" panose="00000500000000000000" pitchFamily="50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01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1789</Words>
  <Application>Microsoft Office PowerPoint</Application>
  <PresentationFormat>Grand écran</PresentationFormat>
  <Paragraphs>763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41</cp:revision>
  <dcterms:created xsi:type="dcterms:W3CDTF">2022-07-11T15:14:06Z</dcterms:created>
  <dcterms:modified xsi:type="dcterms:W3CDTF">2023-04-26T16:50:58Z</dcterms:modified>
</cp:coreProperties>
</file>