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456" r:id="rId5"/>
    <p:sldId id="457" r:id="rId6"/>
    <p:sldId id="263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264" r:id="rId17"/>
    <p:sldId id="452" r:id="rId18"/>
    <p:sldId id="467" r:id="rId19"/>
    <p:sldId id="468" r:id="rId20"/>
    <p:sldId id="469" r:id="rId21"/>
    <p:sldId id="470" r:id="rId22"/>
    <p:sldId id="265" r:id="rId23"/>
    <p:sldId id="295" r:id="rId24"/>
    <p:sldId id="296" r:id="rId25"/>
    <p:sldId id="258" r:id="rId26"/>
    <p:sldId id="297" r:id="rId27"/>
    <p:sldId id="455" r:id="rId28"/>
    <p:sldId id="471" r:id="rId29"/>
    <p:sldId id="472" r:id="rId30"/>
    <p:sldId id="473" r:id="rId31"/>
    <p:sldId id="474" r:id="rId32"/>
    <p:sldId id="475" r:id="rId33"/>
    <p:sldId id="476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1 – Période 5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1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0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3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4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représenté par la collection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2133600"/>
            <a:ext cx="5630636" cy="42345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0F931E2-D3E1-7BF4-D29E-23F62D0D7B30}"/>
              </a:ext>
            </a:extLst>
          </p:cNvPr>
          <p:cNvGrpSpPr/>
          <p:nvPr/>
        </p:nvGrpSpPr>
        <p:grpSpPr>
          <a:xfrm>
            <a:off x="1861085" y="2561042"/>
            <a:ext cx="3775365" cy="3379657"/>
            <a:chOff x="2320347" y="7465861"/>
            <a:chExt cx="2183242" cy="213827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043A3D4-1427-C05A-A1C1-3CCA70CA72E0}"/>
                </a:ext>
              </a:extLst>
            </p:cNvPr>
            <p:cNvGrpSpPr/>
            <p:nvPr/>
          </p:nvGrpSpPr>
          <p:grpSpPr>
            <a:xfrm>
              <a:off x="2320347" y="7465861"/>
              <a:ext cx="2183242" cy="1087539"/>
              <a:chOff x="836712" y="5889032"/>
              <a:chExt cx="4330747" cy="2157276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4FAB5ED-9CBF-7BAC-C1B1-124B72442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4515A027-4B5C-1357-75A0-83DF1867C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9A79BC3-1925-568B-FA79-110AAB86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353" y="8812250"/>
              <a:ext cx="620431" cy="791887"/>
            </a:xfrm>
            <a:prstGeom prst="rect">
              <a:avLst/>
            </a:prstGeom>
          </p:spPr>
        </p:pic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  <a:endParaRPr lang="fr-FR" sz="15000" dirty="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représenté par la collection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2133600"/>
            <a:ext cx="5630636" cy="42345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F9582DF-9DA9-0E11-16A9-6C1B9BEF63E0}"/>
              </a:ext>
            </a:extLst>
          </p:cNvPr>
          <p:cNvGrpSpPr/>
          <p:nvPr/>
        </p:nvGrpSpPr>
        <p:grpSpPr>
          <a:xfrm>
            <a:off x="1917586" y="2450871"/>
            <a:ext cx="3662363" cy="3717114"/>
            <a:chOff x="116632" y="7561978"/>
            <a:chExt cx="1927995" cy="212685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91E7DB0-0A5C-405F-FAC3-98130E8CD910}"/>
                </a:ext>
              </a:extLst>
            </p:cNvPr>
            <p:cNvGrpSpPr/>
            <p:nvPr/>
          </p:nvGrpSpPr>
          <p:grpSpPr>
            <a:xfrm>
              <a:off x="116632" y="7561978"/>
              <a:ext cx="1927995" cy="919412"/>
              <a:chOff x="9320564" y="2384838"/>
              <a:chExt cx="1927995" cy="919412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F5B057D0-2F02-B524-7CE5-8A8313326C22}"/>
                  </a:ext>
                </a:extLst>
              </p:cNvPr>
              <p:cNvGrpSpPr/>
              <p:nvPr/>
            </p:nvGrpSpPr>
            <p:grpSpPr>
              <a:xfrm>
                <a:off x="9320564" y="2384839"/>
                <a:ext cx="919411" cy="919411"/>
                <a:chOff x="7893496" y="6239488"/>
                <a:chExt cx="919411" cy="919411"/>
              </a:xfrm>
            </p:grpSpPr>
            <p:sp>
              <p:nvSpPr>
                <p:cNvPr id="36" name="Rectangle à coins arrondis 231">
                  <a:extLst>
                    <a:ext uri="{FF2B5EF4-FFF2-40B4-BE49-F238E27FC236}">
                      <a16:creationId xmlns:a16="http://schemas.microsoft.com/office/drawing/2014/main" id="{D4B43331-90D7-A083-D624-8DB0CD71F785}"/>
                    </a:ext>
                  </a:extLst>
                </p:cNvPr>
                <p:cNvSpPr/>
                <p:nvPr/>
              </p:nvSpPr>
              <p:spPr>
                <a:xfrm>
                  <a:off x="7893496" y="6239488"/>
                  <a:ext cx="919411" cy="91941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ED38F16A-E6D2-9641-1385-6A01811B3F71}"/>
                    </a:ext>
                  </a:extLst>
                </p:cNvPr>
                <p:cNvSpPr/>
                <p:nvPr/>
              </p:nvSpPr>
              <p:spPr>
                <a:xfrm>
                  <a:off x="7957683" y="6308878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A2D9155F-2D50-FF12-A5C1-8CA80BA68E66}"/>
                    </a:ext>
                  </a:extLst>
                </p:cNvPr>
                <p:cNvSpPr/>
                <p:nvPr/>
              </p:nvSpPr>
              <p:spPr>
                <a:xfrm>
                  <a:off x="8533778" y="6308731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23BD6694-7EAA-45B5-FE26-61DC03A98BEA}"/>
                    </a:ext>
                  </a:extLst>
                </p:cNvPr>
                <p:cNvSpPr/>
                <p:nvPr/>
              </p:nvSpPr>
              <p:spPr>
                <a:xfrm>
                  <a:off x="7962886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56F02C4B-DB39-2943-8356-DF87F91A142A}"/>
                    </a:ext>
                  </a:extLst>
                </p:cNvPr>
                <p:cNvSpPr/>
                <p:nvPr/>
              </p:nvSpPr>
              <p:spPr>
                <a:xfrm>
                  <a:off x="8533778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94614F06-3972-D73D-DCFE-6B61E260071B}"/>
                    </a:ext>
                  </a:extLst>
                </p:cNvPr>
                <p:cNvSpPr/>
                <p:nvPr/>
              </p:nvSpPr>
              <p:spPr>
                <a:xfrm>
                  <a:off x="8240444" y="6586436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692FE367-D37A-63D5-FAA1-C28A014CDC13}"/>
                  </a:ext>
                </a:extLst>
              </p:cNvPr>
              <p:cNvGrpSpPr/>
              <p:nvPr/>
            </p:nvGrpSpPr>
            <p:grpSpPr>
              <a:xfrm>
                <a:off x="10329148" y="2384838"/>
                <a:ext cx="919411" cy="919411"/>
                <a:chOff x="7893496" y="6239488"/>
                <a:chExt cx="919411" cy="919411"/>
              </a:xfrm>
            </p:grpSpPr>
            <p:sp>
              <p:nvSpPr>
                <p:cNvPr id="30" name="Rectangle à coins arrondis 225">
                  <a:extLst>
                    <a:ext uri="{FF2B5EF4-FFF2-40B4-BE49-F238E27FC236}">
                      <a16:creationId xmlns:a16="http://schemas.microsoft.com/office/drawing/2014/main" id="{11826D19-FF1D-03B7-BB42-7B25992B6F6D}"/>
                    </a:ext>
                  </a:extLst>
                </p:cNvPr>
                <p:cNvSpPr/>
                <p:nvPr/>
              </p:nvSpPr>
              <p:spPr>
                <a:xfrm>
                  <a:off x="7893496" y="6239488"/>
                  <a:ext cx="919411" cy="91941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0D307459-8518-03BD-CA8B-F805938FF164}"/>
                    </a:ext>
                  </a:extLst>
                </p:cNvPr>
                <p:cNvSpPr/>
                <p:nvPr/>
              </p:nvSpPr>
              <p:spPr>
                <a:xfrm>
                  <a:off x="7957683" y="6308878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563D57CF-3F5E-B89E-056D-2AC8863651E2}"/>
                    </a:ext>
                  </a:extLst>
                </p:cNvPr>
                <p:cNvSpPr/>
                <p:nvPr/>
              </p:nvSpPr>
              <p:spPr>
                <a:xfrm>
                  <a:off x="8533778" y="6308731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5D149596-8A95-682F-1DA2-C11ECE2D9940}"/>
                    </a:ext>
                  </a:extLst>
                </p:cNvPr>
                <p:cNvSpPr/>
                <p:nvPr/>
              </p:nvSpPr>
              <p:spPr>
                <a:xfrm>
                  <a:off x="7962886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4F29BA09-2B88-5F87-6C5E-47037925504D}"/>
                    </a:ext>
                  </a:extLst>
                </p:cNvPr>
                <p:cNvSpPr/>
                <p:nvPr/>
              </p:nvSpPr>
              <p:spPr>
                <a:xfrm>
                  <a:off x="8533778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F2B80E69-2EC5-5316-5AA6-CC7699CCA813}"/>
                    </a:ext>
                  </a:extLst>
                </p:cNvPr>
                <p:cNvSpPr/>
                <p:nvPr/>
              </p:nvSpPr>
              <p:spPr>
                <a:xfrm>
                  <a:off x="8240444" y="6586436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4A7488B-F4D7-F69C-BEC1-EEC311CFA576}"/>
                </a:ext>
              </a:extLst>
            </p:cNvPr>
            <p:cNvGrpSpPr/>
            <p:nvPr/>
          </p:nvGrpSpPr>
          <p:grpSpPr>
            <a:xfrm>
              <a:off x="117137" y="8769425"/>
              <a:ext cx="1912757" cy="919412"/>
              <a:chOff x="9539953" y="7125021"/>
              <a:chExt cx="1912757" cy="919412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118E0D6-0AFF-A598-2575-6EFA04017934}"/>
                  </a:ext>
                </a:extLst>
              </p:cNvPr>
              <p:cNvGrpSpPr/>
              <p:nvPr/>
            </p:nvGrpSpPr>
            <p:grpSpPr>
              <a:xfrm>
                <a:off x="9539953" y="7125022"/>
                <a:ext cx="919411" cy="919411"/>
                <a:chOff x="7893496" y="6239488"/>
                <a:chExt cx="919411" cy="919411"/>
              </a:xfrm>
            </p:grpSpPr>
            <p:sp>
              <p:nvSpPr>
                <p:cNvPr id="22" name="Rectangle à coins arrondis 337">
                  <a:extLst>
                    <a:ext uri="{FF2B5EF4-FFF2-40B4-BE49-F238E27FC236}">
                      <a16:creationId xmlns:a16="http://schemas.microsoft.com/office/drawing/2014/main" id="{D2CDEAB2-A2DF-C6AD-F9FC-7EB02C667DA4}"/>
                    </a:ext>
                  </a:extLst>
                </p:cNvPr>
                <p:cNvSpPr/>
                <p:nvPr/>
              </p:nvSpPr>
              <p:spPr>
                <a:xfrm>
                  <a:off x="7893496" y="6239488"/>
                  <a:ext cx="919411" cy="919411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F4BB3BD3-582F-2F98-2425-78CA8590E71E}"/>
                    </a:ext>
                  </a:extLst>
                </p:cNvPr>
                <p:cNvSpPr/>
                <p:nvPr/>
              </p:nvSpPr>
              <p:spPr>
                <a:xfrm>
                  <a:off x="7957683" y="6308878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2226A053-33EF-9156-DC67-1D90C47B2C7E}"/>
                    </a:ext>
                  </a:extLst>
                </p:cNvPr>
                <p:cNvSpPr/>
                <p:nvPr/>
              </p:nvSpPr>
              <p:spPr>
                <a:xfrm>
                  <a:off x="8533778" y="6308731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27A8FDA3-5B97-78A8-B8F6-E9F8A5C37834}"/>
                    </a:ext>
                  </a:extLst>
                </p:cNvPr>
                <p:cNvSpPr/>
                <p:nvPr/>
              </p:nvSpPr>
              <p:spPr>
                <a:xfrm>
                  <a:off x="7962886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03ECA338-C674-41DB-3699-8A38C2F26007}"/>
                    </a:ext>
                  </a:extLst>
                </p:cNvPr>
                <p:cNvSpPr/>
                <p:nvPr/>
              </p:nvSpPr>
              <p:spPr>
                <a:xfrm>
                  <a:off x="8533778" y="6863994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CCE6EBD9-0542-46A2-CA54-DFA84BDBF257}"/>
                    </a:ext>
                  </a:extLst>
                </p:cNvPr>
                <p:cNvSpPr/>
                <p:nvPr/>
              </p:nvSpPr>
              <p:spPr>
                <a:xfrm>
                  <a:off x="8240444" y="6586436"/>
                  <a:ext cx="225516" cy="2255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50F73D9-5C94-54BB-1754-DD2F811CE049}"/>
                  </a:ext>
                </a:extLst>
              </p:cNvPr>
              <p:cNvGrpSpPr/>
              <p:nvPr/>
            </p:nvGrpSpPr>
            <p:grpSpPr>
              <a:xfrm>
                <a:off x="10533299" y="7125021"/>
                <a:ext cx="919411" cy="919411"/>
                <a:chOff x="-5499992" y="2144688"/>
                <a:chExt cx="3816424" cy="3816424"/>
              </a:xfrm>
            </p:grpSpPr>
            <p:sp>
              <p:nvSpPr>
                <p:cNvPr id="17" name="Rectangle à coins arrondis 333">
                  <a:extLst>
                    <a:ext uri="{FF2B5EF4-FFF2-40B4-BE49-F238E27FC236}">
                      <a16:creationId xmlns:a16="http://schemas.microsoft.com/office/drawing/2014/main" id="{CA85D493-3EF3-AB10-43A2-728E2EA9A241}"/>
                    </a:ext>
                  </a:extLst>
                </p:cNvPr>
                <p:cNvSpPr/>
                <p:nvPr/>
              </p:nvSpPr>
              <p:spPr>
                <a:xfrm>
                  <a:off x="-5499992" y="2144688"/>
                  <a:ext cx="3816424" cy="381642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82B72BBD-09BA-1C53-A0CC-E9B774D9061F}"/>
                    </a:ext>
                  </a:extLst>
                </p:cNvPr>
                <p:cNvSpPr/>
                <p:nvPr/>
              </p:nvSpPr>
              <p:spPr>
                <a:xfrm>
                  <a:off x="-4059832" y="3584848"/>
                  <a:ext cx="936104" cy="9361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45CE71D0-6AB8-D391-5370-4555F7E51431}"/>
                    </a:ext>
                  </a:extLst>
                </p:cNvPr>
                <p:cNvSpPr/>
                <p:nvPr/>
              </p:nvSpPr>
              <p:spPr>
                <a:xfrm>
                  <a:off x="-2842217" y="2432109"/>
                  <a:ext cx="936104" cy="9361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E70E4B2A-A17F-BE5C-7213-126A1CDAC32E}"/>
                    </a:ext>
                  </a:extLst>
                </p:cNvPr>
                <p:cNvSpPr/>
                <p:nvPr/>
              </p:nvSpPr>
              <p:spPr>
                <a:xfrm>
                  <a:off x="-5211960" y="4736976"/>
                  <a:ext cx="936104" cy="9361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1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représenté par la collection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833607" y="2133598"/>
            <a:ext cx="5630636" cy="42345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F350BE-B6D2-E435-DAB9-39B0456E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36" y="2567489"/>
            <a:ext cx="1336802" cy="336676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A8DA2DE-16D1-8BC2-9DDA-06C0D2B7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893" y="4584956"/>
            <a:ext cx="1336803" cy="13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représenté par la collection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833607" y="2133598"/>
            <a:ext cx="5630636" cy="42345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80F57A-0290-A956-E3F5-269BDE0DF076}"/>
              </a:ext>
            </a:extLst>
          </p:cNvPr>
          <p:cNvGrpSpPr/>
          <p:nvPr/>
        </p:nvGrpSpPr>
        <p:grpSpPr>
          <a:xfrm>
            <a:off x="1651965" y="2340235"/>
            <a:ext cx="3993919" cy="3821268"/>
            <a:chOff x="-9748" y="5016374"/>
            <a:chExt cx="2246995" cy="232098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8915FF5-BDA2-510C-7934-AFAEE564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2" y="5475805"/>
              <a:ext cx="483506" cy="37090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1DD33DE-5653-E839-8206-135502B2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6" y="5869957"/>
              <a:ext cx="483506" cy="37090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23636EC-00C4-3FE6-4DF9-A91242F3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5" y="5016374"/>
              <a:ext cx="483506" cy="37090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86CDB02-E53D-21D9-EC6A-E8595BC48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10" y="5991042"/>
              <a:ext cx="483506" cy="37090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35C85DB-05B5-51F7-A2DF-EA227CBA2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91" y="5510629"/>
              <a:ext cx="483506" cy="37090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FC27137-4575-BEE0-643C-E1F78247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" y="6860673"/>
              <a:ext cx="483506" cy="37090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E618F25-CD0A-B4D4-4667-19D60AA8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53" y="6966446"/>
              <a:ext cx="483506" cy="37090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E774FDB-D3BF-99E1-9A32-03068756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04" y="6882521"/>
              <a:ext cx="483506" cy="370908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B854D47-BE7A-BAF8-B781-5618EAE7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48" y="6330448"/>
              <a:ext cx="483506" cy="370908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B28601C-F956-5006-7EF2-1C37F3AA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78" y="6361951"/>
              <a:ext cx="483506" cy="370908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9157EA8-AB25-2277-E23F-85D30582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19" y="6430800"/>
              <a:ext cx="483506" cy="370908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B0F5F29-457A-D6DE-1F71-A81B3E9D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62" y="5906489"/>
              <a:ext cx="483506" cy="37090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31F2E36-9784-5328-E695-0EAFA82BA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1" y="5016546"/>
              <a:ext cx="483506" cy="37090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B1939481-8477-C597-9C8B-DE9E3404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268" y="6330448"/>
              <a:ext cx="483506" cy="370908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E1762CA-5DC5-1215-A1B7-6BE23EB2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741" y="5387284"/>
              <a:ext cx="483506" cy="370908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3BAC186-13E8-E44C-E687-DEA861AF6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92" y="5016375"/>
              <a:ext cx="483506" cy="370908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53E9E94-E8F9-063C-2142-18F2798C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911" y="6847056"/>
              <a:ext cx="483506" cy="370908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6D4A9B52-91AD-9342-6E85-ACC143FF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685" y="5881537"/>
              <a:ext cx="483506" cy="370908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93CF866-6531-CC9D-C4FB-88630BC8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53" y="5476837"/>
              <a:ext cx="483506" cy="37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4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représenté par la collection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833607" y="2133598"/>
            <a:ext cx="5630636" cy="42345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8BD5253-0981-C9CB-C165-4D72D05C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268" y="2651027"/>
            <a:ext cx="2885313" cy="31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8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0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563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TROIS,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5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8625" y="4309704"/>
            <a:ext cx="782353" cy="7498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0" y="1816924"/>
            <a:ext cx="758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Enfin, à CINQ, ils y arrivent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422" y="738186"/>
            <a:ext cx="2135456" cy="61439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34963ED8-1653-AB6F-5585-9C2874AB6F99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E3A61C65-FF0D-93E0-D74B-342CA958F58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E378642-ECD1-CF44-0938-8E66E98ED14F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5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368935" y="2634913"/>
            <a:ext cx="7454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Je découvre la nouvelle comptine du castor</a:t>
            </a:r>
          </a:p>
        </p:txBody>
      </p:sp>
    </p:spTree>
    <p:extLst>
      <p:ext uri="{BB962C8B-B14F-4D97-AF65-F5344CB8AC3E}">
        <p14:creationId xmlns:p14="http://schemas.microsoft.com/office/powerpoint/2010/main" val="9829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9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1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224594" y="1300622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la comptine numérique en allant le plus loin possible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à rebours à partir de 12</a:t>
            </a:r>
          </a:p>
        </p:txBody>
      </p:sp>
      <p:sp>
        <p:nvSpPr>
          <p:cNvPr id="4" name="Flèche : virage 3">
            <a:extLst>
              <a:ext uri="{FF2B5EF4-FFF2-40B4-BE49-F238E27FC236}">
                <a16:creationId xmlns:a16="http://schemas.microsoft.com/office/drawing/2014/main" id="{D43EBE07-778A-A676-B81F-4C135B509678}"/>
              </a:ext>
            </a:extLst>
          </p:cNvPr>
          <p:cNvSpPr/>
          <p:nvPr/>
        </p:nvSpPr>
        <p:spPr>
          <a:xfrm rot="10800000">
            <a:off x="1102345" y="4422016"/>
            <a:ext cx="9901159" cy="622443"/>
          </a:xfrm>
          <a:prstGeom prst="bentArrow">
            <a:avLst>
              <a:gd name="adj1" fmla="val 24032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EE0095-5E83-4CDB-BFC8-9D6EC8B386FB}"/>
              </a:ext>
            </a:extLst>
          </p:cNvPr>
          <p:cNvSpPr/>
          <p:nvPr/>
        </p:nvSpPr>
        <p:spPr>
          <a:xfrm>
            <a:off x="843706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501046-31F9-8076-1382-B18936A479EF}"/>
              </a:ext>
            </a:extLst>
          </p:cNvPr>
          <p:cNvSpPr/>
          <p:nvPr/>
        </p:nvSpPr>
        <p:spPr>
          <a:xfrm>
            <a:off x="1650156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C245BBB-93D0-CFFB-7340-010ABEDB87BB}"/>
              </a:ext>
            </a:extLst>
          </p:cNvPr>
          <p:cNvSpPr/>
          <p:nvPr/>
        </p:nvSpPr>
        <p:spPr>
          <a:xfrm>
            <a:off x="2456606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1DD130-2034-3C2D-3757-8418CCAFE469}"/>
              </a:ext>
            </a:extLst>
          </p:cNvPr>
          <p:cNvSpPr/>
          <p:nvPr/>
        </p:nvSpPr>
        <p:spPr>
          <a:xfrm>
            <a:off x="3263056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4E272E-C149-5A10-00D1-D2FBBE465439}"/>
              </a:ext>
            </a:extLst>
          </p:cNvPr>
          <p:cNvSpPr/>
          <p:nvPr/>
        </p:nvSpPr>
        <p:spPr>
          <a:xfrm>
            <a:off x="4080025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E2008D-A369-03B8-4580-088E6C95DBF5}"/>
              </a:ext>
            </a:extLst>
          </p:cNvPr>
          <p:cNvSpPr/>
          <p:nvPr/>
        </p:nvSpPr>
        <p:spPr>
          <a:xfrm>
            <a:off x="4886475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6ADA0B-0484-2316-F999-653531954AE2}"/>
              </a:ext>
            </a:extLst>
          </p:cNvPr>
          <p:cNvSpPr/>
          <p:nvPr/>
        </p:nvSpPr>
        <p:spPr>
          <a:xfrm>
            <a:off x="5692925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16C826-9FCA-4AF9-C1BD-FE82E6ACB5C0}"/>
              </a:ext>
            </a:extLst>
          </p:cNvPr>
          <p:cNvSpPr/>
          <p:nvPr/>
        </p:nvSpPr>
        <p:spPr>
          <a:xfrm>
            <a:off x="6499375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14667F1-8D2C-851B-9DA2-6EE603DEB8DB}"/>
              </a:ext>
            </a:extLst>
          </p:cNvPr>
          <p:cNvSpPr/>
          <p:nvPr/>
        </p:nvSpPr>
        <p:spPr>
          <a:xfrm>
            <a:off x="7302231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D2ABC0-259C-D4A1-EE03-39AF662FE125}"/>
              </a:ext>
            </a:extLst>
          </p:cNvPr>
          <p:cNvSpPr/>
          <p:nvPr/>
        </p:nvSpPr>
        <p:spPr>
          <a:xfrm>
            <a:off x="8108681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3BB0934-CE2A-8386-58E4-C44F799C6028}"/>
              </a:ext>
            </a:extLst>
          </p:cNvPr>
          <p:cNvSpPr/>
          <p:nvPr/>
        </p:nvSpPr>
        <p:spPr>
          <a:xfrm>
            <a:off x="8915131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FACA2D6-6DE1-E092-136A-E045EEF2D1A9}"/>
              </a:ext>
            </a:extLst>
          </p:cNvPr>
          <p:cNvSpPr/>
          <p:nvPr/>
        </p:nvSpPr>
        <p:spPr>
          <a:xfrm>
            <a:off x="9721581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B34A70E-5955-3CF6-D6CD-74E189716C7F}"/>
              </a:ext>
            </a:extLst>
          </p:cNvPr>
          <p:cNvSpPr/>
          <p:nvPr/>
        </p:nvSpPr>
        <p:spPr>
          <a:xfrm>
            <a:off x="10538550" y="356690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0331EE9-D1DE-C201-8B66-7B0F00491F5D}"/>
              </a:ext>
            </a:extLst>
          </p:cNvPr>
          <p:cNvSpPr txBox="1"/>
          <p:nvPr/>
        </p:nvSpPr>
        <p:spPr>
          <a:xfrm>
            <a:off x="1695028" y="3465244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B2D70C-7968-A540-DD82-30BA47F2D275}"/>
              </a:ext>
            </a:extLst>
          </p:cNvPr>
          <p:cNvSpPr txBox="1"/>
          <p:nvPr/>
        </p:nvSpPr>
        <p:spPr>
          <a:xfrm>
            <a:off x="903028" y="3465244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19869F3-35F7-2313-F251-132444D17434}"/>
              </a:ext>
            </a:extLst>
          </p:cNvPr>
          <p:cNvSpPr txBox="1"/>
          <p:nvPr/>
        </p:nvSpPr>
        <p:spPr>
          <a:xfrm>
            <a:off x="2531900" y="3465244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F0010C2-500E-3284-DC45-63752EE7B8A8}"/>
              </a:ext>
            </a:extLst>
          </p:cNvPr>
          <p:cNvSpPr txBox="1"/>
          <p:nvPr/>
        </p:nvSpPr>
        <p:spPr>
          <a:xfrm>
            <a:off x="3323900" y="3429848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61C503-8A7F-1A48-336E-2906BE71FFDB}"/>
              </a:ext>
            </a:extLst>
          </p:cNvPr>
          <p:cNvSpPr txBox="1"/>
          <p:nvPr/>
        </p:nvSpPr>
        <p:spPr>
          <a:xfrm>
            <a:off x="4175250" y="3465244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5452AF-D77D-661B-8947-DD139DF6003C}"/>
              </a:ext>
            </a:extLst>
          </p:cNvPr>
          <p:cNvSpPr txBox="1"/>
          <p:nvPr/>
        </p:nvSpPr>
        <p:spPr>
          <a:xfrm>
            <a:off x="4967250" y="3429848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CDF2449-AAE0-28D8-F95D-F705D4783D25}"/>
              </a:ext>
            </a:extLst>
          </p:cNvPr>
          <p:cNvSpPr txBox="1"/>
          <p:nvPr/>
        </p:nvSpPr>
        <p:spPr>
          <a:xfrm>
            <a:off x="5773362" y="3429848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9B6EFB2-79D5-C734-895E-BEB1B316B786}"/>
              </a:ext>
            </a:extLst>
          </p:cNvPr>
          <p:cNvSpPr txBox="1"/>
          <p:nvPr/>
        </p:nvSpPr>
        <p:spPr>
          <a:xfrm>
            <a:off x="6579474" y="3429000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11AAE44-53BD-B549-5283-74772C104505}"/>
              </a:ext>
            </a:extLst>
          </p:cNvPr>
          <p:cNvSpPr txBox="1"/>
          <p:nvPr/>
        </p:nvSpPr>
        <p:spPr>
          <a:xfrm>
            <a:off x="7360362" y="3429000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065678F-33A8-9D38-6FA0-D99CBE1FF98F}"/>
              </a:ext>
            </a:extLst>
          </p:cNvPr>
          <p:cNvSpPr txBox="1"/>
          <p:nvPr/>
        </p:nvSpPr>
        <p:spPr>
          <a:xfrm>
            <a:off x="8205432" y="3464396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A92164F-099E-8191-C5FC-3E1DC53E405E}"/>
              </a:ext>
            </a:extLst>
          </p:cNvPr>
          <p:cNvSpPr txBox="1"/>
          <p:nvPr/>
        </p:nvSpPr>
        <p:spPr>
          <a:xfrm>
            <a:off x="8776452" y="3463290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8FE5A9C-FEA9-E90C-D3F2-5F98CB0BF25E}"/>
              </a:ext>
            </a:extLst>
          </p:cNvPr>
          <p:cNvSpPr txBox="1"/>
          <p:nvPr/>
        </p:nvSpPr>
        <p:spPr>
          <a:xfrm>
            <a:off x="9609017" y="3463290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27E03DF-BD76-B0E1-9B90-2656DF02F548}"/>
              </a:ext>
            </a:extLst>
          </p:cNvPr>
          <p:cNvSpPr txBox="1"/>
          <p:nvPr/>
        </p:nvSpPr>
        <p:spPr>
          <a:xfrm>
            <a:off x="10391256" y="3463290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049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502</Words>
  <Application>Microsoft Office PowerPoint</Application>
  <PresentationFormat>Grand écran</PresentationFormat>
  <Paragraphs>159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37</cp:revision>
  <dcterms:created xsi:type="dcterms:W3CDTF">2022-07-11T15:14:06Z</dcterms:created>
  <dcterms:modified xsi:type="dcterms:W3CDTF">2023-04-24T08:44:31Z</dcterms:modified>
</cp:coreProperties>
</file>