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4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FF7DD-20FC-47B5-834A-73BEAB5A5C81}" type="datetimeFigureOut">
              <a:rPr lang="it-IT" smtClean="0"/>
              <a:pPr/>
              <a:t>07/05/2023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0B9F-3F2F-44F3-A133-C1F0BFF2EB3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ebp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D3B2F952-8E1E-8B65-19DE-C1AD8CA5F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837876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MARISA BELLISARIO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0B49ED-728A-A8C6-50AE-1320CE3A5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5" y="2576307"/>
            <a:ext cx="1834477" cy="125516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A1371B1-3907-F257-766F-FB8007F6C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82" y="2591460"/>
            <a:ext cx="1434838" cy="12248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978441C-3AE7-4168-6533-92724D5B6B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0" y="2576307"/>
            <a:ext cx="1959779" cy="122486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D6C2FD1-81FF-04A4-4404-30F6D162EF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60" y="2576307"/>
            <a:ext cx="2201065" cy="125516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B4B8C30-D8E6-AB1F-CE2C-1BD242F1DD76}"/>
              </a:ext>
            </a:extLst>
          </p:cNvPr>
          <p:cNvSpPr txBox="1"/>
          <p:nvPr/>
        </p:nvSpPr>
        <p:spPr>
          <a:xfrm>
            <a:off x="0" y="421398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chemeClr val="accent2">
                    <a:lumMod val="75000"/>
                  </a:schemeClr>
                </a:solidFill>
              </a:rPr>
              <a:t>La donna coi "baffi 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912B5EA-F2C7-713B-B3B7-E2277F806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48A5C3DC-5FDB-AF3B-309B-F718881C7C6F}"/>
              </a:ext>
            </a:extLst>
          </p:cNvPr>
          <p:cNvSpPr txBox="1">
            <a:spLocks/>
          </p:cNvSpPr>
          <p:nvPr/>
        </p:nvSpPr>
        <p:spPr>
          <a:xfrm>
            <a:off x="3116017" y="2707438"/>
            <a:ext cx="5881646" cy="41520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400" dirty="0"/>
              <a:t>Nel 1972 torna in Olivetti, alla sede di Ivrea, con la carica di direttrice della pianificazione strategica. Nel 1979 Carlo De Benedetti la invia negli Stati Uniti a guidare l’OCA – Olivetti Corporation America – con la missione di rilanciare le vendite delle macchine per ufficio nel difficile mercato americano. “La Bellisario” è ormai uno dei dirigenti italiani più noti. Nel 1980 vince un referendum dei lettori della rivista «Capital», chiamati a scegliere “il manager italiano più duro”.</a:t>
            </a:r>
          </a:p>
          <a:p>
            <a:pPr marL="0" indent="0" algn="just">
              <a:buNone/>
            </a:pPr>
            <a:r>
              <a:rPr lang="it-IT" sz="1400" dirty="0"/>
              <a:t>Nel 1981 Marisa Bellisario diventa l’amministratore delegato di Italtel, all’epoca un’azienda in grande crisi che venne abbondantemente superata proprio con la gestione della Bellisario. </a:t>
            </a:r>
          </a:p>
          <a:p>
            <a:pPr marL="0" indent="0" algn="just">
              <a:buNone/>
            </a:pPr>
            <a:r>
              <a:rPr lang="it-IT" sz="1400" dirty="0"/>
              <a:t>La fama di Marisa Bellisario è ormai vastissima. «Fortune», «Business Week» e altre celebri riviste internazionali chiedono di intervistarla. I più popolari presentatori televisivi italiani la invitano nei loro programmi. Fu soprannominata ironicamente " la signora con i baffi". </a:t>
            </a:r>
          </a:p>
          <a:p>
            <a:pPr marL="0" indent="0" algn="just">
              <a:buNone/>
            </a:pPr>
            <a:r>
              <a:rPr lang="it-IT" sz="1400" dirty="0"/>
              <a:t>Nel 1983 viene nominata “Donna dell'anno” dalla rivista Time.</a:t>
            </a:r>
          </a:p>
          <a:p>
            <a:pPr marL="0" indent="0" algn="just">
              <a:buNone/>
            </a:pPr>
            <a:r>
              <a:rPr lang="it-IT" sz="1400" dirty="0"/>
              <a:t>Muore il 4 agosto del 1988 per un tumore alle ossa</a:t>
            </a:r>
            <a:r>
              <a:rPr lang="it-IT" sz="1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A5104-AAAC-6C41-EC48-91D611C9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66" y="2852936"/>
            <a:ext cx="275785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9AC3B4-2E8F-3EDE-7AEC-499A7DF31A26}"/>
              </a:ext>
            </a:extLst>
          </p:cNvPr>
          <p:cNvSpPr txBox="1"/>
          <p:nvPr/>
        </p:nvSpPr>
        <p:spPr>
          <a:xfrm>
            <a:off x="168661" y="462151"/>
            <a:ext cx="8807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sz="1400" b="1" dirty="0"/>
              <a:t>Marisa Bellisario </a:t>
            </a:r>
            <a:r>
              <a:rPr lang="it-IT" sz="1400" b="1" dirty="0" err="1"/>
              <a:t>é</a:t>
            </a:r>
            <a:r>
              <a:rPr lang="it-IT" sz="1400" b="1" dirty="0"/>
              <a:t> stata una delle più apprezzate dirigenti d'azienda italiana. </a:t>
            </a:r>
          </a:p>
          <a:p>
            <a:pPr marL="0" indent="0" algn="just">
              <a:buNone/>
            </a:pPr>
            <a:endParaRPr lang="it-IT" sz="1400" dirty="0"/>
          </a:p>
          <a:p>
            <a:pPr marL="0" indent="0" algn="just">
              <a:buNone/>
            </a:pPr>
            <a:r>
              <a:rPr lang="it-IT" sz="1400" dirty="0"/>
              <a:t>Laureatasi all'Università di Torino in Economia e Commercio, nel 1959 avvia la sua carriera nella divisione elettronica dell’Olivetti, muovendo così i primi passi nel mondo manageriale. </a:t>
            </a:r>
          </a:p>
          <a:p>
            <a:pPr marL="0" indent="0" algn="just">
              <a:buNone/>
            </a:pPr>
            <a:r>
              <a:rPr lang="it-IT" sz="1400" dirty="0"/>
              <a:t>Quando nel 1964 la Olivetti cede la divisione elettronica alla General Electric, Marisa Bellisario entra nella conglomerata americana, dove contribuisce a sviluppare il computer GE 115, derivato dall’Olivetti Elea 4001, il primo elaboratore elettronico italiano. </a:t>
            </a:r>
          </a:p>
          <a:p>
            <a:pPr algn="just"/>
            <a:endParaRPr lang="it-IT" sz="1400" dirty="0"/>
          </a:p>
          <a:p>
            <a:pPr marL="0" indent="0" algn="just">
              <a:buNone/>
            </a:pPr>
            <a:r>
              <a:rPr lang="it-IT" sz="1400" dirty="0"/>
              <a:t>Alle riunioni americane della General Electric, dove è in genere l’unica donna in sala, gli oratori si abituano ad esordire con un </a:t>
            </a:r>
            <a:r>
              <a:rPr lang="it-IT" sz="1400" b="1" dirty="0"/>
              <a:t>“Marisa and gentlemen”.</a:t>
            </a:r>
          </a:p>
        </p:txBody>
      </p:sp>
    </p:spTree>
    <p:extLst>
      <p:ext uri="{BB962C8B-B14F-4D97-AF65-F5344CB8AC3E}">
        <p14:creationId xmlns:p14="http://schemas.microsoft.com/office/powerpoint/2010/main" val="299325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CE03CE5-A881-5165-7FE1-F415F8C35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998" y="399518"/>
            <a:ext cx="9112004" cy="1255137"/>
          </a:xfrm>
        </p:spPr>
        <p:txBody>
          <a:bodyPr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0" y="1656841"/>
            <a:ext cx="4540005" cy="3544316"/>
          </a:xfrm>
        </p:spPr>
        <p:txBody>
          <a:bodyPr>
            <a:normAutofit fontScale="25000" lnSpcReduction="20000"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sz="5600" dirty="0">
                <a:solidFill>
                  <a:schemeClr val="tx1"/>
                </a:solidFill>
              </a:rPr>
              <a:t>Il </a:t>
            </a:r>
            <a:r>
              <a:rPr lang="it-IT" sz="5600" dirty="0" err="1">
                <a:solidFill>
                  <a:schemeClr val="tx1"/>
                </a:solidFill>
              </a:rPr>
              <a:t>coding</a:t>
            </a:r>
            <a:r>
              <a:rPr lang="it-IT" sz="5600" dirty="0">
                <a:solidFill>
                  <a:schemeClr val="tx1"/>
                </a:solidFill>
              </a:rPr>
              <a:t> ha come base il pensiero computazionale, cioè tutti quei processi mentali che mirano a «la risoluzione di problemi, la progettazione di sistemi, la comprensione del comportamento umano attraverso i concetti tipici solitamente attribuibili al campo della scienza dei computer”.</a:t>
            </a:r>
          </a:p>
          <a:p>
            <a:pPr algn="just"/>
            <a:r>
              <a:rPr lang="it-IT" sz="5600" dirty="0">
                <a:solidFill>
                  <a:schemeClr val="tx1"/>
                </a:solidFill>
              </a:rPr>
              <a:t>Ada </a:t>
            </a:r>
            <a:r>
              <a:rPr lang="it-IT" sz="5600" dirty="0" err="1">
                <a:solidFill>
                  <a:schemeClr val="tx1"/>
                </a:solidFill>
              </a:rPr>
              <a:t>Lovelace</a:t>
            </a:r>
            <a:r>
              <a:rPr lang="it-IT" sz="5600" dirty="0">
                <a:solidFill>
                  <a:schemeClr val="tx1"/>
                </a:solidFill>
              </a:rPr>
              <a:t>, matematica britannica, è considerata la prima donna programmatrice della storia: nel 1843, durante la sua collaborazione con Charles </a:t>
            </a:r>
            <a:r>
              <a:rPr lang="it-IT" sz="5600" dirty="0" err="1">
                <a:solidFill>
                  <a:schemeClr val="tx1"/>
                </a:solidFill>
              </a:rPr>
              <a:t>Babbage</a:t>
            </a:r>
            <a:r>
              <a:rPr lang="it-IT" sz="5600" dirty="0">
                <a:solidFill>
                  <a:schemeClr val="tx1"/>
                </a:solidFill>
              </a:rPr>
              <a:t>, lavorò sulla macchina analitica da lui ideata (un computer a vapore, mai realizzato) ed elaborò un algoritmo capace di computare automaticamente i numeri di </a:t>
            </a:r>
            <a:r>
              <a:rPr lang="it-IT" sz="5600" dirty="0" err="1">
                <a:solidFill>
                  <a:schemeClr val="tx1"/>
                </a:solidFill>
              </a:rPr>
              <a:t>Bernoulli</a:t>
            </a:r>
            <a:r>
              <a:rPr lang="it-IT" sz="56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it-IT" sz="5600" dirty="0">
                <a:solidFill>
                  <a:schemeClr val="tx1"/>
                </a:solidFill>
              </a:rPr>
              <a:t>Un contributo rilevante nell'evoluzione della programmazione connessa alla pratica didattica/educativa arriva da Seymour </a:t>
            </a:r>
            <a:r>
              <a:rPr lang="it-IT" sz="5600" dirty="0" err="1">
                <a:solidFill>
                  <a:schemeClr val="tx1"/>
                </a:solidFill>
              </a:rPr>
              <a:t>Papert</a:t>
            </a:r>
            <a:r>
              <a:rPr lang="it-IT" sz="5600" dirty="0">
                <a:solidFill>
                  <a:schemeClr val="tx1"/>
                </a:solidFill>
              </a:rPr>
              <a:t>, matematico e pedagogista sudafricano, attento alla relazione tra computer e apprendimento. Nel 1967 ha ideato LOGO, un linguaggio di programmazione dedicato alla didattica per comprendere la geometria attraverso l'uso del computer.</a:t>
            </a:r>
            <a:endParaRPr lang="it-IT" sz="5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67FC56-3817-06BF-CD61-08F7B02A1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988840"/>
            <a:ext cx="4427984" cy="2953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0CA6A11-0DA7-6116-AB03-0E9D74913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39067"/>
            <a:ext cx="9144000" cy="981892"/>
          </a:xfrm>
        </p:spPr>
        <p:txBody>
          <a:bodyPr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MINECRAFT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109" y="1289308"/>
            <a:ext cx="6000792" cy="48794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dirty="0" err="1">
                <a:solidFill>
                  <a:schemeClr val="tx1"/>
                </a:solidFill>
              </a:rPr>
              <a:t>Minecraft</a:t>
            </a:r>
            <a:r>
              <a:rPr lang="it-IT" dirty="0">
                <a:solidFill>
                  <a:schemeClr val="tx1"/>
                </a:solidFill>
              </a:rPr>
              <a:t> è un gioco dove si scava (mine) e si costruisce (</a:t>
            </a:r>
            <a:r>
              <a:rPr lang="it-IT" dirty="0" err="1">
                <a:solidFill>
                  <a:schemeClr val="tx1"/>
                </a:solidFill>
              </a:rPr>
              <a:t>craft</a:t>
            </a:r>
            <a:r>
              <a:rPr lang="it-IT" dirty="0">
                <a:solidFill>
                  <a:schemeClr val="tx1"/>
                </a:solidFill>
              </a:rPr>
              <a:t>) con diversi tipi di blocchi 3D che rappresentano diversi materiali come terra, sabbia, pietra, legno, acqua e lava, all'interno di un grande mondo. Il gioco si basa sul raccogliere questi blocchi con diversi attrezzi e collocarli a proprio piacimento, costruendo ciò che si vuole. Quando un nuovo mondo viene creato, i giocatori hanno la possibilità di scegliere tra 5 modalità e 4 difficoltà, da "pacifica" a "difficile": maggiore è la difficoltà, maggiore sarà il danno che i giocatori subiranno dalle entità. 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dirty="0">
                <a:solidFill>
                  <a:schemeClr val="tx1"/>
                </a:solidFill>
              </a:rPr>
              <a:t>Il video gioco fu sviluppato dallo svedese Markus </a:t>
            </a:r>
            <a:r>
              <a:rPr lang="it-IT" dirty="0" err="1">
                <a:solidFill>
                  <a:schemeClr val="tx1"/>
                </a:solidFill>
              </a:rPr>
              <a:t>Persson</a:t>
            </a:r>
            <a:r>
              <a:rPr lang="it-IT" dirty="0">
                <a:solidFill>
                  <a:schemeClr val="tx1"/>
                </a:solidFill>
              </a:rPr>
              <a:t>, alias </a:t>
            </a:r>
            <a:r>
              <a:rPr lang="it-IT" dirty="0" err="1">
                <a:solidFill>
                  <a:schemeClr val="tx1"/>
                </a:solidFill>
              </a:rPr>
              <a:t>Notch</a:t>
            </a:r>
            <a:r>
              <a:rPr lang="it-IT" dirty="0">
                <a:solidFill>
                  <a:schemeClr val="tx1"/>
                </a:solidFill>
              </a:rPr>
              <a:t>, poi dall'azienda </a:t>
            </a:r>
            <a:r>
              <a:rPr lang="it-IT" dirty="0" err="1">
                <a:solidFill>
                  <a:schemeClr val="tx1"/>
                </a:solidFill>
              </a:rPr>
              <a:t>Mojang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Studios</a:t>
            </a:r>
            <a:r>
              <a:rPr lang="it-IT" dirty="0">
                <a:solidFill>
                  <a:schemeClr val="tx1"/>
                </a:solidFill>
              </a:rPr>
              <a:t>. Il mondo di gioco è un universo in </a:t>
            </a:r>
            <a:r>
              <a:rPr lang="it-IT" dirty="0" err="1">
                <a:solidFill>
                  <a:schemeClr val="tx1"/>
                </a:solidFill>
              </a:rPr>
              <a:t>voxel</a:t>
            </a:r>
            <a:r>
              <a:rPr lang="it-IT" dirty="0">
                <a:solidFill>
                  <a:schemeClr val="tx1"/>
                </a:solidFill>
              </a:rPr>
              <a:t> generato </a:t>
            </a:r>
            <a:r>
              <a:rPr lang="it-IT" dirty="0" err="1">
                <a:solidFill>
                  <a:schemeClr val="tx1"/>
                </a:solidFill>
              </a:rPr>
              <a:t>proceduralmente</a:t>
            </a:r>
            <a:r>
              <a:rPr lang="it-IT" dirty="0">
                <a:solidFill>
                  <a:schemeClr val="tx1"/>
                </a:solidFill>
              </a:rPr>
              <a:t>, che incorpora un sistema di creazione basato sull'estrazione e la trasformazione di risorse naturali, come minerali o fossili, nonché animali e vegetali.</a:t>
            </a:r>
          </a:p>
          <a:p>
            <a:endParaRPr lang="it-IT" dirty="0"/>
          </a:p>
          <a:p>
            <a:endParaRPr lang="it-IT" sz="25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628" y="2343151"/>
            <a:ext cx="2714644" cy="21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196</TotalTime>
  <Words>627</Words>
  <Application>Microsoft Office PowerPoint</Application>
  <PresentationFormat>Presentazione su schermo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MARISA BELLISARIO</vt:lpstr>
      <vt:lpstr>Presentazione standard di PowerPoint</vt:lpstr>
      <vt:lpstr>CODING</vt:lpstr>
      <vt:lpstr>MINECRAFT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rosa quacquarelli</cp:lastModifiedBy>
  <cp:revision>16</cp:revision>
  <dcterms:created xsi:type="dcterms:W3CDTF">2023-05-02T15:33:30Z</dcterms:created>
  <dcterms:modified xsi:type="dcterms:W3CDTF">2023-05-07T10:17:24Z</dcterms:modified>
</cp:coreProperties>
</file>