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layfair Displ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deae09a7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deae09a7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deae09a7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deae09a7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deae09a7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2deae09a7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deae09a7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deae09a7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deae09a7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2deae09a7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Mothering group’s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Emma, Ellen &amp; Milla 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600" y="2160925"/>
            <a:ext cx="1349475" cy="202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448" y="430151"/>
            <a:ext cx="2375152" cy="15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What are mothering group’s?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Mothering group’s are a group’s where new mother’s can get together and discuss things about motherhood.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/>
              <a:t>The mom’s can ask questions about things that they don’t understand, ask for advice on things they are new too or open up about hardships that they have had.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50" y="2688100"/>
            <a:ext cx="2566550" cy="225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What are the groups good for?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New mom’s can feel embarrassed asking questions about “normal” things regarding the baby’s well being. Mothering groups can be a safe place for every kind of questions.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/>
              <a:t>Mom’s that already have experience in having a child, can attend the mothering groups and give tip’s for the newer mothers.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Does the child benefit from </a:t>
            </a:r>
            <a:r>
              <a:rPr lang="fi"/>
              <a:t>these</a:t>
            </a:r>
            <a:r>
              <a:rPr lang="fi"/>
              <a:t> groups?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While the parent is talking with other parents. The children can play with each other, this way the child will develop it’s social skills.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During the group meetings, there is usually activities that help with bonding between the child and the mother.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Great examples are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mommy and me yoga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mommy and me storytime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mommy and me music class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599" y="2571750"/>
            <a:ext cx="2229000" cy="159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8075" y="2645375"/>
            <a:ext cx="2855925" cy="20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who organises mothering group’s?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In Finland there are many different organisations that provide mommy and me groups. For an example.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Mannerheimin Lastensuojelu Liitto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Helsinkis 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Different churches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/>
              <a:t>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125" y="1988100"/>
            <a:ext cx="3600350" cy="24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Sources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mll.fi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hel.fi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725" y="679150"/>
            <a:ext cx="3216876" cy="24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9775" y="843000"/>
            <a:ext cx="2593099" cy="17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8401" y="2673875"/>
            <a:ext cx="3500301" cy="232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