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Old Standard TT"/>
      <p:regular r:id="rId10"/>
      <p:bold r:id="rId11"/>
      <p: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ldStandardTT-bold.fntdata"/><Relationship Id="rId10" Type="http://schemas.openxmlformats.org/officeDocument/2006/relationships/font" Target="fonts/OldStandardTT-regular.fntdata"/><Relationship Id="rId12" Type="http://schemas.openxmlformats.org/officeDocument/2006/relationships/font" Target="fonts/OldStandardTT-italic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de79678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de79678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de79678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de79678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e79678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de79678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Baby Swimming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Lala ja Mimi 22A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0" y="2834125"/>
            <a:ext cx="2701743" cy="202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3600" y="200712"/>
            <a:ext cx="3156850" cy="17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9775" y="3205073"/>
            <a:ext cx="2371400" cy="1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What is baby swimming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?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-Babies can go into water from birth, but they can’t control their 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temperature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 like adults. That’s why it’s important to make sure they don’t get cold. It’s generally best to wait until the baby is around 2 months old.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-Swimming 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strengthens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 their hearts and body parts. Water is also relaxing for babies.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-Baby 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swimming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 is a hobby for the whole family. The main thing is not to teach baby swimming itself. Most important is getting friendly with water and diving.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Finnish baby 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swimming</a:t>
            </a: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 organizations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-THL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-FSL= Finnish Swimming Teaching and Lifesaving Federation.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-Finnish Swimming Federation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5" y="2571750"/>
            <a:ext cx="2476500" cy="24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5275" y="3032149"/>
            <a:ext cx="3625200" cy="20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6200" y="3032150"/>
            <a:ext cx="2193106" cy="20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Sources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3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-Pikkudelfiinit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-Suomen uimaopetus- ja pelastusliitto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latin typeface="Old Standard TT"/>
                <a:ea typeface="Old Standard TT"/>
                <a:cs typeface="Old Standard TT"/>
                <a:sym typeface="Old Standard TT"/>
              </a:rPr>
              <a:t>-THL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