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044A7-7999-D388-219F-230C4D00C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067052-D4BA-8F89-F833-85E594E18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B6AC1E-2F35-E966-800A-4CCA00CB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D7D82F-7C60-5916-9795-A1E88EBA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7C9E5C-AB85-8188-7233-F5E50395A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42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439501-97BD-9596-9AD3-00B257140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DFB17F-2F4B-2812-123F-9A4984111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878659-8C2E-C52B-98C6-DE9D43B6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3AC3D7-D57A-0720-D935-EE14C0EEE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E50083-320B-47BB-BF61-4BA478AF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20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2C7CC0-02E8-92C1-DCDD-4C46B894A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A9CC80-9A2C-B414-5EF7-900386792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B0A2AB-5B3D-B1C4-D800-AE58A7A8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BBC85D-2B3F-F1FB-7A91-0C83D9BF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CE87CA-762A-A07D-9427-5EA8C40E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26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6598C-AE6B-1A7E-A1D8-C344A823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9B0DC6-4A1F-A610-8A85-A9799AB93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B90774-71AE-35BC-C2E5-9F7FD475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71F95B-0543-305A-3041-C3730753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C8277C-09BE-85D0-B1E1-B70F0FE6D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4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D6B9D4-2638-F12A-E87B-E86FDF67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635C81-1753-0448-762A-1F0D94773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7C217D-2D5F-0FF2-3225-07E51A2B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8075D-04A1-02CD-9D3A-8AAA911F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A14CD-0D8A-6655-2E65-9BB000D2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06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19EC59-0075-CD03-3BCC-18146E4F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0C4DFC-9C60-EAD0-CF08-E333C10B2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0506CD-D01F-92F6-93C8-7B314140D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1D1CFF-65B8-BC93-36DA-E7A24B2A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06FC21-8B37-8D9C-F78B-9078D9631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B8D4AD-4413-F0E7-C54F-C396CF66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80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A1543-D434-1F52-3866-CF322765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4F4B0-BB92-D32B-5E6B-29057D2A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0B6B97-5050-1306-5359-7C75815BA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ED77E1-008C-FA83-F23F-8C1B4C77A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C09DAE-0FEA-2448-0324-CC244D3E4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3AB19A-F6BA-344C-C9E7-9EA2A1B3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DE1ADC-80F9-71AC-C83C-B33951D6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6110BF-2D0D-6C2B-BB90-4059488FD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77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66831-F8BA-E61F-F4F0-0605EE3B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9070E2-2993-981A-C0CF-0269647C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B584C7-BD87-2048-383D-B74649C9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6FAD50-0C21-10CB-0F65-8279403E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9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D3A32D9-41BE-573D-B842-F838697C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24E830-890A-6692-7549-E7B1CC06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307193-B5C6-887B-F95D-1B32ADB6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4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27075-723E-71D1-0C62-EF0FD6D7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86AC6B-8EB9-DADD-72F5-B83032878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FA657C-520B-A8C8-E279-253D92705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1D30B4-0363-31E7-1EE0-34E2B745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6C4A7A-81DA-2555-D2C0-CC6B0B9F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AC5589-D8E0-3C4D-C028-2D969658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06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B6D62-2F50-75FA-F30D-55B89DF5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B26A94-7927-1B16-022E-FB0229F78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43D0B4-76E7-9141-F89F-3F88BDFD8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98DDB1-910B-0D68-0C91-D5B582FC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78B533-5E3E-4859-353D-B4BBF8E8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E2ADF2-3180-B701-512C-21C3C703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58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24A413-72E5-4E42-2FA1-BF788F86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5B029B-896D-04E3-39B7-B782A8A9E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9729A7-56EB-07F1-CB20-E2AB9F4C3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B2093-C9AD-48E3-B6DF-66757D14352B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8770E-877B-75EA-0998-11F012E4A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3F747F-7650-3367-F169-E8871449C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FEB1B-2C23-47B7-8A73-C8313E9C14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6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7657"/>
            <a:ext cx="9144000" cy="5675086"/>
          </a:xfrm>
        </p:spPr>
        <p:txBody>
          <a:bodyPr>
            <a:normAutofit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 familiales et APL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Quotas migratoires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Déchéance de nationalité, droit du sol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Délit de séjour irrégulier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Regroupement familial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Caution pour les étudiants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5353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Promesse de réforme du dispositif début 2024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restriction de l’accès au titre de séjour pour « </a:t>
            </a: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étranger malade »</a:t>
            </a:r>
            <a:b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(accepté si pas de traitement dans le pays d’origine)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prise en charge de l’assurance maladie 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ressources jugées suffisantes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Déchéance de nationalité, droit du sol - Délit de séjour irrégulier - Regroupement familial 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8116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4057"/>
            <a:ext cx="9144000" cy="5268686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b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 familiales, Droit opposable au logement, APL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étrangers non européens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Délai de 5 ans pour ceux qui ne travaillent pas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mois pour les autres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(sauf étudiants, réfugiés)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6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R</a:t>
            </a:r>
            <a:r>
              <a:rPr lang="fr-FR" sz="16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égularisation des sans-papiers - Quotas migratoires - Déchéance de nationalité, droit du sol - Délit de séjour irrégulier - Regroupement familial – Caution pour les étudiants – </a:t>
            </a:r>
            <a:br>
              <a:rPr lang="fr-FR" sz="16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 </a:t>
            </a:r>
            <a:br>
              <a:rPr lang="fr-F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63987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145143"/>
            <a:ext cx="9158514" cy="7170057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</a:t>
            </a:r>
            <a:b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métiers en tension</a:t>
            </a:r>
            <a:b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Pouvoir discrétionnaire des préfets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résidé en France au moins 3 ans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travaillé 12 mois sur les derniers 24 mois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d’aval nécessaire de l’employeur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Quotas migratoires - Déchéance de nationalité, droit du sol - Délit de séjour irrégulier - Regroupement familial 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873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Quotas migratoires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Quotas fixés par le Parlement pour 3 ans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Débat parlementaire annuel sur l’immigration</a:t>
            </a:r>
            <a:b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Quotas migratoires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Déchéance de nationalité, droit du sol - Délit de séjour irrégulier - Regroupement familial 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8878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Déchéance de nationalité – Droit du sol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Déchéance pour les binationaux </a:t>
            </a: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condamnés pour homicide volontaire contre dépositaire de l’autorité publique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 de l’automaticité à la majorité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entre 16 et 18 ans</a:t>
            </a:r>
            <a:b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naturalisation en cas de condamnation pour crime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Déchéance de nationalité, droit du sol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Délit de séjour irrégulier - Regroupement familial 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7531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Délit de séjour irrégulier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Rétablissement de la peine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Amande 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Déchéance de nationalité, droit du sol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Délit de séjour irrégulier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Regroupement familial 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0435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egroupement familial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Durée de séjour du demandeur de 24 mois (au lieu de 18)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de « </a:t>
            </a:r>
            <a:r>
              <a:rPr lang="fr-FR" sz="2400" i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Ressources stables, régulières et suffisantes </a:t>
            </a: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minimal du conjoint 21 ans (au lieu de 18)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Déchéance de nationalité, droit du sol - Délit de séjour irrégulier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Regroupement familial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95904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sz="24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egroupement familial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Durée de séjour du demandeur de 24 mois (au lieu de 18)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de « </a:t>
            </a:r>
            <a:r>
              <a:rPr lang="fr-FR" sz="2400" i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Ressources stables, régulières et suffisantes </a:t>
            </a: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minimal du conjoint 21 ans (au lieu de 18)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Déchéance de nationalité, droit du sol - Délit de séjour irrégulier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Regroupement familial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Caution pour les étudiants 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9435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EA557-9975-C0CF-D2AB-FF8CB768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743" y="667657"/>
            <a:ext cx="9158514" cy="6691085"/>
          </a:xfrm>
        </p:spPr>
        <p:txBody>
          <a:bodyPr>
            <a:normAutofit fontScale="90000"/>
          </a:bodyPr>
          <a:lstStyle/>
          <a:p>
            <a:pPr marL="360000" lvl="0" indent="-342900"/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Caution pour les étudiants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Caution à déposer à la demande de titre de séjour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visant à couvrir des « </a:t>
            </a:r>
            <a:r>
              <a:rPr lang="fr-FR" sz="2400" i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frais d’éloignement </a:t>
            </a:r>
            <a: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Allocations</a:t>
            </a:r>
            <a:r>
              <a:rPr lang="fr-FR" sz="1800" kern="1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Régularisation des sans-papiers - Quotas migratoires - Déchéance de nationalité, droit du sol - Délit de séjour irrégulier - Regroupement familial - </a:t>
            </a:r>
            <a:r>
              <a:rPr lang="fr-FR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Caution pour les étudiants </a:t>
            </a: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b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médicale d’état</a:t>
            </a:r>
            <a:b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43487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819</Words>
  <Application>Microsoft Office PowerPoint</Application>
  <PresentationFormat>Grand écran</PresentationFormat>
  <Paragraphs>10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Abadi</vt:lpstr>
      <vt:lpstr>Arial</vt:lpstr>
      <vt:lpstr>Calibri</vt:lpstr>
      <vt:lpstr>Calibri Light</vt:lpstr>
      <vt:lpstr>Thème Office</vt:lpstr>
      <vt:lpstr> Allocations familiales et APL  Régularisation des sans-papiers  Quotas migratoires  Déchéance de nationalité, droit du sol  Délit de séjour irrégulier  Regroupement familial  Caution pour les étudiants  Aide médicale d’état  </vt:lpstr>
      <vt:lpstr> Allocations    Alloc familiales, Droit opposable au logement, APL  pour les étrangers non européens  Délai de 5 ans pour ceux qui ne travaillent pas 30 mois pour les autres  (sauf étudiants, réfugiés)   Allocations - Régularisation des sans-papiers - Quotas migratoires - Déchéance de nationalité, droit du sol - Délit de séjour irrégulier - Regroupement familial – Caution pour les étudiants –  Aide médicale d’état  </vt:lpstr>
      <vt:lpstr>    Régularisation des sans-papiers métiers en tension    Pouvoir discrétionnaire des préfets  avoir résidé en France au moins 3 ans avoir travaillé 12 mois sur les derniers 24 mois  plus d’aval nécessaire de l’employeur    Allocations - Régularisation des sans-papiers - Quotas migratoires - Déchéance de nationalité, droit du sol - Délit de séjour irrégulier - Regroupement familial - Caution pour les étudiants –  Aide médicale d’état    </vt:lpstr>
      <vt:lpstr>    Quotas migratoires   Quotas fixés par le Parlement pour 3 ans  Débat parlementaire annuel sur l’immigration      Allocations - Régularisation des sans-papiers - Quotas migratoires - Déchéance de nationalité, droit du sol - Délit de séjour irrégulier - Regroupement familial - Caution pour les étudiants –  Aide médicale d’état      </vt:lpstr>
      <vt:lpstr>    Déchéance de nationalité – Droit du sol   Déchéance pour les binationaux condamnés pour homicide volontaire contre dépositaire de l’autorité publique  Fin de l’automaticité à la majorité  Demande entre 16 et 18 ans  Pas de naturalisation en cas de condamnation pour crime   Allocations - Régularisation des sans-papiers - Quotas migratoires - Déchéance de nationalité, droit du sol - Délit de séjour irrégulier - Regroupement familial - Caution pour les étudiants –  Aide médicale d’état      </vt:lpstr>
      <vt:lpstr>    Délit de séjour irrégulier   Rétablissement de la peine  Amande        Allocations - Régularisation des sans-papiers - Quotas migratoires - Déchéance de nationalité, droit du sol - Délit de séjour irrégulier - Regroupement familial - Caution pour les étudiants –  Aide médicale d’état      </vt:lpstr>
      <vt:lpstr>    Regroupement familial   Durée de séjour du demandeur de 24 mois (au lieu de 18)  Nécessité de « Ressources stables, régulières et suffisantes »   Age minimal du conjoint 21 ans (au lieu de 18)     Allocations - Régularisation des sans-papiers - Quotas migratoires - Déchéance de nationalité, droit du sol - Délit de séjour irrégulier - Regroupement familial - Caution pour les étudiants –  Aide médicale d’état      </vt:lpstr>
      <vt:lpstr>    Regroupement familial   Durée de séjour du demandeur de 24 mois (au lieu de 18)  Nécessité de « Ressources stables, régulières et suffisantes »   Age minimal du conjoint 21 ans (au lieu de 18)     Allocations - Régularisation des sans-papiers - Quotas migratoires - Déchéance de nationalité, droit du sol - Délit de séjour irrégulier - Regroupement familial - Caution pour les étudiants –  Aide médicale d’état      </vt:lpstr>
      <vt:lpstr>    Caution pour les étudiants   Caution à déposer à la demande de titre de séjour  visant à couvrir des « frais d’éloignement »      Allocations - Régularisation des sans-papiers - Quotas migratoires - Déchéance de nationalité, droit du sol - Délit de séjour irrégulier - Regroupement familial - Caution pour les étudiants –  Aide médicale d’état      </vt:lpstr>
      <vt:lpstr>    Aide médicale d’état   Promesse de réforme du dispositif début 2024  restriction de l’accès au titre de séjour pour « étranger malade »  (accepté si pas de traitement dans le pays d’origine)  Pas de prise en charge de l’assurance maladie  si ressources jugées suffisantes    Allocations - Régularisation des sans-papiers - Quotas migratoires - Déchéance de nationalité, droit du sol - Délit de séjour irrégulier - Regroupement familial - Caution pour les étudiants –  Aide médicale d’état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Allocations familiales et APL  Régularisation des sans-papiers  Quotas migratoires  Déchéance de nationalité, droit du sol  Délit de séjour irrégulier  Regroupement familial  Aide médicale d’état</dc:title>
  <dc:creator>Jean-Christophe Delbende</dc:creator>
  <cp:lastModifiedBy>Jean-Christophe Delbende</cp:lastModifiedBy>
  <cp:revision>24</cp:revision>
  <dcterms:created xsi:type="dcterms:W3CDTF">2023-12-21T12:57:34Z</dcterms:created>
  <dcterms:modified xsi:type="dcterms:W3CDTF">2023-12-21T13:47:53Z</dcterms:modified>
</cp:coreProperties>
</file>