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éatrice" initials="BF" lastIdx="6" clrIdx="0">
    <p:extLst>
      <p:ext uri="{19B8F6BF-5375-455C-9EA6-DF929625EA0E}">
        <p15:presenceInfo xmlns:p15="http://schemas.microsoft.com/office/powerpoint/2012/main" userId="Béatri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681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2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4707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292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0113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170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635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31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56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8338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33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76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62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22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32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77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B034-DF2F-40FE-8837-1CA1B4E38AEF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07EACCC-CBC0-4E95-B149-D5C7C2337C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400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709745-C976-4108-A853-E93BA288B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716" y="3288394"/>
            <a:ext cx="11951843" cy="87716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200" b="1" dirty="0">
                <a:solidFill>
                  <a:srgbClr val="FF0000"/>
                </a:solidFill>
              </a:rPr>
              <a:t>«  Vieillir en milieu rural : santé, prévention, autonomie au plus prés de chez vous » </a:t>
            </a:r>
            <a:br>
              <a:rPr lang="fr-FR" sz="18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1800" b="1" dirty="0">
                <a:solidFill>
                  <a:srgbClr val="002060"/>
                </a:solidFill>
              </a:rPr>
              <a:t> Entourés de partenaires experts, </a:t>
            </a:r>
            <a:r>
              <a:rPr lang="fr-FR" sz="1800" dirty="0">
                <a:solidFill>
                  <a:srgbClr val="002060"/>
                </a:solidFill>
              </a:rPr>
              <a:t>l</a:t>
            </a:r>
            <a:r>
              <a:rPr lang="fr-FR" sz="2000" dirty="0">
                <a:solidFill>
                  <a:srgbClr val="002060"/>
                </a:solidFill>
              </a:rPr>
              <a:t>es professionnels du </a:t>
            </a:r>
            <a:r>
              <a:rPr lang="fr-FR" sz="2000" b="1" dirty="0">
                <a:solidFill>
                  <a:srgbClr val="002060"/>
                </a:solidFill>
              </a:rPr>
              <a:t>Service de Soins Infirmiers à Domicile d’Almayrac </a:t>
            </a:r>
            <a:br>
              <a:rPr lang="fr-FR" sz="2000" b="1" dirty="0">
                <a:solidFill>
                  <a:srgbClr val="002060"/>
                </a:solidFill>
              </a:rPr>
            </a:br>
            <a:r>
              <a:rPr lang="fr-FR" sz="2000" b="1" dirty="0">
                <a:solidFill>
                  <a:srgbClr val="002060"/>
                </a:solidFill>
              </a:rPr>
              <a:t>(SSIAD ASSOCIATION VIAUR CEROU) </a:t>
            </a:r>
            <a:r>
              <a:rPr lang="fr-FR" sz="1800" dirty="0">
                <a:solidFill>
                  <a:srgbClr val="002060"/>
                </a:solidFill>
              </a:rPr>
              <a:t>organise à:</a:t>
            </a:r>
            <a:br>
              <a:rPr lang="fr-FR" sz="1800" dirty="0"/>
            </a:br>
            <a:r>
              <a:rPr lang="fr-FR" sz="1800" dirty="0"/>
              <a:t>	</a:t>
            </a:r>
            <a:r>
              <a:rPr lang="fr-FR" sz="2700" b="1" dirty="0">
                <a:solidFill>
                  <a:srgbClr val="FF0000"/>
                </a:solidFill>
              </a:rPr>
              <a:t>ALMAYRAC</a:t>
            </a:r>
            <a:br>
              <a:rPr lang="fr-FR" sz="3600" b="1" dirty="0">
                <a:solidFill>
                  <a:srgbClr val="FF0000"/>
                </a:solidFill>
              </a:rPr>
            </a:br>
            <a:r>
              <a:rPr lang="fr-FR" sz="2700" b="1" dirty="0">
                <a:solidFill>
                  <a:srgbClr val="FF0000"/>
                </a:solidFill>
              </a:rPr>
              <a:t>     		Mardi 10 Octobre 2023 de 14h à 17h </a:t>
            </a:r>
            <a:br>
              <a:rPr lang="fr-FR" sz="18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1800" b="1" dirty="0">
                <a:solidFill>
                  <a:srgbClr val="00B050"/>
                </a:solidFill>
              </a:rPr>
              <a:t> </a:t>
            </a:r>
            <a:r>
              <a:rPr lang="fr-FR" sz="2700" b="1" dirty="0">
                <a:solidFill>
                  <a:srgbClr val="00B050"/>
                </a:solidFill>
              </a:rPr>
              <a:t>Un après-midi gratuit, informatif, récréatif et préventif autour du thème : </a:t>
            </a:r>
            <a:br>
              <a:rPr lang="fr-FR" sz="2700" b="1" dirty="0">
                <a:solidFill>
                  <a:srgbClr val="00B050"/>
                </a:solidFill>
              </a:rPr>
            </a:br>
            <a:r>
              <a:rPr lang="fr-FR" sz="2700" b="1" dirty="0">
                <a:solidFill>
                  <a:srgbClr val="00B050"/>
                </a:solidFill>
              </a:rPr>
              <a:t>« Lutte contre l’isolement… à la rencontre des Autres et à la découverte d’activités divertissantes »</a:t>
            </a:r>
            <a:br>
              <a:rPr lang="fr-FR" sz="2700" b="1" dirty="0">
                <a:solidFill>
                  <a:srgbClr val="00B050"/>
                </a:solidFill>
              </a:rPr>
            </a:br>
            <a:endParaRPr lang="fr-FR" sz="2700" dirty="0">
              <a:solidFill>
                <a:srgbClr val="00B05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AC780E-7700-4B24-822B-5652CA6FE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3382" y="4005561"/>
            <a:ext cx="8445364" cy="2130194"/>
          </a:xfrm>
        </p:spPr>
        <p:txBody>
          <a:bodyPr>
            <a:normAutofit fontScale="92500" lnSpcReduction="20000"/>
          </a:bodyPr>
          <a:lstStyle/>
          <a:p>
            <a:r>
              <a:rPr lang="fr-FR" sz="2300" b="1" u="sng" dirty="0">
                <a:solidFill>
                  <a:srgbClr val="002060"/>
                </a:solidFill>
              </a:rPr>
              <a:t>En pratique, dans une ambiance conviviale seront présents </a:t>
            </a:r>
            <a:r>
              <a:rPr lang="fr-FR" sz="2300" b="1" dirty="0">
                <a:solidFill>
                  <a:srgbClr val="002060"/>
                </a:solidFill>
              </a:rPr>
              <a:t>: </a:t>
            </a:r>
          </a:p>
          <a:p>
            <a:pPr marL="342900" indent="-342900"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Le « Duo Magie et chansons », </a:t>
            </a:r>
            <a:r>
              <a:rPr lang="fr-FR" b="1" dirty="0">
                <a:solidFill>
                  <a:srgbClr val="002060"/>
                </a:solidFill>
              </a:rPr>
              <a:t>1 infirmier libéral formé ICOPE, les professionnels du SSIAD  pour  vous faire vivre un moment agréable de prévention et d’information en Santé publique, autour de l’isolement social.</a:t>
            </a:r>
            <a:endParaRPr lang="fr-FR" sz="1600" b="1" dirty="0">
              <a:solidFill>
                <a:srgbClr val="002060"/>
              </a:solidFill>
            </a:endParaRPr>
          </a:p>
          <a:p>
            <a:r>
              <a:rPr lang="fr-FR" sz="1600" b="1" u="sng" dirty="0">
                <a:solidFill>
                  <a:srgbClr val="002060"/>
                </a:solidFill>
              </a:rPr>
              <a:t>ADRESSE :   </a:t>
            </a:r>
          </a:p>
          <a:p>
            <a:r>
              <a:rPr lang="fr-FR" sz="1600" b="1" dirty="0">
                <a:solidFill>
                  <a:srgbClr val="002060"/>
                </a:solidFill>
              </a:rPr>
              <a:t> 		</a:t>
            </a:r>
            <a:r>
              <a:rPr lang="fr-FR" sz="2200" b="1" dirty="0">
                <a:solidFill>
                  <a:srgbClr val="00B0F0"/>
                </a:solidFill>
              </a:rPr>
              <a:t>Salle des fêtes d’ALMAYRAC 30 route de la ROUCARIE à coté de la MAIRIE D’ALMAYRAC</a:t>
            </a:r>
            <a:endParaRPr lang="fr-FR" sz="2300" b="1" dirty="0">
              <a:solidFill>
                <a:srgbClr val="00B0F0"/>
              </a:solidFill>
            </a:endParaRPr>
          </a:p>
        </p:txBody>
      </p:sp>
      <p:pic>
        <p:nvPicPr>
          <p:cNvPr id="1026" name="Picture 2" descr="Aide-soignant- un vrai métier!">
            <a:extLst>
              <a:ext uri="{FF2B5EF4-FFF2-40B4-BE49-F238E27FC236}">
                <a16:creationId xmlns:a16="http://schemas.microsoft.com/office/drawing/2014/main" id="{A35312E1-30B5-4806-9E2E-0258ABA77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013" y="42133"/>
            <a:ext cx="2026500" cy="103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534787C-1D97-429E-828A-1D7B6C95C9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56" y="29227"/>
            <a:ext cx="1184887" cy="1036094"/>
          </a:xfrm>
          <a:prstGeom prst="rect">
            <a:avLst/>
          </a:prstGeom>
        </p:spPr>
      </p:pic>
      <p:pic>
        <p:nvPicPr>
          <p:cNvPr id="1032" name="Picture 8" descr="Les 23 Communes au sein de Pays Ségali Communauté">
            <a:extLst>
              <a:ext uri="{FF2B5EF4-FFF2-40B4-BE49-F238E27FC236}">
                <a16:creationId xmlns:a16="http://schemas.microsoft.com/office/drawing/2014/main" id="{B4196537-CD75-4EB2-944E-6E22A7138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8917" y="58346"/>
            <a:ext cx="1497370" cy="104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Maintien à domicile">
            <a:extLst>
              <a:ext uri="{FF2B5EF4-FFF2-40B4-BE49-F238E27FC236}">
                <a16:creationId xmlns:a16="http://schemas.microsoft.com/office/drawing/2014/main" id="{36B9EAE8-75E0-4540-A91B-38244C496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322" y="45410"/>
            <a:ext cx="2327633" cy="985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es services de soins à domicile : SSIAD, HAD ...">
            <a:extLst>
              <a:ext uri="{FF2B5EF4-FFF2-40B4-BE49-F238E27FC236}">
                <a16:creationId xmlns:a16="http://schemas.microsoft.com/office/drawing/2014/main" id="{C46077B5-4AB1-4E34-BE0F-C72506003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641" y="71306"/>
            <a:ext cx="1907472" cy="103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 descr="Le programme ICOPE au service de la prévention de la dépendance">
            <a:extLst>
              <a:ext uri="{FF2B5EF4-FFF2-40B4-BE49-F238E27FC236}">
                <a16:creationId xmlns:a16="http://schemas.microsoft.com/office/drawing/2014/main" id="{E747FE54-B662-A37B-511B-9C795FC1FD4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2" y="6164757"/>
            <a:ext cx="905160" cy="684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Maison de l'autonomie du Tarn - MAIRIE DE DOURGNE">
            <a:extLst>
              <a:ext uri="{FF2B5EF4-FFF2-40B4-BE49-F238E27FC236}">
                <a16:creationId xmlns:a16="http://schemas.microsoft.com/office/drawing/2014/main" id="{75F83F45-AAEA-ED58-45CC-1FE1E88F8A1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647" y="6175327"/>
            <a:ext cx="905161" cy="684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Organismes partenaires | Fédération départementaleTarn">
            <a:extLst>
              <a:ext uri="{FF2B5EF4-FFF2-40B4-BE49-F238E27FC236}">
                <a16:creationId xmlns:a16="http://schemas.microsoft.com/office/drawing/2014/main" id="{79523248-4C76-584F-7E9A-4F49D3955C6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683" y="6167868"/>
            <a:ext cx="1191149" cy="699391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Bulle narrative : ronde 12">
            <a:extLst>
              <a:ext uri="{FF2B5EF4-FFF2-40B4-BE49-F238E27FC236}">
                <a16:creationId xmlns:a16="http://schemas.microsoft.com/office/drawing/2014/main" id="{4C9E4BF3-C405-CEEA-76BE-51D4BCDD8345}"/>
              </a:ext>
            </a:extLst>
          </p:cNvPr>
          <p:cNvSpPr/>
          <p:nvPr/>
        </p:nvSpPr>
        <p:spPr>
          <a:xfrm>
            <a:off x="10218746" y="3429000"/>
            <a:ext cx="1698537" cy="2456374"/>
          </a:xfrm>
          <a:prstGeom prst="wedgeEllipseCallout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Atelier  ouvert à tous et aux personnes à mobilité réduite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Goûter et Activités  offerts. 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7" name="Phylactère : pensées 16">
            <a:extLst>
              <a:ext uri="{FF2B5EF4-FFF2-40B4-BE49-F238E27FC236}">
                <a16:creationId xmlns:a16="http://schemas.microsoft.com/office/drawing/2014/main" id="{7B18EAEF-9DC3-486C-2F5C-571DD5D04A7F}"/>
              </a:ext>
            </a:extLst>
          </p:cNvPr>
          <p:cNvSpPr/>
          <p:nvPr/>
        </p:nvSpPr>
        <p:spPr>
          <a:xfrm>
            <a:off x="176752" y="1601867"/>
            <a:ext cx="2632365" cy="877161"/>
          </a:xfrm>
          <a:prstGeom prst="cloud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0E7B507-DAAB-A164-3E0B-D51ECB5BFBA6}"/>
              </a:ext>
            </a:extLst>
          </p:cNvPr>
          <p:cNvSpPr txBox="1"/>
          <p:nvPr/>
        </p:nvSpPr>
        <p:spPr>
          <a:xfrm>
            <a:off x="498191" y="1710025"/>
            <a:ext cx="2207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« Venez comme vous êtes, on vous y  attend"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410A3F5-7894-55FB-BAC6-F1E213C33DA1}"/>
              </a:ext>
            </a:extLst>
          </p:cNvPr>
          <p:cNvSpPr txBox="1"/>
          <p:nvPr/>
        </p:nvSpPr>
        <p:spPr>
          <a:xfrm>
            <a:off x="7174010" y="5805996"/>
            <a:ext cx="3354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Inscription : 05.63.76.63 50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5458137-5B4D-9442-9293-8753125F099B}"/>
              </a:ext>
            </a:extLst>
          </p:cNvPr>
          <p:cNvSpPr txBox="1"/>
          <p:nvPr/>
        </p:nvSpPr>
        <p:spPr>
          <a:xfrm>
            <a:off x="8424909" y="6427123"/>
            <a:ext cx="30805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>
                <a:solidFill>
                  <a:srgbClr val="002060"/>
                </a:solidFill>
              </a:rPr>
              <a:t>Avec la participation du Département et de la Conférence des Financeurs</a:t>
            </a:r>
          </a:p>
        </p:txBody>
      </p:sp>
      <p:pic>
        <p:nvPicPr>
          <p:cNvPr id="21" name="Picture 8" descr="Décisions CA - CIAS | Communauté de Communes Carmausin Segala">
            <a:extLst>
              <a:ext uri="{FF2B5EF4-FFF2-40B4-BE49-F238E27FC236}">
                <a16:creationId xmlns:a16="http://schemas.microsoft.com/office/drawing/2014/main" id="{E3003E31-D140-86FE-999F-BB38645A4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791" y="6151418"/>
            <a:ext cx="1023594" cy="706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Mairie d'Almayrac">
            <a:extLst>
              <a:ext uri="{FF2B5EF4-FFF2-40B4-BE49-F238E27FC236}">
                <a16:creationId xmlns:a16="http://schemas.microsoft.com/office/drawing/2014/main" id="{79C210CC-3A93-3765-1C60-898A464CB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166" y="6133167"/>
            <a:ext cx="1998260" cy="699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704699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506</TotalTime>
  <Words>202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Brin</vt:lpstr>
      <vt:lpstr>«  Vieillir en milieu rural : santé, prévention, autonomie au plus prés de chez vous »   Entourés de partenaires experts, les professionnels du Service de Soins Infirmiers à Domicile d’Almayrac  (SSIAD ASSOCIATION VIAUR CEROU) organise à:  ALMAYRAC        Mardi 10 Octobre 2023 de 14h à 17h   Un après-midi gratuit, informatif, récréatif et préventif autour du thème :  « Lutte contre l’isolement… à la rencontre des Autres et à la découverte d’activités divertissantes 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6 kilomètres de Carmaux Service de Soins Infirmiers à Domicile (SSIAD)d’Almayrac recherche  Aide soignant(e) pour  remplacement(s):</dc:title>
  <dc:creator>véronique</dc:creator>
  <cp:lastModifiedBy>noelle</cp:lastModifiedBy>
  <cp:revision>35</cp:revision>
  <cp:lastPrinted>2023-10-02T06:57:42Z</cp:lastPrinted>
  <dcterms:created xsi:type="dcterms:W3CDTF">2021-09-01T09:07:57Z</dcterms:created>
  <dcterms:modified xsi:type="dcterms:W3CDTF">2023-10-02T08:41:07Z</dcterms:modified>
</cp:coreProperties>
</file>