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5E195B-42D1-4517-9107-A82DFF0C3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98FCB3-E5DD-4420-96E3-AD32B3C15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3AE97A-7A5D-4270-9151-F861922C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C179C2-7C6A-4A7E-B52A-07C0475F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5290E6-FE8F-4462-98FF-485C1072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03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6A01E-49B2-46E9-8F74-010AF58C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E6AED2-FCDB-4526-B518-E62D1BB8C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78DFA-7B1D-4CE4-B800-05C30DF0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D4B2D-DF12-436D-A5FE-714455FE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600AF-D2D8-4F8A-AEC5-2E314EB9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97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6898292-EDB5-40C1-9A95-F53DA5793B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00C8E2-83A6-4351-BF21-6F29B4D52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B16B91-9666-4017-A0F0-5F675FAC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CA27EF-9D5E-4512-B667-B0E4FFBD3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BEAA36-7497-4292-A81D-850AD0EA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1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42DE4-CED5-456F-92A0-E47612D3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D8715-87AD-4D47-A25C-8ECC734AA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155F9-955D-4487-BAD8-AE4C9E0C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BCCD19-C45F-4638-9E16-EAFBF1D6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6199EE-278C-4FE5-921F-C5B4DA8B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73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545B76-D976-4D03-872B-A53C7D09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629719-7397-4C51-8F6C-6832DFC3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12733B-28C1-4204-9927-458D6564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7DE5B9-D2CD-46B3-B9C8-C331E090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070631-80BA-422A-9212-941A203F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0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5131A7-E018-4354-8FBF-570E786DF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3CB2C3-7702-4ED9-BD34-8313E3D19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57FBDA-9807-4139-88DC-2663F61FA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5FDB80-E6C7-43C8-A72A-1CFC2589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BE41DB-5559-4B8A-81B9-CB1A0765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F7E305-D2DD-45D0-9A36-544697DD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91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4E65F-F9E0-4A67-AF26-1AFF57EDD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FB4F81-5C57-418C-A8D3-8CB5A3AA8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EDF29E-B0ED-4D54-AD99-AA08D5F71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46D2C2-A352-4512-8173-BC3836F2C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8C7D15-ACFF-420F-8EF8-022A2D300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2A3910-3ED8-4711-B665-A047240D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BB8C847-F0BD-486C-88FE-7DE7DAB10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EEA1C5-D6BB-489E-B0C0-ABFE4D5E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82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423F9-5B8F-436D-B039-A152A1B3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C3BA24-4B42-428A-998B-F363F0FA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D8C697-8E36-45C2-A670-915C58D4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5B4E3C-63EF-4CB6-9015-88A5AB3E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34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4C2016-0E7F-495B-9FF1-76605B27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4569E2-5A5A-4658-B467-2C7CDBFF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D2768D-0055-48F4-A031-1E8E81C81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6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F9E68-DA6B-4932-9004-D1A3B91B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99F98A-51A6-46D6-8F9F-8FB67BA34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2335D2-6F89-45C4-90B3-31A794660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DEC830-C8BA-43A2-95C0-DB3DA075E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EF1C73-7FD1-4F69-A5DB-34105CA9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6ABA8F-0638-4AA1-8ED0-D882783D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52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64108-661F-4B23-BDA4-B7C570289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FB0CC8-317C-4D21-805E-B0BDC4E55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889CE8-535B-40BB-BD26-AC8BFD72E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A2ACCC-8A0D-4D14-B82E-895FC982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5D0F11-4485-441E-957F-B6442DD5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490A86-10FC-4D45-B75B-A92181BF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80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EECD42-C9A8-4249-9286-7D33DA8D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97FF54-52F2-4351-90A6-27E39F99C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27725A-9665-4575-9BD6-26CC5E7D0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1D18-001A-43B0-B25A-E4B86D850D6F}" type="datetimeFigureOut">
              <a:rPr lang="fr-FR" smtClean="0"/>
              <a:t>08/02/2020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64B946-00AA-4014-BEEE-797B6C7D6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DFB468-22CE-47C2-B9FC-AD4368718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FDE23-BCC2-4C62-B66C-8A7C0EB5D2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99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B7EAF6BF-0463-4235-9AA3-82BFFD064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F5200126-1C06-4E2B-9B64-5AEDDF29D59C}"/>
              </a:ext>
            </a:extLst>
          </p:cNvPr>
          <p:cNvSpPr txBox="1"/>
          <p:nvPr/>
        </p:nvSpPr>
        <p:spPr>
          <a:xfrm>
            <a:off x="1981079" y="2549604"/>
            <a:ext cx="1246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ADAM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CAE09D2-AA11-4DF5-8D44-CA1F8785FE8F}"/>
              </a:ext>
            </a:extLst>
          </p:cNvPr>
          <p:cNvSpPr txBox="1"/>
          <p:nvPr/>
        </p:nvSpPr>
        <p:spPr>
          <a:xfrm>
            <a:off x="8885137" y="2549604"/>
            <a:ext cx="1325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SACHA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D70C1EA-E84D-496D-843F-EEA00313EBD9}"/>
              </a:ext>
            </a:extLst>
          </p:cNvPr>
          <p:cNvSpPr txBox="1"/>
          <p:nvPr/>
        </p:nvSpPr>
        <p:spPr>
          <a:xfrm>
            <a:off x="4310488" y="4176863"/>
            <a:ext cx="122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NINO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D77FA64-0F87-49ED-A873-B8EF26C154CD}"/>
              </a:ext>
            </a:extLst>
          </p:cNvPr>
          <p:cNvSpPr txBox="1"/>
          <p:nvPr/>
        </p:nvSpPr>
        <p:spPr>
          <a:xfrm>
            <a:off x="4310488" y="2552712"/>
            <a:ext cx="132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WILHEM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C78AC09-194B-46E7-9C77-2DA62C6F384C}"/>
              </a:ext>
            </a:extLst>
          </p:cNvPr>
          <p:cNvSpPr txBox="1"/>
          <p:nvPr/>
        </p:nvSpPr>
        <p:spPr>
          <a:xfrm>
            <a:off x="6615371" y="5683839"/>
            <a:ext cx="132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WILHEM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1F40BF-CC12-469E-84B5-376346B95239}"/>
              </a:ext>
            </a:extLst>
          </p:cNvPr>
          <p:cNvSpPr txBox="1"/>
          <p:nvPr/>
        </p:nvSpPr>
        <p:spPr>
          <a:xfrm>
            <a:off x="6792189" y="4138974"/>
            <a:ext cx="97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LISE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CF9E05C-BB99-4F28-BB0D-D7E68B46367B}"/>
              </a:ext>
            </a:extLst>
          </p:cNvPr>
          <p:cNvSpPr txBox="1"/>
          <p:nvPr/>
        </p:nvSpPr>
        <p:spPr>
          <a:xfrm>
            <a:off x="2165297" y="4138974"/>
            <a:ext cx="97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LISE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72EE449-04E9-4A5F-9936-D570D0942AA7}"/>
              </a:ext>
            </a:extLst>
          </p:cNvPr>
          <p:cNvSpPr txBox="1"/>
          <p:nvPr/>
        </p:nvSpPr>
        <p:spPr>
          <a:xfrm>
            <a:off x="2031287" y="5742566"/>
            <a:ext cx="1205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CHLOE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78C69AB-858E-4B88-B811-B5A9AC24E336}"/>
              </a:ext>
            </a:extLst>
          </p:cNvPr>
          <p:cNvSpPr txBox="1"/>
          <p:nvPr/>
        </p:nvSpPr>
        <p:spPr>
          <a:xfrm>
            <a:off x="8945051" y="5679551"/>
            <a:ext cx="1205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CHLOE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BAF2026-A39A-4557-94F5-6C0B826D5205}"/>
              </a:ext>
            </a:extLst>
          </p:cNvPr>
          <p:cNvSpPr txBox="1"/>
          <p:nvPr/>
        </p:nvSpPr>
        <p:spPr>
          <a:xfrm>
            <a:off x="8709827" y="4114577"/>
            <a:ext cx="167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ursive Dumont maternelle" panose="02000000000000000000" pitchFamily="50" charset="0"/>
              </a:rPr>
              <a:t>AUGUSTIN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1DAC53B-6456-4FC7-A321-EC2E60D54788}"/>
              </a:ext>
            </a:extLst>
          </p:cNvPr>
          <p:cNvSpPr txBox="1"/>
          <p:nvPr/>
        </p:nvSpPr>
        <p:spPr>
          <a:xfrm>
            <a:off x="6422504" y="2580382"/>
            <a:ext cx="167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ursive Dumont maternelle" panose="02000000000000000000" pitchFamily="50" charset="0"/>
              </a:rPr>
              <a:t>AUGUSTIN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1701307-2599-457E-AD05-0A58E9A0B0EC}"/>
              </a:ext>
            </a:extLst>
          </p:cNvPr>
          <p:cNvSpPr txBox="1"/>
          <p:nvPr/>
        </p:nvSpPr>
        <p:spPr>
          <a:xfrm>
            <a:off x="4129197" y="5679551"/>
            <a:ext cx="158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THIBAULT</a:t>
            </a:r>
          </a:p>
        </p:txBody>
      </p:sp>
    </p:spTree>
    <p:extLst>
      <p:ext uri="{BB962C8B-B14F-4D97-AF65-F5344CB8AC3E}">
        <p14:creationId xmlns:p14="http://schemas.microsoft.com/office/powerpoint/2010/main" val="8183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44F9B3A-25F1-4502-869A-DD2B21DF6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EDE6EF8-E6EB-4759-A63D-8F77E197B281}"/>
              </a:ext>
            </a:extLst>
          </p:cNvPr>
          <p:cNvSpPr txBox="1"/>
          <p:nvPr/>
        </p:nvSpPr>
        <p:spPr>
          <a:xfrm>
            <a:off x="6637140" y="5750004"/>
            <a:ext cx="122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NINO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465A0EB-F513-4BA1-9416-C89867173407}"/>
              </a:ext>
            </a:extLst>
          </p:cNvPr>
          <p:cNvSpPr txBox="1"/>
          <p:nvPr/>
        </p:nvSpPr>
        <p:spPr>
          <a:xfrm>
            <a:off x="8945104" y="4187200"/>
            <a:ext cx="1325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SACHA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211AB17-8F21-4318-A260-6A7EE7B4F578}"/>
              </a:ext>
            </a:extLst>
          </p:cNvPr>
          <p:cNvSpPr txBox="1"/>
          <p:nvPr/>
        </p:nvSpPr>
        <p:spPr>
          <a:xfrm>
            <a:off x="8945103" y="2651745"/>
            <a:ext cx="1325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WILHEM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E7F7D19-5CA0-44A0-B688-00FA3FAA3C9C}"/>
              </a:ext>
            </a:extLst>
          </p:cNvPr>
          <p:cNvSpPr txBox="1"/>
          <p:nvPr/>
        </p:nvSpPr>
        <p:spPr>
          <a:xfrm>
            <a:off x="1777402" y="5780782"/>
            <a:ext cx="1676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Cursive Dumont maternelle" panose="02000000000000000000" pitchFamily="50" charset="0"/>
              </a:rPr>
              <a:t>AUGUSTIN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9D09082-EE01-4D3C-90F4-8BF922B5CC11}"/>
              </a:ext>
            </a:extLst>
          </p:cNvPr>
          <p:cNvSpPr txBox="1"/>
          <p:nvPr/>
        </p:nvSpPr>
        <p:spPr>
          <a:xfrm>
            <a:off x="1821248" y="4187200"/>
            <a:ext cx="1588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THIBAULT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16FF8BE-09AA-4C7D-A766-74E5277E55BD}"/>
              </a:ext>
            </a:extLst>
          </p:cNvPr>
          <p:cNvSpPr txBox="1"/>
          <p:nvPr/>
        </p:nvSpPr>
        <p:spPr>
          <a:xfrm>
            <a:off x="4280952" y="5780782"/>
            <a:ext cx="1246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ADAM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25E56F4-A515-4E4B-A36D-868D3E08908D}"/>
              </a:ext>
            </a:extLst>
          </p:cNvPr>
          <p:cNvSpPr txBox="1"/>
          <p:nvPr/>
        </p:nvSpPr>
        <p:spPr>
          <a:xfrm>
            <a:off x="6792189" y="4138974"/>
            <a:ext cx="97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LISE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8B48847-9306-4BE0-B86A-79C18799CA46}"/>
              </a:ext>
            </a:extLst>
          </p:cNvPr>
          <p:cNvSpPr txBox="1"/>
          <p:nvPr/>
        </p:nvSpPr>
        <p:spPr>
          <a:xfrm>
            <a:off x="6615370" y="2527944"/>
            <a:ext cx="1325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SACHA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689EADA-7F18-49BB-9CC4-1AC7019DF9E8}"/>
              </a:ext>
            </a:extLst>
          </p:cNvPr>
          <p:cNvSpPr txBox="1"/>
          <p:nvPr/>
        </p:nvSpPr>
        <p:spPr>
          <a:xfrm>
            <a:off x="8997400" y="5722655"/>
            <a:ext cx="1246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ADAM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D912219-C0D9-42EC-AD6B-2FEAFB683354}"/>
              </a:ext>
            </a:extLst>
          </p:cNvPr>
          <p:cNvSpPr txBox="1"/>
          <p:nvPr/>
        </p:nvSpPr>
        <p:spPr>
          <a:xfrm>
            <a:off x="2002537" y="2562472"/>
            <a:ext cx="122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NINO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6B0D0DE-A2F3-490D-906E-BF16F334FE1E}"/>
              </a:ext>
            </a:extLst>
          </p:cNvPr>
          <p:cNvSpPr txBox="1"/>
          <p:nvPr/>
        </p:nvSpPr>
        <p:spPr>
          <a:xfrm>
            <a:off x="4241516" y="4138974"/>
            <a:ext cx="1205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CHLOE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CB8F0BE-1131-4B53-ABED-18A237607B35}"/>
              </a:ext>
            </a:extLst>
          </p:cNvPr>
          <p:cNvSpPr txBox="1"/>
          <p:nvPr/>
        </p:nvSpPr>
        <p:spPr>
          <a:xfrm>
            <a:off x="4293850" y="2527944"/>
            <a:ext cx="12261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ursive Dumont maternelle" panose="02000000000000000000" pitchFamily="50" charset="0"/>
              </a:rPr>
              <a:t>NINO</a:t>
            </a:r>
          </a:p>
        </p:txBody>
      </p:sp>
    </p:spTree>
    <p:extLst>
      <p:ext uri="{BB962C8B-B14F-4D97-AF65-F5344CB8AC3E}">
        <p14:creationId xmlns:p14="http://schemas.microsoft.com/office/powerpoint/2010/main" val="2910683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</Words>
  <Application>Microsoft Office PowerPoint</Application>
  <PresentationFormat>Grand écran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Cursive Dumont maternelle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 Carole</dc:creator>
  <cp:lastModifiedBy> </cp:lastModifiedBy>
  <cp:revision>5</cp:revision>
  <dcterms:created xsi:type="dcterms:W3CDTF">2020-02-08T08:14:08Z</dcterms:created>
  <dcterms:modified xsi:type="dcterms:W3CDTF">2020-02-08T08:29:29Z</dcterms:modified>
</cp:coreProperties>
</file>