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F3795-D29D-4A6E-8FCB-59E272AD7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855765-BA10-4EEF-A59B-DE0BE823C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EAC73B-EEA0-4A2C-BCE1-9BCE8269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3893B6-3519-4371-8966-49B0F59E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F48717-1A64-4B68-BFC1-F051AC00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61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65777A-86D2-45F2-8C3B-BE05D9A3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06D82A-E6DE-4C3D-8072-31E7BE7E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A3D0EA-0996-4E54-8359-9C2012CD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F8C341-1C03-47CB-B4F6-D1EE715F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A94CA-B7F1-4368-9A87-8E0730B9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43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3527E8-FFAC-4D04-B6B5-936EB6F6A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AF645A-92E0-41C3-A807-1DE74A1EF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C44A75-249D-4545-A7DB-D3E414B9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739F01-A022-4A85-9567-6ECB3F4B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1F0D7-83D8-4E4E-BEE0-69F6D723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52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BE6C7-02D9-4A99-93A7-32A2907C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221B7-6956-4194-BB49-DF327249D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98CE30-2422-4934-88C8-0BA2A088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7B105B-589E-49B3-8573-47325648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19806-5891-49C1-AF7E-3D4CD217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88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617F9-E054-4C5C-87F3-6CAB35FF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7A306E-B8D3-4441-977F-8F7288B41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A85600-70E9-4245-9C4E-C28A90E2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9AADDA-E8C7-4664-9426-BFDCDEA1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00412D-688B-4FDF-B47C-71C69D0F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15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2AF70-3552-4409-AAE4-3EF62F77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A4A5AF-507B-44C4-961D-F9D84CAEC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9C1F0D-F5B6-4E5B-B168-1CB656309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AA6E36-8B16-4804-B03D-014B3E06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591327-F63B-4E4E-A8AB-7935054E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345768-4057-473C-8911-878FD2E1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1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88A78-84E3-4451-9E9A-66277646B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0F81F7-1A86-4FDD-BCA5-FD9C5AF0B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22A552-20EF-4278-A8A1-9FB15D45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A17D03-54EE-4517-8C1F-54AB54463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9C6860-CF8E-4979-897E-42187A606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830A1C-DB32-49DC-A540-EE10DADA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39D8594-AA8C-43B7-8020-C1492C16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E88617-AAD5-48FC-BA00-85DFA9F3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59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B628F7-CBD1-4F66-ACD8-FFB07974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AD6D1B-74E5-4713-9176-F64315D2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033B56-AE24-4802-AE55-A9602FD2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90BE02-B2FD-4787-9A71-8743FCA1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2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AF8B23-F317-43A4-8186-0F9A730A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BE6BCC-67D6-4554-9081-354629BB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B34276-D3DB-426D-AE77-1F9EA863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35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164D75-ECA7-400F-8922-22B51CBC2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219341-B84D-4CF0-8227-795789742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A87796-C9A2-45E4-A702-09ABC9988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BBFB19-2913-4354-9970-6B6D9751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0E51E9-0295-4927-A596-CF0EEF7B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3A4385-4C24-42A6-8A8B-C3F245F9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21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A89ADA-6FBE-4AD7-9EAC-483D5DF90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8B7760-B909-4639-A653-C5AF9F9C9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110F1-CD19-4DF4-9171-BA0C6AAC0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367730-C860-42BA-A13D-1AACEEAE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F14335-EA57-45CC-A7C1-C64F6AF9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1778C8-5963-4CD1-99FE-E1594A1E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2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542E36-C860-4B04-96CD-B53F5050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A8F681-8365-426D-A095-55EAD62A1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E6235A-C228-4652-BCBC-3085B0F15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0DD21-3711-49B6-B458-F6269534C9E5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2BD5FD-84AC-410E-92E6-7083C34CF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ED9DE-310C-45DB-B0AF-E79E7333A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8427-2645-4856-8C15-5C3B77C9D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7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14DCA85-1C8B-4198-98D2-00A7434A4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47725"/>
              </p:ext>
            </p:extLst>
          </p:nvPr>
        </p:nvGraphicFramePr>
        <p:xfrm>
          <a:off x="5403273" y="3297382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B2D4FE4-EF24-43DD-AC09-45396E0EE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20579"/>
              </p:ext>
            </p:extLst>
          </p:nvPr>
        </p:nvGraphicFramePr>
        <p:xfrm>
          <a:off x="0" y="0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50973A83-BDED-4EDC-877C-E9B7EEC25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30940"/>
              </p:ext>
            </p:extLst>
          </p:nvPr>
        </p:nvGraphicFramePr>
        <p:xfrm>
          <a:off x="5403272" y="0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F0B58E98-5475-418B-A49E-AA41F39B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554558"/>
              </p:ext>
            </p:extLst>
          </p:nvPr>
        </p:nvGraphicFramePr>
        <p:xfrm>
          <a:off x="-1" y="3297382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BBFD8378-3F18-4C40-A256-BCA482F62AA0}"/>
              </a:ext>
            </a:extLst>
          </p:cNvPr>
          <p:cNvSpPr txBox="1"/>
          <p:nvPr/>
        </p:nvSpPr>
        <p:spPr>
          <a:xfrm>
            <a:off x="1059871" y="540695"/>
            <a:ext cx="3283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LISE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8E7A779-957F-4DA8-B47C-0CB83F5D4501}"/>
              </a:ext>
            </a:extLst>
          </p:cNvPr>
          <p:cNvSpPr txBox="1"/>
          <p:nvPr/>
        </p:nvSpPr>
        <p:spPr>
          <a:xfrm>
            <a:off x="5971309" y="540695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Cursive Dumont maternelle" panose="02000000000000000000" pitchFamily="50" charset="0"/>
              </a:rPr>
              <a:t>THIBAULT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76BCE68-4236-47C2-9003-C3082D2B5A85}"/>
              </a:ext>
            </a:extLst>
          </p:cNvPr>
          <p:cNvSpPr txBox="1"/>
          <p:nvPr/>
        </p:nvSpPr>
        <p:spPr>
          <a:xfrm>
            <a:off x="1059871" y="3838077"/>
            <a:ext cx="3283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CHLOE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CEC712-4A4C-4CE4-A162-C195BE81D720}"/>
              </a:ext>
            </a:extLst>
          </p:cNvPr>
          <p:cNvSpPr txBox="1"/>
          <p:nvPr/>
        </p:nvSpPr>
        <p:spPr>
          <a:xfrm>
            <a:off x="332506" y="231914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V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E2D88D4-C5F4-4785-8D2F-7643C36CAE62}"/>
              </a:ext>
            </a:extLst>
          </p:cNvPr>
          <p:cNvSpPr txBox="1"/>
          <p:nvPr/>
        </p:nvSpPr>
        <p:spPr>
          <a:xfrm>
            <a:off x="2098962" y="231914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L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0B604F4-D1C9-4896-94F5-026E7F0167F9}"/>
              </a:ext>
            </a:extLst>
          </p:cNvPr>
          <p:cNvSpPr txBox="1"/>
          <p:nvPr/>
        </p:nvSpPr>
        <p:spPr>
          <a:xfrm>
            <a:off x="3875811" y="231914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U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12F335F-F460-4128-BA30-A95BDE5710E9}"/>
              </a:ext>
            </a:extLst>
          </p:cNvPr>
          <p:cNvSpPr txBox="1"/>
          <p:nvPr/>
        </p:nvSpPr>
        <p:spPr>
          <a:xfrm>
            <a:off x="5735779" y="231914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F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0A74E26-BB5E-4ECF-B290-42566E1CBA82}"/>
              </a:ext>
            </a:extLst>
          </p:cNvPr>
          <p:cNvSpPr txBox="1"/>
          <p:nvPr/>
        </p:nvSpPr>
        <p:spPr>
          <a:xfrm>
            <a:off x="7502236" y="231914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B43D7A9-3578-4D14-A739-65B4BA18DD71}"/>
              </a:ext>
            </a:extLst>
          </p:cNvPr>
          <p:cNvSpPr txBox="1"/>
          <p:nvPr/>
        </p:nvSpPr>
        <p:spPr>
          <a:xfrm>
            <a:off x="9268693" y="231914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AD34F93-05B9-4C2E-8FF2-9174167A659D}"/>
              </a:ext>
            </a:extLst>
          </p:cNvPr>
          <p:cNvSpPr txBox="1"/>
          <p:nvPr/>
        </p:nvSpPr>
        <p:spPr>
          <a:xfrm>
            <a:off x="332505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F426BF1-1A30-4701-886D-AEDE533DDD8A}"/>
              </a:ext>
            </a:extLst>
          </p:cNvPr>
          <p:cNvSpPr txBox="1"/>
          <p:nvPr/>
        </p:nvSpPr>
        <p:spPr>
          <a:xfrm>
            <a:off x="7467601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A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BFDFB25-6D18-47A5-9184-70CFCB687773}"/>
              </a:ext>
            </a:extLst>
          </p:cNvPr>
          <p:cNvSpPr txBox="1"/>
          <p:nvPr/>
        </p:nvSpPr>
        <p:spPr>
          <a:xfrm>
            <a:off x="2098961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BFE2297-DFAD-4172-B87B-94A5670FBA03}"/>
              </a:ext>
            </a:extLst>
          </p:cNvPr>
          <p:cNvSpPr txBox="1"/>
          <p:nvPr/>
        </p:nvSpPr>
        <p:spPr>
          <a:xfrm>
            <a:off x="3865417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C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BA015F3-ADA7-472D-9277-68EB80808702}"/>
              </a:ext>
            </a:extLst>
          </p:cNvPr>
          <p:cNvSpPr txBox="1"/>
          <p:nvPr/>
        </p:nvSpPr>
        <p:spPr>
          <a:xfrm>
            <a:off x="5708075" y="3838077"/>
            <a:ext cx="4724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AUGUSTIN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FCE4DA3-D615-461F-AD2F-41820490F744}"/>
              </a:ext>
            </a:extLst>
          </p:cNvPr>
          <p:cNvSpPr txBox="1"/>
          <p:nvPr/>
        </p:nvSpPr>
        <p:spPr>
          <a:xfrm>
            <a:off x="5659583" y="5616531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Y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6B4AEA9-492D-49E8-9441-D83241D44056}"/>
              </a:ext>
            </a:extLst>
          </p:cNvPr>
          <p:cNvSpPr txBox="1"/>
          <p:nvPr/>
        </p:nvSpPr>
        <p:spPr>
          <a:xfrm>
            <a:off x="9299865" y="5616531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6655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F2F7FCE-BCBD-4BDD-9F55-3D2802E4B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05287"/>
              </p:ext>
            </p:extLst>
          </p:nvPr>
        </p:nvGraphicFramePr>
        <p:xfrm>
          <a:off x="0" y="0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A1F8406-F3E3-49FE-BE31-D02B45FC1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51918"/>
              </p:ext>
            </p:extLst>
          </p:nvPr>
        </p:nvGraphicFramePr>
        <p:xfrm>
          <a:off x="5403273" y="0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CFF3F5EE-9A96-49B9-A6A3-82AF7E8A5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915413"/>
              </p:ext>
            </p:extLst>
          </p:nvPr>
        </p:nvGraphicFramePr>
        <p:xfrm>
          <a:off x="0" y="3297382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89317A8A-600B-43D1-B6F7-C65675F2E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03325"/>
              </p:ext>
            </p:extLst>
          </p:nvPr>
        </p:nvGraphicFramePr>
        <p:xfrm>
          <a:off x="5403273" y="3297382"/>
          <a:ext cx="5403273" cy="3297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34443136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649571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86903935"/>
                    </a:ext>
                  </a:extLst>
                </a:gridCol>
              </a:tblGrid>
              <a:tr h="1935497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0579"/>
                  </a:ext>
                </a:extLst>
              </a:tr>
              <a:tr h="1361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3400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EA9EC940-EB85-4FC5-BD14-9B8E505C29B5}"/>
              </a:ext>
            </a:extLst>
          </p:cNvPr>
          <p:cNvSpPr txBox="1"/>
          <p:nvPr/>
        </p:nvSpPr>
        <p:spPr>
          <a:xfrm>
            <a:off x="1059872" y="540695"/>
            <a:ext cx="3283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SACHA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3172D3-C824-4D60-A37D-06CDE9DEC385}"/>
              </a:ext>
            </a:extLst>
          </p:cNvPr>
          <p:cNvSpPr txBox="1"/>
          <p:nvPr/>
        </p:nvSpPr>
        <p:spPr>
          <a:xfrm>
            <a:off x="5971309" y="540695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WILHEM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6965AEA-72ED-40DE-BC35-67EA62906C2F}"/>
              </a:ext>
            </a:extLst>
          </p:cNvPr>
          <p:cNvSpPr txBox="1"/>
          <p:nvPr/>
        </p:nvSpPr>
        <p:spPr>
          <a:xfrm>
            <a:off x="339436" y="2340865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L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2536CA-EB36-458B-9889-B631647E9FC4}"/>
              </a:ext>
            </a:extLst>
          </p:cNvPr>
          <p:cNvSpPr txBox="1"/>
          <p:nvPr/>
        </p:nvSpPr>
        <p:spPr>
          <a:xfrm>
            <a:off x="2098964" y="2340865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E98FA7F-3268-47C8-A2FB-94DA39B2C1C5}"/>
              </a:ext>
            </a:extLst>
          </p:cNvPr>
          <p:cNvSpPr txBox="1"/>
          <p:nvPr/>
        </p:nvSpPr>
        <p:spPr>
          <a:xfrm>
            <a:off x="3879274" y="2340865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K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5DF622-1BA3-4A77-BDB0-AD4189A7EAAC}"/>
              </a:ext>
            </a:extLst>
          </p:cNvPr>
          <p:cNvSpPr txBox="1"/>
          <p:nvPr/>
        </p:nvSpPr>
        <p:spPr>
          <a:xfrm>
            <a:off x="5659584" y="2340865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28FB8CE-10F4-4746-A00A-7747FE20776C}"/>
              </a:ext>
            </a:extLst>
          </p:cNvPr>
          <p:cNvSpPr txBox="1"/>
          <p:nvPr/>
        </p:nvSpPr>
        <p:spPr>
          <a:xfrm>
            <a:off x="7502236" y="2340865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J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D17FA3E-D1BD-4792-B0AC-F7E6299F1ACA}"/>
              </a:ext>
            </a:extLst>
          </p:cNvPr>
          <p:cNvSpPr txBox="1"/>
          <p:nvPr/>
        </p:nvSpPr>
        <p:spPr>
          <a:xfrm>
            <a:off x="9344888" y="2340865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W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237E80F-F834-41C5-A90D-C12B090BF018}"/>
              </a:ext>
            </a:extLst>
          </p:cNvPr>
          <p:cNvSpPr txBox="1"/>
          <p:nvPr/>
        </p:nvSpPr>
        <p:spPr>
          <a:xfrm>
            <a:off x="1059872" y="3838077"/>
            <a:ext cx="3283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NINO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0BCFD6A-9FFE-4B16-B10C-44BEA9258B82}"/>
              </a:ext>
            </a:extLst>
          </p:cNvPr>
          <p:cNvSpPr txBox="1"/>
          <p:nvPr/>
        </p:nvSpPr>
        <p:spPr>
          <a:xfrm>
            <a:off x="5971309" y="3838077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Cursive Dumont maternelle" panose="02000000000000000000" pitchFamily="50" charset="0"/>
              </a:rPr>
              <a:t>ADAM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C7C9D2D-A521-4F77-9EFD-230D6050165E}"/>
              </a:ext>
            </a:extLst>
          </p:cNvPr>
          <p:cNvSpPr txBox="1"/>
          <p:nvPr/>
        </p:nvSpPr>
        <p:spPr>
          <a:xfrm>
            <a:off x="339436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ECA388E-55EF-4859-BFA6-17EB44A60339}"/>
              </a:ext>
            </a:extLst>
          </p:cNvPr>
          <p:cNvSpPr txBox="1"/>
          <p:nvPr/>
        </p:nvSpPr>
        <p:spPr>
          <a:xfrm>
            <a:off x="2098964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C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27CCBA3-D839-4891-B679-2855C611EE8C}"/>
              </a:ext>
            </a:extLst>
          </p:cNvPr>
          <p:cNvSpPr txBox="1"/>
          <p:nvPr/>
        </p:nvSpPr>
        <p:spPr>
          <a:xfrm>
            <a:off x="3879274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Z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19D2A64-BF0C-4AB9-ABE4-4F8350B205BC}"/>
              </a:ext>
            </a:extLst>
          </p:cNvPr>
          <p:cNvSpPr txBox="1"/>
          <p:nvPr/>
        </p:nvSpPr>
        <p:spPr>
          <a:xfrm>
            <a:off x="5721927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44B89B8-60CF-4FD7-BD5A-9662A53BE2F7}"/>
              </a:ext>
            </a:extLst>
          </p:cNvPr>
          <p:cNvSpPr txBox="1"/>
          <p:nvPr/>
        </p:nvSpPr>
        <p:spPr>
          <a:xfrm>
            <a:off x="7502235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5A374CD-A1B5-4C86-A324-3AFCFC714D08}"/>
              </a:ext>
            </a:extLst>
          </p:cNvPr>
          <p:cNvSpPr txBox="1"/>
          <p:nvPr/>
        </p:nvSpPr>
        <p:spPr>
          <a:xfrm>
            <a:off x="9282543" y="5609419"/>
            <a:ext cx="120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Cursive Dumont maternelle" panose="02000000000000000000" pitchFamily="50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3989192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Grand écran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Cursive Dumont maternelle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BECK Carole</dc:creator>
  <cp:lastModifiedBy> </cp:lastModifiedBy>
  <cp:revision>1</cp:revision>
  <dcterms:created xsi:type="dcterms:W3CDTF">2020-02-07T19:55:05Z</dcterms:created>
  <dcterms:modified xsi:type="dcterms:W3CDTF">2020-02-07T19:56:20Z</dcterms:modified>
</cp:coreProperties>
</file>