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F0DE9-7C52-409E-B651-418160DA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8DDFBF-3D97-4633-83C6-B58ED58E0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1B8AA3-2313-47C9-8433-1D5B0E87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C33CB0-90BB-4A75-9732-8F57AD7A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96578-EC77-4EFA-9D94-ED5DA59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97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80F94-F1F0-4031-B999-88BA8A30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8FE3B9-E485-42DF-BFA0-B9C1E611D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9513B-D2E4-446E-AC60-C0B4DEC5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3D906-BDFC-44CA-A039-BBD1BBBB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CF84A2-CB2E-4CC7-A357-0DD0C0F1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0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EB2B14-78A3-4187-AB88-E24583C1D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12C966-9025-439E-A330-E771F82C3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AF0BA-1545-4388-8DFE-CECE354E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78854-7CE3-4769-9100-BDCD616C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35B3EA-0D25-4474-813E-A0E5B767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8BE74-4ECE-416B-BEF1-34B68F5A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4398BC-F953-418C-87F9-446E82AE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5C614-09F1-4AE7-95E0-D078A547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8E1C3-6E7F-43B5-A758-7C16C28B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7EBB0-3E10-49EC-9641-2789D7DB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0AF05-D31F-4EB4-BDE4-D2D4651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C9CC5E-94C8-46B2-B413-6C10961B0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66FBAB-0971-441A-A22F-22239FED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F3BB65-BF68-44F9-9E50-F925F435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56B6CE-8478-4972-B5B9-AE58808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BCDA0-C3D4-4B89-A106-8CE1A898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12C25-6B0E-446E-8217-634AE372A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F3F5E8-011D-499E-AEDA-F7896FB6F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1A543F-A422-4A11-84DD-DCB362F3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222F7-EC41-48CD-80C4-97BAF9E9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C4949-9380-4193-B289-775471B6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89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341D2-833D-4E84-A84F-B248D88A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97E99-1079-446B-877F-9173E4A4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9A4B09-A981-4CC2-AD67-DEDD1389A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F5628A-A58D-4977-9186-D063115A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47CB70-8C57-481C-B038-76ACB9507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C58538-040D-486F-86FC-FB44E759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AB520D-D22A-469D-A947-1DE7BB00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8AC5EA-11DB-4F33-BA0A-8D2E40E0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374CD-B106-4F60-90C8-0E23D04A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C94A5A-1ADE-4A77-9584-FBB9D564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A49AE5-2AE0-40AE-9465-A596BB2D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5097F4-2A7B-4D5D-9265-CDB92DB0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CE4A21-5029-4E3E-98F5-C09CC672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EA8229-868B-4737-824F-342DB0B0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21879C-DB34-47D3-BB9F-769680B2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7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7936C-E91E-455C-B972-F535DA79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1FD23-757D-4B47-8C30-70B58612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EE2F48-4044-40B0-8C59-31647BAA8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08F76-42C0-4977-B899-515AB2A4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5520BC-228F-459A-8FF6-74C4587E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54197-88A3-44F0-86EF-83FE689A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96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9F59-9223-4CFE-9477-FFA2F953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0596F9-4132-4408-A136-747129684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C81485-57C7-4836-905D-DA79E157B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2FC09-4D68-48E1-A183-5239F407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83E024-BCD8-401D-A29F-C0057761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F14332-B782-4F7D-915B-4E13D2FC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52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F47E36-A7D0-42B6-A03A-B27895E5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CAC07-6A32-4A75-B97E-5AEEBB46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8F5AB3-A562-4781-96E3-A4370DC05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E789-C55C-4E47-950B-5F1FC104DFF3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50D572-A7E7-4B46-BD6F-28550C5E9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86D02-0C8E-472F-95F7-855B4C2B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05F5E-4CBD-4F8B-95C3-3E5F121E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BEA3E77-59B2-4A29-9509-84AE41CE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5369" y="865371"/>
            <a:ext cx="6857996" cy="51272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4B26F8-1B27-49D4-A6A9-1BB2F8E49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3514" y="1134147"/>
            <a:ext cx="6075267" cy="45896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8AE9D9A-BDF8-43CC-B2D1-FB31BC9ED756}"/>
              </a:ext>
            </a:extLst>
          </p:cNvPr>
          <p:cNvSpPr txBox="1"/>
          <p:nvPr/>
        </p:nvSpPr>
        <p:spPr>
          <a:xfrm rot="16200000">
            <a:off x="-552174" y="2028610"/>
            <a:ext cx="5569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latin typeface="Delius" panose="02000603000000000000" pitchFamily="2" charset="0"/>
              </a:rPr>
              <a:t>Qui </a:t>
            </a:r>
          </a:p>
          <a:p>
            <a:pPr algn="ctr"/>
            <a:r>
              <a:rPr lang="fr-FR" sz="8800" dirty="0">
                <a:latin typeface="Delius" panose="02000603000000000000" pitchFamily="2" charset="0"/>
              </a:rPr>
              <a:t>est-ce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D0A220-6E19-49DF-BA48-2B4127323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9374" y="865374"/>
            <a:ext cx="6857996" cy="51272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722D04C-5CA9-471D-A79D-E43CDF9DC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0674" y="1134147"/>
            <a:ext cx="6075267" cy="45896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E31CA37-A2A1-412F-98F8-6317FAAEF3B6}"/>
              </a:ext>
            </a:extLst>
          </p:cNvPr>
          <p:cNvSpPr txBox="1"/>
          <p:nvPr/>
        </p:nvSpPr>
        <p:spPr>
          <a:xfrm rot="16200000">
            <a:off x="6596773" y="2028610"/>
            <a:ext cx="5569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latin typeface="Delius" panose="02000603000000000000" pitchFamily="2" charset="0"/>
              </a:rPr>
              <a:t>Qui </a:t>
            </a:r>
          </a:p>
          <a:p>
            <a:pPr algn="ctr"/>
            <a:r>
              <a:rPr lang="fr-FR" sz="8800" dirty="0">
                <a:latin typeface="Delius" panose="02000603000000000000" pitchFamily="2" charset="0"/>
              </a:rPr>
              <a:t>est-ce ?</a:t>
            </a:r>
          </a:p>
        </p:txBody>
      </p:sp>
    </p:spTree>
    <p:extLst>
      <p:ext uri="{BB962C8B-B14F-4D97-AF65-F5344CB8AC3E}">
        <p14:creationId xmlns:p14="http://schemas.microsoft.com/office/powerpoint/2010/main" val="29917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E84FCD-544B-4379-A953-A954BA96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4CEC83-223D-46DD-B91B-E5DECF5F0362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CHLOE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BB462F-B80C-4874-A4C6-C6F1807EF3B6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0C113C-B14A-430D-95AF-91FB0F84E43E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6590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4A08FC-D4F1-4933-8F2C-21D14583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33ECF0-B812-44E8-83EB-94561290848E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WILHEM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6DC8CF-67FF-4F8F-A5DE-B5234B68378D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94731D-162C-4B9B-B357-79A0ED4365F0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3349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00CAED-F50C-40E1-BB8D-FAE70A70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4729DD-830C-476E-B727-86A8D0032BA6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LISE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1EC5AD-8165-498B-8DAB-827F595E90AB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6011EA-62B3-41A8-9ED2-66DF14D98AFB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1069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908392-1E1D-47F1-8F3E-B3D29899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7E39CB-A31D-49D0-A86C-1E89237FCCDD}"/>
              </a:ext>
            </a:extLst>
          </p:cNvPr>
          <p:cNvSpPr txBox="1"/>
          <p:nvPr/>
        </p:nvSpPr>
        <p:spPr>
          <a:xfrm rot="16200000">
            <a:off x="2868669" y="3023532"/>
            <a:ext cx="594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AUGUSTIN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8D284B-4C52-42DB-B1C7-4F1DE2F4FD00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A507DD-3A08-492F-A408-D288AF77438A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449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E1ADFDC-511C-47FA-B48A-13FF7B3E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96B600-FCC5-4E44-82B7-A3EE4432D419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THIBAULT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A9247C-73ED-4C3A-A4BC-F15BBE346635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27B871-7350-484A-AD54-F165E63D14CE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806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EEC806-0A37-4F26-807B-787E68A5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CD8B18-116E-4653-9698-80109020099A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ADAM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F2A127-11EB-4EE5-86CA-665144EB9CCA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B60EFA-4022-4979-A025-450465D8642A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3407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13619D-1287-4B32-ADF2-AAFC1968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1E8A50-233A-4D95-845F-D8F18B34B3E8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NINO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E391B8-FF21-4C11-B236-DDDDE982B907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079D25-F6B1-4DB5-B98D-12FC1CDBDFB8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3552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D7447A-A895-4CB6-8D81-48F007A77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14176"/>
            <a:ext cx="4118113" cy="58296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FB8622-F904-483A-98F5-9E7BC9845015}"/>
              </a:ext>
            </a:extLst>
          </p:cNvPr>
          <p:cNvSpPr txBox="1"/>
          <p:nvPr/>
        </p:nvSpPr>
        <p:spPr>
          <a:xfrm rot="16200000">
            <a:off x="2924866" y="2967335"/>
            <a:ext cx="582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Delius" panose="02000603000000000000" pitchFamily="2" charset="0"/>
              </a:rPr>
              <a:t> C’est  : </a:t>
            </a:r>
            <a:r>
              <a:rPr lang="fr-FR" sz="5400" dirty="0">
                <a:solidFill>
                  <a:srgbClr val="7030A0"/>
                </a:solidFill>
                <a:latin typeface="Delius" panose="02000603000000000000" pitchFamily="2" charset="0"/>
              </a:rPr>
              <a:t>SACHA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422343-50C6-4AB8-BC08-EECBB6A4C948}"/>
              </a:ext>
            </a:extLst>
          </p:cNvPr>
          <p:cNvSpPr txBox="1"/>
          <p:nvPr/>
        </p:nvSpPr>
        <p:spPr>
          <a:xfrm rot="16200000">
            <a:off x="3255818" y="2587962"/>
            <a:ext cx="817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Delius" panose="02000603000000000000" pitchFamily="2" charset="0"/>
              </a:rPr>
              <a:t>Son prénom commence</a:t>
            </a:r>
          </a:p>
          <a:p>
            <a:pPr algn="ctr"/>
            <a:r>
              <a:rPr lang="fr-FR" sz="4400" dirty="0">
                <a:latin typeface="Delius" panose="02000603000000000000" pitchFamily="2" charset="0"/>
              </a:rPr>
              <a:t> par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8DD25F-32CC-46DE-B05E-53684546BFBE}"/>
              </a:ext>
            </a:extLst>
          </p:cNvPr>
          <p:cNvSpPr txBox="1"/>
          <p:nvPr/>
        </p:nvSpPr>
        <p:spPr>
          <a:xfrm rot="16200000">
            <a:off x="8298874" y="2228671"/>
            <a:ext cx="2410691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7030A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86670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94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Delius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BECK Carole</dc:creator>
  <cp:lastModifiedBy> </cp:lastModifiedBy>
  <cp:revision>13</cp:revision>
  <dcterms:created xsi:type="dcterms:W3CDTF">2020-02-05T13:59:08Z</dcterms:created>
  <dcterms:modified xsi:type="dcterms:W3CDTF">2020-02-05T17:19:39Z</dcterms:modified>
</cp:coreProperties>
</file>