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08" r:id="rId4"/>
    <p:sldMasterId id="2147483684" r:id="rId5"/>
    <p:sldMasterId id="2147483660" r:id="rId6"/>
  </p:sldMasterIdLst>
  <p:notesMasterIdLst>
    <p:notesMasterId r:id="rId20"/>
  </p:notesMasterIdLst>
  <p:sldIdLst>
    <p:sldId id="265" r:id="rId7"/>
    <p:sldId id="256" r:id="rId8"/>
    <p:sldId id="262" r:id="rId9"/>
    <p:sldId id="264" r:id="rId10"/>
    <p:sldId id="263" r:id="rId11"/>
    <p:sldId id="272" r:id="rId12"/>
    <p:sldId id="273" r:id="rId13"/>
    <p:sldId id="274" r:id="rId14"/>
    <p:sldId id="271" r:id="rId15"/>
    <p:sldId id="268" r:id="rId16"/>
    <p:sldId id="266" r:id="rId17"/>
    <p:sldId id="269" r:id="rId18"/>
    <p:sldId id="27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D9A"/>
    <a:srgbClr val="277681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90ED-F0FF-4A62-930F-33CE81E1744A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3833-692A-4747-983E-701B7129AA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5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CAPET SII – Epreuve de mise en situation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Carine Delion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98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2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1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CAPET SII – Epreuve de mise en situation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Carine Delion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51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236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65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2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4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7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676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236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9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6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4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45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5254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CAPET SII – Epreuve de mise en situation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Carine Delion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287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236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6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951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2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16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45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25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6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8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14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77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48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5254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CAPET SII – Epreuve de mise en situation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Carine Delion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382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236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99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73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1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54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66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65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3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74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84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CAPET SII – Epreuve de mise en situation professionnelle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0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695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17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9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99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97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911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160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607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478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18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00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834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87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3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7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63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38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60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560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177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02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4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5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28263" y="64267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Juin 2018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35667" y="6426717"/>
            <a:ext cx="554804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CAPET SII – Epreuve de mise en situation professionnelle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752726" y="64078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8E6F2C-CF01-44DC-936E-2EA8ABE0AF39}" type="slidenum">
              <a:rPr lang="fr-FR" sz="1600" i="1" smtClean="0">
                <a:solidFill>
                  <a:schemeClr val="bg2">
                    <a:lumMod val="50000"/>
                  </a:schemeClr>
                </a:solidFill>
              </a:rPr>
              <a:pPr algn="r"/>
              <a:t>‹N°›</a:t>
            </a:fld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89809" y="80528"/>
            <a:ext cx="10390909" cy="369332"/>
          </a:xfrm>
          <a:prstGeom prst="rect">
            <a:avLst/>
          </a:prstGeom>
          <a:solidFill>
            <a:srgbClr val="2E8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Système étudié – Cycle 4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" y="80529"/>
            <a:ext cx="1729858" cy="7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28263" y="64267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Juin 2018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35667" y="6426717"/>
            <a:ext cx="554804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CAPET SII – Epreuve de mise en situation professionnelle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752726" y="64078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8E6F2C-CF01-44DC-936E-2EA8ABE0AF39}" type="slidenum">
              <a:rPr lang="fr-FR" sz="1600" i="1" smtClean="0">
                <a:solidFill>
                  <a:schemeClr val="bg2">
                    <a:lumMod val="50000"/>
                  </a:schemeClr>
                </a:solidFill>
              </a:rPr>
              <a:pPr algn="r"/>
              <a:t>‹N°›</a:t>
            </a:fld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589809" y="80528"/>
            <a:ext cx="10390909" cy="369332"/>
          </a:xfrm>
          <a:prstGeom prst="rect">
            <a:avLst/>
          </a:prstGeom>
          <a:solidFill>
            <a:srgbClr val="2E8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Système étudié – Présentation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" y="80529"/>
            <a:ext cx="1729858" cy="7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28263" y="64267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Juin 2018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35667" y="6426717"/>
            <a:ext cx="554804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CAPET SII – Epreuve de mise en situation professionnelle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752726" y="64078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8E6F2C-CF01-44DC-936E-2EA8ABE0AF39}" type="slidenum">
              <a:rPr lang="fr-FR" sz="1600" i="1" smtClean="0">
                <a:solidFill>
                  <a:schemeClr val="bg2">
                    <a:lumMod val="50000"/>
                  </a:schemeClr>
                </a:solidFill>
              </a:rPr>
              <a:pPr algn="r"/>
              <a:t>‹N°›</a:t>
            </a:fld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589809" y="80528"/>
            <a:ext cx="10390909" cy="369332"/>
          </a:xfrm>
          <a:prstGeom prst="rect">
            <a:avLst/>
          </a:prstGeom>
          <a:solidFill>
            <a:srgbClr val="2E8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Système étudié – Synthèse travaux pratiques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" y="80529"/>
            <a:ext cx="1729858" cy="7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28263" y="64267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Juin 2018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835667" y="6426717"/>
            <a:ext cx="554804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i="1" dirty="0" smtClean="0">
                <a:solidFill>
                  <a:schemeClr val="bg2">
                    <a:lumMod val="50000"/>
                  </a:schemeClr>
                </a:solidFill>
              </a:rPr>
              <a:t>CAPET SII – Epreuve de mise en situation professionnelle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752726" y="64078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8E6F2C-CF01-44DC-936E-2EA8ABE0AF39}" type="slidenum">
              <a:rPr lang="fr-FR" sz="1600" i="1" smtClean="0">
                <a:solidFill>
                  <a:schemeClr val="bg2">
                    <a:lumMod val="50000"/>
                  </a:schemeClr>
                </a:solidFill>
              </a:rPr>
              <a:pPr algn="r"/>
              <a:t>‹N°›</a:t>
            </a:fld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589809" y="80528"/>
            <a:ext cx="10390909" cy="369332"/>
          </a:xfrm>
          <a:prstGeom prst="rect">
            <a:avLst/>
          </a:prstGeom>
          <a:solidFill>
            <a:srgbClr val="2E8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Système étudié – Exploitation pédagogique - Cycle 4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" y="80529"/>
            <a:ext cx="1729858" cy="7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9CE5-6746-4584-AA78-FEF2598FF65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6F2C-CF01-44DC-936E-2EA8ABE0AF3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454061" y="6129337"/>
            <a:ext cx="329458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Juin 2018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3462391" y="6129337"/>
            <a:ext cx="494186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CAPET SII – Epreuve de mise en situation professionnelle</a:t>
            </a:r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226461" y="6129337"/>
            <a:ext cx="329458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8E6F2C-CF01-44DC-936E-2EA8ABE0AF3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4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9A75-924F-49D8-A86B-B07C82787E14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129D-0305-4597-8ACE-3BD9F4825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3818" y="103909"/>
            <a:ext cx="710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Capet externe SII – Epreuve de mise en situation professionnelle 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6354" y="6255326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Carine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Pagot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Delion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64882" y="6255326"/>
            <a:ext cx="17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dirty="0"/>
              <a:t>Session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0982" y="746050"/>
            <a:ext cx="8853054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l’activité pratique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pédagogique du système étudié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34146" y="5434445"/>
            <a:ext cx="484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Niveau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34145" y="2773186"/>
            <a:ext cx="484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étudié: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3909" y="103909"/>
            <a:ext cx="11939155" cy="6603877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27864" y="1028699"/>
            <a:ext cx="393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Fiche de séquence</a:t>
            </a:r>
          </a:p>
        </p:txBody>
      </p:sp>
    </p:spTree>
    <p:extLst>
      <p:ext uri="{BB962C8B-B14F-4D97-AF65-F5344CB8AC3E}">
        <p14:creationId xmlns:p14="http://schemas.microsoft.com/office/powerpoint/2010/main" val="40974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26527" y="727363"/>
            <a:ext cx="393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Organisation du laboratoire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138" y="1239369"/>
            <a:ext cx="6454054" cy="54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99264" y="820882"/>
            <a:ext cx="489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Planification de la séquence</a:t>
            </a:r>
          </a:p>
        </p:txBody>
      </p:sp>
    </p:spTree>
    <p:extLst>
      <p:ext uri="{BB962C8B-B14F-4D97-AF65-F5344CB8AC3E}">
        <p14:creationId xmlns:p14="http://schemas.microsoft.com/office/powerpoint/2010/main" val="240040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68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0964" y="196573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Sommaire</a:t>
            </a:r>
          </a:p>
          <a:p>
            <a:pPr algn="ctr"/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résentation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du système 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ynthèse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des activités menées en travaux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pratiques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xploitation pédagogique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Conclusion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6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17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046" y="1082511"/>
            <a:ext cx="6096000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3. Exploitation pédagogique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38055" y="2618509"/>
            <a:ext cx="5953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Organisation pédagogique</a:t>
            </a:r>
            <a:endParaRPr lang="fr-FR" dirty="0"/>
          </a:p>
          <a:p>
            <a:r>
              <a:rPr lang="fr-FR" dirty="0" smtClean="0"/>
              <a:t>Objectifs de la séquence proposée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(CI capacités compétences structuration)</a:t>
            </a:r>
          </a:p>
          <a:p>
            <a:r>
              <a:rPr lang="fr-FR" dirty="0" smtClean="0"/>
              <a:t>Planification et organisation du laboratoire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77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01648" y="727364"/>
            <a:ext cx="5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d’emploi du temps en cinquième (1h30 par semaine)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143125" y="1262019"/>
            <a:ext cx="7302211" cy="4724443"/>
            <a:chOff x="2143125" y="1262019"/>
            <a:chExt cx="7302211" cy="4724443"/>
          </a:xfrm>
        </p:grpSpPr>
        <p:grpSp>
          <p:nvGrpSpPr>
            <p:cNvPr id="5" name="Groupe 4"/>
            <p:cNvGrpSpPr/>
            <p:nvPr/>
          </p:nvGrpSpPr>
          <p:grpSpPr>
            <a:xfrm>
              <a:off x="2143125" y="1262019"/>
              <a:ext cx="7302211" cy="4724443"/>
              <a:chOff x="2143125" y="1262019"/>
              <a:chExt cx="7302211" cy="4724443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25" y="1262019"/>
                <a:ext cx="7302211" cy="4724443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597726" y="4530437"/>
                <a:ext cx="12261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Semaine A</a:t>
                </a:r>
                <a:endParaRPr lang="fr-FR" sz="12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65218" y="4229100"/>
              <a:ext cx="1444337" cy="57833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42809" y="1929245"/>
              <a:ext cx="1444337" cy="57833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8696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22" y="1096696"/>
            <a:ext cx="7691005" cy="50409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01648" y="727364"/>
            <a:ext cx="5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d’emploi du temps en quatrième (1h30 par semaine)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5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08" y="1589809"/>
            <a:ext cx="7228224" cy="455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1299" y="636216"/>
            <a:ext cx="583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Exemple d’emploi du temps en </a:t>
            </a:r>
            <a:r>
              <a:rPr lang="fr-FR" dirty="0" smtClean="0"/>
              <a:t>troisième(1h30 </a:t>
            </a:r>
            <a:r>
              <a:rPr lang="fr-FR" dirty="0"/>
              <a:t>par </a:t>
            </a:r>
            <a:r>
              <a:rPr lang="fr-FR" dirty="0" smtClean="0"/>
              <a:t>semaine)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39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05745" y="1018309"/>
            <a:ext cx="48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chemeClr val="accent6">
                    <a:lumMod val="75000"/>
                  </a:schemeClr>
                </a:solidFill>
              </a:rPr>
              <a:t>Objectifs et structuration</a:t>
            </a:r>
            <a:endParaRPr lang="fr-FR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35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112</Words>
  <Application>Microsoft Office PowerPoint</Application>
  <PresentationFormat>Grand écran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3_Thème Office</vt:lpstr>
      <vt:lpstr>5_Thème Office</vt:lpstr>
      <vt:lpstr>4_Thème Office</vt:lpstr>
      <vt:lpstr>2_Thème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Carine Delion</dc:creator>
  <cp:lastModifiedBy>Carine Delion</cp:lastModifiedBy>
  <cp:revision>23</cp:revision>
  <dcterms:created xsi:type="dcterms:W3CDTF">2018-06-19T07:44:21Z</dcterms:created>
  <dcterms:modified xsi:type="dcterms:W3CDTF">2018-06-21T07:51:49Z</dcterms:modified>
</cp:coreProperties>
</file>