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"/>
  </p:notesMasterIdLst>
  <p:sldIdLst>
    <p:sldId id="268" r:id="rId2"/>
  </p:sldIdLst>
  <p:sldSz cx="5143500" cy="9144000" type="screen16x9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  <p15:guide id="17" orient="horz" pos="300">
          <p15:clr>
            <a:srgbClr val="A4A3A4"/>
          </p15:clr>
        </p15:guide>
        <p15:guide id="18" orient="horz" pos="1132">
          <p15:clr>
            <a:srgbClr val="A4A3A4"/>
          </p15:clr>
        </p15:guide>
        <p15:guide id="19" orient="horz" pos="1326">
          <p15:clr>
            <a:srgbClr val="A4A3A4"/>
          </p15:clr>
        </p15:guide>
        <p15:guide id="20" orient="horz" pos="2878">
          <p15:clr>
            <a:srgbClr val="A4A3A4"/>
          </p15:clr>
        </p15:guide>
        <p15:guide id="21" orient="horz" pos="5095">
          <p15:clr>
            <a:srgbClr val="A4A3A4"/>
          </p15:clr>
        </p15:guide>
        <p15:guide id="22" pos="1620">
          <p15:clr>
            <a:srgbClr val="A4A3A4"/>
          </p15:clr>
        </p15:guide>
        <p15:guide id="23" pos="111">
          <p15:clr>
            <a:srgbClr val="A4A3A4"/>
          </p15:clr>
        </p15:guide>
        <p15:guide id="24" pos="31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  <a:srgbClr val="0066FF"/>
    <a:srgbClr val="3333FF"/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222" autoAdjust="0"/>
  </p:normalViewPr>
  <p:slideViewPr>
    <p:cSldViewPr showGuides="1">
      <p:cViewPr varScale="1">
        <p:scale>
          <a:sx n="64" d="100"/>
          <a:sy n="64" d="100"/>
        </p:scale>
        <p:origin x="3222" y="48"/>
      </p:cViewPr>
      <p:guideLst>
        <p:guide orient="horz" pos="169"/>
        <p:guide pos="2880"/>
        <p:guide pos="198"/>
        <p:guide pos="5562"/>
        <p:guide orient="horz" pos="637"/>
        <p:guide orient="horz" pos="746"/>
        <p:guide orient="horz" pos="1619"/>
        <p:guide orient="horz" pos="2866"/>
        <p:guide orient="horz" pos="300"/>
        <p:guide orient="horz" pos="1132"/>
        <p:guide orient="horz" pos="1326"/>
        <p:guide orient="horz" pos="2878"/>
        <p:guide orient="horz" pos="5095"/>
        <p:guide pos="1620"/>
        <p:guide pos="111"/>
        <p:guide pos="3129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3325" y="768350"/>
            <a:ext cx="21574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94671" y="4861441"/>
            <a:ext cx="6314723" cy="4605576"/>
          </a:xfrm>
          <a:prstGeom prst="rect">
            <a:avLst/>
          </a:prstGeom>
        </p:spPr>
        <p:txBody>
          <a:bodyPr vert="horz" lIns="99048" tIns="49524" rIns="194976" bIns="49524" rtlCol="0"/>
          <a:lstStyle/>
          <a:p>
            <a:pPr marL="99736" marR="0" lvl="0" indent="0" algn="l" defTabSz="990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49340" marR="0" lvl="1" indent="-149604" algn="l" defTabSz="990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90345" marR="0" lvl="2" indent="-159921" algn="l" defTabSz="990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65742" marR="0" lvl="3" indent="-149604" algn="l" defTabSz="990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723944" marR="0" lvl="4" indent="-158201" algn="l" defTabSz="990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6808" y="2105378"/>
            <a:ext cx="4789884" cy="5983111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8494" y="844292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6808" y="476958"/>
            <a:ext cx="2716030" cy="4092220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3262908" y="474135"/>
            <a:ext cx="1703784" cy="60508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4762" y="4807367"/>
            <a:ext cx="2717542" cy="1717611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76364" y="7526868"/>
            <a:ext cx="344686" cy="1089378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6808" y="476956"/>
            <a:ext cx="4789884" cy="7611532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48494" y="844292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76495" y="476956"/>
            <a:ext cx="3429472" cy="7611532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48494" y="844292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6808" y="2105379"/>
            <a:ext cx="2231398" cy="598310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736447" y="2104352"/>
            <a:ext cx="2230245" cy="59811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8494" y="844292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48494" y="844292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5143500" cy="91440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348494" y="844292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808" y="475545"/>
            <a:ext cx="4789884" cy="13222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808" y="2105378"/>
            <a:ext cx="4789884" cy="59831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176808" y="8063085"/>
            <a:ext cx="154693" cy="595486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5"/>
            <a:ext cx="9182100" cy="129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REKA6346\Documents\SAS3_28juin2016\Perso\CMM\AtelierGAIC\Logo GAIC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3"/>
          <a:stretch/>
        </p:blipFill>
        <p:spPr bwMode="auto">
          <a:xfrm>
            <a:off x="7972350" y="827584"/>
            <a:ext cx="1161381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643758" y="1425714"/>
            <a:ext cx="6984776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00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partenariat avec Le Groupe d'Amitié Islamo-Chrétienne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7854" y="3779912"/>
            <a:ext cx="3528392" cy="2706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402" y="3779912"/>
            <a:ext cx="439556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rgbClr val="3333FF"/>
                </a:solidFill>
              </a:rPr>
              <a:t>Abdelkader AL ANDALUSSY OUKRID </a:t>
            </a:r>
            <a:endParaRPr lang="fr-FR" sz="1600" dirty="0">
              <a:solidFill>
                <a:srgbClr val="3333FF"/>
              </a:solidFill>
            </a:endParaRPr>
          </a:p>
          <a:p>
            <a:r>
              <a:rPr lang="fr-FR" sz="1400" dirty="0"/>
              <a:t>Professeur chercheur en Mathématiques et en Éthique et perspectives internationales.</a:t>
            </a:r>
            <a:br>
              <a:rPr lang="fr-FR" sz="1400" dirty="0"/>
            </a:br>
            <a:r>
              <a:rPr lang="fr-FR" sz="1400" dirty="0"/>
              <a:t>Vice-président du Groupe d'Amitié Islamo-Chrétienne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470" y="6284845"/>
            <a:ext cx="3874046" cy="1167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rgbClr val="3333FF"/>
                </a:solidFill>
              </a:rPr>
              <a:t>Frédéric GATINEAU</a:t>
            </a:r>
            <a:r>
              <a:rPr lang="fr-FR" sz="1600" b="1" dirty="0">
                <a:solidFill>
                  <a:schemeClr val="bg1"/>
                </a:solidFill>
              </a:rPr>
              <a:t>  </a:t>
            </a:r>
          </a:p>
          <a:p>
            <a:r>
              <a:rPr lang="fr-FR" sz="1400" dirty="0">
                <a:solidFill>
                  <a:schemeClr val="bg1"/>
                </a:solidFill>
              </a:rPr>
              <a:t>Recteur de la Basilique </a:t>
            </a:r>
          </a:p>
          <a:p>
            <a:r>
              <a:rPr lang="fr-FR" sz="1400" dirty="0">
                <a:solidFill>
                  <a:schemeClr val="bg1"/>
                </a:solidFill>
              </a:rPr>
              <a:t>Notre-Dame de Bonne </a:t>
            </a:r>
          </a:p>
          <a:p>
            <a:r>
              <a:rPr lang="fr-FR" sz="1400" dirty="0">
                <a:solidFill>
                  <a:schemeClr val="bg1"/>
                </a:solidFill>
              </a:rPr>
              <a:t>Garde à </a:t>
            </a:r>
          </a:p>
          <a:p>
            <a:r>
              <a:rPr lang="fr-FR" sz="1400" dirty="0" err="1">
                <a:solidFill>
                  <a:schemeClr val="bg1"/>
                </a:solidFill>
              </a:rPr>
              <a:t>Longpont</a:t>
            </a:r>
            <a:r>
              <a:rPr lang="fr-FR" sz="1400" dirty="0">
                <a:solidFill>
                  <a:schemeClr val="bg1"/>
                </a:solidFill>
              </a:rPr>
              <a:t>-sur-Orge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72050" y="3131840"/>
            <a:ext cx="3780420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rgbClr val="3333FF"/>
                </a:solidFill>
              </a:rPr>
              <a:t>Benjamin ALLOUCHE </a:t>
            </a:r>
          </a:p>
          <a:p>
            <a:r>
              <a:rPr lang="fr-FR" sz="1400" dirty="0"/>
              <a:t>Président de la Communauté Juive de Massy</a:t>
            </a:r>
          </a:p>
          <a:p>
            <a:r>
              <a:rPr lang="fr-FR" sz="1400" dirty="0"/>
              <a:t>Président de l’assemblée des communautés juives de l’Essonne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00242" y="7308304"/>
            <a:ext cx="2340260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Des témoignages 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d’acteurs associatifs 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qui œuvrent 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dans l’inter-religieux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20538" y="7092280"/>
            <a:ext cx="2340260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Questions / Réponses avec le public</a:t>
            </a:r>
          </a:p>
        </p:txBody>
      </p:sp>
      <p:pic>
        <p:nvPicPr>
          <p:cNvPr id="2" name="Picture 2" descr="Résultat de recherche d'images pour &quot;logos inter-religieux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334" y="77209"/>
            <a:ext cx="1332373" cy="75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1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</TotalTime>
  <Words>54</Words>
  <Application>Microsoft Office PowerPoint</Application>
  <PresentationFormat>Affichage à l'écran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 55 Roman</vt:lpstr>
      <vt:lpstr>Helvetica 75</vt:lpstr>
      <vt:lpstr>Helvetica 75 Bold</vt:lpstr>
      <vt:lpstr>Wingdings</vt:lpstr>
      <vt:lpstr>blank</vt:lpstr>
      <vt:lpstr>Présentation PowerPoint</vt:lpstr>
    </vt:vector>
  </TitlesOfParts>
  <Company>ORANGE FT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AÏT DJAOUD Ramzi DTSI/DESI</dc:creator>
  <cp:lastModifiedBy>Michel Boulenger</cp:lastModifiedBy>
  <cp:revision>6</cp:revision>
  <dcterms:created xsi:type="dcterms:W3CDTF">2018-02-20T07:51:01Z</dcterms:created>
  <dcterms:modified xsi:type="dcterms:W3CDTF">2018-02-23T08:09:35Z</dcterms:modified>
</cp:coreProperties>
</file>