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FE2861-0AC1-8587-C02F-1723A28E6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916C01-5FC0-7BC4-899C-D3BC06BD4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609638-C345-DEF1-10DB-20AC2A37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3FF0-DFFA-4751-B679-B62CA16E09E8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C2D289-4796-6E2C-6AAA-3BDA2B56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071996-6D2E-C36E-F430-266E6A1D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77AF-2860-4EA7-B013-54B73ECCD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90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94D7A-D9C0-9EC9-AEC8-9B9A7AC5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874344-D3BF-D4C2-7254-7CAB2778E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39E68F-8160-8C8C-2E19-55775B68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3FF0-DFFA-4751-B679-B62CA16E09E8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C8F498-DC9A-3430-CCDC-37698409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347E0A-410C-0FA6-A639-4C5F9F00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77AF-2860-4EA7-B013-54B73ECCD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72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38AC6D-6106-0240-8C20-5C85564B9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751847-2F4F-C80A-E6B7-22417D89E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15A70-D7E8-BF22-75A1-B2516D7F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3FF0-DFFA-4751-B679-B62CA16E09E8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8BFA37-200B-E7A6-B614-F8577DDA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D6D69E-A5FD-5241-AA28-08AF5A5D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77AF-2860-4EA7-B013-54B73ECCD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97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BABE0-E3DB-46F7-7C2B-0F6ABA52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9EA551-E6A3-2C1C-3178-E75DF318C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7C92EC-0CD3-7CF5-9A6B-3DEBF50F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3FF0-DFFA-4751-B679-B62CA16E09E8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71A534-08BC-B4E5-2BD7-ECDDDAA5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45D7B6-86C3-537E-62FC-7DCE351D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77AF-2860-4EA7-B013-54B73ECCD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64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F3D95-A874-C43D-F4DF-03F913D7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F06B72-BC68-4658-A879-C8A6BC711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308ECF-9FFB-78B6-132D-C0B129DF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3FF0-DFFA-4751-B679-B62CA16E09E8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EE89D6-3988-F8E4-5205-92A8A44D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F63A03-EDCF-BFDD-49BA-63A1E279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77AF-2860-4EA7-B013-54B73ECCD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43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2F420-BFB1-43B8-28E6-08A0A5B5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0C7E1E-502D-8386-4710-36E7E0AE9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B9ECD-A0CB-D1E0-9CC6-636FA8D28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A0142D-4394-87E0-F150-05533D9D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3FF0-DFFA-4751-B679-B62CA16E09E8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F9426E-C93F-2FAA-AAAC-0B1DD89A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6EE0AC-5E12-328D-029B-EE620535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77AF-2860-4EA7-B013-54B73ECCD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2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FD988-FF72-49BB-5E83-A7146892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B3B172-6DFB-8644-05B5-01F4DA69A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0BBA69-074D-3DDC-A342-C5A198EFE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330B7C-1850-4555-D911-16BA378E4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ECA470-0C15-74EB-C2D0-4822BDA23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272CC7-8224-07E4-5EAC-6598A218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3FF0-DFFA-4751-B679-B62CA16E09E8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B2AA04-BCE2-FA7E-3C31-27C4FF5C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055467-CE67-B455-C425-CBFDE8B2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77AF-2860-4EA7-B013-54B73ECCD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20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CA520A-D47A-B992-52C1-4FA4DAC1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5A621-C72A-4B95-11BA-1C04920F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3FF0-DFFA-4751-B679-B62CA16E09E8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30C6E1-6A6F-4A3B-A713-856824D7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4A2BE2-1DF9-BD2A-361B-423C8354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77AF-2860-4EA7-B013-54B73ECCD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69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B8DE23-D82E-0B54-236B-CDEB05D3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3FF0-DFFA-4751-B679-B62CA16E09E8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FB3910-D696-BA2C-7A51-DC755D423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BAB33F-CBEF-4F5E-9F07-C6D3E23C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77AF-2860-4EA7-B013-54B73ECCD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13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3BFAF-30CF-D1B6-553E-760B013E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9C8345-2D0A-5E89-7AD7-513099379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916366-E5E7-2780-D353-BBADDBDF3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44EAA3-40E3-0F4A-1EDA-F877EC42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3FF0-DFFA-4751-B679-B62CA16E09E8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9E7976-E3AF-C588-1A51-00C7A00D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5CE16C-E11F-3B2E-B3C7-0A44D562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77AF-2860-4EA7-B013-54B73ECCD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17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865C6-6A8C-8C84-A1E5-6964F21B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B691DF-6048-4413-CDA2-5A1F0AEDA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85384C-AD30-8C52-BB95-38AB7E2B5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43CC54-D181-F1BA-B230-0525F98A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3FF0-DFFA-4751-B679-B62CA16E09E8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122FA1-942F-3D0C-E7EF-C8C4B8AA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368CA4-4B7F-0E5A-1B03-935909BE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77AF-2860-4EA7-B013-54B73ECCD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3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2A21F91-4F62-4547-1B57-D0156EFE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6992DB-C7A8-D2F1-2243-8DB8D3815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1344E4-191C-505D-31E5-FC00B8B38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93FF0-DFFA-4751-B679-B62CA16E09E8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ECCF09-A604-6C36-A33F-F2F33CE82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E0EEF8-918F-C7D1-225D-69717010D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877AF-2860-4EA7-B013-54B73ECCD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22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9E72C7-33F4-3478-CE3E-1521BEB783F7}"/>
              </a:ext>
            </a:extLst>
          </p:cNvPr>
          <p:cNvSpPr/>
          <p:nvPr/>
        </p:nvSpPr>
        <p:spPr>
          <a:xfrm>
            <a:off x="65313" y="5110860"/>
            <a:ext cx="12017829" cy="415688"/>
          </a:xfrm>
          <a:prstGeom prst="rect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08000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6FBD46E-271D-541C-34D1-34532A8E72BB}"/>
              </a:ext>
            </a:extLst>
          </p:cNvPr>
          <p:cNvCxnSpPr>
            <a:cxnSpLocks/>
          </p:cNvCxnSpPr>
          <p:nvPr/>
        </p:nvCxnSpPr>
        <p:spPr>
          <a:xfrm>
            <a:off x="234752" y="5750182"/>
            <a:ext cx="1090465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B38A9AD-4DE1-3705-A98F-EBC86F5C5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329307"/>
            <a:ext cx="1351333" cy="178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55A0AD-AAAF-D8E8-2A75-60B9591F3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44" y="2529683"/>
            <a:ext cx="1009201" cy="131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0CD5D5F-4B02-AB79-FE50-01F33B490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20" y="4252249"/>
            <a:ext cx="694562" cy="79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140F32D-3795-55EA-08CE-DDC691DB5B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35" y="3242514"/>
            <a:ext cx="1536596" cy="187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5D57719-A58C-8F14-BA54-8873909E4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84" y="4648307"/>
            <a:ext cx="437339" cy="42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77FF5C9-4171-5174-3702-62755210BD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24" y="2224899"/>
            <a:ext cx="3239048" cy="288596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55DC1DC-54E0-4869-5E7D-EBD47D4BF1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63" y="3739299"/>
            <a:ext cx="1197693" cy="137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10F4B0C-B81C-6C48-5F8D-CE20CB6885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20" y="3841029"/>
            <a:ext cx="1242357" cy="126124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285D7B4E-D323-76F7-27B5-98EF4AF6D197}"/>
              </a:ext>
            </a:extLst>
          </p:cNvPr>
          <p:cNvSpPr txBox="1"/>
          <p:nvPr/>
        </p:nvSpPr>
        <p:spPr>
          <a:xfrm>
            <a:off x="2727344" y="199999"/>
            <a:ext cx="901408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Ordre  d’arrivée  des  personnages  de  l’album</a:t>
            </a:r>
          </a:p>
          <a:p>
            <a:pPr algn="ctr"/>
            <a:r>
              <a:rPr lang="fr-F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L’HISTOIRE  DU  LION  QUI  NE  SAVAIT  PAS  ÉCRIRE »</a:t>
            </a:r>
          </a:p>
          <a:p>
            <a:pPr algn="r"/>
            <a:r>
              <a:rPr lang="fr-FR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 Martin  </a:t>
            </a:r>
            <a:r>
              <a:rPr lang="fr-FR" sz="23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Baltscheit</a:t>
            </a:r>
            <a:r>
              <a:rPr lang="fr-FR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et  Marc  </a:t>
            </a:r>
            <a:r>
              <a:rPr lang="fr-FR" sz="23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Boutavant</a:t>
            </a:r>
            <a:endParaRPr lang="fr-FR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Image 44" descr="lhistoire-lion-savait-ecrire-l-1">
            <a:extLst>
              <a:ext uri="{FF2B5EF4-FFF2-40B4-BE49-F238E27FC236}">
                <a16:creationId xmlns:a16="http://schemas.microsoft.com/office/drawing/2014/main" id="{F9865636-C7E0-6A77-3033-D82D5D12AE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4" y="168051"/>
            <a:ext cx="1848053" cy="127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488F0DF-5347-F1AE-F4E4-382CF47461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86" y="5750182"/>
            <a:ext cx="2079024" cy="5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9E72C7-33F4-3478-CE3E-1521BEB783F7}"/>
              </a:ext>
            </a:extLst>
          </p:cNvPr>
          <p:cNvSpPr/>
          <p:nvPr/>
        </p:nvSpPr>
        <p:spPr>
          <a:xfrm>
            <a:off x="65313" y="5110860"/>
            <a:ext cx="12017829" cy="415688"/>
          </a:xfrm>
          <a:prstGeom prst="rect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08000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6FBD46E-271D-541C-34D1-34532A8E72BB}"/>
              </a:ext>
            </a:extLst>
          </p:cNvPr>
          <p:cNvCxnSpPr>
            <a:cxnSpLocks/>
          </p:cNvCxnSpPr>
          <p:nvPr/>
        </p:nvCxnSpPr>
        <p:spPr>
          <a:xfrm>
            <a:off x="234752" y="5750182"/>
            <a:ext cx="1090465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B38A9AD-4DE1-3705-A98F-EBC86F5C5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329307"/>
            <a:ext cx="1351333" cy="1781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17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9E72C7-33F4-3478-CE3E-1521BEB783F7}"/>
              </a:ext>
            </a:extLst>
          </p:cNvPr>
          <p:cNvSpPr/>
          <p:nvPr/>
        </p:nvSpPr>
        <p:spPr>
          <a:xfrm>
            <a:off x="65313" y="5110860"/>
            <a:ext cx="12017829" cy="415688"/>
          </a:xfrm>
          <a:prstGeom prst="rect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08000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6FBD46E-271D-541C-34D1-34532A8E72BB}"/>
              </a:ext>
            </a:extLst>
          </p:cNvPr>
          <p:cNvCxnSpPr>
            <a:cxnSpLocks/>
          </p:cNvCxnSpPr>
          <p:nvPr/>
        </p:nvCxnSpPr>
        <p:spPr>
          <a:xfrm>
            <a:off x="234752" y="5750182"/>
            <a:ext cx="1090465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B38A9AD-4DE1-3705-A98F-EBC86F5C5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329307"/>
            <a:ext cx="1351333" cy="178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55A0AD-AAAF-D8E8-2A75-60B9591F3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44" y="2529683"/>
            <a:ext cx="1009201" cy="1312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85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9E72C7-33F4-3478-CE3E-1521BEB783F7}"/>
              </a:ext>
            </a:extLst>
          </p:cNvPr>
          <p:cNvSpPr/>
          <p:nvPr/>
        </p:nvSpPr>
        <p:spPr>
          <a:xfrm>
            <a:off x="65313" y="5110860"/>
            <a:ext cx="12017829" cy="415688"/>
          </a:xfrm>
          <a:prstGeom prst="rect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08000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6FBD46E-271D-541C-34D1-34532A8E72BB}"/>
              </a:ext>
            </a:extLst>
          </p:cNvPr>
          <p:cNvCxnSpPr>
            <a:cxnSpLocks/>
          </p:cNvCxnSpPr>
          <p:nvPr/>
        </p:nvCxnSpPr>
        <p:spPr>
          <a:xfrm>
            <a:off x="234752" y="5750182"/>
            <a:ext cx="1090465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B38A9AD-4DE1-3705-A98F-EBC86F5C5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329307"/>
            <a:ext cx="1351333" cy="178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55A0AD-AAAF-D8E8-2A75-60B9591F3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44" y="2529683"/>
            <a:ext cx="1009201" cy="131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0CD5D5F-4B02-AB79-FE50-01F33B490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20" y="4252249"/>
            <a:ext cx="694562" cy="792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43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9E72C7-33F4-3478-CE3E-1521BEB783F7}"/>
              </a:ext>
            </a:extLst>
          </p:cNvPr>
          <p:cNvSpPr/>
          <p:nvPr/>
        </p:nvSpPr>
        <p:spPr>
          <a:xfrm>
            <a:off x="65313" y="5110860"/>
            <a:ext cx="12017829" cy="415688"/>
          </a:xfrm>
          <a:prstGeom prst="rect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08000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6FBD46E-271D-541C-34D1-34532A8E72BB}"/>
              </a:ext>
            </a:extLst>
          </p:cNvPr>
          <p:cNvCxnSpPr>
            <a:cxnSpLocks/>
          </p:cNvCxnSpPr>
          <p:nvPr/>
        </p:nvCxnSpPr>
        <p:spPr>
          <a:xfrm>
            <a:off x="234752" y="5750182"/>
            <a:ext cx="1090465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B38A9AD-4DE1-3705-A98F-EBC86F5C5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329307"/>
            <a:ext cx="1351333" cy="178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55A0AD-AAAF-D8E8-2A75-60B9591F3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44" y="2529683"/>
            <a:ext cx="1009201" cy="131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0CD5D5F-4B02-AB79-FE50-01F33B490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20" y="4252249"/>
            <a:ext cx="694562" cy="79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140F32D-3795-55EA-08CE-DDC691DB5B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35" y="3242514"/>
            <a:ext cx="1536596" cy="1872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25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9E72C7-33F4-3478-CE3E-1521BEB783F7}"/>
              </a:ext>
            </a:extLst>
          </p:cNvPr>
          <p:cNvSpPr/>
          <p:nvPr/>
        </p:nvSpPr>
        <p:spPr>
          <a:xfrm>
            <a:off x="65313" y="5110860"/>
            <a:ext cx="12017829" cy="415688"/>
          </a:xfrm>
          <a:prstGeom prst="rect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08000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6FBD46E-271D-541C-34D1-34532A8E72BB}"/>
              </a:ext>
            </a:extLst>
          </p:cNvPr>
          <p:cNvCxnSpPr>
            <a:cxnSpLocks/>
          </p:cNvCxnSpPr>
          <p:nvPr/>
        </p:nvCxnSpPr>
        <p:spPr>
          <a:xfrm>
            <a:off x="234752" y="5750182"/>
            <a:ext cx="1090465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B38A9AD-4DE1-3705-A98F-EBC86F5C5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329307"/>
            <a:ext cx="1351333" cy="178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55A0AD-AAAF-D8E8-2A75-60B9591F3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44" y="2529683"/>
            <a:ext cx="1009201" cy="131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0CD5D5F-4B02-AB79-FE50-01F33B490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20" y="4252249"/>
            <a:ext cx="694562" cy="79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140F32D-3795-55EA-08CE-DDC691DB5B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35" y="3242514"/>
            <a:ext cx="1536596" cy="187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5D57719-A58C-8F14-BA54-8873909E4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84" y="4648307"/>
            <a:ext cx="437339" cy="424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18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9E72C7-33F4-3478-CE3E-1521BEB783F7}"/>
              </a:ext>
            </a:extLst>
          </p:cNvPr>
          <p:cNvSpPr/>
          <p:nvPr/>
        </p:nvSpPr>
        <p:spPr>
          <a:xfrm>
            <a:off x="65313" y="5110860"/>
            <a:ext cx="12017829" cy="415688"/>
          </a:xfrm>
          <a:prstGeom prst="rect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08000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6FBD46E-271D-541C-34D1-34532A8E72BB}"/>
              </a:ext>
            </a:extLst>
          </p:cNvPr>
          <p:cNvCxnSpPr>
            <a:cxnSpLocks/>
          </p:cNvCxnSpPr>
          <p:nvPr/>
        </p:nvCxnSpPr>
        <p:spPr>
          <a:xfrm>
            <a:off x="234752" y="5750182"/>
            <a:ext cx="1090465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B38A9AD-4DE1-3705-A98F-EBC86F5C5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329307"/>
            <a:ext cx="1351333" cy="178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55A0AD-AAAF-D8E8-2A75-60B9591F3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44" y="2529683"/>
            <a:ext cx="1009201" cy="131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0CD5D5F-4B02-AB79-FE50-01F33B490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20" y="4252249"/>
            <a:ext cx="694562" cy="79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140F32D-3795-55EA-08CE-DDC691DB5B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35" y="3242514"/>
            <a:ext cx="1536596" cy="187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5D57719-A58C-8F14-BA54-8873909E4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84" y="4648307"/>
            <a:ext cx="437339" cy="42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77FF5C9-4171-5174-3702-62755210BD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24" y="2224899"/>
            <a:ext cx="3239048" cy="28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9E72C7-33F4-3478-CE3E-1521BEB783F7}"/>
              </a:ext>
            </a:extLst>
          </p:cNvPr>
          <p:cNvSpPr/>
          <p:nvPr/>
        </p:nvSpPr>
        <p:spPr>
          <a:xfrm>
            <a:off x="65313" y="5110860"/>
            <a:ext cx="12017829" cy="415688"/>
          </a:xfrm>
          <a:prstGeom prst="rect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08000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6FBD46E-271D-541C-34D1-34532A8E72BB}"/>
              </a:ext>
            </a:extLst>
          </p:cNvPr>
          <p:cNvCxnSpPr>
            <a:cxnSpLocks/>
          </p:cNvCxnSpPr>
          <p:nvPr/>
        </p:nvCxnSpPr>
        <p:spPr>
          <a:xfrm>
            <a:off x="234752" y="5750182"/>
            <a:ext cx="1090465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B38A9AD-4DE1-3705-A98F-EBC86F5C5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329307"/>
            <a:ext cx="1351333" cy="178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55A0AD-AAAF-D8E8-2A75-60B9591F3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44" y="2529683"/>
            <a:ext cx="1009201" cy="131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0CD5D5F-4B02-AB79-FE50-01F33B490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20" y="4252249"/>
            <a:ext cx="694562" cy="79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140F32D-3795-55EA-08CE-DDC691DB5B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35" y="3242514"/>
            <a:ext cx="1536596" cy="187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5D57719-A58C-8F14-BA54-8873909E4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84" y="4648307"/>
            <a:ext cx="437339" cy="42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77FF5C9-4171-5174-3702-62755210BD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24" y="2224899"/>
            <a:ext cx="3239048" cy="288596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55DC1DC-54E0-4869-5E7D-EBD47D4BF1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63" y="3739299"/>
            <a:ext cx="1197693" cy="1377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70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9E72C7-33F4-3478-CE3E-1521BEB783F7}"/>
              </a:ext>
            </a:extLst>
          </p:cNvPr>
          <p:cNvSpPr/>
          <p:nvPr/>
        </p:nvSpPr>
        <p:spPr>
          <a:xfrm>
            <a:off x="65313" y="5110860"/>
            <a:ext cx="12017829" cy="415688"/>
          </a:xfrm>
          <a:prstGeom prst="rect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08000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6FBD46E-271D-541C-34D1-34532A8E72BB}"/>
              </a:ext>
            </a:extLst>
          </p:cNvPr>
          <p:cNvCxnSpPr>
            <a:cxnSpLocks/>
          </p:cNvCxnSpPr>
          <p:nvPr/>
        </p:nvCxnSpPr>
        <p:spPr>
          <a:xfrm>
            <a:off x="234752" y="5750182"/>
            <a:ext cx="1090465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B38A9AD-4DE1-3705-A98F-EBC86F5C5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3329307"/>
            <a:ext cx="1351333" cy="178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55A0AD-AAAF-D8E8-2A75-60B9591F3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44" y="2529683"/>
            <a:ext cx="1009201" cy="131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0CD5D5F-4B02-AB79-FE50-01F33B490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20" y="4252249"/>
            <a:ext cx="694562" cy="79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140F32D-3795-55EA-08CE-DDC691DB5B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35" y="3242514"/>
            <a:ext cx="1536596" cy="187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5D57719-A58C-8F14-BA54-8873909E4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84" y="4648307"/>
            <a:ext cx="437339" cy="42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77FF5C9-4171-5174-3702-62755210BD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24" y="2224899"/>
            <a:ext cx="3239048" cy="288596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55DC1DC-54E0-4869-5E7D-EBD47D4BF1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63" y="3739299"/>
            <a:ext cx="1197693" cy="137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10F4B0C-B81C-6C48-5F8D-CE20CB6885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20" y="3841029"/>
            <a:ext cx="1242357" cy="126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CB8ED14-F4C4-3EE5-E0A3-CEC235041D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53" y="5593042"/>
            <a:ext cx="2079024" cy="5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996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Grand écran</PresentationFormat>
  <Paragraphs>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</dc:creator>
  <cp:lastModifiedBy>Tiphaine</cp:lastModifiedBy>
  <cp:revision>3</cp:revision>
  <dcterms:created xsi:type="dcterms:W3CDTF">2022-10-13T20:36:33Z</dcterms:created>
  <dcterms:modified xsi:type="dcterms:W3CDTF">2022-10-22T15:06:18Z</dcterms:modified>
</cp:coreProperties>
</file>