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50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77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37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45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23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57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45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15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54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79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550D1-FC31-4923-883D-C6F8FE17B480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2B77-54C3-4F6C-B986-2F14D24EAE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30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6FDD235-3CE7-4554-A5C3-75581434DE23}"/>
              </a:ext>
            </a:extLst>
          </p:cNvPr>
          <p:cNvSpPr txBox="1"/>
          <p:nvPr/>
        </p:nvSpPr>
        <p:spPr>
          <a:xfrm>
            <a:off x="3761831" y="106763"/>
            <a:ext cx="6052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 VAGUES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CEFCC97-F804-4D18-AB34-39294DF8D2C1}"/>
              </a:ext>
            </a:extLst>
          </p:cNvPr>
          <p:cNvSpPr txBox="1"/>
          <p:nvPr/>
        </p:nvSpPr>
        <p:spPr>
          <a:xfrm>
            <a:off x="6523868" y="5878870"/>
            <a:ext cx="4107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Keroppi" panose="00000400000000000000" pitchFamily="2" charset="0"/>
              </a:rPr>
              <a:t>2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Keroppi" panose="00000400000000000000" pitchFamily="2" charset="0"/>
              </a:rPr>
              <a:t> </a:t>
            </a:r>
            <a:r>
              <a:rPr lang="fr-FR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Envoie-moi la photo de tes vagues </a:t>
            </a:r>
          </a:p>
          <a:p>
            <a:pPr algn="ctr"/>
            <a:r>
              <a:rPr lang="fr-FR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 les pièces</a:t>
            </a:r>
            <a:r>
              <a:rPr lang="fr-FR" sz="3200" dirty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D8D4EB-C3F4-48F9-8A74-006419D11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039">
            <a:off x="213616" y="158675"/>
            <a:ext cx="4037001" cy="14730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520C5AF-2F95-4760-BB49-78B66A78B09A}"/>
              </a:ext>
            </a:extLst>
          </p:cNvPr>
          <p:cNvSpPr txBox="1"/>
          <p:nvPr/>
        </p:nvSpPr>
        <p:spPr>
          <a:xfrm flipH="1">
            <a:off x="5699615" y="11653031"/>
            <a:ext cx="1953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EXEMPLE AVEC LE 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74C29C-3173-492F-BCDE-E1E2F44331F8}"/>
              </a:ext>
            </a:extLst>
          </p:cNvPr>
          <p:cNvSpPr/>
          <p:nvPr/>
        </p:nvSpPr>
        <p:spPr>
          <a:xfrm>
            <a:off x="49202" y="1709492"/>
            <a:ext cx="74252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 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Prends </a:t>
            </a: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5 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(ou 6) </a:t>
            </a: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pièces de monnaie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 Pose-les en ligne sur une feuille A4, comme ceci :</a:t>
            </a:r>
            <a:endParaRPr lang="fr-FR" sz="36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42844F-8E48-42C4-91FF-2A7ECED54A5D}"/>
              </a:ext>
            </a:extLst>
          </p:cNvPr>
          <p:cNvSpPr/>
          <p:nvPr/>
        </p:nvSpPr>
        <p:spPr>
          <a:xfrm>
            <a:off x="-74207" y="4630567"/>
            <a:ext cx="10781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"/>
            </a:pP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Déplace les pièces 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comme ci-dessous et recommence à            </a:t>
            </a: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tracer en slalomant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; et recommence encore.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6F3FDC-95D5-47B5-A065-CBF2BF91735B}"/>
              </a:ext>
            </a:extLst>
          </p:cNvPr>
          <p:cNvSpPr/>
          <p:nvPr/>
        </p:nvSpPr>
        <p:spPr>
          <a:xfrm>
            <a:off x="2710428" y="3448474"/>
            <a:ext cx="79963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       </a:t>
            </a:r>
            <a:r>
              <a:rPr lang="fr-F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Trace une ligne en passant entre chaque pièce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 </a:t>
            </a:r>
            <a:r>
              <a:rPr lang="fr-FR" sz="2800" dirty="0">
                <a:sym typeface="Wingdings" panose="05000000000000000000" pitchFamily="2" charset="2"/>
              </a:rPr>
              <a:t>Fait le chemin avec ton doigt avant</a:t>
            </a:r>
            <a:r>
              <a:rPr lang="fr-FR" dirty="0">
                <a:sym typeface="Wingdings" panose="05000000000000000000" pitchFamily="2" charset="2"/>
              </a:rPr>
              <a:t>.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ABAB6ED-91E1-4425-8B51-208E17EEAB0D}"/>
              </a:ext>
            </a:extLst>
          </p:cNvPr>
          <p:cNvSpPr txBox="1"/>
          <p:nvPr/>
        </p:nvSpPr>
        <p:spPr>
          <a:xfrm>
            <a:off x="3046574" y="1198116"/>
            <a:ext cx="6351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fr-FR" sz="22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’est </a:t>
            </a:r>
            <a:r>
              <a:rPr lang="fr-FR" sz="2200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</a:t>
            </a:r>
            <a:r>
              <a:rPr lang="fr-FR" sz="2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nécessaire d’imprimer</a:t>
            </a:r>
            <a:endParaRPr lang="fr-FR" sz="22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vel Light" panose="020B7200000000000000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52BF134-BD59-466B-AC5A-FD879F9871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79" y="129191"/>
            <a:ext cx="1324607" cy="116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B376119-9973-4368-A08D-700545003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36" y="1704001"/>
            <a:ext cx="2627367" cy="1857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0D1F43-6A60-488C-889A-15B4073C1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" y="2851276"/>
            <a:ext cx="2639608" cy="18209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5E4F5B2-4459-4029-9BF1-8B9B2FF23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" y="5767562"/>
            <a:ext cx="2387155" cy="16878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A087842-F141-4AAF-99C7-05ECB8251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43" y="5760728"/>
            <a:ext cx="2387155" cy="16878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441343-59C3-43E7-B679-648EC0372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54" y="3578224"/>
            <a:ext cx="10334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CD4473F-F44C-496D-BB0C-4D5B96B52324}"/>
              </a:ext>
            </a:extLst>
          </p:cNvPr>
          <p:cNvCxnSpPr>
            <a:cxnSpLocks/>
          </p:cNvCxnSpPr>
          <p:nvPr/>
        </p:nvCxnSpPr>
        <p:spPr>
          <a:xfrm>
            <a:off x="3524778" y="6593589"/>
            <a:ext cx="5167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343BB1A-BAB2-49AB-8CA7-EACDF290459D}"/>
              </a:ext>
            </a:extLst>
          </p:cNvPr>
          <p:cNvCxnSpPr>
            <a:cxnSpLocks/>
          </p:cNvCxnSpPr>
          <p:nvPr/>
        </p:nvCxnSpPr>
        <p:spPr>
          <a:xfrm>
            <a:off x="319379" y="6507810"/>
            <a:ext cx="5167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>
            <a:extLst>
              <a:ext uri="{FF2B5EF4-FFF2-40B4-BE49-F238E27FC236}">
                <a16:creationId xmlns:a16="http://schemas.microsoft.com/office/drawing/2014/main" id="{DF4CFC65-2CD8-4DF3-80DB-ADD97125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9" y="5293703"/>
            <a:ext cx="10334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85BEE5-DD20-4540-891E-B8F19FD27D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620" y="1287491"/>
            <a:ext cx="1971718" cy="3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10CD1-DC8B-44CA-989F-BD70DD35332F}"/>
              </a:ext>
            </a:extLst>
          </p:cNvPr>
          <p:cNvSpPr/>
          <p:nvPr/>
        </p:nvSpPr>
        <p:spPr>
          <a:xfrm>
            <a:off x="1715407" y="1187534"/>
            <a:ext cx="53435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Bravo Noa ! Tu as brillamment relevé le défi des vagues ! Je te félicite !!!</a:t>
            </a: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Continue de t'entrainer pour que tu sois encore plus à l'aise.</a:t>
            </a:r>
          </a:p>
          <a:p>
            <a:b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Bonne journée</a:t>
            </a:r>
          </a:p>
          <a:p>
            <a:b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fr-F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Tiphaine</a:t>
            </a:r>
            <a:endParaRPr lang="fr-FR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B994B1-AC41-4F66-82ED-7E2E5BB2D30A}"/>
              </a:ext>
            </a:extLst>
          </p:cNvPr>
          <p:cNvSpPr/>
          <p:nvPr/>
        </p:nvSpPr>
        <p:spPr>
          <a:xfrm>
            <a:off x="5963820" y="6498030"/>
            <a:ext cx="4248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Tessa </a:t>
            </a:r>
            <a:r>
              <a:rPr lang="fr-FR" dirty="0" err="1"/>
              <a:t>Ladhari</a:t>
            </a:r>
            <a:r>
              <a:rPr lang="fr-FR" dirty="0"/>
              <a:t> &lt;tessaladhari1@gmail.com&gt;, </a:t>
            </a:r>
          </a:p>
        </p:txBody>
      </p:sp>
    </p:spTree>
    <p:extLst>
      <p:ext uri="{BB962C8B-B14F-4D97-AF65-F5344CB8AC3E}">
        <p14:creationId xmlns:p14="http://schemas.microsoft.com/office/powerpoint/2010/main" val="264471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519A70-4E1D-4E77-BEC6-9D9C929E744E}"/>
              </a:ext>
            </a:extLst>
          </p:cNvPr>
          <p:cNvSpPr/>
          <p:nvPr/>
        </p:nvSpPr>
        <p:spPr>
          <a:xfrm>
            <a:off x="232229" y="261257"/>
            <a:ext cx="10276113" cy="71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86BCFA-7F46-416D-BF51-9754431B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8" y="1120952"/>
            <a:ext cx="931182" cy="9311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03829C-350F-4E31-A7DC-EB30AEF99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65" y="1120952"/>
            <a:ext cx="931182" cy="9311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325B7B-5D20-487B-ADE1-E0B8D4739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23" y="1129847"/>
            <a:ext cx="978184" cy="9781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A13221D-2450-40A3-B290-D4611D524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02" y="1120952"/>
            <a:ext cx="982144" cy="9870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E0F62BC-F670-4C7E-9527-3963DBE57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19" y="1176849"/>
            <a:ext cx="931182" cy="93118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0D1AE5-F66A-45DD-9069-849120922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05" y="1176849"/>
            <a:ext cx="931182" cy="9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519A70-4E1D-4E77-BEC6-9D9C929E744E}"/>
              </a:ext>
            </a:extLst>
          </p:cNvPr>
          <p:cNvSpPr/>
          <p:nvPr/>
        </p:nvSpPr>
        <p:spPr>
          <a:xfrm>
            <a:off x="232229" y="261257"/>
            <a:ext cx="10276113" cy="71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86BCFA-7F46-416D-BF51-9754431B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2" y="2978780"/>
            <a:ext cx="931182" cy="9311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03829C-350F-4E31-A7DC-EB30AEF99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79" y="2978780"/>
            <a:ext cx="931182" cy="9311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325B7B-5D20-487B-ADE1-E0B8D4739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37" y="2987675"/>
            <a:ext cx="978184" cy="9781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A13221D-2450-40A3-B290-D4611D524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16" y="2978780"/>
            <a:ext cx="982144" cy="9870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E0F62BC-F670-4C7E-9527-3963DBE57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33" y="3034677"/>
            <a:ext cx="931182" cy="93118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0D1AE5-F66A-45DD-9069-849120922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19" y="3034677"/>
            <a:ext cx="931182" cy="9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7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519A70-4E1D-4E77-BEC6-9D9C929E744E}"/>
              </a:ext>
            </a:extLst>
          </p:cNvPr>
          <p:cNvSpPr/>
          <p:nvPr/>
        </p:nvSpPr>
        <p:spPr>
          <a:xfrm>
            <a:off x="232229" y="261257"/>
            <a:ext cx="10276113" cy="71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86BCFA-7F46-416D-BF51-9754431B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8" y="5388151"/>
            <a:ext cx="931182" cy="9311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03829C-350F-4E31-A7DC-EB30AEF99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65" y="5388151"/>
            <a:ext cx="931182" cy="9311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325B7B-5D20-487B-ADE1-E0B8D4739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23" y="5397046"/>
            <a:ext cx="978184" cy="9781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A13221D-2450-40A3-B290-D4611D524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02" y="5388151"/>
            <a:ext cx="982144" cy="9870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E0F62BC-F670-4C7E-9527-3963DBE57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19" y="5444048"/>
            <a:ext cx="931182" cy="93118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0D1AE5-F66A-45DD-9069-849120922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05" y="5444048"/>
            <a:ext cx="931182" cy="9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368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120</Words>
  <Application>Microsoft Office PowerPoint</Application>
  <PresentationFormat>Personnalisé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Keroppi</vt:lpstr>
      <vt:lpstr>Revel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</dc:creator>
  <cp:lastModifiedBy>Tiphaine</cp:lastModifiedBy>
  <cp:revision>39</cp:revision>
  <dcterms:created xsi:type="dcterms:W3CDTF">2020-03-20T09:07:51Z</dcterms:created>
  <dcterms:modified xsi:type="dcterms:W3CDTF">2020-06-01T22:07:57Z</dcterms:modified>
</cp:coreProperties>
</file>