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50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77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37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45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2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23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57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45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15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54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7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550D1-FC31-4923-883D-C6F8FE17B480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F2B77-54C3-4F6C-B986-2F14D24EAE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30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6FDD235-3CE7-4554-A5C3-75581434DE23}"/>
              </a:ext>
            </a:extLst>
          </p:cNvPr>
          <p:cNvSpPr txBox="1"/>
          <p:nvPr/>
        </p:nvSpPr>
        <p:spPr>
          <a:xfrm>
            <a:off x="4443287" y="277180"/>
            <a:ext cx="6052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 DU DÉFI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4FCB92F-0130-4261-A5CE-219AD41D4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883" y="110307"/>
            <a:ext cx="3902404" cy="203382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1D8C8A3-20E6-44A3-99BB-95FDCC68DAB4}"/>
              </a:ext>
            </a:extLst>
          </p:cNvPr>
          <p:cNvSpPr txBox="1"/>
          <p:nvPr/>
        </p:nvSpPr>
        <p:spPr>
          <a:xfrm>
            <a:off x="1295625" y="1961828"/>
            <a:ext cx="79064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600" dirty="0"/>
              <a:t>                   </a:t>
            </a:r>
            <a:r>
              <a:rPr lang="fr-FR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Ecoute  l’histoire </a:t>
            </a:r>
          </a:p>
          <a:p>
            <a:pPr algn="just"/>
            <a:r>
              <a:rPr lang="fr-FR" sz="3600" dirty="0"/>
              <a:t>« </a:t>
            </a:r>
            <a:r>
              <a:rPr lang="fr-FR" sz="3600" b="1" u="sng" dirty="0"/>
              <a:t>Bonjour poussin</a:t>
            </a:r>
            <a:r>
              <a:rPr lang="fr-FR" sz="3600" b="1" dirty="0"/>
              <a:t> » </a:t>
            </a:r>
            <a:r>
              <a:rPr lang="fr-FR" sz="3600" dirty="0"/>
              <a:t>de </a:t>
            </a:r>
            <a:r>
              <a:rPr lang="fr-FR" sz="3600" dirty="0" err="1"/>
              <a:t>Mirra</a:t>
            </a:r>
            <a:r>
              <a:rPr lang="fr-FR" sz="3600" dirty="0"/>
              <a:t> </a:t>
            </a:r>
            <a:r>
              <a:rPr lang="fr-FR" sz="3600" dirty="0" err="1"/>
              <a:t>Ginburg</a:t>
            </a:r>
            <a:r>
              <a:rPr lang="fr-FR" sz="3600" dirty="0"/>
              <a:t> et Byron Barton </a:t>
            </a:r>
          </a:p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6D0F62C-3C4A-4357-A128-CD8866408558}"/>
              </a:ext>
            </a:extLst>
          </p:cNvPr>
          <p:cNvSpPr txBox="1"/>
          <p:nvPr/>
        </p:nvSpPr>
        <p:spPr>
          <a:xfrm>
            <a:off x="812765" y="4743989"/>
            <a:ext cx="968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Cliquez sur le lien suivant  </a:t>
            </a:r>
            <a:r>
              <a:rPr lang="fr-FR" sz="2200" dirty="0"/>
              <a:t>(ou copier et coller dans la barre d’adresse internet)</a:t>
            </a:r>
            <a:r>
              <a:rPr lang="fr-FR" sz="2400" dirty="0"/>
              <a:t> pour voir et écouter cette histoire 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55FD7D-EB50-47BA-A955-AE915027E266}"/>
              </a:ext>
            </a:extLst>
          </p:cNvPr>
          <p:cNvSpPr/>
          <p:nvPr/>
        </p:nvSpPr>
        <p:spPr>
          <a:xfrm>
            <a:off x="273834" y="5959024"/>
            <a:ext cx="99343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dirty="0">
                <a:latin typeface="Keroppi" panose="00000400000000000000" pitchFamily="2" charset="0"/>
              </a:rPr>
              <a:t>2</a:t>
            </a:r>
            <a:r>
              <a:rPr lang="en-US" sz="1000" dirty="0">
                <a:latin typeface="Keroppi" panose="00000400000000000000" pitchFamily="2" charset="0"/>
              </a:rPr>
              <a:t> </a:t>
            </a:r>
            <a:r>
              <a:rPr lang="fr-FR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Envoie-moi la photo du parcours </a:t>
            </a:r>
            <a:r>
              <a:rPr lang="fr-FR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fr-FR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toi sous une chaise </a:t>
            </a:r>
            <a:r>
              <a:rPr lang="fr-FR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fr-FR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ton dessin du parcours</a:t>
            </a:r>
            <a:r>
              <a:rPr lang="fr-FR" sz="3200" dirty="0"/>
              <a:t> </a:t>
            </a:r>
            <a:r>
              <a:rPr lang="fr-FR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fr-FR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une vidéo par mail </a:t>
            </a:r>
            <a:r>
              <a:rPr lang="fr-FR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144152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63</Words>
  <Application>Microsoft Office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Keroppi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Tiphaine</dc:creator>
  <cp:lastModifiedBy>Tiphaine</cp:lastModifiedBy>
  <cp:revision>9</cp:revision>
  <dcterms:created xsi:type="dcterms:W3CDTF">2020-03-20T09:07:51Z</dcterms:created>
  <dcterms:modified xsi:type="dcterms:W3CDTF">2020-03-21T14:41:41Z</dcterms:modified>
</cp:coreProperties>
</file>