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1820-9401-4527-AEEA-43957D5ECBF8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2212-34B9-4475-9648-9E63F2E839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36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1820-9401-4527-AEEA-43957D5ECBF8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2212-34B9-4475-9648-9E63F2E839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028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1820-9401-4527-AEEA-43957D5ECBF8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2212-34B9-4475-9648-9E63F2E839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78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1820-9401-4527-AEEA-43957D5ECBF8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2212-34B9-4475-9648-9E63F2E839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79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1820-9401-4527-AEEA-43957D5ECBF8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2212-34B9-4475-9648-9E63F2E839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6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1820-9401-4527-AEEA-43957D5ECBF8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2212-34B9-4475-9648-9E63F2E839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443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1820-9401-4527-AEEA-43957D5ECBF8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2212-34B9-4475-9648-9E63F2E839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22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1820-9401-4527-AEEA-43957D5ECBF8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2212-34B9-4475-9648-9E63F2E839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35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1820-9401-4527-AEEA-43957D5ECBF8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2212-34B9-4475-9648-9E63F2E839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21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1820-9401-4527-AEEA-43957D5ECBF8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2212-34B9-4475-9648-9E63F2E839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41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1820-9401-4527-AEEA-43957D5ECBF8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2212-34B9-4475-9648-9E63F2E839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01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1820-9401-4527-AEEA-43957D5ECBF8}" type="datetimeFigureOut">
              <a:rPr lang="fr-FR" smtClean="0"/>
              <a:t>24/10/2019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12212-34B9-4475-9648-9E63F2E839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51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F119B06-4D6E-41E6-8F68-A7D52DD2E1A2}"/>
              </a:ext>
            </a:extLst>
          </p:cNvPr>
          <p:cNvSpPr txBox="1"/>
          <p:nvPr/>
        </p:nvSpPr>
        <p:spPr>
          <a:xfrm>
            <a:off x="563852" y="236456"/>
            <a:ext cx="45933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500" dirty="0">
                <a:latin typeface="Amandine" pitchFamily="2" charset="0"/>
              </a:rPr>
              <a:t>Bonjour,</a:t>
            </a:r>
          </a:p>
          <a:p>
            <a:pPr algn="ctr"/>
            <a:r>
              <a:rPr lang="fr-FR" sz="5500" dirty="0">
                <a:latin typeface="Amandine" pitchFamily="2" charset="0"/>
              </a:rPr>
              <a:t>je m’appelle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1495253-6C46-4A79-9466-19CC46F02A0D}"/>
              </a:ext>
            </a:extLst>
          </p:cNvPr>
          <p:cNvSpPr txBox="1"/>
          <p:nvPr/>
        </p:nvSpPr>
        <p:spPr>
          <a:xfrm>
            <a:off x="5665623" y="298741"/>
            <a:ext cx="4593367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500" dirty="0">
                <a:latin typeface="Amandine" pitchFamily="2" charset="0"/>
              </a:rPr>
              <a:t>Moi, j’ai</a:t>
            </a:r>
          </a:p>
          <a:p>
            <a:pPr algn="ctr"/>
            <a:r>
              <a:rPr lang="fr-FR" sz="5500" dirty="0">
                <a:latin typeface="Amandine" pitchFamily="2" charset="0"/>
              </a:rPr>
              <a:t> </a:t>
            </a:r>
            <a:r>
              <a:rPr lang="fr-FR" sz="7000" dirty="0">
                <a:latin typeface="Amandine" pitchFamily="2" charset="0"/>
              </a:rPr>
              <a:t>x</a:t>
            </a:r>
            <a:r>
              <a:rPr lang="fr-FR" sz="5500" dirty="0">
                <a:latin typeface="Amandine" pitchFamily="2" charset="0"/>
              </a:rPr>
              <a:t> ans</a:t>
            </a:r>
          </a:p>
        </p:txBody>
      </p:sp>
      <p:sp>
        <p:nvSpPr>
          <p:cNvPr id="11" name="Bulle narrative : rectangle à coins arrondis 10">
            <a:extLst>
              <a:ext uri="{FF2B5EF4-FFF2-40B4-BE49-F238E27FC236}">
                <a16:creationId xmlns:a16="http://schemas.microsoft.com/office/drawing/2014/main" id="{C099EE26-F57A-499A-98BC-A5558A93474B}"/>
              </a:ext>
            </a:extLst>
          </p:cNvPr>
          <p:cNvSpPr/>
          <p:nvPr/>
        </p:nvSpPr>
        <p:spPr>
          <a:xfrm>
            <a:off x="459174" y="2011120"/>
            <a:ext cx="4112826" cy="1248228"/>
          </a:xfrm>
          <a:prstGeom prst="wedgeRoundRectCallout">
            <a:avLst>
              <a:gd name="adj1" fmla="val -7515"/>
              <a:gd name="adj2" fmla="val 23112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7000" b="1" dirty="0"/>
              <a:t>PRÉNOM</a:t>
            </a:r>
          </a:p>
        </p:txBody>
      </p:sp>
    </p:spTree>
    <p:extLst>
      <p:ext uri="{BB962C8B-B14F-4D97-AF65-F5344CB8AC3E}">
        <p14:creationId xmlns:p14="http://schemas.microsoft.com/office/powerpoint/2010/main" val="346314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8A560E-66FD-443F-9913-AF1A152BDD5D}"/>
              </a:ext>
            </a:extLst>
          </p:cNvPr>
          <p:cNvSpPr/>
          <p:nvPr/>
        </p:nvSpPr>
        <p:spPr>
          <a:xfrm>
            <a:off x="900218" y="203662"/>
            <a:ext cx="4198946" cy="2006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5500" dirty="0">
                <a:latin typeface="Amand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Mon doudou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5500" dirty="0">
                <a:latin typeface="Amand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s’appelle</a:t>
            </a:r>
            <a:endParaRPr lang="fr-FR" sz="5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788645C-E7E0-4A67-906B-D748982A752B}"/>
              </a:ext>
            </a:extLst>
          </p:cNvPr>
          <p:cNvSpPr txBox="1"/>
          <p:nvPr/>
        </p:nvSpPr>
        <p:spPr>
          <a:xfrm>
            <a:off x="141781" y="2172960"/>
            <a:ext cx="5450869" cy="1036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6000" b="1" dirty="0"/>
              <a:t>NOM DOUDOU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B587FD1-754A-405A-96D3-32FFD7F36C81}"/>
              </a:ext>
            </a:extLst>
          </p:cNvPr>
          <p:cNvSpPr txBox="1"/>
          <p:nvPr/>
        </p:nvSpPr>
        <p:spPr>
          <a:xfrm>
            <a:off x="779798" y="3172506"/>
            <a:ext cx="18578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latin typeface="Amandine" pitchFamily="2" charset="0"/>
                <a:cs typeface="Times New Roman" panose="02020603050405020304" pitchFamily="18" charset="0"/>
              </a:rPr>
              <a:t>Il ressemble à... </a:t>
            </a:r>
          </a:p>
          <a:p>
            <a:pPr algn="ctr"/>
            <a:r>
              <a:rPr lang="fr-FR" sz="3000" dirty="0">
                <a:latin typeface="Amandine" pitchFamily="2" charset="0"/>
                <a:cs typeface="Times New Roman" panose="02020603050405020304" pitchFamily="18" charset="0"/>
              </a:rPr>
              <a:t>Il a …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3B297B-A9B3-4641-BD76-305BD255C51C}"/>
              </a:ext>
            </a:extLst>
          </p:cNvPr>
          <p:cNvSpPr/>
          <p:nvPr/>
        </p:nvSpPr>
        <p:spPr>
          <a:xfrm>
            <a:off x="6525957" y="208791"/>
            <a:ext cx="3265638" cy="9979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5500" dirty="0">
                <a:latin typeface="Amand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Je dessine </a:t>
            </a:r>
            <a:endParaRPr lang="fr-FR" sz="5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25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C115B02-2F1A-4706-B5C0-BC6ED30384B6}"/>
              </a:ext>
            </a:extLst>
          </p:cNvPr>
          <p:cNvSpPr/>
          <p:nvPr/>
        </p:nvSpPr>
        <p:spPr>
          <a:xfrm>
            <a:off x="241859" y="281698"/>
            <a:ext cx="4978400" cy="1676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4500" dirty="0">
                <a:latin typeface="Amand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Mon prénom s’écrit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4500" dirty="0">
                <a:latin typeface="Amand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comme ça</a:t>
            </a:r>
            <a:r>
              <a:rPr lang="fr-FR" sz="4500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 </a:t>
            </a:r>
            <a:r>
              <a:rPr lang="fr-FR" sz="4500" dirty="0">
                <a:latin typeface="Amand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33FD7E-F874-4268-BD46-5C56539E9E07}"/>
              </a:ext>
            </a:extLst>
          </p:cNvPr>
          <p:cNvSpPr/>
          <p:nvPr/>
        </p:nvSpPr>
        <p:spPr>
          <a:xfrm>
            <a:off x="6344555" y="281698"/>
            <a:ext cx="3600665" cy="1676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4500" dirty="0">
                <a:latin typeface="Amand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Je connais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4500" dirty="0">
                <a:latin typeface="Amand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des chansons</a:t>
            </a:r>
            <a:r>
              <a:rPr lang="fr-FR" sz="4500" dirty="0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 </a:t>
            </a:r>
            <a:r>
              <a:rPr lang="fr-FR" sz="4500" dirty="0">
                <a:latin typeface="Amandin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fr-FR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268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F9136EC-903B-4675-93CD-AA2DAD4097AD}"/>
              </a:ext>
            </a:extLst>
          </p:cNvPr>
          <p:cNvSpPr/>
          <p:nvPr/>
        </p:nvSpPr>
        <p:spPr>
          <a:xfrm>
            <a:off x="-251627" y="146066"/>
            <a:ext cx="5471554" cy="2006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5500" dirty="0">
                <a:latin typeface="Amandine" pitchFamily="2" charset="0"/>
                <a:cs typeface="Times New Roman" panose="02020603050405020304" pitchFamily="18" charset="0"/>
              </a:rPr>
              <a:t>Moi,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5500" dirty="0">
                <a:latin typeface="Amandine" pitchFamily="2" charset="0"/>
                <a:cs typeface="Times New Roman" panose="02020603050405020304" pitchFamily="18" charset="0"/>
              </a:rPr>
              <a:t> je sais dire : </a:t>
            </a:r>
          </a:p>
        </p:txBody>
      </p:sp>
      <p:sp>
        <p:nvSpPr>
          <p:cNvPr id="5" name="Bulle narrative : rectangle à coins arrondis 4">
            <a:extLst>
              <a:ext uri="{FF2B5EF4-FFF2-40B4-BE49-F238E27FC236}">
                <a16:creationId xmlns:a16="http://schemas.microsoft.com/office/drawing/2014/main" id="{EB1D637F-A06A-4627-B727-7884F961AA2E}"/>
              </a:ext>
            </a:extLst>
          </p:cNvPr>
          <p:cNvSpPr/>
          <p:nvPr/>
        </p:nvSpPr>
        <p:spPr>
          <a:xfrm>
            <a:off x="449610" y="2195799"/>
            <a:ext cx="2593411" cy="3406715"/>
          </a:xfrm>
          <a:prstGeom prst="wedgeRoundRectCallout">
            <a:avLst>
              <a:gd name="adj1" fmla="val 59590"/>
              <a:gd name="adj2" fmla="val 2047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2815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40</Words>
  <Application>Microsoft Office PowerPoint</Application>
  <PresentationFormat>Personnalisé</PresentationFormat>
  <Paragraphs>17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Amandine</vt:lpstr>
      <vt:lpstr>Arial</vt:lpstr>
      <vt:lpstr>Calibri</vt:lpstr>
      <vt:lpstr>Calibri Light</vt:lpstr>
      <vt:lpstr>Cambria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Tiphaine</dc:creator>
  <cp:lastModifiedBy>Tiphaine</cp:lastModifiedBy>
  <cp:revision>14</cp:revision>
  <dcterms:created xsi:type="dcterms:W3CDTF">2019-10-03T12:43:58Z</dcterms:created>
  <dcterms:modified xsi:type="dcterms:W3CDTF">2019-10-24T10:14:12Z</dcterms:modified>
</cp:coreProperties>
</file>