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994"/>
    <a:srgbClr val="7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8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B1B9-50EC-44A9-BA15-8E232B5548FE}" type="datetime1">
              <a:rPr lang="fr-FR" smtClean="0"/>
              <a:t>12/09/2016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0B53-DCDE-42E7-9BC2-AEC6A953F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26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BB33-6276-4639-AEC2-4713FE377B57}" type="datetime1">
              <a:rPr lang="fr-FR" smtClean="0"/>
              <a:t>12/09/2016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4C8CE-4A13-45FE-A957-099A0197E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955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39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2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37"/>
            <a:ext cx="294068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8BA94-BF32-43D2-89A4-6F560F27EA0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37"/>
            <a:ext cx="213868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38C7-D1B0-42A8-A787-E60B9C29AC5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 d’images pour aventuri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4134" y="-2105916"/>
            <a:ext cx="8173121" cy="1116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à coins arrondis 1"/>
          <p:cNvSpPr/>
          <p:nvPr/>
        </p:nvSpPr>
        <p:spPr>
          <a:xfrm>
            <a:off x="3474492" y="2340471"/>
            <a:ext cx="3953068" cy="32403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18208" y="900311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Dans Bonneuil sur Marne</a:t>
            </a:r>
            <a:endParaRPr lang="fr-F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Light" panose="020B03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64">
        <p:fade/>
      </p:transition>
    </mc:Choice>
    <mc:Fallback xmlns="">
      <p:transition spd="med" advTm="5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MES   PHOTOS\Année 2016\111 - SEPT 2016\Classe Tiph Sept\école\20160912_152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4" y="1526376"/>
            <a:ext cx="106934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4132" y="27831"/>
            <a:ext cx="93685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FF000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Dans cette boîte</a:t>
            </a:r>
          </a:p>
          <a:p>
            <a:r>
              <a:rPr lang="fr-FR" sz="3500" b="1" dirty="0">
                <a:solidFill>
                  <a:srgbClr val="FF0000"/>
                </a:solidFill>
                <a:latin typeface="Alamain" panose="020B0603050302020204" pitchFamily="34" charset="0"/>
              </a:rPr>
              <a:t> </a:t>
            </a:r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       </a:t>
            </a: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           il y a …</a:t>
            </a:r>
          </a:p>
          <a:p>
            <a:endParaRPr lang="fr-FR" sz="3500" b="1" dirty="0">
              <a:solidFill>
                <a:srgbClr val="FF0000"/>
              </a:solidFill>
              <a:latin typeface="Alamain" panose="020B06030503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44232" y="2902679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dirty="0" smtClean="0">
                <a:solidFill>
                  <a:srgbClr val="FFC000"/>
                </a:solidFill>
              </a:rPr>
              <a:t>?</a:t>
            </a:r>
            <a:endParaRPr lang="fr-FR" sz="10000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0792" y="2397789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fr-FR" sz="1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34234" y="3904632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dirty="0" smtClean="0">
                <a:solidFill>
                  <a:srgbClr val="002060"/>
                </a:solidFill>
              </a:rPr>
              <a:t>?</a:t>
            </a:r>
            <a:endParaRPr lang="fr-FR" sz="10000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34056" y="3863165"/>
            <a:ext cx="2448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fr-FR" sz="1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98828" y="1373250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dirty="0" smtClean="0">
                <a:solidFill>
                  <a:srgbClr val="A70994"/>
                </a:solidFill>
              </a:rPr>
              <a:t>?</a:t>
            </a:r>
            <a:endParaRPr lang="fr-FR" sz="10000" dirty="0">
              <a:solidFill>
                <a:srgbClr val="A7099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90916" y="1941556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fr-FR" sz="1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41768" y="5063494"/>
            <a:ext cx="1584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0" dirty="0" smtClean="0">
                <a:solidFill>
                  <a:srgbClr val="FF0000"/>
                </a:solidFill>
              </a:rPr>
              <a:t>?</a:t>
            </a:r>
            <a:endParaRPr lang="fr-FR" sz="11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53132" y="3726660"/>
            <a:ext cx="1584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fr-FR" sz="1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70436" y="23794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fr-FR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8380"/>
      </p:ext>
    </p:extLst>
  </p:cSld>
  <p:clrMapOvr>
    <a:masterClrMapping/>
  </p:clrMapOvr>
  <p:transition spd="slow" advTm="6367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ph 2\Pictures\Greg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81" y="93705"/>
            <a:ext cx="8361040" cy="73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316" y="0"/>
            <a:ext cx="7128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dirty="0" smtClean="0">
              <a:solidFill>
                <a:srgbClr val="A70994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A70994"/>
                </a:solidFill>
                <a:latin typeface="Alamain" panose="020B0603050302020204" pitchFamily="34" charset="0"/>
              </a:rPr>
              <a:t>UNE  GRENOUILLE !</a:t>
            </a:r>
            <a:endParaRPr lang="fr-FR" sz="3500" b="1" dirty="0">
              <a:solidFill>
                <a:srgbClr val="A70994"/>
              </a:solidFill>
              <a:latin typeface="Alamain" panose="020B06030503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61246" y="6160880"/>
            <a:ext cx="72426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dirty="0" smtClean="0">
              <a:latin typeface="Alamain" panose="020B0603050302020204" pitchFamily="34" charset="0"/>
            </a:endParaRPr>
          </a:p>
          <a:p>
            <a:r>
              <a:rPr lang="fr-FR" sz="5000" dirty="0" smtClean="0">
                <a:solidFill>
                  <a:srgbClr val="A70994"/>
                </a:solidFill>
                <a:latin typeface="Alamain" panose="020B0603050302020204" pitchFamily="34" charset="0"/>
              </a:rPr>
              <a:t>C’est </a:t>
            </a:r>
            <a:r>
              <a:rPr lang="fr-FR" sz="5000" dirty="0" err="1" smtClean="0">
                <a:solidFill>
                  <a:srgbClr val="A70994"/>
                </a:solidFill>
                <a:latin typeface="Alamain" panose="020B0603050302020204" pitchFamily="34" charset="0"/>
              </a:rPr>
              <a:t>Gregre</a:t>
            </a:r>
            <a:r>
              <a:rPr lang="fr-FR" sz="5000" dirty="0" smtClean="0">
                <a:solidFill>
                  <a:srgbClr val="A70994"/>
                </a:solidFill>
                <a:latin typeface="Alamain" panose="020B0603050302020204" pitchFamily="34" charset="0"/>
              </a:rPr>
              <a:t> !!!</a:t>
            </a:r>
            <a:endParaRPr lang="fr-FR" sz="5000" dirty="0">
              <a:solidFill>
                <a:srgbClr val="A70994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"/>
    </mc:Choice>
    <mc:Fallback xmlns="">
      <p:transition spd="slow" advTm="57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envenue à Bonne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58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10396" y="1908423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4860751"/>
            <a:ext cx="2448267" cy="79068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9235129" y="5651436"/>
            <a:ext cx="0" cy="1009515"/>
          </a:xfrm>
          <a:prstGeom prst="line">
            <a:avLst/>
          </a:prstGeom>
          <a:ln w="76200" cmpd="thickThin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4132" y="236904"/>
            <a:ext cx="91450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7030A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7030A0"/>
                </a:solidFill>
                <a:latin typeface="Alamain" panose="020B0603050302020204" pitchFamily="34" charset="0"/>
              </a:rPr>
              <a:t>Dans Bonneuil</a:t>
            </a:r>
          </a:p>
          <a:p>
            <a:endParaRPr lang="fr-FR" sz="2000" b="1" dirty="0" smtClean="0">
              <a:solidFill>
                <a:srgbClr val="7030A0"/>
              </a:solidFill>
              <a:latin typeface="Alamain" panose="020B0603050302020204" pitchFamily="34" charset="0"/>
            </a:endParaRPr>
          </a:p>
          <a:p>
            <a:r>
              <a:rPr lang="fr-FR" sz="3500" b="1" dirty="0">
                <a:solidFill>
                  <a:srgbClr val="7030A0"/>
                </a:solidFill>
                <a:latin typeface="Alamain" panose="020B0603050302020204" pitchFamily="34" charset="0"/>
              </a:rPr>
              <a:t> </a:t>
            </a:r>
            <a:r>
              <a:rPr lang="fr-FR" sz="3500" b="1" dirty="0" smtClean="0">
                <a:solidFill>
                  <a:srgbClr val="7030A0"/>
                </a:solidFill>
                <a:latin typeface="Alamain" panose="020B0603050302020204" pitchFamily="34" charset="0"/>
              </a:rPr>
              <a:t>         il y a une rue</a:t>
            </a:r>
            <a:endParaRPr lang="fr-FR" sz="3500" b="1" dirty="0">
              <a:solidFill>
                <a:srgbClr val="7030A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97538"/>
      </p:ext>
    </p:extLst>
  </p:cSld>
  <p:clrMapOvr>
    <a:masterClrMapping/>
  </p:clrMapOvr>
  <p:transition spd="slow" advTm="60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ph 2\Pictures\Ecole R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4" y="910864"/>
            <a:ext cx="10715724" cy="66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2124" y="48399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00B0F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00B0F0"/>
                </a:solidFill>
                <a:latin typeface="Alamain" panose="020B0603050302020204" pitchFamily="34" charset="0"/>
              </a:rPr>
              <a:t>Dans cette rue,</a:t>
            </a:r>
          </a:p>
          <a:p>
            <a:r>
              <a:rPr lang="fr-FR" sz="1500" b="1" dirty="0" smtClean="0">
                <a:solidFill>
                  <a:srgbClr val="00B0F0"/>
                </a:solidFill>
                <a:latin typeface="Alamain" panose="020B0603050302020204" pitchFamily="34" charset="0"/>
              </a:rPr>
              <a:t> </a:t>
            </a:r>
          </a:p>
          <a:p>
            <a:r>
              <a:rPr lang="fr-FR" sz="3500" b="1" dirty="0" smtClean="0">
                <a:solidFill>
                  <a:srgbClr val="00B0F0"/>
                </a:solidFill>
                <a:latin typeface="Alamain" panose="020B0603050302020204" pitchFamily="34" charset="0"/>
              </a:rPr>
              <a:t>          il y a une école</a:t>
            </a:r>
            <a:endParaRPr lang="fr-FR" sz="3500" b="1" dirty="0">
              <a:solidFill>
                <a:srgbClr val="00B0F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6610"/>
      </p:ext>
    </p:extLst>
  </p:cSld>
  <p:clrMapOvr>
    <a:masterClrMapping/>
  </p:clrMapOvr>
  <p:transition spd="slow" advTm="6098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ES   PHOTOS\Année 2016\111 - SEPT 2016\Classe Tiph Sept\école\20160909_17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" y="1239376"/>
            <a:ext cx="10693400" cy="63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1238" y="15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FF000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Dans cette école, </a:t>
            </a:r>
          </a:p>
          <a:p>
            <a:endParaRPr lang="fr-FR" sz="1500" b="1" dirty="0">
              <a:solidFill>
                <a:srgbClr val="FF000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           il y a un couloir</a:t>
            </a:r>
          </a:p>
          <a:p>
            <a:endParaRPr lang="fr-FR" sz="1200" dirty="0">
              <a:solidFill>
                <a:srgbClr val="FF000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4989"/>
      </p:ext>
    </p:extLst>
  </p:cSld>
  <p:clrMapOvr>
    <a:masterClrMapping/>
  </p:clrMapOvr>
  <p:transition spd="slow" advTm="605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ES   PHOTOS\Année 2016\111 - SEPT 2016\Classe Tiph Sept\école\20160909_17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94" y="0"/>
            <a:ext cx="6030546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8148" y="252239"/>
            <a:ext cx="8296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75054D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amain" panose="020B0603050302020204" pitchFamily="34" charset="0"/>
              </a:rPr>
              <a:t>Dans ce couloir,</a:t>
            </a:r>
          </a:p>
          <a:p>
            <a:endParaRPr lang="fr-FR" sz="1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amain" panose="020B0603050302020204" pitchFamily="34" charset="0"/>
              </a:rPr>
              <a:t>          il y a un escalier</a:t>
            </a:r>
            <a:endParaRPr lang="fr-FR" sz="3500" b="1" dirty="0">
              <a:solidFill>
                <a:schemeClr val="accent3">
                  <a:lumMod val="60000"/>
                  <a:lumOff val="40000"/>
                </a:schemeClr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7118"/>
      </p:ext>
    </p:extLst>
  </p:cSld>
  <p:clrMapOvr>
    <a:masterClrMapping/>
  </p:clrMapOvr>
  <p:transition spd="slow" advTm="633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ES   PHOTOS\Année 2016\111 - SEPT 2016\Classe Tiph Sept\école\20160909_17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94" y="0"/>
            <a:ext cx="5727006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4840" y="5038159"/>
            <a:ext cx="9649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0070C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En haut de cet escalier,</a:t>
            </a:r>
          </a:p>
          <a:p>
            <a:r>
              <a:rPr lang="fr-FR" sz="1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 </a:t>
            </a:r>
          </a:p>
          <a:p>
            <a:r>
              <a:rPr lang="fr-FR" sz="3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             il y a une porte</a:t>
            </a:r>
            <a:endParaRPr lang="fr-FR" sz="3500" b="1" dirty="0">
              <a:solidFill>
                <a:srgbClr val="0070C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77985"/>
      </p:ext>
    </p:extLst>
  </p:cSld>
  <p:clrMapOvr>
    <a:masterClrMapping/>
  </p:clrMapOvr>
  <p:transition spd="slow" advTm="588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MES   PHOTOS\Année 2016\111 - SEPT 2016\Classe Tiph Sept\école\20160912_15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" y="642223"/>
            <a:ext cx="10693400" cy="6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2572" y="252239"/>
            <a:ext cx="98650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Derrière cette porte,</a:t>
            </a:r>
          </a:p>
          <a:p>
            <a:endParaRPr lang="fr-FR" sz="1500" b="1" dirty="0" smtClean="0">
              <a:solidFill>
                <a:srgbClr val="0070C0"/>
              </a:solidFill>
              <a:latin typeface="Alamain" panose="020B0603050302020204" pitchFamily="34" charset="0"/>
            </a:endParaRPr>
          </a:p>
          <a:p>
            <a:r>
              <a:rPr lang="fr-FR" sz="1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 </a:t>
            </a:r>
          </a:p>
          <a:p>
            <a:r>
              <a:rPr lang="fr-FR" sz="3500" b="1" dirty="0" smtClean="0">
                <a:solidFill>
                  <a:srgbClr val="0070C0"/>
                </a:solidFill>
                <a:latin typeface="Alamain" panose="020B0603050302020204" pitchFamily="34" charset="0"/>
              </a:rPr>
              <a:t>          il y a une salle de classe</a:t>
            </a:r>
            <a:endParaRPr lang="fr-FR" sz="3500" b="1" dirty="0">
              <a:solidFill>
                <a:srgbClr val="0070C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42362"/>
      </p:ext>
    </p:extLst>
  </p:cSld>
  <p:clrMapOvr>
    <a:masterClrMapping/>
  </p:clrMapOvr>
  <p:transition spd="slow" advTm="5835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ES   PHOTOS\Année 2016\111 - SEPT 2016\Classe Tiph Sept\école\20160912_15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19"/>
            <a:ext cx="10693400" cy="65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18208" y="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FF000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Dans cette salle de classe, </a:t>
            </a:r>
          </a:p>
          <a:p>
            <a:endParaRPr lang="fr-FR" sz="1500" b="1" dirty="0">
              <a:solidFill>
                <a:srgbClr val="FF000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FF0000"/>
                </a:solidFill>
                <a:latin typeface="Alamain" panose="020B0603050302020204" pitchFamily="34" charset="0"/>
              </a:rPr>
              <a:t>           il y a une étagère</a:t>
            </a:r>
            <a:endParaRPr lang="fr-FR" sz="3500" b="1" dirty="0">
              <a:solidFill>
                <a:srgbClr val="FF0000"/>
              </a:solidFill>
              <a:latin typeface="Alamain" panose="020B06030503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2124" y="4213806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A70994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A70994"/>
                </a:solidFill>
                <a:latin typeface="Alamain" panose="020B0603050302020204" pitchFamily="34" charset="0"/>
              </a:rPr>
              <a:t>Sur cette étagère </a:t>
            </a:r>
          </a:p>
          <a:p>
            <a:endParaRPr lang="fr-FR" sz="1500" b="1" dirty="0" smtClean="0">
              <a:solidFill>
                <a:srgbClr val="A70994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A70994"/>
                </a:solidFill>
                <a:latin typeface="Alamain" panose="020B0603050302020204" pitchFamily="34" charset="0"/>
              </a:rPr>
              <a:t>           il y a </a:t>
            </a:r>
            <a:r>
              <a:rPr lang="fr-FR" sz="3500" b="1" dirty="0" smtClean="0">
                <a:solidFill>
                  <a:srgbClr val="A70994"/>
                </a:solidFill>
                <a:latin typeface="Alamain" panose="020B0603050302020204" pitchFamily="34" charset="0"/>
              </a:rPr>
              <a:t>des caisses</a:t>
            </a:r>
            <a:endParaRPr lang="fr-FR" sz="3500" b="1" dirty="0">
              <a:solidFill>
                <a:srgbClr val="A70994"/>
              </a:solidFill>
              <a:latin typeface="Alamain" panose="020B0603050302020204" pitchFamily="34" charset="0"/>
            </a:endParaRPr>
          </a:p>
          <a:p>
            <a:endParaRPr lang="fr-FR" sz="1500" b="1" dirty="0" smtClean="0">
              <a:solidFill>
                <a:srgbClr val="0070C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6920"/>
      </p:ext>
    </p:extLst>
  </p:cSld>
  <p:clrMapOvr>
    <a:masterClrMapping/>
  </p:clrMapOvr>
  <p:transition spd="slow" advTm="6122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MES   PHOTOS\Année 2016\111 - SEPT 2016\Classe Tiph Sept\école\20160912_152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28"/>
            <a:ext cx="10693400" cy="63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5912" y="0"/>
            <a:ext cx="88111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b="1" dirty="0" smtClean="0">
              <a:solidFill>
                <a:srgbClr val="0070C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00B050"/>
                </a:solidFill>
                <a:latin typeface="Alamain" panose="020B0603050302020204" pitchFamily="34" charset="0"/>
              </a:rPr>
              <a:t>Sur </a:t>
            </a:r>
            <a:r>
              <a:rPr lang="fr-FR" sz="3500" b="1" dirty="0" smtClean="0">
                <a:solidFill>
                  <a:srgbClr val="00B050"/>
                </a:solidFill>
                <a:latin typeface="Alamain" panose="020B0603050302020204" pitchFamily="34" charset="0"/>
              </a:rPr>
              <a:t>ces caisses </a:t>
            </a:r>
            <a:endParaRPr lang="fr-FR" sz="3500" b="1" dirty="0" smtClean="0">
              <a:solidFill>
                <a:srgbClr val="00B050"/>
              </a:solidFill>
              <a:latin typeface="Alamain" panose="020B0603050302020204" pitchFamily="34" charset="0"/>
            </a:endParaRPr>
          </a:p>
          <a:p>
            <a:endParaRPr lang="fr-FR" sz="1500" b="1" dirty="0" smtClean="0">
              <a:solidFill>
                <a:srgbClr val="00B050"/>
              </a:solidFill>
              <a:latin typeface="Alamain" panose="020B0603050302020204" pitchFamily="34" charset="0"/>
            </a:endParaRPr>
          </a:p>
          <a:p>
            <a:r>
              <a:rPr lang="fr-FR" sz="3500" b="1" dirty="0" smtClean="0">
                <a:solidFill>
                  <a:srgbClr val="00B050"/>
                </a:solidFill>
                <a:latin typeface="Alamain" panose="020B0603050302020204" pitchFamily="34" charset="0"/>
              </a:rPr>
              <a:t>           il y a une boîte </a:t>
            </a:r>
            <a:r>
              <a:rPr lang="fr-FR" sz="3500" b="1" dirty="0" smtClean="0">
                <a:solidFill>
                  <a:srgbClr val="00B050"/>
                </a:solidFill>
                <a:latin typeface="Alamain" panose="020B0603050302020204" pitchFamily="34" charset="0"/>
              </a:rPr>
              <a:t>décorée</a:t>
            </a:r>
            <a:endParaRPr lang="fr-FR" sz="3500" b="1" dirty="0">
              <a:solidFill>
                <a:srgbClr val="00B050"/>
              </a:solidFill>
              <a:latin typeface="Alamain" panose="020B0603050302020204" pitchFamily="34" charset="0"/>
            </a:endParaRPr>
          </a:p>
          <a:p>
            <a:endParaRPr lang="fr-FR" sz="1500" b="1" dirty="0" smtClean="0">
              <a:solidFill>
                <a:srgbClr val="0070C0"/>
              </a:solidFill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64770"/>
      </p:ext>
    </p:extLst>
  </p:cSld>
  <p:clrMapOvr>
    <a:masterClrMapping/>
  </p:clrMapOvr>
  <p:transition spd="slow" advTm="591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</TotalTime>
  <Words>124</Words>
  <Application>Microsoft Office PowerPoint</Application>
  <PresentationFormat>Personnalisé</PresentationFormat>
  <Paragraphs>55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 2</cp:lastModifiedBy>
  <cp:revision>29</cp:revision>
  <dcterms:created xsi:type="dcterms:W3CDTF">2014-11-24T21:40:55Z</dcterms:created>
  <dcterms:modified xsi:type="dcterms:W3CDTF">2016-09-12T21:05:00Z</dcterms:modified>
</cp:coreProperties>
</file>