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F1D"/>
    <a:srgbClr val="E99D05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300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A5E-3548-4D29-93F0-FD7C027ED9FB}" type="datetimeFigureOut">
              <a:rPr lang="fr-FR" smtClean="0"/>
              <a:t>04/11/2021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AD19-32CF-4D28-8622-62CECD22D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26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A5E-3548-4D29-93F0-FD7C027ED9FB}" type="datetimeFigureOut">
              <a:rPr lang="fr-FR" smtClean="0"/>
              <a:t>04/11/2021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AD19-32CF-4D28-8622-62CECD22D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77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A5E-3548-4D29-93F0-FD7C027ED9FB}" type="datetimeFigureOut">
              <a:rPr lang="fr-FR" smtClean="0"/>
              <a:t>04/11/2021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AD19-32CF-4D28-8622-62CECD22D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96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A5E-3548-4D29-93F0-FD7C027ED9FB}" type="datetimeFigureOut">
              <a:rPr lang="fr-FR" smtClean="0"/>
              <a:t>04/11/2021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AD19-32CF-4D28-8622-62CECD22D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21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A5E-3548-4D29-93F0-FD7C027ED9FB}" type="datetimeFigureOut">
              <a:rPr lang="fr-FR" smtClean="0"/>
              <a:t>04/11/2021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AD19-32CF-4D28-8622-62CECD22D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47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A5E-3548-4D29-93F0-FD7C027ED9FB}" type="datetimeFigureOut">
              <a:rPr lang="fr-FR" smtClean="0"/>
              <a:t>04/11/2021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AD19-32CF-4D28-8622-62CECD22D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48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A5E-3548-4D29-93F0-FD7C027ED9FB}" type="datetimeFigureOut">
              <a:rPr lang="fr-FR" smtClean="0"/>
              <a:t>04/11/2021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AD19-32CF-4D28-8622-62CECD22D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71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A5E-3548-4D29-93F0-FD7C027ED9FB}" type="datetimeFigureOut">
              <a:rPr lang="fr-FR" smtClean="0"/>
              <a:t>04/11/2021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AD19-32CF-4D28-8622-62CECD22D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725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A5E-3548-4D29-93F0-FD7C027ED9FB}" type="datetimeFigureOut">
              <a:rPr lang="fr-FR" smtClean="0"/>
              <a:t>04/11/2021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AD19-32CF-4D28-8622-62CECD22D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353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A5E-3548-4D29-93F0-FD7C027ED9FB}" type="datetimeFigureOut">
              <a:rPr lang="fr-FR" smtClean="0"/>
              <a:t>04/11/2021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AD19-32CF-4D28-8622-62CECD22D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130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A5E-3548-4D29-93F0-FD7C027ED9FB}" type="datetimeFigureOut">
              <a:rPr lang="fr-FR" smtClean="0"/>
              <a:t>04/11/2021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AD19-32CF-4D28-8622-62CECD22D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30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D2A5E-3548-4D29-93F0-FD7C027ED9FB}" type="datetimeFigureOut">
              <a:rPr lang="fr-FR" smtClean="0"/>
              <a:t>04/11/2021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AD19-32CF-4D28-8622-62CECD22D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470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9" y="251519"/>
            <a:ext cx="5682546" cy="1817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476672" y="2092946"/>
            <a:ext cx="56886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Jeudi 18 novembre 2021</a:t>
            </a:r>
          </a:p>
          <a:p>
            <a:pPr algn="ctr"/>
            <a:r>
              <a:rPr lang="fr-FR" sz="16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10h – 12h</a:t>
            </a:r>
          </a:p>
          <a:p>
            <a:pPr algn="ctr"/>
            <a:endParaRPr lang="fr-FR" sz="800" b="1" dirty="0" smtClean="0">
              <a:solidFill>
                <a:srgbClr val="CC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fr-FR" sz="16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Maison de la Vie associative et Citoyenne </a:t>
            </a:r>
          </a:p>
          <a:p>
            <a:pPr algn="ctr"/>
            <a:r>
              <a:rPr lang="fr-FR" sz="16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de </a:t>
            </a:r>
            <a:r>
              <a:rPr lang="fr-FR" sz="1600" b="1" dirty="0">
                <a:solidFill>
                  <a:srgbClr val="CC0000"/>
                </a:solidFill>
                <a:latin typeface="Arial Black" panose="020B0A04020102020204" pitchFamily="34" charset="0"/>
              </a:rPr>
              <a:t>P</a:t>
            </a:r>
            <a:r>
              <a:rPr lang="fr-FR" sz="16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aris Centre - Site Louvre</a:t>
            </a:r>
          </a:p>
          <a:p>
            <a:pPr algn="ctr"/>
            <a:r>
              <a:rPr lang="fr-FR" sz="16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5 bis rue du Louvre, Paris 2 </a:t>
            </a:r>
            <a:endParaRPr lang="fr-FR" sz="1600" b="1" dirty="0">
              <a:solidFill>
                <a:srgbClr val="CC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00" y="7524328"/>
            <a:ext cx="517977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à coins arrondis 4"/>
          <p:cNvSpPr/>
          <p:nvPr/>
        </p:nvSpPr>
        <p:spPr>
          <a:xfrm>
            <a:off x="485780" y="3582864"/>
            <a:ext cx="5826564" cy="381642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856575" y="3783894"/>
            <a:ext cx="2464411" cy="1292161"/>
          </a:xfrm>
          <a:prstGeom prst="wedgeRoundRectCallout">
            <a:avLst>
              <a:gd name="adj1" fmla="val -50605"/>
              <a:gd name="adj2" fmla="val 62500"/>
              <a:gd name="adj3" fmla="val 16667"/>
            </a:avLst>
          </a:prstGeom>
          <a:solidFill>
            <a:srgbClr val="E99D0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Pensées 6"/>
          <p:cNvSpPr/>
          <p:nvPr/>
        </p:nvSpPr>
        <p:spPr>
          <a:xfrm>
            <a:off x="3389632" y="5276020"/>
            <a:ext cx="2229205" cy="1488145"/>
          </a:xfrm>
          <a:prstGeom prst="cloudCallout">
            <a:avLst>
              <a:gd name="adj1" fmla="val 47711"/>
              <a:gd name="adj2" fmla="val 69303"/>
            </a:avLst>
          </a:prstGeom>
          <a:solidFill>
            <a:srgbClr val="CCEF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Bulle ronde 7"/>
          <p:cNvSpPr/>
          <p:nvPr/>
        </p:nvSpPr>
        <p:spPr>
          <a:xfrm>
            <a:off x="856576" y="5264584"/>
            <a:ext cx="2157124" cy="1459248"/>
          </a:xfrm>
          <a:prstGeom prst="wedgeEllipse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Bulle ronde 8"/>
          <p:cNvSpPr/>
          <p:nvPr/>
        </p:nvSpPr>
        <p:spPr>
          <a:xfrm>
            <a:off x="3892166" y="3713585"/>
            <a:ext cx="1872208" cy="1440160"/>
          </a:xfrm>
          <a:prstGeom prst="wedgeEllipseCallout">
            <a:avLst>
              <a:gd name="adj1" fmla="val 34728"/>
              <a:gd name="adj2" fmla="val 63558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188680" y="3963891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C00000"/>
                </a:solidFill>
              </a:rPr>
              <a:t>Temps de travail</a:t>
            </a:r>
            <a:endParaRPr lang="fr-FR" sz="2400" b="1" dirty="0">
              <a:solidFill>
                <a:srgbClr val="C0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216202" y="4052457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C00000"/>
                </a:solidFill>
              </a:rPr>
              <a:t>Heures Sup</a:t>
            </a:r>
            <a:endParaRPr lang="fr-FR" sz="2400" b="1" dirty="0">
              <a:solidFill>
                <a:srgbClr val="C0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268760" y="5726676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C00000"/>
                </a:solidFill>
              </a:rPr>
              <a:t>Effectifs</a:t>
            </a:r>
            <a:endParaRPr lang="fr-FR" sz="2400" b="1" dirty="0">
              <a:solidFill>
                <a:srgbClr val="C0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892166" y="5578709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C00000"/>
                </a:solidFill>
              </a:rPr>
              <a:t>NBI Accueil</a:t>
            </a:r>
            <a:endParaRPr lang="fr-F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6630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36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Marie de Paris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Descombes, Anne</dc:creator>
  <cp:lastModifiedBy>Descombes, Anne</cp:lastModifiedBy>
  <cp:revision>6</cp:revision>
  <dcterms:created xsi:type="dcterms:W3CDTF">2021-11-04T10:24:55Z</dcterms:created>
  <dcterms:modified xsi:type="dcterms:W3CDTF">2021-11-04T11:00:08Z</dcterms:modified>
</cp:coreProperties>
</file>