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6797675" cy="9926638"/>
  <p:defaultTextStyle>
    <a:defPPr>
      <a:defRPr lang="fr-FR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CA0B"/>
    <a:srgbClr val="70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36" y="1074"/>
      </p:cViewPr>
      <p:guideLst>
        <p:guide orient="horz" pos="4763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4697786"/>
            <a:ext cx="9089390" cy="324154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8569431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BC20-8E0F-453E-A3C8-3AEBCC70644B}" type="datetimeFigureOut">
              <a:rPr lang="fr-FR" smtClean="0"/>
              <a:t>16/01/2020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841B-F6D5-47EC-8A2C-446B1E14C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25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BC20-8E0F-453E-A3C8-3AEBCC70644B}" type="datetimeFigureOut">
              <a:rPr lang="fr-FR" smtClean="0"/>
              <a:t>16/01/2020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841B-F6D5-47EC-8A2C-446B1E14C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73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1333724"/>
            <a:ext cx="2812588" cy="2845275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1333724"/>
            <a:ext cx="8263250" cy="2845275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BC20-8E0F-453E-A3C8-3AEBCC70644B}" type="datetimeFigureOut">
              <a:rPr lang="fr-FR" smtClean="0"/>
              <a:t>16/01/2020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841B-F6D5-47EC-8A2C-446B1E14C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38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BC20-8E0F-453E-A3C8-3AEBCC70644B}" type="datetimeFigureOut">
              <a:rPr lang="fr-FR" smtClean="0"/>
              <a:t>16/01/2020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841B-F6D5-47EC-8A2C-446B1E14C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91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9717624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6409573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5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6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4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BC20-8E0F-453E-A3C8-3AEBCC70644B}" type="datetimeFigureOut">
              <a:rPr lang="fr-FR" smtClean="0"/>
              <a:t>16/01/2020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841B-F6D5-47EC-8A2C-446B1E14C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80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7781802"/>
            <a:ext cx="5537918" cy="2200467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1" y="7781802"/>
            <a:ext cx="5537919" cy="2200467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BC20-8E0F-453E-A3C8-3AEBCC70644B}" type="datetimeFigureOut">
              <a:rPr lang="fr-FR" smtClean="0"/>
              <a:t>16/01/2020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841B-F6D5-47EC-8A2C-446B1E14C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25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3385067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4795801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3385067"/>
            <a:ext cx="4726631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4795801"/>
            <a:ext cx="4726631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BC20-8E0F-453E-A3C8-3AEBCC70644B}" type="datetimeFigureOut">
              <a:rPr lang="fr-FR" smtClean="0"/>
              <a:t>16/01/2020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841B-F6D5-47EC-8A2C-446B1E14C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53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BC20-8E0F-453E-A3C8-3AEBCC70644B}" type="datetimeFigureOut">
              <a:rPr lang="fr-FR" smtClean="0"/>
              <a:t>16/01/2020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841B-F6D5-47EC-8A2C-446B1E14C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47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BC20-8E0F-453E-A3C8-3AEBCC70644B}" type="datetimeFigureOut">
              <a:rPr lang="fr-FR" smtClean="0"/>
              <a:t>16/01/2020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841B-F6D5-47EC-8A2C-446B1E14C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66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5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3164530"/>
            <a:ext cx="3518055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BC20-8E0F-453E-A3C8-3AEBCC70644B}" type="datetimeFigureOut">
              <a:rPr lang="fr-FR" smtClean="0"/>
              <a:t>16/01/2020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841B-F6D5-47EC-8A2C-446B1E14C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61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10585767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1351226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555" indent="0">
              <a:buNone/>
              <a:defRPr sz="4500"/>
            </a:lvl2pPr>
            <a:lvl3pPr marL="1475110" indent="0">
              <a:buNone/>
              <a:defRPr sz="3900"/>
            </a:lvl3pPr>
            <a:lvl4pPr marL="2212665" indent="0">
              <a:buNone/>
              <a:defRPr sz="3200"/>
            </a:lvl4pPr>
            <a:lvl5pPr marL="2950220" indent="0">
              <a:buNone/>
              <a:defRPr sz="3200"/>
            </a:lvl5pPr>
            <a:lvl6pPr marL="3687775" indent="0">
              <a:buNone/>
              <a:defRPr sz="3200"/>
            </a:lvl6pPr>
            <a:lvl7pPr marL="4425330" indent="0">
              <a:buNone/>
              <a:defRPr sz="3200"/>
            </a:lvl7pPr>
            <a:lvl8pPr marL="5162885" indent="0">
              <a:buNone/>
              <a:defRPr sz="3200"/>
            </a:lvl8pPr>
            <a:lvl9pPr marL="5900440" indent="0">
              <a:buNone/>
              <a:defRPr sz="3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11835477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BBC20-8E0F-453E-A3C8-3AEBCC70644B}" type="datetimeFigureOut">
              <a:rPr lang="fr-FR" smtClean="0"/>
              <a:t>16/01/2020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841B-F6D5-47EC-8A2C-446B1E14C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03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  <a:prstGeom prst="rect">
            <a:avLst/>
          </a:prstGeom>
        </p:spPr>
        <p:txBody>
          <a:bodyPr vert="horz" lIns="147511" tIns="73756" rIns="147511" bIns="7375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3528591"/>
            <a:ext cx="9624060" cy="9980167"/>
          </a:xfrm>
          <a:prstGeom prst="rect">
            <a:avLst/>
          </a:prstGeom>
        </p:spPr>
        <p:txBody>
          <a:bodyPr vert="horz" lIns="147511" tIns="73756" rIns="147511" bIns="7375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BBC20-8E0F-453E-A3C8-3AEBCC70644B}" type="datetimeFigureOut">
              <a:rPr lang="fr-FR" smtClean="0"/>
              <a:t>16/01/2020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4841B-F6D5-47EC-8A2C-446B1E14C8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77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rh-passerelles@paris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927751" y="14341047"/>
            <a:ext cx="9505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706F6F"/>
                </a:solidFill>
                <a:latin typeface="Trebuchet MS" panose="020B0603020202020204" pitchFamily="34" charset="0"/>
              </a:rPr>
              <a:t>* Inscription obligatoire pour assister aux conférences métiers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790454"/>
              </p:ext>
            </p:extLst>
          </p:nvPr>
        </p:nvGraphicFramePr>
        <p:xfrm>
          <a:off x="810196" y="6736689"/>
          <a:ext cx="9029700" cy="7233285"/>
        </p:xfrm>
        <a:graphic>
          <a:graphicData uri="http://schemas.openxmlformats.org/drawingml/2006/table">
            <a:tbl>
              <a:tblPr firstRow="1" bandRow="1"/>
              <a:tblGrid>
                <a:gridCol w="1155700"/>
                <a:gridCol w="3543300"/>
                <a:gridCol w="1117600"/>
                <a:gridCol w="1473200"/>
                <a:gridCol w="1739900"/>
              </a:tblGrid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Catégorie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6F6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Corps de métier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6F6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Direction d’affectation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6F6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Date de la conférence métier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6F6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Date de limite de dépôt des candidatures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6F6F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Adjoint technique des installations sportives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DJS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15/01/2020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06/02/2020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Agent d’accueil, de surveillance et de magasinage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Paris Musées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22/01/2020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25/02/2020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Adjoint d’animation et d’action sportive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DASCO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06/02/2020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13/03/2020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DE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Agent technique de la petite enfance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DFPE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26/02/2020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18/03/2020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Agent spécialisé des écoles maternelles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D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DASCO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28/02/2020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27/03/2020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DE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D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Agent Technique des Écoles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Découvertes métier février-mars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25/03/2020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DE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Agent Technique des Établissements d’enseignement ( accueil et entretien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Agent Technique des Établissements d’enseignement ( restauration 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Découvertes métier avril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15/05/2020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Agent d’accueil, de surveillance et de magasinage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DAC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05/02/2020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09/03/2020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Adjoint Technique d’Entretien des Espaces 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Verts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DEVE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Date à venir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Date à venir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Agent d’accueil et de surveillance-cimetières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DEVE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Date à venir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Date à venir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Agent·e spécialisé·e des bibliothèques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DAC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Date à venir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Date à venir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</a:tr>
            </a:tbl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54" y="-2"/>
            <a:ext cx="10657499" cy="1788733"/>
          </a:xfrm>
          <a:prstGeom prst="rect">
            <a:avLst/>
          </a:prstGeom>
        </p:spPr>
      </p:pic>
      <p:pic>
        <p:nvPicPr>
          <p:cNvPr id="1028" name="Picture 4" descr="G:\Scom DRH\10 - Lucie Delacroix\5 - Mobilité - Reconversion\Calendrier passerelles\Panoramique métiers passerell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" y="1800622"/>
            <a:ext cx="10691813" cy="213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18108" y="4230891"/>
            <a:ext cx="107027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cap="all" dirty="0" smtClean="0">
                <a:solidFill>
                  <a:srgbClr val="AFCA0B"/>
                </a:solidFill>
                <a:latin typeface="Trebuchet MS" panose="020B0603020202020204" pitchFamily="34" charset="0"/>
              </a:rPr>
              <a:t>Passerelles</a:t>
            </a:r>
            <a:r>
              <a:rPr lang="fr-FR" sz="3200" b="1" cap="all" dirty="0" smtClean="0">
                <a:solidFill>
                  <a:srgbClr val="706F6F"/>
                </a:solidFill>
                <a:latin typeface="Trebuchet MS" panose="020B0603020202020204" pitchFamily="34" charset="0"/>
              </a:rPr>
              <a:t> 2020</a:t>
            </a:r>
          </a:p>
          <a:p>
            <a:pPr algn="ctr"/>
            <a:r>
              <a:rPr lang="fr-FR" sz="3200" b="1" cap="all" dirty="0">
                <a:solidFill>
                  <a:srgbClr val="AFCA0B"/>
                </a:solidFill>
                <a:latin typeface="Trebuchet MS" panose="020B0603020202020204" pitchFamily="34" charset="0"/>
              </a:rPr>
              <a:t>les incontournables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22163" y="5455027"/>
            <a:ext cx="95050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706F6F"/>
                </a:solidFill>
                <a:latin typeface="Trebuchet MS" panose="020B0603020202020204" pitchFamily="34" charset="0"/>
              </a:rPr>
              <a:t>Vous souhaitez changer de métier, d’environnement professionnel ? </a:t>
            </a:r>
          </a:p>
          <a:p>
            <a:pPr algn="ctr"/>
            <a:r>
              <a:rPr lang="fr-FR" sz="1400" b="1" dirty="0" smtClean="0">
                <a:solidFill>
                  <a:srgbClr val="706F6F"/>
                </a:solidFill>
                <a:latin typeface="Trebuchet MS" panose="020B0603020202020204" pitchFamily="34" charset="0"/>
              </a:rPr>
              <a:t>Les Passerelles peuvent vous intéresser! </a:t>
            </a:r>
          </a:p>
          <a:p>
            <a:pPr algn="ctr"/>
            <a:endParaRPr lang="fr-FR" sz="1400" b="1" dirty="0" smtClean="0">
              <a:solidFill>
                <a:srgbClr val="706F6F"/>
              </a:solidFill>
              <a:latin typeface="Trebuchet MS" panose="020B0603020202020204" pitchFamily="34" charset="0"/>
            </a:endParaRPr>
          </a:p>
          <a:p>
            <a:pPr algn="ctr"/>
            <a:r>
              <a:rPr lang="fr-FR" sz="1400" b="1" dirty="0" smtClean="0">
                <a:solidFill>
                  <a:srgbClr val="706F6F"/>
                </a:solidFill>
                <a:latin typeface="Trebuchet MS" panose="020B0603020202020204" pitchFamily="34" charset="0"/>
              </a:rPr>
              <a:t>Renseignements et inscriptions : </a:t>
            </a:r>
            <a:r>
              <a:rPr lang="fr-FR" sz="1400" b="1" dirty="0" smtClean="0">
                <a:solidFill>
                  <a:srgbClr val="706F6F"/>
                </a:solidFill>
                <a:latin typeface="Trebuchet MS" panose="020B0603020202020204" pitchFamily="34" charset="0"/>
                <a:hlinkClick r:id="rId4"/>
              </a:rPr>
              <a:t>drh-passerelles@paris.fr</a:t>
            </a:r>
            <a:r>
              <a:rPr lang="fr-FR" sz="1400" b="1" dirty="0" smtClean="0">
                <a:solidFill>
                  <a:srgbClr val="706F6F"/>
                </a:solidFill>
                <a:latin typeface="Trebuchet MS" panose="020B0603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41067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184</Words>
  <Application>Microsoft Office PowerPoint</Application>
  <PresentationFormat>Personnalisé</PresentationFormat>
  <Paragraphs>67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Delacroix, Lucie</dc:creator>
  <cp:lastModifiedBy>Bertin, Jean-Baptiste</cp:lastModifiedBy>
  <cp:revision>38</cp:revision>
  <cp:lastPrinted>2019-12-04T12:17:56Z</cp:lastPrinted>
  <dcterms:created xsi:type="dcterms:W3CDTF">2017-10-13T08:48:14Z</dcterms:created>
  <dcterms:modified xsi:type="dcterms:W3CDTF">2020-01-16T10:46:15Z</dcterms:modified>
</cp:coreProperties>
</file>