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Schoolbook" panose="02040604050505020304" pitchFamily="18" charset="0"/>
      <p:regular r:id="rId10"/>
      <p:bold r:id="rId11"/>
      <p:italic r:id="rId12"/>
      <p:boldItalic r:id="rId13"/>
    </p:embeddedFont>
    <p:embeddedFont>
      <p:font typeface="Merriweather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10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408112"/>
            <a:ext cx="4228228" cy="1469319"/>
            <a:chOff x="1293163" y="845120"/>
            <a:chExt cx="4471092" cy="1285875"/>
          </a:xfrm>
        </p:grpSpPr>
        <p:pic>
          <p:nvPicPr>
            <p:cNvPr id="85" name="Google Shape;85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78255" y="938572"/>
              <a:ext cx="2286000" cy="109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 descr="Une image contenant texte, jauge&#10;&#10;Description générée automatiquemen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93163" y="845120"/>
              <a:ext cx="1862667" cy="128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235348" y="10573"/>
            <a:ext cx="3757532" cy="75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erriweather"/>
              <a:buNone/>
            </a:pPr>
            <a:r>
              <a:rPr lang="fr-FR" sz="2400" b="0" i="0" u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Captatio Benevolentiae</a:t>
            </a:r>
            <a:endParaRPr sz="24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8" name="Google Shape;88;p13" descr="Une image contenant texte, jaug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201" y="408112"/>
            <a:ext cx="1761489" cy="146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565" y="1464102"/>
            <a:ext cx="2483578" cy="351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2900" y="1714500"/>
            <a:ext cx="1470660" cy="196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73366" y="3830514"/>
            <a:ext cx="1419514" cy="119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59223" y="2800041"/>
            <a:ext cx="3071417" cy="218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6937" y="140036"/>
            <a:ext cx="4208909" cy="308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-216228" y="5111137"/>
            <a:ext cx="42089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Affiche de Star Wars III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8595846" y="1948378"/>
            <a:ext cx="354931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Affiche de L’arroseur arrosé-Louis Lumière, imprimerie Pichot, Paris, 1896. </a:t>
            </a:r>
            <a:endParaRPr sz="14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0" y="408112"/>
            <a:ext cx="4228228" cy="1469319"/>
            <a:chOff x="1293163" y="845120"/>
            <a:chExt cx="4471092" cy="1285875"/>
          </a:xfrm>
        </p:grpSpPr>
        <p:pic>
          <p:nvPicPr>
            <p:cNvPr id="101" name="Google Shape;101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78255" y="938572"/>
              <a:ext cx="2286000" cy="109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4" descr="Une image contenant texte, jauge&#10;&#10;Description générée automatiquemen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93163" y="845120"/>
              <a:ext cx="1862667" cy="128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5348" y="10573"/>
            <a:ext cx="3757532" cy="75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Merriweather"/>
              <a:buNone/>
            </a:pPr>
            <a:r>
              <a:rPr lang="fr-FR" b="0" i="0" u="none" strike="noStrike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κάθαρσις</a:t>
            </a:r>
            <a:endParaRPr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4" name="Google Shape;104;p14" descr="Une image contenant texte, jaug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201" y="408112"/>
            <a:ext cx="1761489" cy="146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Une image contenant texte, tableau blanc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35" y="1770646"/>
            <a:ext cx="6426200" cy="285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7">
            <a:alphaModFix/>
          </a:blip>
          <a:srcRect l="-24" t="18357" r="23" b="18124"/>
          <a:stretch/>
        </p:blipFill>
        <p:spPr>
          <a:xfrm>
            <a:off x="7194583" y="3302000"/>
            <a:ext cx="2939143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8">
            <a:alphaModFix/>
          </a:blip>
          <a:srcRect t="6217" b="6517"/>
          <a:stretch/>
        </p:blipFill>
        <p:spPr>
          <a:xfrm>
            <a:off x="9084385" y="121196"/>
            <a:ext cx="2902168" cy="285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479521" y="4622272"/>
            <a:ext cx="61072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r>
              <a:rPr lang="fr-FR" sz="18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roquis préparatoires </a:t>
            </a:r>
            <a:endParaRPr sz="18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051147" y="746790"/>
            <a:ext cx="2033238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Vera Molnar </a:t>
            </a:r>
            <a:r>
              <a:rPr lang="fr-FR" sz="1400" b="0" i="0" u="sng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 Sainte-Victoire Interchangeables (orange et bleu)</a:t>
            </a:r>
            <a:r>
              <a:rPr lang="fr-FR" sz="1400" b="0" i="0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sérigraphie, 2017</a:t>
            </a:r>
            <a:endParaRPr sz="1400" b="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10196554" y="4056779"/>
            <a:ext cx="17899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fr-FR" sz="14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xemple d’arcanes de tarot</a:t>
            </a:r>
            <a:endParaRPr sz="14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5" descr="Une image contenant texte, jaug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337" y="-80590"/>
            <a:ext cx="1761489" cy="1469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5"/>
          <p:cNvGrpSpPr/>
          <p:nvPr/>
        </p:nvGrpSpPr>
        <p:grpSpPr>
          <a:xfrm>
            <a:off x="0" y="-80589"/>
            <a:ext cx="4228228" cy="1469319"/>
            <a:chOff x="1293163" y="845120"/>
            <a:chExt cx="4471092" cy="1285875"/>
          </a:xfrm>
        </p:grpSpPr>
        <p:pic>
          <p:nvPicPr>
            <p:cNvPr id="117" name="Google Shape;117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78255" y="938572"/>
              <a:ext cx="2286000" cy="109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 descr="Une image contenant texte, jauge&#10;&#10;Description générée automatiquemen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3163" y="845120"/>
              <a:ext cx="1862667" cy="128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235348" y="10573"/>
            <a:ext cx="3306749" cy="74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entury Schoolbook"/>
              <a:buNone/>
            </a:pPr>
            <a:r>
              <a:rPr lang="fr-FR" sz="32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Identification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093" y="1297567"/>
            <a:ext cx="1545740" cy="429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0478" y="1089028"/>
            <a:ext cx="2191234" cy="405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23948" y="575424"/>
            <a:ext cx="3878307" cy="287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01057" y="2919730"/>
            <a:ext cx="2153843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15322" y="311807"/>
            <a:ext cx="2153843" cy="2153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6147317" y="3587501"/>
            <a:ext cx="20960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</a:t>
            </a:r>
            <a:r>
              <a:rPr lang="fr-FR" sz="18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asques de Nô</a:t>
            </a:r>
            <a:endParaRPr sz="18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22835" y="859066"/>
            <a:ext cx="269299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r>
              <a:rPr lang="fr-FR" sz="14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roquis préparatoires </a:t>
            </a:r>
            <a:endParaRPr sz="14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356692" y="4510831"/>
            <a:ext cx="29284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Lee Hyung-koo</a:t>
            </a:r>
            <a:endParaRPr sz="16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10244932" y="4972834"/>
            <a:ext cx="16200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</a:t>
            </a:r>
            <a:r>
              <a:rPr lang="fr-FR" sz="14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asque antique</a:t>
            </a:r>
            <a:endParaRPr sz="14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9994135" y="2503894"/>
            <a:ext cx="2060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</a:t>
            </a:r>
            <a:r>
              <a:rPr lang="fr-FR" sz="1400" b="0" i="0" u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asque de Venise</a:t>
            </a:r>
            <a:endParaRPr sz="14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65</Words>
  <Application>Microsoft Office PowerPoint</Application>
  <PresentationFormat>Grand écran</PresentationFormat>
  <Paragraphs>23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Century Schoolbook</vt:lpstr>
      <vt:lpstr>Calibri</vt:lpstr>
      <vt:lpstr>Merriweather</vt:lpstr>
      <vt:lpstr>Arial</vt:lpstr>
      <vt:lpstr>Times New Roman</vt:lpstr>
      <vt:lpstr>Thème Office</vt:lpstr>
      <vt:lpstr>Captatio Benevolentiae</vt:lpstr>
      <vt:lpstr>κάθαρσις</vt:lpstr>
      <vt:lpstr>Identification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Captatio Benevolentiae</dc:title>
  <dc:creator>AVERINK Maarten</dc:creator>
  <cp:lastModifiedBy>AVERINK Maarten</cp:lastModifiedBy>
  <cp:revision>2</cp:revision>
  <dcterms:modified xsi:type="dcterms:W3CDTF">2024-06-13T10:26:12Z</dcterms:modified>
</cp:coreProperties>
</file>