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014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B259E-71B7-4E1C-9819-B14BC9A81E41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DBEAF-54C3-43CC-BE00-58CA9ED7F3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508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DBEAF-54C3-43CC-BE00-58CA9ED7F3E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82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34D0-6F83-486E-A03F-57C0D1ADF2F9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4476-FAFE-4769-8CEE-6ADFF8F1C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53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34D0-6F83-486E-A03F-57C0D1ADF2F9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4476-FAFE-4769-8CEE-6ADFF8F1C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53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34D0-6F83-486E-A03F-57C0D1ADF2F9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4476-FAFE-4769-8CEE-6ADFF8F1C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11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34D0-6F83-486E-A03F-57C0D1ADF2F9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4476-FAFE-4769-8CEE-6ADFF8F1C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16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34D0-6F83-486E-A03F-57C0D1ADF2F9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4476-FAFE-4769-8CEE-6ADFF8F1C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9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34D0-6F83-486E-A03F-57C0D1ADF2F9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4476-FAFE-4769-8CEE-6ADFF8F1C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21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34D0-6F83-486E-A03F-57C0D1ADF2F9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4476-FAFE-4769-8CEE-6ADFF8F1C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23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34D0-6F83-486E-A03F-57C0D1ADF2F9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4476-FAFE-4769-8CEE-6ADFF8F1C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86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34D0-6F83-486E-A03F-57C0D1ADF2F9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4476-FAFE-4769-8CEE-6ADFF8F1C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521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34D0-6F83-486E-A03F-57C0D1ADF2F9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4476-FAFE-4769-8CEE-6ADFF8F1C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3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134D0-6F83-486E-A03F-57C0D1ADF2F9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44476-FAFE-4769-8CEE-6ADFF8F1C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97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134D0-6F83-486E-A03F-57C0D1ADF2F9}" type="datetimeFigureOut">
              <a:rPr lang="fr-FR" smtClean="0"/>
              <a:t>23/02/2017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44476-FAFE-4769-8CEE-6ADFF8F1C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5517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34822" y="2190271"/>
            <a:ext cx="3456384" cy="1224253"/>
          </a:xfrm>
        </p:spPr>
        <p:txBody>
          <a:bodyPr anchor="t">
            <a:noAutofit/>
          </a:bodyPr>
          <a:lstStyle/>
          <a:p>
            <a:r>
              <a:rPr lang="fr-FR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Espace </a:t>
            </a:r>
            <a:r>
              <a:rPr lang="fr-FR" sz="14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Thairraz</a:t>
            </a:r>
            <a:r>
              <a:rPr lang="fr-FR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musée de « site » exposant</a:t>
            </a:r>
            <a:r>
              <a:rPr lang="fr-FR" sz="1200" i="1" dirty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minéraux du Mont-Blanc connus dans le monde entier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9596" y="4935112"/>
            <a:ext cx="8784976" cy="1734247"/>
          </a:xfrm>
        </p:spPr>
        <p:txBody>
          <a:bodyPr>
            <a:noAutofit/>
          </a:bodyPr>
          <a:lstStyle/>
          <a:p>
            <a:pPr algn="l"/>
            <a:r>
              <a:rPr lang="fr-F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et prénom du licencié</a:t>
            </a:r>
          </a:p>
          <a:p>
            <a:pPr algn="l"/>
            <a:r>
              <a:rPr lang="fr-F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Domicile (ville)                                                                 Téléphone</a:t>
            </a:r>
          </a:p>
          <a:p>
            <a:pPr algn="l"/>
            <a:r>
              <a:rPr lang="fr-F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d’adultes                                             x </a:t>
            </a:r>
            <a:r>
              <a:rPr lang="fr-F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55 € =           €</a:t>
            </a:r>
          </a:p>
          <a:p>
            <a:pPr algn="l"/>
            <a:r>
              <a:rPr lang="fr-F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d’enfants (5 à 12 ans)                        x  30 </a:t>
            </a:r>
            <a:r>
              <a:rPr lang="fr-F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r>
              <a:rPr lang="fr-F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        </a:t>
            </a:r>
            <a:r>
              <a:rPr lang="fr-F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pPr algn="l"/>
            <a:r>
              <a:rPr lang="fr-F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d’enfants  de 0 à 4 ans  gratuit </a:t>
            </a:r>
          </a:p>
          <a:p>
            <a:pPr algn="l"/>
            <a:r>
              <a:rPr lang="fr-F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--------------------------</a:t>
            </a:r>
          </a:p>
          <a:p>
            <a:pPr algn="l"/>
            <a:r>
              <a:rPr lang="fr-FR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TOTAL           =                           €</a:t>
            </a:r>
          </a:p>
          <a:p>
            <a:pPr algn="l"/>
            <a:endParaRPr lang="fr-FR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FR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FR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FR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F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 descr="C:\Users\Evelyne\AppData\Local\Microsoft\Windows\Temporary Internet Files\Content.IE5\1BNMC8UQ\1261417816_78184223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36" y="173147"/>
            <a:ext cx="2640391" cy="1877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753504" y="548680"/>
            <a:ext cx="6408712" cy="864096"/>
          </a:xfrm>
          <a:prstGeom prst="rect">
            <a:avLst/>
          </a:prstGeom>
        </p:spPr>
        <p:txBody>
          <a:bodyPr wrap="square">
            <a:prstTxWarp prst="textArchUp">
              <a:avLst/>
            </a:prstTxWarp>
            <a:spAutoFit/>
          </a:bodyPr>
          <a:lstStyle/>
          <a:p>
            <a:pPr lvl="0" algn="ctr"/>
            <a:r>
              <a:rPr lang="fr-FR" sz="5400" dirty="0">
                <a:ln w="31550" cmpd="sng">
                  <a:gradFill>
                    <a:gsLst>
                      <a:gs pos="25000">
                        <a:srgbClr val="4F81BD">
                          <a:shade val="25000"/>
                          <a:satMod val="190000"/>
                        </a:srgbClr>
                      </a:gs>
                      <a:gs pos="80000">
                        <a:srgbClr val="4F81BD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VISITE DE </a:t>
            </a:r>
            <a:r>
              <a:rPr lang="fr-FR" sz="5400" dirty="0" smtClean="0">
                <a:ln w="31550" cmpd="sng">
                  <a:gradFill>
                    <a:gsLst>
                      <a:gs pos="25000">
                        <a:srgbClr val="4F81BD">
                          <a:shade val="25000"/>
                          <a:satMod val="190000"/>
                        </a:srgbClr>
                      </a:gs>
                      <a:gs pos="80000">
                        <a:srgbClr val="4F81BD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CHAMONIX</a:t>
            </a:r>
            <a:endParaRPr lang="fr-FR" sz="5400" dirty="0">
              <a:ln w="31550" cmpd="sng">
                <a:gradFill>
                  <a:gsLst>
                    <a:gs pos="25000">
                      <a:srgbClr val="4F81BD">
                        <a:shade val="25000"/>
                        <a:satMod val="190000"/>
                      </a:srgbClr>
                    </a:gs>
                    <a:gs pos="80000">
                      <a:srgbClr val="4F81BD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631130" y="3645024"/>
            <a:ext cx="3865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REPONSE AVANT LE 30 mai 2017</a:t>
            </a:r>
            <a:endParaRPr lang="fr-FR" sz="1200" b="1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476" y="957450"/>
            <a:ext cx="3025076" cy="1247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267325" y="1111909"/>
            <a:ext cx="2754012" cy="20005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Le 10 juin 2017</a:t>
            </a:r>
            <a:r>
              <a:rPr lang="fr-FR" sz="2000" b="1" dirty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FR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262" y="1439152"/>
            <a:ext cx="1001424" cy="122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42136" y="2708920"/>
            <a:ext cx="6624736" cy="132704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1439863" indent="-1439863">
              <a:spcBef>
                <a:spcPct val="0"/>
              </a:spcBef>
            </a:pPr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Départ de Claix : </a:t>
            </a:r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7 </a:t>
            </a:r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 00 au Kiosque (Place Hector </a:t>
            </a:r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Berlioz)</a:t>
            </a:r>
          </a:p>
          <a:p>
            <a:pPr indent="1524000">
              <a:spcBef>
                <a:spcPct val="0"/>
              </a:spcBef>
            </a:pPr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10 h 00 visite de la ville avec guide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indent="1524000">
              <a:spcBef>
                <a:spcPct val="0"/>
              </a:spcBef>
            </a:pPr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12 h 15 déjeuner au Restaurant la pointe d’Isabelle</a:t>
            </a:r>
          </a:p>
          <a:p>
            <a:pPr indent="1524000">
              <a:spcBef>
                <a:spcPct val="0"/>
              </a:spcBef>
            </a:pPr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15 h 00 – 17 h 00 l’Espace </a:t>
            </a:r>
            <a:r>
              <a:rPr lang="fr-FR" sz="1200" dirty="0" err="1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Thairraz</a:t>
            </a:r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fr-FR" sz="1200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Arrivée à Claix : 20 h 00</a:t>
            </a:r>
            <a:endParaRPr lang="fr-FR" sz="1200" dirty="0">
              <a:solidFill>
                <a:schemeClr val="bg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126092" y="4491311"/>
            <a:ext cx="8990916" cy="625889"/>
            <a:chOff x="126092" y="4491311"/>
            <a:chExt cx="8990916" cy="625889"/>
          </a:xfrm>
        </p:grpSpPr>
        <p:pic>
          <p:nvPicPr>
            <p:cNvPr id="1027" name="Picture 3" descr="C:\Users\R_T\AppData\Local\Microsoft\Windows\Temporary Internet Files\Content.IE5\JZLW4QVJ\icon-24188_960_720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092" y="4491311"/>
              <a:ext cx="631185" cy="4438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3" descr="C:\Users\R_T\AppData\Local\Microsoft\Windows\Temporary Internet Files\Content.IE5\JZLW4QVJ\icon-24188_960_720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485823" y="4491311"/>
              <a:ext cx="631185" cy="4438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Sous-titre 2"/>
            <p:cNvSpPr txBox="1">
              <a:spLocks/>
            </p:cNvSpPr>
            <p:nvPr/>
          </p:nvSpPr>
          <p:spPr>
            <a:xfrm>
              <a:off x="209992" y="4693536"/>
              <a:ext cx="8784976" cy="42366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dirty="0" smtClean="0">
                  <a:solidFill>
                    <a:schemeClr val="bg1"/>
                  </a:solidFill>
                </a:rPr>
                <a:t>----------------------------------------------------------------------------</a:t>
              </a:r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2753504" y="4143181"/>
            <a:ext cx="3906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</a:rPr>
              <a:t>Chèque de réservation à l’ordre : GYMNASTIQUE  </a:t>
            </a:r>
            <a:r>
              <a:rPr lang="fr-FR" sz="900" b="1" dirty="0" smtClean="0">
                <a:solidFill>
                  <a:schemeClr val="bg1"/>
                </a:solidFill>
              </a:rPr>
              <a:t>VOLONTAIRE </a:t>
            </a:r>
            <a:r>
              <a:rPr lang="fr-FR" sz="900" b="1" dirty="0">
                <a:solidFill>
                  <a:schemeClr val="bg1"/>
                </a:solidFill>
              </a:rPr>
              <a:t>de CLAIX</a:t>
            </a:r>
          </a:p>
          <a:p>
            <a:r>
              <a:rPr lang="fr-FR" sz="900" b="1" dirty="0">
                <a:solidFill>
                  <a:schemeClr val="bg1"/>
                </a:solidFill>
              </a:rPr>
              <a:t>2 allée des Myosotis 38640 Claix       </a:t>
            </a:r>
            <a:r>
              <a:rPr lang="fr-FR" sz="900" b="1" dirty="0">
                <a:solidFill>
                  <a:schemeClr val="bg1"/>
                </a:solidFill>
                <a:sym typeface="Wingdings"/>
              </a:rPr>
              <a:t></a:t>
            </a:r>
            <a:r>
              <a:rPr lang="fr-FR" sz="900" b="1" dirty="0">
                <a:solidFill>
                  <a:schemeClr val="bg1"/>
                </a:solidFill>
              </a:rPr>
              <a:t>  : 06 77 79 80 05</a:t>
            </a:r>
          </a:p>
          <a:p>
            <a:r>
              <a:rPr lang="fr-FR" sz="900" b="1" dirty="0">
                <a:solidFill>
                  <a:schemeClr val="bg1"/>
                </a:solidFill>
              </a:rPr>
              <a:t>Aucun remboursement en cas de </a:t>
            </a:r>
            <a:r>
              <a:rPr lang="fr-FR" sz="900" b="1" dirty="0" smtClean="0">
                <a:solidFill>
                  <a:schemeClr val="bg1"/>
                </a:solidFill>
              </a:rPr>
              <a:t>désistement</a:t>
            </a:r>
          </a:p>
          <a:p>
            <a:r>
              <a:rPr lang="fr-FR" sz="900" b="1" dirty="0" smtClean="0">
                <a:solidFill>
                  <a:schemeClr val="bg1"/>
                </a:solidFill>
              </a:rPr>
              <a:t>Ou remettre le coupon aux Responsables de cours</a:t>
            </a:r>
            <a:endParaRPr lang="fr-FR" sz="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8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101</Words>
  <Application>Microsoft Office PowerPoint</Application>
  <PresentationFormat>Affichage à l'écran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Espace Thairraz Un musée de « site » exposant les minéraux du Mont-Blanc connus dans le monde entier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Evelyne</dc:creator>
  <cp:lastModifiedBy>Utilisateur Windows</cp:lastModifiedBy>
  <cp:revision>32</cp:revision>
  <dcterms:created xsi:type="dcterms:W3CDTF">2017-01-01T16:40:13Z</dcterms:created>
  <dcterms:modified xsi:type="dcterms:W3CDTF">2017-02-23T09:45:39Z</dcterms:modified>
</cp:coreProperties>
</file>