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e niveau 1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3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3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1"/>
          </a:xfrm>
          <a:prstGeom prst="rect">
            <a:avLst/>
          </a:prstGeom>
        </p:spPr>
        <p:txBody>
          <a:bodyPr anchor="b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uméro de diapositive"/>
          <p:cNvSpPr txBox="1"/>
          <p:nvPr>
            <p:ph type="sldNum" sz="quarter" idx="4294967295"/>
          </p:nvPr>
        </p:nvSpPr>
        <p:spPr>
          <a:xfrm>
            <a:off x="6375346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0" name="En résumé, voici les documents à fournir pour renouveler sa licence FFCT 2021"/>
          <p:cNvSpPr txBox="1"/>
          <p:nvPr/>
        </p:nvSpPr>
        <p:spPr>
          <a:xfrm>
            <a:off x="110396" y="379676"/>
            <a:ext cx="12771302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4" marL="1851659" indent="-370327" algn="l" defTabSz="473201">
              <a:spcBef>
                <a:spcPts val="3400"/>
              </a:spcBef>
              <a:buSzPct val="75000"/>
              <a:buChar char="•"/>
              <a:defRPr b="1" sz="40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Voici les documents à fournir pour prendre ou renouveler sa licence FFCT 2023</a:t>
            </a:r>
          </a:p>
        </p:txBody>
      </p:sp>
      <p:sp>
        <p:nvSpPr>
          <p:cNvPr id="121" name="1 - Fiche d’inscription"/>
          <p:cNvSpPr txBox="1"/>
          <p:nvPr/>
        </p:nvSpPr>
        <p:spPr>
          <a:xfrm>
            <a:off x="1724081" y="2147204"/>
            <a:ext cx="10175101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1 - Fiche d’inscription</a:t>
            </a:r>
          </a:p>
        </p:txBody>
      </p:sp>
      <p:pic>
        <p:nvPicPr>
          <p:cNvPr id="122" name="Fiche_inscription_Licence_2023.png" descr="Fiche_inscription_Licence_202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1611" y="3045922"/>
            <a:ext cx="4160040" cy="63477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uméro de diapositive"/>
          <p:cNvSpPr txBox="1"/>
          <p:nvPr>
            <p:ph type="sldNum" sz="quarter" idx="4294967295"/>
          </p:nvPr>
        </p:nvSpPr>
        <p:spPr>
          <a:xfrm>
            <a:off x="6375346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5" name="2 - Certificat médical…"/>
          <p:cNvSpPr txBox="1"/>
          <p:nvPr/>
        </p:nvSpPr>
        <p:spPr>
          <a:xfrm>
            <a:off x="399888" y="697043"/>
            <a:ext cx="12205024" cy="251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2 - Certificat médical </a:t>
            </a:r>
          </a:p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ou Attestation questionnaire de santé négatif</a:t>
            </a:r>
          </a:p>
        </p:txBody>
      </p:sp>
      <p:pic>
        <p:nvPicPr>
          <p:cNvPr id="126" name="Attestation Auto-Questionnaire de Santé Négatif.png" descr="Attestation Auto-Questionnaire de Santé Négatif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3030" y="3802319"/>
            <a:ext cx="4128338" cy="481364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ou"/>
          <p:cNvSpPr txBox="1"/>
          <p:nvPr/>
        </p:nvSpPr>
        <p:spPr>
          <a:xfrm>
            <a:off x="4185017" y="5643163"/>
            <a:ext cx="2787045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ou</a:t>
            </a:r>
          </a:p>
        </p:txBody>
      </p:sp>
      <p:pic>
        <p:nvPicPr>
          <p:cNvPr id="128" name="Certificat Médical 2023.png" descr="Certificat Médical 202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34402" y="3636228"/>
            <a:ext cx="3940948" cy="51458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uméro de diapositive"/>
          <p:cNvSpPr txBox="1"/>
          <p:nvPr>
            <p:ph type="sldNum" sz="quarter" idx="4294967295"/>
          </p:nvPr>
        </p:nvSpPr>
        <p:spPr>
          <a:xfrm>
            <a:off x="6375346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1" name="3 - Déclaration du licencié (Assurances)"/>
          <p:cNvSpPr txBox="1"/>
          <p:nvPr/>
        </p:nvSpPr>
        <p:spPr>
          <a:xfrm>
            <a:off x="19773" y="856257"/>
            <a:ext cx="11241227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3 - Déclaration du licencié (Assurances)</a:t>
            </a:r>
          </a:p>
        </p:txBody>
      </p:sp>
      <p:pic>
        <p:nvPicPr>
          <p:cNvPr id="132" name="Déclaration du Licencié 2023.png" descr="Déclaration du Licencié 202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21376" y="1733211"/>
            <a:ext cx="5314724" cy="7372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éro de diapositive"/>
          <p:cNvSpPr txBox="1"/>
          <p:nvPr>
            <p:ph type="sldNum" sz="quarter" idx="4294967295"/>
          </p:nvPr>
        </p:nvSpPr>
        <p:spPr>
          <a:xfrm>
            <a:off x="6375346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5" name="4 - Chèque à l’ordre de : ECP"/>
          <p:cNvSpPr txBox="1"/>
          <p:nvPr/>
        </p:nvSpPr>
        <p:spPr>
          <a:xfrm>
            <a:off x="1201767" y="769671"/>
            <a:ext cx="900925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36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4 - Chèque à l’ordre de : ECP</a:t>
            </a:r>
          </a:p>
        </p:txBody>
      </p:sp>
      <p:pic>
        <p:nvPicPr>
          <p:cNvPr id="136" name="Chèque.jpg" descr="Chèqu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38250" y="2089973"/>
            <a:ext cx="7715594" cy="322126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ous ces documents sont téléchargeables sur le site internet du club :…"/>
          <p:cNvSpPr txBox="1"/>
          <p:nvPr/>
        </p:nvSpPr>
        <p:spPr>
          <a:xfrm>
            <a:off x="272123" y="6853540"/>
            <a:ext cx="11893692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4" marL="2194560" indent="-438911" algn="l" defTabSz="560830">
              <a:spcBef>
                <a:spcPts val="4000"/>
              </a:spcBef>
              <a:buSzPct val="75000"/>
              <a:buChar char="•"/>
              <a:defRPr b="1" sz="2100">
                <a:solidFill>
                  <a:srgbClr val="FFFB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Tous ces documents sont téléchargeables sur le site internet du club :</a:t>
            </a:r>
          </a:p>
          <a:p>
            <a:pPr lvl="8" marL="438911" indent="-438911" defTabSz="560830">
              <a:spcBef>
                <a:spcPts val="4000"/>
              </a:spcBef>
              <a:buSzPct val="75000"/>
              <a:buChar char="•"/>
              <a:defRPr b="1" sz="21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http://www.entente-cyclo-plerin.fr/pages/Pour_sinscrire_au_club_2015-6264204.html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