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</p:sldIdLst>
  <p:sldSz cx="9144000" cy="6858000" type="screen4x3"/>
  <p:notesSz cx="6888163" cy="100187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27" autoAdjust="0"/>
  </p:normalViewPr>
  <p:slideViewPr>
    <p:cSldViewPr>
      <p:cViewPr varScale="1">
        <p:scale>
          <a:sx n="71" d="100"/>
          <a:sy n="71" d="100"/>
        </p:scale>
        <p:origin x="-1356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488D90-CA84-4A17-8743-E82614E3A9DB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F172DD6-E42C-43DB-A224-A6AF56B6165F}">
      <dgm:prSet phldrT="[Texte]" custT="1"/>
      <dgm:spPr/>
      <dgm:t>
        <a:bodyPr/>
        <a:lstStyle/>
        <a:p>
          <a:r>
            <a:rPr lang="fr-FR" sz="3200" dirty="0" smtClean="0"/>
            <a:t>Numéros utiles</a:t>
          </a:r>
          <a:endParaRPr lang="fr-FR" sz="3200" dirty="0"/>
        </a:p>
      </dgm:t>
    </dgm:pt>
    <dgm:pt modelId="{E125CF3B-236A-401F-A554-ED8843F5DEA5}" type="parTrans" cxnId="{237AB5B6-48F5-4F1C-A108-01832DCF83A1}">
      <dgm:prSet/>
      <dgm:spPr/>
      <dgm:t>
        <a:bodyPr/>
        <a:lstStyle/>
        <a:p>
          <a:endParaRPr lang="fr-FR"/>
        </a:p>
      </dgm:t>
    </dgm:pt>
    <dgm:pt modelId="{CDE80241-11DE-4869-9563-B07EFFC4E20A}" type="sibTrans" cxnId="{237AB5B6-48F5-4F1C-A108-01832DCF83A1}">
      <dgm:prSet/>
      <dgm:spPr/>
      <dgm:t>
        <a:bodyPr/>
        <a:lstStyle/>
        <a:p>
          <a:endParaRPr lang="fr-FR"/>
        </a:p>
      </dgm:t>
    </dgm:pt>
    <dgm:pt modelId="{741FB867-9C55-42E8-99C8-4804ECB3DE6D}">
      <dgm:prSet phldrT="[Texte]" custT="1"/>
      <dgm:spPr/>
      <dgm:t>
        <a:bodyPr/>
        <a:lstStyle/>
        <a:p>
          <a:r>
            <a:rPr lang="fr-FR" sz="2000" dirty="0" smtClean="0"/>
            <a:t>Responsable usine : B. Martel</a:t>
          </a:r>
          <a:endParaRPr lang="fr-FR" sz="2000" dirty="0"/>
        </a:p>
      </dgm:t>
    </dgm:pt>
    <dgm:pt modelId="{1B81D0AF-1BCF-49E9-838D-418A2EC9D339}" type="parTrans" cxnId="{63D7DE92-7759-4ED0-B067-965675A79CDF}">
      <dgm:prSet/>
      <dgm:spPr/>
      <dgm:t>
        <a:bodyPr/>
        <a:lstStyle/>
        <a:p>
          <a:endParaRPr lang="fr-FR"/>
        </a:p>
      </dgm:t>
    </dgm:pt>
    <dgm:pt modelId="{DCE803D4-DC85-46B4-B10B-03F163ED3E22}" type="sibTrans" cxnId="{63D7DE92-7759-4ED0-B067-965675A79CDF}">
      <dgm:prSet/>
      <dgm:spPr/>
      <dgm:t>
        <a:bodyPr/>
        <a:lstStyle/>
        <a:p>
          <a:endParaRPr lang="fr-FR"/>
        </a:p>
      </dgm:t>
    </dgm:pt>
    <dgm:pt modelId="{44CFECD9-73FE-4AE2-8502-3391C70F8A2D}">
      <dgm:prSet phldrT="[Texte]" custT="1"/>
      <dgm:spPr/>
      <dgm:t>
        <a:bodyPr/>
        <a:lstStyle/>
        <a:p>
          <a:r>
            <a:rPr lang="fr-FR" sz="3200" dirty="0" smtClean="0"/>
            <a:t>Vos délégués </a:t>
          </a:r>
          <a:endParaRPr lang="fr-FR" sz="3200" dirty="0"/>
        </a:p>
      </dgm:t>
    </dgm:pt>
    <dgm:pt modelId="{513CA822-F9FA-4DFD-9C73-422CF04D0DE0}" type="parTrans" cxnId="{6085CA65-401F-4A0A-A98E-98850A2E5F2E}">
      <dgm:prSet/>
      <dgm:spPr/>
      <dgm:t>
        <a:bodyPr/>
        <a:lstStyle/>
        <a:p>
          <a:endParaRPr lang="fr-FR"/>
        </a:p>
      </dgm:t>
    </dgm:pt>
    <dgm:pt modelId="{690259F3-6995-4655-A84F-BF4726C1E15E}" type="sibTrans" cxnId="{6085CA65-401F-4A0A-A98E-98850A2E5F2E}">
      <dgm:prSet/>
      <dgm:spPr/>
      <dgm:t>
        <a:bodyPr/>
        <a:lstStyle/>
        <a:p>
          <a:endParaRPr lang="fr-FR"/>
        </a:p>
      </dgm:t>
    </dgm:pt>
    <dgm:pt modelId="{E80035D2-4534-45B0-875C-7CC4821BDDBE}">
      <dgm:prSet phldrT="[Texte]" custT="1"/>
      <dgm:spPr/>
      <dgm:t>
        <a:bodyPr/>
        <a:lstStyle/>
        <a:p>
          <a:r>
            <a:rPr lang="fr-FR" sz="2000" dirty="0" smtClean="0"/>
            <a:t>Pascal GOURDIN CPL : 38.5615</a:t>
          </a:r>
          <a:endParaRPr lang="fr-FR" sz="2000" dirty="0"/>
        </a:p>
      </dgm:t>
    </dgm:pt>
    <dgm:pt modelId="{DBB4525F-E235-4C57-9E69-1286EC5D9467}" type="parTrans" cxnId="{159B6715-4F81-49EB-9535-0653B12CDBB6}">
      <dgm:prSet/>
      <dgm:spPr/>
      <dgm:t>
        <a:bodyPr/>
        <a:lstStyle/>
        <a:p>
          <a:endParaRPr lang="fr-FR"/>
        </a:p>
      </dgm:t>
    </dgm:pt>
    <dgm:pt modelId="{2E6C4403-4BEF-4890-98CE-B6D6848EEF15}" type="sibTrans" cxnId="{159B6715-4F81-49EB-9535-0653B12CDBB6}">
      <dgm:prSet/>
      <dgm:spPr/>
      <dgm:t>
        <a:bodyPr/>
        <a:lstStyle/>
        <a:p>
          <a:endParaRPr lang="fr-FR"/>
        </a:p>
      </dgm:t>
    </dgm:pt>
    <dgm:pt modelId="{83226C78-F34C-429F-A70C-64696BCE6D00}">
      <dgm:prSet phldrT="[Texte]" custT="1"/>
      <dgm:spPr/>
      <dgm:t>
        <a:bodyPr/>
        <a:lstStyle/>
        <a:p>
          <a:r>
            <a:rPr lang="fr-FR" sz="2000" dirty="0" smtClean="0"/>
            <a:t>Gardiennage Alu : 38.5307</a:t>
          </a:r>
          <a:endParaRPr lang="fr-FR" sz="2000" dirty="0"/>
        </a:p>
      </dgm:t>
    </dgm:pt>
    <dgm:pt modelId="{3033D821-FAE2-4021-970A-855607AB0246}" type="parTrans" cxnId="{C4CE3EBB-BCA6-46FD-BF18-EEBA3BBB73C4}">
      <dgm:prSet/>
      <dgm:spPr/>
      <dgm:t>
        <a:bodyPr/>
        <a:lstStyle/>
        <a:p>
          <a:endParaRPr lang="fr-FR"/>
        </a:p>
      </dgm:t>
    </dgm:pt>
    <dgm:pt modelId="{D3170EC1-4C1E-4DD0-B17F-446E3887B477}" type="sibTrans" cxnId="{C4CE3EBB-BCA6-46FD-BF18-EEBA3BBB73C4}">
      <dgm:prSet/>
      <dgm:spPr/>
      <dgm:t>
        <a:bodyPr/>
        <a:lstStyle/>
        <a:p>
          <a:endParaRPr lang="fr-FR"/>
        </a:p>
      </dgm:t>
    </dgm:pt>
    <dgm:pt modelId="{45325E12-6BCE-4F43-BBF5-950CBC79AA68}">
      <dgm:prSet phldrT="[Texte]" custT="1"/>
      <dgm:spPr/>
      <dgm:t>
        <a:bodyPr/>
        <a:lstStyle/>
        <a:p>
          <a:r>
            <a:rPr lang="fr-FR" sz="2000" dirty="0" smtClean="0"/>
            <a:t>Pompier : 38.5666</a:t>
          </a:r>
          <a:endParaRPr lang="fr-FR" sz="2000" dirty="0"/>
        </a:p>
      </dgm:t>
    </dgm:pt>
    <dgm:pt modelId="{56C18987-E356-4FD8-A7BF-4F45066C6980}" type="parTrans" cxnId="{B6EC4B8A-A0E9-4A63-9A7C-BF403CA67525}">
      <dgm:prSet/>
      <dgm:spPr/>
      <dgm:t>
        <a:bodyPr/>
        <a:lstStyle/>
        <a:p>
          <a:endParaRPr lang="fr-FR"/>
        </a:p>
      </dgm:t>
    </dgm:pt>
    <dgm:pt modelId="{2EAA050A-735B-4B20-913D-1020B90BECDC}" type="sibTrans" cxnId="{B6EC4B8A-A0E9-4A63-9A7C-BF403CA67525}">
      <dgm:prSet/>
      <dgm:spPr/>
      <dgm:t>
        <a:bodyPr/>
        <a:lstStyle/>
        <a:p>
          <a:endParaRPr lang="fr-FR"/>
        </a:p>
      </dgm:t>
    </dgm:pt>
    <dgm:pt modelId="{AB60D7A1-6EC7-4770-B8F9-89AD885461A4}">
      <dgm:prSet phldrT="[Texte]" custT="1"/>
      <dgm:spPr/>
      <dgm:t>
        <a:bodyPr/>
        <a:lstStyle/>
        <a:p>
          <a:r>
            <a:rPr lang="fr-FR" sz="2000" dirty="0" smtClean="0"/>
            <a:t>Ludovic FERY maintenance ferreux :  tél : 38.5598</a:t>
          </a:r>
          <a:endParaRPr lang="fr-FR" sz="2000" dirty="0"/>
        </a:p>
      </dgm:t>
    </dgm:pt>
    <dgm:pt modelId="{AE924106-749F-487D-A4C4-6A51583D9C8B}" type="parTrans" cxnId="{C07415DE-F2E8-4A83-BAE2-ADF4E5C8A2D1}">
      <dgm:prSet/>
      <dgm:spPr/>
      <dgm:t>
        <a:bodyPr/>
        <a:lstStyle/>
        <a:p>
          <a:endParaRPr lang="fr-FR"/>
        </a:p>
      </dgm:t>
    </dgm:pt>
    <dgm:pt modelId="{C66628A7-0B2E-4B18-A59C-2B22CAF25780}" type="sibTrans" cxnId="{C07415DE-F2E8-4A83-BAE2-ADF4E5C8A2D1}">
      <dgm:prSet/>
      <dgm:spPr/>
      <dgm:t>
        <a:bodyPr/>
        <a:lstStyle/>
        <a:p>
          <a:endParaRPr lang="fr-FR"/>
        </a:p>
      </dgm:t>
    </dgm:pt>
    <dgm:pt modelId="{EBF11FB6-1B57-41C8-BE8F-F6A0A30A0560}">
      <dgm:prSet phldrT="[Texte]" custT="1"/>
      <dgm:spPr/>
      <dgm:t>
        <a:bodyPr/>
        <a:lstStyle/>
        <a:p>
          <a:r>
            <a:rPr lang="fr-FR" sz="2000" dirty="0" smtClean="0"/>
            <a:t>Gardiennage ferreux : 38.5308</a:t>
          </a:r>
          <a:endParaRPr lang="fr-FR" sz="2000" dirty="0"/>
        </a:p>
      </dgm:t>
    </dgm:pt>
    <dgm:pt modelId="{011E6470-36FC-40F2-A934-9F5C51AD8523}" type="sibTrans" cxnId="{0D005C1A-3C0B-4807-8092-00833A84477E}">
      <dgm:prSet/>
      <dgm:spPr/>
      <dgm:t>
        <a:bodyPr/>
        <a:lstStyle/>
        <a:p>
          <a:endParaRPr lang="fr-FR"/>
        </a:p>
      </dgm:t>
    </dgm:pt>
    <dgm:pt modelId="{8F8D83E5-7392-4FE7-9645-7F189C3134B0}" type="parTrans" cxnId="{0D005C1A-3C0B-4807-8092-00833A84477E}">
      <dgm:prSet/>
      <dgm:spPr/>
      <dgm:t>
        <a:bodyPr/>
        <a:lstStyle/>
        <a:p>
          <a:endParaRPr lang="fr-FR"/>
        </a:p>
      </dgm:t>
    </dgm:pt>
    <dgm:pt modelId="{45B9CEA9-7AAB-4B0F-BE02-81273FDD189C}">
      <dgm:prSet phldrT="[Texte]" custT="1"/>
      <dgm:spPr/>
      <dgm:t>
        <a:bodyPr/>
        <a:lstStyle/>
        <a:p>
          <a:r>
            <a:rPr lang="fr-FR" sz="2000" dirty="0" smtClean="0"/>
            <a:t>38.5562 ou 06.16.17.15.45</a:t>
          </a:r>
          <a:endParaRPr lang="fr-FR" sz="2000" dirty="0"/>
        </a:p>
      </dgm:t>
    </dgm:pt>
    <dgm:pt modelId="{6A9EBCFE-ABAB-4E92-9988-739FE8866E64}" type="parTrans" cxnId="{8B9039C0-805D-4AB1-9FC9-08F791B1270A}">
      <dgm:prSet/>
      <dgm:spPr/>
      <dgm:t>
        <a:bodyPr/>
        <a:lstStyle/>
        <a:p>
          <a:endParaRPr lang="fr-FR"/>
        </a:p>
      </dgm:t>
    </dgm:pt>
    <dgm:pt modelId="{31BD438B-CC85-4EC5-B03D-27CA8CABC100}" type="sibTrans" cxnId="{8B9039C0-805D-4AB1-9FC9-08F791B1270A}">
      <dgm:prSet/>
      <dgm:spPr/>
      <dgm:t>
        <a:bodyPr/>
        <a:lstStyle/>
        <a:p>
          <a:endParaRPr lang="fr-FR"/>
        </a:p>
      </dgm:t>
    </dgm:pt>
    <dgm:pt modelId="{5A89B8DC-C34F-40B9-80FF-7FF5A5142612}">
      <dgm:prSet phldrT="[Texte]" custT="1"/>
      <dgm:spPr/>
      <dgm:t>
        <a:bodyPr/>
        <a:lstStyle/>
        <a:p>
          <a:r>
            <a:rPr lang="fr-FR" sz="2000" dirty="0" smtClean="0"/>
            <a:t>Didier LAFOLIE maintenance ferreux  (CHSCT):     38. 5942  </a:t>
          </a:r>
          <a:endParaRPr lang="fr-FR" sz="2000" dirty="0"/>
        </a:p>
      </dgm:t>
    </dgm:pt>
    <dgm:pt modelId="{EAC002D8-528B-408C-A585-3C3780D800DF}" type="parTrans" cxnId="{D92324FF-B394-4F03-B25C-EDAAF9D69A0C}">
      <dgm:prSet/>
      <dgm:spPr/>
      <dgm:t>
        <a:bodyPr/>
        <a:lstStyle/>
        <a:p>
          <a:endParaRPr lang="fr-FR"/>
        </a:p>
      </dgm:t>
    </dgm:pt>
    <dgm:pt modelId="{117DF982-30AC-48C9-803B-930EA98FABAD}" type="sibTrans" cxnId="{D92324FF-B394-4F03-B25C-EDAAF9D69A0C}">
      <dgm:prSet/>
      <dgm:spPr/>
      <dgm:t>
        <a:bodyPr/>
        <a:lstStyle/>
        <a:p>
          <a:endParaRPr lang="fr-FR"/>
        </a:p>
      </dgm:t>
    </dgm:pt>
    <dgm:pt modelId="{268E7BE0-ED4A-4413-A127-AF4898D8B23C}" type="pres">
      <dgm:prSet presAssocID="{1B488D90-CA84-4A17-8743-E82614E3A9D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303E896B-3780-4B4D-908E-AEDAB67CFFC1}" type="pres">
      <dgm:prSet presAssocID="{2F172DD6-E42C-43DB-A224-A6AF56B6165F}" presName="linNode" presStyleCnt="0"/>
      <dgm:spPr/>
    </dgm:pt>
    <dgm:pt modelId="{A2AA3141-C843-4F0F-A5CA-892DE5971615}" type="pres">
      <dgm:prSet presAssocID="{2F172DD6-E42C-43DB-A224-A6AF56B6165F}" presName="parentShp" presStyleLbl="node1" presStyleIdx="0" presStyleCnt="2" custScaleX="95627" custScaleY="51503" custLinFactNeighborX="210" custLinFactNeighborY="-532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18A8056-235C-428C-8A64-28FEC9F16F86}" type="pres">
      <dgm:prSet presAssocID="{2F172DD6-E42C-43DB-A224-A6AF56B6165F}" presName="childShp" presStyleLbl="bgAccFollowNode1" presStyleIdx="0" presStyleCnt="2" custScaleY="165930" custLinFactNeighborX="3125" custLinFactNeighborY="-90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99349EB-B72E-4019-8A28-2E0F7BFEB060}" type="pres">
      <dgm:prSet presAssocID="{CDE80241-11DE-4869-9563-B07EFFC4E20A}" presName="spacing" presStyleCnt="0"/>
      <dgm:spPr/>
    </dgm:pt>
    <dgm:pt modelId="{F447121D-3A5D-4F39-9586-79FF6BC163E1}" type="pres">
      <dgm:prSet presAssocID="{44CFECD9-73FE-4AE2-8502-3391C70F8A2D}" presName="linNode" presStyleCnt="0"/>
      <dgm:spPr/>
    </dgm:pt>
    <dgm:pt modelId="{10C1BD93-74CA-4856-9DA3-2053EB5B2AE8}" type="pres">
      <dgm:prSet presAssocID="{44CFECD9-73FE-4AE2-8502-3391C70F8A2D}" presName="parentShp" presStyleLbl="node1" presStyleIdx="1" presStyleCnt="2" custScaleY="43455" custLinFactNeighborX="-1331" custLinFactNeighborY="43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4F9170-79BD-4FF8-A9A7-66899B2BAB19}" type="pres">
      <dgm:prSet presAssocID="{44CFECD9-73FE-4AE2-8502-3391C70F8A2D}" presName="childShp" presStyleLbl="bgAccFollowNode1" presStyleIdx="1" presStyleCnt="2" custScaleX="103944" custScaleY="145990" custLinFactNeighborX="914" custLinFactNeighborY="58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07415DE-F2E8-4A83-BAE2-ADF4E5C8A2D1}" srcId="{44CFECD9-73FE-4AE2-8502-3391C70F8A2D}" destId="{AB60D7A1-6EC7-4770-B8F9-89AD885461A4}" srcOrd="1" destOrd="0" parTransId="{AE924106-749F-487D-A4C4-6A51583D9C8B}" sibTransId="{C66628A7-0B2E-4B18-A59C-2B22CAF25780}"/>
    <dgm:cxn modelId="{7DDCFB5C-DFA7-48C6-9FD1-6B213AB9B939}" type="presOf" srcId="{45325E12-6BCE-4F43-BBF5-950CBC79AA68}" destId="{F18A8056-235C-428C-8A64-28FEC9F16F86}" srcOrd="0" destOrd="4" presId="urn:microsoft.com/office/officeart/2005/8/layout/vList6"/>
    <dgm:cxn modelId="{0D005C1A-3C0B-4807-8092-00833A84477E}" srcId="{2F172DD6-E42C-43DB-A224-A6AF56B6165F}" destId="{EBF11FB6-1B57-41C8-BE8F-F6A0A30A0560}" srcOrd="1" destOrd="0" parTransId="{8F8D83E5-7392-4FE7-9645-7F189C3134B0}" sibTransId="{011E6470-36FC-40F2-A934-9F5C51AD8523}"/>
    <dgm:cxn modelId="{A013FE9B-6046-46AC-BE89-BE6744511B78}" type="presOf" srcId="{E80035D2-4534-45B0-875C-7CC4821BDDBE}" destId="{294F9170-79BD-4FF8-A9A7-66899B2BAB19}" srcOrd="0" destOrd="0" presId="urn:microsoft.com/office/officeart/2005/8/layout/vList6"/>
    <dgm:cxn modelId="{212BBCAA-78AD-4D2B-8C27-9ED85F07EA4E}" type="presOf" srcId="{1B488D90-CA84-4A17-8743-E82614E3A9DB}" destId="{268E7BE0-ED4A-4413-A127-AF4898D8B23C}" srcOrd="0" destOrd="0" presId="urn:microsoft.com/office/officeart/2005/8/layout/vList6"/>
    <dgm:cxn modelId="{8B9039C0-805D-4AB1-9FC9-08F791B1270A}" srcId="{741FB867-9C55-42E8-99C8-4804ECB3DE6D}" destId="{45B9CEA9-7AAB-4B0F-BE02-81273FDD189C}" srcOrd="0" destOrd="0" parTransId="{6A9EBCFE-ABAB-4E92-9988-739FE8866E64}" sibTransId="{31BD438B-CC85-4EC5-B03D-27CA8CABC100}"/>
    <dgm:cxn modelId="{B6EC4B8A-A0E9-4A63-9A7C-BF403CA67525}" srcId="{2F172DD6-E42C-43DB-A224-A6AF56B6165F}" destId="{45325E12-6BCE-4F43-BBF5-950CBC79AA68}" srcOrd="3" destOrd="0" parTransId="{56C18987-E356-4FD8-A7BF-4F45066C6980}" sibTransId="{2EAA050A-735B-4B20-913D-1020B90BECDC}"/>
    <dgm:cxn modelId="{D92324FF-B394-4F03-B25C-EDAAF9D69A0C}" srcId="{44CFECD9-73FE-4AE2-8502-3391C70F8A2D}" destId="{5A89B8DC-C34F-40B9-80FF-7FF5A5142612}" srcOrd="2" destOrd="0" parTransId="{EAC002D8-528B-408C-A585-3C3780D800DF}" sibTransId="{117DF982-30AC-48C9-803B-930EA98FABAD}"/>
    <dgm:cxn modelId="{6085CA65-401F-4A0A-A98E-98850A2E5F2E}" srcId="{1B488D90-CA84-4A17-8743-E82614E3A9DB}" destId="{44CFECD9-73FE-4AE2-8502-3391C70F8A2D}" srcOrd="1" destOrd="0" parTransId="{513CA822-F9FA-4DFD-9C73-422CF04D0DE0}" sibTransId="{690259F3-6995-4655-A84F-BF4726C1E15E}"/>
    <dgm:cxn modelId="{0ACDFC19-89FD-4D43-8D47-8FA18D1D2151}" type="presOf" srcId="{5A89B8DC-C34F-40B9-80FF-7FF5A5142612}" destId="{294F9170-79BD-4FF8-A9A7-66899B2BAB19}" srcOrd="0" destOrd="2" presId="urn:microsoft.com/office/officeart/2005/8/layout/vList6"/>
    <dgm:cxn modelId="{0280301D-2F6F-4DE1-81BB-7A2F1C955128}" type="presOf" srcId="{44CFECD9-73FE-4AE2-8502-3391C70F8A2D}" destId="{10C1BD93-74CA-4856-9DA3-2053EB5B2AE8}" srcOrd="0" destOrd="0" presId="urn:microsoft.com/office/officeart/2005/8/layout/vList6"/>
    <dgm:cxn modelId="{9B33C92B-BCD3-42B1-9012-32A177231E61}" type="presOf" srcId="{741FB867-9C55-42E8-99C8-4804ECB3DE6D}" destId="{F18A8056-235C-428C-8A64-28FEC9F16F86}" srcOrd="0" destOrd="0" presId="urn:microsoft.com/office/officeart/2005/8/layout/vList6"/>
    <dgm:cxn modelId="{2B02ABDC-625D-4DE6-A388-AE6B1A78CD1A}" type="presOf" srcId="{AB60D7A1-6EC7-4770-B8F9-89AD885461A4}" destId="{294F9170-79BD-4FF8-A9A7-66899B2BAB19}" srcOrd="0" destOrd="1" presId="urn:microsoft.com/office/officeart/2005/8/layout/vList6"/>
    <dgm:cxn modelId="{237AB5B6-48F5-4F1C-A108-01832DCF83A1}" srcId="{1B488D90-CA84-4A17-8743-E82614E3A9DB}" destId="{2F172DD6-E42C-43DB-A224-A6AF56B6165F}" srcOrd="0" destOrd="0" parTransId="{E125CF3B-236A-401F-A554-ED8843F5DEA5}" sibTransId="{CDE80241-11DE-4869-9563-B07EFFC4E20A}"/>
    <dgm:cxn modelId="{C000C53D-814C-4CB2-817C-C6B0791BE9B3}" type="presOf" srcId="{EBF11FB6-1B57-41C8-BE8F-F6A0A30A0560}" destId="{F18A8056-235C-428C-8A64-28FEC9F16F86}" srcOrd="0" destOrd="2" presId="urn:microsoft.com/office/officeart/2005/8/layout/vList6"/>
    <dgm:cxn modelId="{70495B78-9DF2-44E0-801B-AE4E324FAD49}" type="presOf" srcId="{2F172DD6-E42C-43DB-A224-A6AF56B6165F}" destId="{A2AA3141-C843-4F0F-A5CA-892DE5971615}" srcOrd="0" destOrd="0" presId="urn:microsoft.com/office/officeart/2005/8/layout/vList6"/>
    <dgm:cxn modelId="{FF26B885-F111-4C25-A5B0-EF5279D3BEC9}" type="presOf" srcId="{45B9CEA9-7AAB-4B0F-BE02-81273FDD189C}" destId="{F18A8056-235C-428C-8A64-28FEC9F16F86}" srcOrd="0" destOrd="1" presId="urn:microsoft.com/office/officeart/2005/8/layout/vList6"/>
    <dgm:cxn modelId="{C4CE3EBB-BCA6-46FD-BF18-EEBA3BBB73C4}" srcId="{2F172DD6-E42C-43DB-A224-A6AF56B6165F}" destId="{83226C78-F34C-429F-A70C-64696BCE6D00}" srcOrd="2" destOrd="0" parTransId="{3033D821-FAE2-4021-970A-855607AB0246}" sibTransId="{D3170EC1-4C1E-4DD0-B17F-446E3887B477}"/>
    <dgm:cxn modelId="{DB204324-96C7-4669-AC33-B49DAF0C25D8}" type="presOf" srcId="{83226C78-F34C-429F-A70C-64696BCE6D00}" destId="{F18A8056-235C-428C-8A64-28FEC9F16F86}" srcOrd="0" destOrd="3" presId="urn:microsoft.com/office/officeart/2005/8/layout/vList6"/>
    <dgm:cxn modelId="{63D7DE92-7759-4ED0-B067-965675A79CDF}" srcId="{2F172DD6-E42C-43DB-A224-A6AF56B6165F}" destId="{741FB867-9C55-42E8-99C8-4804ECB3DE6D}" srcOrd="0" destOrd="0" parTransId="{1B81D0AF-1BCF-49E9-838D-418A2EC9D339}" sibTransId="{DCE803D4-DC85-46B4-B10B-03F163ED3E22}"/>
    <dgm:cxn modelId="{159B6715-4F81-49EB-9535-0653B12CDBB6}" srcId="{44CFECD9-73FE-4AE2-8502-3391C70F8A2D}" destId="{E80035D2-4534-45B0-875C-7CC4821BDDBE}" srcOrd="0" destOrd="0" parTransId="{DBB4525F-E235-4C57-9E69-1286EC5D9467}" sibTransId="{2E6C4403-4BEF-4890-98CE-B6D6848EEF15}"/>
    <dgm:cxn modelId="{87A3B60F-94D5-449A-8C28-72E3B86B5480}" type="presParOf" srcId="{268E7BE0-ED4A-4413-A127-AF4898D8B23C}" destId="{303E896B-3780-4B4D-908E-AEDAB67CFFC1}" srcOrd="0" destOrd="0" presId="urn:microsoft.com/office/officeart/2005/8/layout/vList6"/>
    <dgm:cxn modelId="{EF0275FF-6A6D-431A-8AB5-81707A8957C5}" type="presParOf" srcId="{303E896B-3780-4B4D-908E-AEDAB67CFFC1}" destId="{A2AA3141-C843-4F0F-A5CA-892DE5971615}" srcOrd="0" destOrd="0" presId="urn:microsoft.com/office/officeart/2005/8/layout/vList6"/>
    <dgm:cxn modelId="{97EAC169-CB35-4D3B-AF98-8C072F5C8F33}" type="presParOf" srcId="{303E896B-3780-4B4D-908E-AEDAB67CFFC1}" destId="{F18A8056-235C-428C-8A64-28FEC9F16F86}" srcOrd="1" destOrd="0" presId="urn:microsoft.com/office/officeart/2005/8/layout/vList6"/>
    <dgm:cxn modelId="{044C94A5-193A-4B09-A2C6-B68B7516378D}" type="presParOf" srcId="{268E7BE0-ED4A-4413-A127-AF4898D8B23C}" destId="{F99349EB-B72E-4019-8A28-2E0F7BFEB060}" srcOrd="1" destOrd="0" presId="urn:microsoft.com/office/officeart/2005/8/layout/vList6"/>
    <dgm:cxn modelId="{1475715C-F92F-41B4-A62F-4E621C9326B8}" type="presParOf" srcId="{268E7BE0-ED4A-4413-A127-AF4898D8B23C}" destId="{F447121D-3A5D-4F39-9586-79FF6BC163E1}" srcOrd="2" destOrd="0" presId="urn:microsoft.com/office/officeart/2005/8/layout/vList6"/>
    <dgm:cxn modelId="{308A50EE-1562-4F86-9195-26B5B057F717}" type="presParOf" srcId="{F447121D-3A5D-4F39-9586-79FF6BC163E1}" destId="{10C1BD93-74CA-4856-9DA3-2053EB5B2AE8}" srcOrd="0" destOrd="0" presId="urn:microsoft.com/office/officeart/2005/8/layout/vList6"/>
    <dgm:cxn modelId="{9B69000F-E8ED-4F21-8C3F-41D7DF7A4704}" type="presParOf" srcId="{F447121D-3A5D-4F39-9586-79FF6BC163E1}" destId="{294F9170-79BD-4FF8-A9A7-66899B2BAB1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488D90-CA84-4A17-8743-E82614E3A9DB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F172DD6-E42C-43DB-A224-A6AF56B6165F}">
      <dgm:prSet phldrT="[Texte]" custT="1"/>
      <dgm:spPr/>
      <dgm:t>
        <a:bodyPr/>
        <a:lstStyle/>
        <a:p>
          <a:r>
            <a:rPr lang="fr-FR" sz="3200" dirty="0" smtClean="0"/>
            <a:t>Médical</a:t>
          </a:r>
          <a:endParaRPr lang="fr-FR" sz="3200" dirty="0"/>
        </a:p>
      </dgm:t>
    </dgm:pt>
    <dgm:pt modelId="{E125CF3B-236A-401F-A554-ED8843F5DEA5}" type="parTrans" cxnId="{237AB5B6-48F5-4F1C-A108-01832DCF83A1}">
      <dgm:prSet/>
      <dgm:spPr/>
      <dgm:t>
        <a:bodyPr/>
        <a:lstStyle/>
        <a:p>
          <a:endParaRPr lang="fr-FR"/>
        </a:p>
      </dgm:t>
    </dgm:pt>
    <dgm:pt modelId="{CDE80241-11DE-4869-9563-B07EFFC4E20A}" type="sibTrans" cxnId="{237AB5B6-48F5-4F1C-A108-01832DCF83A1}">
      <dgm:prSet/>
      <dgm:spPr/>
      <dgm:t>
        <a:bodyPr/>
        <a:lstStyle/>
        <a:p>
          <a:endParaRPr lang="fr-FR"/>
        </a:p>
      </dgm:t>
    </dgm:pt>
    <dgm:pt modelId="{741FB867-9C55-42E8-99C8-4804ECB3DE6D}">
      <dgm:prSet phldrT="[Texte]" custT="1"/>
      <dgm:spPr/>
      <dgm:t>
        <a:bodyPr/>
        <a:lstStyle/>
        <a:p>
          <a:r>
            <a:rPr lang="fr-FR" sz="1600" dirty="0" smtClean="0"/>
            <a:t>Infirmerie : 38.5380</a:t>
          </a:r>
          <a:endParaRPr lang="fr-FR" sz="1600" dirty="0"/>
        </a:p>
      </dgm:t>
    </dgm:pt>
    <dgm:pt modelId="{1B81D0AF-1BCF-49E9-838D-418A2EC9D339}" type="parTrans" cxnId="{63D7DE92-7759-4ED0-B067-965675A79CDF}">
      <dgm:prSet/>
      <dgm:spPr/>
      <dgm:t>
        <a:bodyPr/>
        <a:lstStyle/>
        <a:p>
          <a:endParaRPr lang="fr-FR"/>
        </a:p>
      </dgm:t>
    </dgm:pt>
    <dgm:pt modelId="{DCE803D4-DC85-46B4-B10B-03F163ED3E22}" type="sibTrans" cxnId="{63D7DE92-7759-4ED0-B067-965675A79CDF}">
      <dgm:prSet/>
      <dgm:spPr/>
      <dgm:t>
        <a:bodyPr/>
        <a:lstStyle/>
        <a:p>
          <a:endParaRPr lang="fr-FR"/>
        </a:p>
      </dgm:t>
    </dgm:pt>
    <dgm:pt modelId="{44CFECD9-73FE-4AE2-8502-3391C70F8A2D}">
      <dgm:prSet phldrT="[Texte]" custT="1"/>
      <dgm:spPr/>
      <dgm:t>
        <a:bodyPr/>
        <a:lstStyle/>
        <a:p>
          <a:r>
            <a:rPr lang="fr-FR" sz="3200" dirty="0" smtClean="0"/>
            <a:t>Restauration</a:t>
          </a:r>
          <a:endParaRPr lang="fr-FR" sz="3200" dirty="0"/>
        </a:p>
      </dgm:t>
    </dgm:pt>
    <dgm:pt modelId="{513CA822-F9FA-4DFD-9C73-422CF04D0DE0}" type="parTrans" cxnId="{6085CA65-401F-4A0A-A98E-98850A2E5F2E}">
      <dgm:prSet/>
      <dgm:spPr/>
      <dgm:t>
        <a:bodyPr/>
        <a:lstStyle/>
        <a:p>
          <a:endParaRPr lang="fr-FR"/>
        </a:p>
      </dgm:t>
    </dgm:pt>
    <dgm:pt modelId="{690259F3-6995-4655-A84F-BF4726C1E15E}" type="sibTrans" cxnId="{6085CA65-401F-4A0A-A98E-98850A2E5F2E}">
      <dgm:prSet/>
      <dgm:spPr/>
      <dgm:t>
        <a:bodyPr/>
        <a:lstStyle/>
        <a:p>
          <a:endParaRPr lang="fr-FR"/>
        </a:p>
      </dgm:t>
    </dgm:pt>
    <dgm:pt modelId="{E80035D2-4534-45B0-875C-7CC4821BDDBE}">
      <dgm:prSet phldrT="[Texte]" custT="1"/>
      <dgm:spPr/>
      <dgm:t>
        <a:bodyPr/>
        <a:lstStyle/>
        <a:p>
          <a:pPr algn="l"/>
          <a:r>
            <a:rPr lang="fr-FR" sz="1600" dirty="0" smtClean="0"/>
            <a:t>Ouverture : </a:t>
          </a:r>
          <a:endParaRPr lang="fr-FR" sz="1600" dirty="0"/>
        </a:p>
      </dgm:t>
    </dgm:pt>
    <dgm:pt modelId="{DBB4525F-E235-4C57-9E69-1286EC5D9467}" type="parTrans" cxnId="{159B6715-4F81-49EB-9535-0653B12CDBB6}">
      <dgm:prSet/>
      <dgm:spPr/>
      <dgm:t>
        <a:bodyPr/>
        <a:lstStyle/>
        <a:p>
          <a:endParaRPr lang="fr-FR"/>
        </a:p>
      </dgm:t>
    </dgm:pt>
    <dgm:pt modelId="{2E6C4403-4BEF-4890-98CE-B6D6848EEF15}" type="sibTrans" cxnId="{159B6715-4F81-49EB-9535-0653B12CDBB6}">
      <dgm:prSet/>
      <dgm:spPr/>
      <dgm:t>
        <a:bodyPr/>
        <a:lstStyle/>
        <a:p>
          <a:endParaRPr lang="fr-FR"/>
        </a:p>
      </dgm:t>
    </dgm:pt>
    <dgm:pt modelId="{EBF11FB6-1B57-41C8-BE8F-F6A0A30A0560}">
      <dgm:prSet phldrT="[Texte]" custT="1"/>
      <dgm:spPr/>
      <dgm:t>
        <a:bodyPr/>
        <a:lstStyle/>
        <a:p>
          <a:r>
            <a:rPr lang="fr-FR" sz="1600" dirty="0" smtClean="0"/>
            <a:t>Ouverture : 6h30 – 15h00</a:t>
          </a:r>
          <a:endParaRPr lang="fr-FR" sz="1600" dirty="0"/>
        </a:p>
      </dgm:t>
    </dgm:pt>
    <dgm:pt modelId="{8F8D83E5-7392-4FE7-9645-7F189C3134B0}" type="parTrans" cxnId="{0D005C1A-3C0B-4807-8092-00833A84477E}">
      <dgm:prSet/>
      <dgm:spPr/>
      <dgm:t>
        <a:bodyPr/>
        <a:lstStyle/>
        <a:p>
          <a:endParaRPr lang="fr-FR"/>
        </a:p>
      </dgm:t>
    </dgm:pt>
    <dgm:pt modelId="{011E6470-36FC-40F2-A934-9F5C51AD8523}" type="sibTrans" cxnId="{0D005C1A-3C0B-4807-8092-00833A84477E}">
      <dgm:prSet/>
      <dgm:spPr/>
      <dgm:t>
        <a:bodyPr/>
        <a:lstStyle/>
        <a:p>
          <a:endParaRPr lang="fr-FR"/>
        </a:p>
      </dgm:t>
    </dgm:pt>
    <dgm:pt modelId="{E5FAFABC-4B3F-4F4F-B290-F7CA5A5A73CE}">
      <dgm:prSet phldrT="[Texte]" custT="1"/>
      <dgm:spPr/>
      <dgm:t>
        <a:bodyPr/>
        <a:lstStyle/>
        <a:p>
          <a:pPr algn="l"/>
          <a:r>
            <a:rPr lang="fr-FR" sz="1600" dirty="0" smtClean="0"/>
            <a:t>Plat unique : 5 €</a:t>
          </a:r>
          <a:endParaRPr lang="fr-FR" sz="1600" dirty="0"/>
        </a:p>
      </dgm:t>
    </dgm:pt>
    <dgm:pt modelId="{097B95EF-8C2C-4B48-A2C0-9F1E02FC1FDC}" type="parTrans" cxnId="{B99ABFE7-BC0F-4786-8F04-3B1C8BC0829A}">
      <dgm:prSet/>
      <dgm:spPr/>
      <dgm:t>
        <a:bodyPr/>
        <a:lstStyle/>
        <a:p>
          <a:endParaRPr lang="fr-FR"/>
        </a:p>
      </dgm:t>
    </dgm:pt>
    <dgm:pt modelId="{A4E3926D-5882-4311-8BE4-D7AA9095EE4E}" type="sibTrans" cxnId="{B99ABFE7-BC0F-4786-8F04-3B1C8BC0829A}">
      <dgm:prSet/>
      <dgm:spPr/>
      <dgm:t>
        <a:bodyPr/>
        <a:lstStyle/>
        <a:p>
          <a:endParaRPr lang="fr-FR"/>
        </a:p>
      </dgm:t>
    </dgm:pt>
    <dgm:pt modelId="{78F87A1C-66E2-48ED-9037-32D19438BC67}">
      <dgm:prSet phldrT="[Texte]" custT="1"/>
      <dgm:spPr/>
      <dgm:t>
        <a:bodyPr/>
        <a:lstStyle/>
        <a:p>
          <a:pPr algn="l"/>
          <a:r>
            <a:rPr lang="fr-FR" sz="1600" dirty="0" smtClean="0"/>
            <a:t>Ferreux : 11h00</a:t>
          </a:r>
          <a:endParaRPr lang="fr-FR" sz="1600" dirty="0"/>
        </a:p>
      </dgm:t>
    </dgm:pt>
    <dgm:pt modelId="{361816A8-8C43-47D1-BE5A-A56332E932DC}" type="parTrans" cxnId="{D3C512F6-F229-4D6A-AF85-92265B1E3C3A}">
      <dgm:prSet/>
      <dgm:spPr/>
      <dgm:t>
        <a:bodyPr/>
        <a:lstStyle/>
        <a:p>
          <a:endParaRPr lang="fr-FR"/>
        </a:p>
      </dgm:t>
    </dgm:pt>
    <dgm:pt modelId="{AEC47AB6-BA2E-414D-BF14-94DD5562D428}" type="sibTrans" cxnId="{D3C512F6-F229-4D6A-AF85-92265B1E3C3A}">
      <dgm:prSet/>
      <dgm:spPr/>
      <dgm:t>
        <a:bodyPr/>
        <a:lstStyle/>
        <a:p>
          <a:endParaRPr lang="fr-FR"/>
        </a:p>
      </dgm:t>
    </dgm:pt>
    <dgm:pt modelId="{7454C7B4-49C9-42F9-8E9D-28D124729D4D}">
      <dgm:prSet phldrT="[Texte]" custT="1"/>
      <dgm:spPr/>
      <dgm:t>
        <a:bodyPr/>
        <a:lstStyle/>
        <a:p>
          <a:pPr algn="l"/>
          <a:r>
            <a:rPr lang="fr-FR" sz="1600" dirty="0" smtClean="0"/>
            <a:t>MSTG et autres : 11h35</a:t>
          </a:r>
          <a:endParaRPr lang="fr-FR" sz="1600" dirty="0"/>
        </a:p>
      </dgm:t>
    </dgm:pt>
    <dgm:pt modelId="{26531119-A722-4F9E-9DA5-928D2F8E81F5}" type="sibTrans" cxnId="{FAD5092D-5306-425E-9139-9BA177F32153}">
      <dgm:prSet/>
      <dgm:spPr/>
      <dgm:t>
        <a:bodyPr/>
        <a:lstStyle/>
        <a:p>
          <a:endParaRPr lang="fr-FR"/>
        </a:p>
      </dgm:t>
    </dgm:pt>
    <dgm:pt modelId="{69F19D6A-0010-47AA-B6D6-B3E599E0557E}" type="parTrans" cxnId="{FAD5092D-5306-425E-9139-9BA177F32153}">
      <dgm:prSet/>
      <dgm:spPr/>
      <dgm:t>
        <a:bodyPr/>
        <a:lstStyle/>
        <a:p>
          <a:endParaRPr lang="fr-FR"/>
        </a:p>
      </dgm:t>
    </dgm:pt>
    <dgm:pt modelId="{54A9D547-23E7-48A7-8B1D-3C1651A6588F}">
      <dgm:prSet phldrT="[Texte]" custT="1"/>
      <dgm:spPr/>
      <dgm:t>
        <a:bodyPr/>
        <a:lstStyle/>
        <a:p>
          <a:pPr algn="l"/>
          <a:r>
            <a:rPr lang="fr-FR" sz="1600" dirty="0" smtClean="0"/>
            <a:t>Alu : 11h20</a:t>
          </a:r>
          <a:endParaRPr lang="fr-FR" sz="1600" dirty="0"/>
        </a:p>
      </dgm:t>
    </dgm:pt>
    <dgm:pt modelId="{534946E3-2765-477A-87E4-93E41D373242}" type="sibTrans" cxnId="{3841C4C3-7273-4111-B69E-76A71E09DD9E}">
      <dgm:prSet/>
      <dgm:spPr/>
      <dgm:t>
        <a:bodyPr/>
        <a:lstStyle/>
        <a:p>
          <a:endParaRPr lang="fr-FR"/>
        </a:p>
      </dgm:t>
    </dgm:pt>
    <dgm:pt modelId="{4B9F78AF-2E7D-478E-A672-5BE135F53035}" type="parTrans" cxnId="{3841C4C3-7273-4111-B69E-76A71E09DD9E}">
      <dgm:prSet/>
      <dgm:spPr/>
      <dgm:t>
        <a:bodyPr/>
        <a:lstStyle/>
        <a:p>
          <a:endParaRPr lang="fr-FR"/>
        </a:p>
      </dgm:t>
    </dgm:pt>
    <dgm:pt modelId="{44DD48D6-1C57-43F1-8FA1-71F56BADA139}">
      <dgm:prSet phldrT="[Texte]" custT="1"/>
      <dgm:spPr/>
      <dgm:t>
        <a:bodyPr/>
        <a:lstStyle/>
        <a:p>
          <a:pPr algn="l"/>
          <a:r>
            <a:rPr lang="fr-FR" sz="1600" dirty="0" smtClean="0"/>
            <a:t>Entrée + plat + dessert + pain</a:t>
          </a:r>
          <a:endParaRPr lang="fr-FR" sz="1600" dirty="0"/>
        </a:p>
      </dgm:t>
    </dgm:pt>
    <dgm:pt modelId="{64165A14-D653-49D9-93AC-69631E9C55D0}" type="parTrans" cxnId="{5FAD5B02-A80C-4DAE-9F7F-36B2A6A1DC7E}">
      <dgm:prSet/>
      <dgm:spPr/>
      <dgm:t>
        <a:bodyPr/>
        <a:lstStyle/>
        <a:p>
          <a:endParaRPr lang="fr-FR"/>
        </a:p>
      </dgm:t>
    </dgm:pt>
    <dgm:pt modelId="{17054ABB-C12A-43A1-A36C-BB1FA47A8185}" type="sibTrans" cxnId="{5FAD5B02-A80C-4DAE-9F7F-36B2A6A1DC7E}">
      <dgm:prSet/>
      <dgm:spPr/>
      <dgm:t>
        <a:bodyPr/>
        <a:lstStyle/>
        <a:p>
          <a:endParaRPr lang="fr-FR"/>
        </a:p>
      </dgm:t>
    </dgm:pt>
    <dgm:pt modelId="{650AD789-A83D-445C-8246-36A6BFD47475}">
      <dgm:prSet phldrT="[Texte]" custT="1"/>
      <dgm:spPr/>
      <dgm:t>
        <a:bodyPr/>
        <a:lstStyle/>
        <a:p>
          <a:r>
            <a:rPr lang="fr-FR" sz="3200" dirty="0" smtClean="0"/>
            <a:t>HORAIRES</a:t>
          </a:r>
          <a:endParaRPr lang="fr-FR" sz="3200" dirty="0"/>
        </a:p>
      </dgm:t>
    </dgm:pt>
    <dgm:pt modelId="{17048882-7C71-4974-8592-83833486D511}" type="parTrans" cxnId="{FA1490B1-86B7-4E80-A785-608AC8323C29}">
      <dgm:prSet/>
      <dgm:spPr/>
      <dgm:t>
        <a:bodyPr/>
        <a:lstStyle/>
        <a:p>
          <a:endParaRPr lang="fr-FR"/>
        </a:p>
      </dgm:t>
    </dgm:pt>
    <dgm:pt modelId="{3E2001F6-9665-4CD0-A28D-DB0F1E8C94F6}" type="sibTrans" cxnId="{FA1490B1-86B7-4E80-A785-608AC8323C29}">
      <dgm:prSet/>
      <dgm:spPr/>
      <dgm:t>
        <a:bodyPr/>
        <a:lstStyle/>
        <a:p>
          <a:endParaRPr lang="fr-FR"/>
        </a:p>
      </dgm:t>
    </dgm:pt>
    <dgm:pt modelId="{2C6F0B0E-0588-47A0-8D09-6D864FEDD02F}">
      <dgm:prSet custT="1"/>
      <dgm:spPr/>
      <dgm:t>
        <a:bodyPr/>
        <a:lstStyle/>
        <a:p>
          <a:r>
            <a:rPr lang="fr-FR" sz="1600" dirty="0" smtClean="0"/>
            <a:t>Horaires pour l’usine (hors DCTC)</a:t>
          </a:r>
          <a:endParaRPr lang="fr-FR" sz="1600" dirty="0"/>
        </a:p>
      </dgm:t>
    </dgm:pt>
    <dgm:pt modelId="{80624AAB-107D-4852-8EBF-5C7DC173C023}" type="parTrans" cxnId="{08C78163-FAA7-4FA8-974B-41516F0A5F6F}">
      <dgm:prSet/>
      <dgm:spPr/>
      <dgm:t>
        <a:bodyPr/>
        <a:lstStyle/>
        <a:p>
          <a:endParaRPr lang="fr-FR"/>
        </a:p>
      </dgm:t>
    </dgm:pt>
    <dgm:pt modelId="{7D7B523D-1138-436D-9FD4-06163C345A31}" type="sibTrans" cxnId="{08C78163-FAA7-4FA8-974B-41516F0A5F6F}">
      <dgm:prSet/>
      <dgm:spPr/>
      <dgm:t>
        <a:bodyPr/>
        <a:lstStyle/>
        <a:p>
          <a:endParaRPr lang="fr-FR"/>
        </a:p>
      </dgm:t>
    </dgm:pt>
    <dgm:pt modelId="{1AE7C1B8-1689-43B6-81F5-38DD4C63C78E}">
      <dgm:prSet custT="1"/>
      <dgm:spPr/>
      <dgm:t>
        <a:bodyPr/>
        <a:lstStyle/>
        <a:p>
          <a:r>
            <a:rPr lang="fr-FR" sz="1600" dirty="0" smtClean="0"/>
            <a:t>Le vendredi : 6H30 – 14H45</a:t>
          </a:r>
          <a:endParaRPr lang="fr-FR" sz="1600" dirty="0"/>
        </a:p>
      </dgm:t>
    </dgm:pt>
    <dgm:pt modelId="{116A687D-618A-4CC5-8595-1F4EB92D31AC}" type="parTrans" cxnId="{93FED260-42D3-453D-A761-7FD72FD839CA}">
      <dgm:prSet/>
      <dgm:spPr/>
      <dgm:t>
        <a:bodyPr/>
        <a:lstStyle/>
        <a:p>
          <a:endParaRPr lang="fr-FR"/>
        </a:p>
      </dgm:t>
    </dgm:pt>
    <dgm:pt modelId="{EA264F34-831B-4A25-93C2-3E7FD60861AD}" type="sibTrans" cxnId="{93FED260-42D3-453D-A761-7FD72FD839CA}">
      <dgm:prSet/>
      <dgm:spPr/>
      <dgm:t>
        <a:bodyPr/>
        <a:lstStyle/>
        <a:p>
          <a:endParaRPr lang="fr-FR"/>
        </a:p>
      </dgm:t>
    </dgm:pt>
    <dgm:pt modelId="{3C14126E-77EB-4900-9C71-B51996299E5F}">
      <dgm:prSet custT="1"/>
      <dgm:spPr/>
      <dgm:t>
        <a:bodyPr/>
        <a:lstStyle/>
        <a:p>
          <a:r>
            <a:rPr lang="fr-FR" sz="1600" dirty="0" smtClean="0"/>
            <a:t>Du lundi au jeudi : 6H30 – 15H00</a:t>
          </a:r>
          <a:endParaRPr lang="fr-FR" sz="1600" dirty="0"/>
        </a:p>
      </dgm:t>
    </dgm:pt>
    <dgm:pt modelId="{81EDC8D8-9690-46A9-A2E2-2C5DD726FAF7}" type="parTrans" cxnId="{8EF3B16E-DE2B-4603-80E1-8B01392B6CE3}">
      <dgm:prSet/>
      <dgm:spPr/>
      <dgm:t>
        <a:bodyPr/>
        <a:lstStyle/>
        <a:p>
          <a:endParaRPr lang="fr-FR"/>
        </a:p>
      </dgm:t>
    </dgm:pt>
    <dgm:pt modelId="{356DC388-D4B8-4542-BC46-9E2C699298A8}" type="sibTrans" cxnId="{8EF3B16E-DE2B-4603-80E1-8B01392B6CE3}">
      <dgm:prSet/>
      <dgm:spPr/>
      <dgm:t>
        <a:bodyPr/>
        <a:lstStyle/>
        <a:p>
          <a:endParaRPr lang="fr-FR"/>
        </a:p>
      </dgm:t>
    </dgm:pt>
    <dgm:pt modelId="{3958F7C1-8AD6-4552-A391-86943415DB05}">
      <dgm:prSet custT="1"/>
      <dgm:spPr/>
      <dgm:t>
        <a:bodyPr/>
        <a:lstStyle/>
        <a:p>
          <a:r>
            <a:rPr lang="fr-FR" sz="1600" dirty="0" smtClean="0"/>
            <a:t>Horaires pour les travaux prévus en 2x8 : </a:t>
          </a:r>
          <a:endParaRPr lang="fr-FR" sz="1600" dirty="0"/>
        </a:p>
      </dgm:t>
    </dgm:pt>
    <dgm:pt modelId="{A279EE8A-88E9-4001-A2C2-51FC90848EA5}" type="parTrans" cxnId="{47F6BB4C-BB0B-44E1-95A2-3AD0316E13E4}">
      <dgm:prSet/>
      <dgm:spPr/>
      <dgm:t>
        <a:bodyPr/>
        <a:lstStyle/>
        <a:p>
          <a:endParaRPr lang="fr-FR"/>
        </a:p>
      </dgm:t>
    </dgm:pt>
    <dgm:pt modelId="{5B6D58ED-B536-4E08-BB6C-9AFCCA1A8B56}" type="sibTrans" cxnId="{47F6BB4C-BB0B-44E1-95A2-3AD0316E13E4}">
      <dgm:prSet/>
      <dgm:spPr/>
      <dgm:t>
        <a:bodyPr/>
        <a:lstStyle/>
        <a:p>
          <a:endParaRPr lang="fr-FR"/>
        </a:p>
      </dgm:t>
    </dgm:pt>
    <dgm:pt modelId="{3A5B61AA-17C7-4817-BEFC-CACBFDFC9D28}">
      <dgm:prSet custT="1"/>
      <dgm:spPr/>
      <dgm:t>
        <a:bodyPr/>
        <a:lstStyle/>
        <a:p>
          <a:r>
            <a:rPr lang="fr-FR" sz="1600" dirty="0" smtClean="0"/>
            <a:t>6h30 - </a:t>
          </a:r>
          <a:r>
            <a:rPr lang="fr-FR" sz="1600" dirty="0" smtClean="0"/>
            <a:t>14h45 et 14h00 - 22h00</a:t>
          </a:r>
          <a:endParaRPr lang="fr-FR" sz="1600" dirty="0"/>
        </a:p>
      </dgm:t>
    </dgm:pt>
    <dgm:pt modelId="{02C355FD-F76C-43FF-9E13-7521ECE5FEA5}" type="parTrans" cxnId="{A7F9CDF0-6859-41F5-93BB-5653EE17DCDC}">
      <dgm:prSet/>
      <dgm:spPr/>
      <dgm:t>
        <a:bodyPr/>
        <a:lstStyle/>
        <a:p>
          <a:endParaRPr lang="fr-FR"/>
        </a:p>
      </dgm:t>
    </dgm:pt>
    <dgm:pt modelId="{06590148-36D6-440C-974D-7A77821B1EF8}" type="sibTrans" cxnId="{A7F9CDF0-6859-41F5-93BB-5653EE17DCDC}">
      <dgm:prSet/>
      <dgm:spPr/>
      <dgm:t>
        <a:bodyPr/>
        <a:lstStyle/>
        <a:p>
          <a:endParaRPr lang="fr-FR"/>
        </a:p>
      </dgm:t>
    </dgm:pt>
    <dgm:pt modelId="{268E7BE0-ED4A-4413-A127-AF4898D8B23C}" type="pres">
      <dgm:prSet presAssocID="{1B488D90-CA84-4A17-8743-E82614E3A9D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303E896B-3780-4B4D-908E-AEDAB67CFFC1}" type="pres">
      <dgm:prSet presAssocID="{2F172DD6-E42C-43DB-A224-A6AF56B6165F}" presName="linNode" presStyleCnt="0"/>
      <dgm:spPr/>
    </dgm:pt>
    <dgm:pt modelId="{A2AA3141-C843-4F0F-A5CA-892DE5971615}" type="pres">
      <dgm:prSet presAssocID="{2F172DD6-E42C-43DB-A224-A6AF56B6165F}" presName="parentShp" presStyleLbl="node1" presStyleIdx="0" presStyleCnt="3" custScaleX="95627" custScaleY="78375" custLinFactNeighborX="-1775" custLinFactNeighborY="-357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18A8056-235C-428C-8A64-28FEC9F16F86}" type="pres">
      <dgm:prSet presAssocID="{2F172DD6-E42C-43DB-A224-A6AF56B6165F}" presName="childShp" presStyleLbl="bgAccFollowNode1" presStyleIdx="0" presStyleCnt="3" custScaleX="93551" custScaleY="100554" custLinFactNeighborX="147" custLinFactNeighborY="-475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99349EB-B72E-4019-8A28-2E0F7BFEB060}" type="pres">
      <dgm:prSet presAssocID="{CDE80241-11DE-4869-9563-B07EFFC4E20A}" presName="spacing" presStyleCnt="0"/>
      <dgm:spPr/>
    </dgm:pt>
    <dgm:pt modelId="{F447121D-3A5D-4F39-9586-79FF6BC163E1}" type="pres">
      <dgm:prSet presAssocID="{44CFECD9-73FE-4AE2-8502-3391C70F8A2D}" presName="linNode" presStyleCnt="0"/>
      <dgm:spPr/>
    </dgm:pt>
    <dgm:pt modelId="{10C1BD93-74CA-4856-9DA3-2053EB5B2AE8}" type="pres">
      <dgm:prSet presAssocID="{44CFECD9-73FE-4AE2-8502-3391C70F8A2D}" presName="parentShp" presStyleLbl="node1" presStyleIdx="1" presStyleCnt="3" custScaleX="96874" custScaleY="93787" custLinFactNeighborX="16" custLinFactNeighborY="-766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4F9170-79BD-4FF8-A9A7-66899B2BAB19}" type="pres">
      <dgm:prSet presAssocID="{44CFECD9-73FE-4AE2-8502-3391C70F8A2D}" presName="childShp" presStyleLbl="bgAccFollowNode1" presStyleIdx="1" presStyleCnt="3" custScaleX="99609" custScaleY="301697" custLinFactNeighborX="4374" custLinFactNeighborY="-1669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1E4DB60-43C5-474B-B229-6E6F6AD92686}" type="pres">
      <dgm:prSet presAssocID="{690259F3-6995-4655-A84F-BF4726C1E15E}" presName="spacing" presStyleCnt="0"/>
      <dgm:spPr/>
    </dgm:pt>
    <dgm:pt modelId="{C44E7BE8-83C1-4B34-926F-0BFA9D330CBB}" type="pres">
      <dgm:prSet presAssocID="{650AD789-A83D-445C-8246-36A6BFD47475}" presName="linNode" presStyleCnt="0"/>
      <dgm:spPr/>
    </dgm:pt>
    <dgm:pt modelId="{DFCD00AE-DF4A-42FC-86CF-18CF44824C6B}" type="pres">
      <dgm:prSet presAssocID="{650AD789-A83D-445C-8246-36A6BFD47475}" presName="parentShp" presStyleLbl="node1" presStyleIdx="2" presStyleCnt="3" custScaleX="90619" custScaleY="100282" custLinFactNeighborX="-1775" custLinFactNeighborY="-357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C4CF94F-0E47-474B-A2D4-70E9FBA392B8}" type="pres">
      <dgm:prSet presAssocID="{650AD789-A83D-445C-8246-36A6BFD47475}" presName="childShp" presStyleLbl="bgAccFollowNode1" presStyleIdx="2" presStyleCnt="3" custScaleX="103078" custScaleY="28638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EF3B16E-DE2B-4603-80E1-8B01392B6CE3}" srcId="{650AD789-A83D-445C-8246-36A6BFD47475}" destId="{3C14126E-77EB-4900-9C71-B51996299E5F}" srcOrd="1" destOrd="0" parTransId="{81EDC8D8-9690-46A9-A2E2-2C5DD726FAF7}" sibTransId="{356DC388-D4B8-4542-BC46-9E2C699298A8}"/>
    <dgm:cxn modelId="{5FAD5B02-A80C-4DAE-9F7F-36B2A6A1DC7E}" srcId="{E5FAFABC-4B3F-4F4F-B290-F7CA5A5A73CE}" destId="{44DD48D6-1C57-43F1-8FA1-71F56BADA139}" srcOrd="0" destOrd="0" parTransId="{64165A14-D653-49D9-93AC-69631E9C55D0}" sibTransId="{17054ABB-C12A-43A1-A36C-BB1FA47A8185}"/>
    <dgm:cxn modelId="{D3C512F6-F229-4D6A-AF85-92265B1E3C3A}" srcId="{E80035D2-4534-45B0-875C-7CC4821BDDBE}" destId="{78F87A1C-66E2-48ED-9037-32D19438BC67}" srcOrd="0" destOrd="0" parTransId="{361816A8-8C43-47D1-BE5A-A56332E932DC}" sibTransId="{AEC47AB6-BA2E-414D-BF14-94DD5562D428}"/>
    <dgm:cxn modelId="{862BE173-B0E9-4B18-9709-2BCB02EF9ECC}" type="presOf" srcId="{7454C7B4-49C9-42F9-8E9D-28D124729D4D}" destId="{294F9170-79BD-4FF8-A9A7-66899B2BAB19}" srcOrd="0" destOrd="3" presId="urn:microsoft.com/office/officeart/2005/8/layout/vList6"/>
    <dgm:cxn modelId="{7F3E5A5E-8504-4021-AA84-DC7E416C0724}" type="presOf" srcId="{3958F7C1-8AD6-4552-A391-86943415DB05}" destId="{8C4CF94F-0E47-474B-A2D4-70E9FBA392B8}" srcOrd="0" destOrd="3" presId="urn:microsoft.com/office/officeart/2005/8/layout/vList6"/>
    <dgm:cxn modelId="{1076C03E-6F4C-433C-9C3D-4B66A910E1CF}" type="presOf" srcId="{2C6F0B0E-0588-47A0-8D09-6D864FEDD02F}" destId="{8C4CF94F-0E47-474B-A2D4-70E9FBA392B8}" srcOrd="0" destOrd="0" presId="urn:microsoft.com/office/officeart/2005/8/layout/vList6"/>
    <dgm:cxn modelId="{FAD5092D-5306-425E-9139-9BA177F32153}" srcId="{E80035D2-4534-45B0-875C-7CC4821BDDBE}" destId="{7454C7B4-49C9-42F9-8E9D-28D124729D4D}" srcOrd="2" destOrd="0" parTransId="{69F19D6A-0010-47AA-B6D6-B3E599E0557E}" sibTransId="{26531119-A722-4F9E-9DA5-928D2F8E81F5}"/>
    <dgm:cxn modelId="{85E19DDA-08EE-42E5-AA35-09DD36E7C26C}" type="presOf" srcId="{741FB867-9C55-42E8-99C8-4804ECB3DE6D}" destId="{F18A8056-235C-428C-8A64-28FEC9F16F86}" srcOrd="0" destOrd="0" presId="urn:microsoft.com/office/officeart/2005/8/layout/vList6"/>
    <dgm:cxn modelId="{8E65D2CB-F399-4048-8F17-D37D0FD92622}" type="presOf" srcId="{44DD48D6-1C57-43F1-8FA1-71F56BADA139}" destId="{294F9170-79BD-4FF8-A9A7-66899B2BAB19}" srcOrd="0" destOrd="5" presId="urn:microsoft.com/office/officeart/2005/8/layout/vList6"/>
    <dgm:cxn modelId="{34380568-5819-4375-AF1C-F6A994EFBE81}" type="presOf" srcId="{2F172DD6-E42C-43DB-A224-A6AF56B6165F}" destId="{A2AA3141-C843-4F0F-A5CA-892DE5971615}" srcOrd="0" destOrd="0" presId="urn:microsoft.com/office/officeart/2005/8/layout/vList6"/>
    <dgm:cxn modelId="{8525C88F-0587-4AA1-84B6-3519A8788513}" type="presOf" srcId="{1B488D90-CA84-4A17-8743-E82614E3A9DB}" destId="{268E7BE0-ED4A-4413-A127-AF4898D8B23C}" srcOrd="0" destOrd="0" presId="urn:microsoft.com/office/officeart/2005/8/layout/vList6"/>
    <dgm:cxn modelId="{93FED260-42D3-453D-A761-7FD72FD839CA}" srcId="{650AD789-A83D-445C-8246-36A6BFD47475}" destId="{1AE7C1B8-1689-43B6-81F5-38DD4C63C78E}" srcOrd="2" destOrd="0" parTransId="{116A687D-618A-4CC5-8595-1F4EB92D31AC}" sibTransId="{EA264F34-831B-4A25-93C2-3E7FD60861AD}"/>
    <dgm:cxn modelId="{159B6715-4F81-49EB-9535-0653B12CDBB6}" srcId="{44CFECD9-73FE-4AE2-8502-3391C70F8A2D}" destId="{E80035D2-4534-45B0-875C-7CC4821BDDBE}" srcOrd="0" destOrd="0" parTransId="{DBB4525F-E235-4C57-9E69-1286EC5D9467}" sibTransId="{2E6C4403-4BEF-4890-98CE-B6D6848EEF15}"/>
    <dgm:cxn modelId="{08C78163-FAA7-4FA8-974B-41516F0A5F6F}" srcId="{650AD789-A83D-445C-8246-36A6BFD47475}" destId="{2C6F0B0E-0588-47A0-8D09-6D864FEDD02F}" srcOrd="0" destOrd="0" parTransId="{80624AAB-107D-4852-8EBF-5C7DC173C023}" sibTransId="{7D7B523D-1138-436D-9FD4-06163C345A31}"/>
    <dgm:cxn modelId="{63D7DE92-7759-4ED0-B067-965675A79CDF}" srcId="{2F172DD6-E42C-43DB-A224-A6AF56B6165F}" destId="{741FB867-9C55-42E8-99C8-4804ECB3DE6D}" srcOrd="0" destOrd="0" parTransId="{1B81D0AF-1BCF-49E9-838D-418A2EC9D339}" sibTransId="{DCE803D4-DC85-46B4-B10B-03F163ED3E22}"/>
    <dgm:cxn modelId="{A7F9CDF0-6859-41F5-93BB-5653EE17DCDC}" srcId="{650AD789-A83D-445C-8246-36A6BFD47475}" destId="{3A5B61AA-17C7-4817-BEFC-CACBFDFC9D28}" srcOrd="4" destOrd="0" parTransId="{02C355FD-F76C-43FF-9E13-7521ECE5FEA5}" sibTransId="{06590148-36D6-440C-974D-7A77821B1EF8}"/>
    <dgm:cxn modelId="{B99ABFE7-BC0F-4786-8F04-3B1C8BC0829A}" srcId="{44CFECD9-73FE-4AE2-8502-3391C70F8A2D}" destId="{E5FAFABC-4B3F-4F4F-B290-F7CA5A5A73CE}" srcOrd="1" destOrd="0" parTransId="{097B95EF-8C2C-4B48-A2C0-9F1E02FC1FDC}" sibTransId="{A4E3926D-5882-4311-8BE4-D7AA9095EE4E}"/>
    <dgm:cxn modelId="{70ED7DA8-8B75-42A6-8E7E-50BC4FDA112F}" type="presOf" srcId="{E80035D2-4534-45B0-875C-7CC4821BDDBE}" destId="{294F9170-79BD-4FF8-A9A7-66899B2BAB19}" srcOrd="0" destOrd="0" presId="urn:microsoft.com/office/officeart/2005/8/layout/vList6"/>
    <dgm:cxn modelId="{DAE88598-7824-4810-8BE9-40942B31B263}" type="presOf" srcId="{44CFECD9-73FE-4AE2-8502-3391C70F8A2D}" destId="{10C1BD93-74CA-4856-9DA3-2053EB5B2AE8}" srcOrd="0" destOrd="0" presId="urn:microsoft.com/office/officeart/2005/8/layout/vList6"/>
    <dgm:cxn modelId="{89DDBCB1-7AAB-44F1-95EF-FF61256707AA}" type="presOf" srcId="{650AD789-A83D-445C-8246-36A6BFD47475}" destId="{DFCD00AE-DF4A-42FC-86CF-18CF44824C6B}" srcOrd="0" destOrd="0" presId="urn:microsoft.com/office/officeart/2005/8/layout/vList6"/>
    <dgm:cxn modelId="{038FCAC6-F035-4375-91BD-437683B598AF}" type="presOf" srcId="{3C14126E-77EB-4900-9C71-B51996299E5F}" destId="{8C4CF94F-0E47-474B-A2D4-70E9FBA392B8}" srcOrd="0" destOrd="1" presId="urn:microsoft.com/office/officeart/2005/8/layout/vList6"/>
    <dgm:cxn modelId="{6E515D04-1675-4DF3-90D0-DF0B6A545850}" type="presOf" srcId="{EBF11FB6-1B57-41C8-BE8F-F6A0A30A0560}" destId="{F18A8056-235C-428C-8A64-28FEC9F16F86}" srcOrd="0" destOrd="1" presId="urn:microsoft.com/office/officeart/2005/8/layout/vList6"/>
    <dgm:cxn modelId="{0D005C1A-3C0B-4807-8092-00833A84477E}" srcId="{2F172DD6-E42C-43DB-A224-A6AF56B6165F}" destId="{EBF11FB6-1B57-41C8-BE8F-F6A0A30A0560}" srcOrd="1" destOrd="0" parTransId="{8F8D83E5-7392-4FE7-9645-7F189C3134B0}" sibTransId="{011E6470-36FC-40F2-A934-9F5C51AD8523}"/>
    <dgm:cxn modelId="{738A6F7A-DC74-4646-BC5E-63CF35D3EF1A}" type="presOf" srcId="{E5FAFABC-4B3F-4F4F-B290-F7CA5A5A73CE}" destId="{294F9170-79BD-4FF8-A9A7-66899B2BAB19}" srcOrd="0" destOrd="4" presId="urn:microsoft.com/office/officeart/2005/8/layout/vList6"/>
    <dgm:cxn modelId="{47F6BB4C-BB0B-44E1-95A2-3AD0316E13E4}" srcId="{650AD789-A83D-445C-8246-36A6BFD47475}" destId="{3958F7C1-8AD6-4552-A391-86943415DB05}" srcOrd="3" destOrd="0" parTransId="{A279EE8A-88E9-4001-A2C2-51FC90848EA5}" sibTransId="{5B6D58ED-B536-4E08-BB6C-9AFCCA1A8B56}"/>
    <dgm:cxn modelId="{368783B7-BCE1-42BE-AC86-8B2F030BB164}" type="presOf" srcId="{54A9D547-23E7-48A7-8B1D-3C1651A6588F}" destId="{294F9170-79BD-4FF8-A9A7-66899B2BAB19}" srcOrd="0" destOrd="2" presId="urn:microsoft.com/office/officeart/2005/8/layout/vList6"/>
    <dgm:cxn modelId="{FA1490B1-86B7-4E80-A785-608AC8323C29}" srcId="{1B488D90-CA84-4A17-8743-E82614E3A9DB}" destId="{650AD789-A83D-445C-8246-36A6BFD47475}" srcOrd="2" destOrd="0" parTransId="{17048882-7C71-4974-8592-83833486D511}" sibTransId="{3E2001F6-9665-4CD0-A28D-DB0F1E8C94F6}"/>
    <dgm:cxn modelId="{6085CA65-401F-4A0A-A98E-98850A2E5F2E}" srcId="{1B488D90-CA84-4A17-8743-E82614E3A9DB}" destId="{44CFECD9-73FE-4AE2-8502-3391C70F8A2D}" srcOrd="1" destOrd="0" parTransId="{513CA822-F9FA-4DFD-9C73-422CF04D0DE0}" sibTransId="{690259F3-6995-4655-A84F-BF4726C1E15E}"/>
    <dgm:cxn modelId="{74B87CE2-CFEC-4D25-B486-300F0D02B9CD}" type="presOf" srcId="{3A5B61AA-17C7-4817-BEFC-CACBFDFC9D28}" destId="{8C4CF94F-0E47-474B-A2D4-70E9FBA392B8}" srcOrd="0" destOrd="4" presId="urn:microsoft.com/office/officeart/2005/8/layout/vList6"/>
    <dgm:cxn modelId="{237AB5B6-48F5-4F1C-A108-01832DCF83A1}" srcId="{1B488D90-CA84-4A17-8743-E82614E3A9DB}" destId="{2F172DD6-E42C-43DB-A224-A6AF56B6165F}" srcOrd="0" destOrd="0" parTransId="{E125CF3B-236A-401F-A554-ED8843F5DEA5}" sibTransId="{CDE80241-11DE-4869-9563-B07EFFC4E20A}"/>
    <dgm:cxn modelId="{30A78596-4795-41B1-8EBE-95F6AA03D615}" type="presOf" srcId="{1AE7C1B8-1689-43B6-81F5-38DD4C63C78E}" destId="{8C4CF94F-0E47-474B-A2D4-70E9FBA392B8}" srcOrd="0" destOrd="2" presId="urn:microsoft.com/office/officeart/2005/8/layout/vList6"/>
    <dgm:cxn modelId="{3841C4C3-7273-4111-B69E-76A71E09DD9E}" srcId="{E80035D2-4534-45B0-875C-7CC4821BDDBE}" destId="{54A9D547-23E7-48A7-8B1D-3C1651A6588F}" srcOrd="1" destOrd="0" parTransId="{4B9F78AF-2E7D-478E-A672-5BE135F53035}" sibTransId="{534946E3-2765-477A-87E4-93E41D373242}"/>
    <dgm:cxn modelId="{B054D49E-B792-4934-AD69-5DBC3F61F0E9}" type="presOf" srcId="{78F87A1C-66E2-48ED-9037-32D19438BC67}" destId="{294F9170-79BD-4FF8-A9A7-66899B2BAB19}" srcOrd="0" destOrd="1" presId="urn:microsoft.com/office/officeart/2005/8/layout/vList6"/>
    <dgm:cxn modelId="{39AA8B89-EE8B-4B8F-BEB5-2657F02922DD}" type="presParOf" srcId="{268E7BE0-ED4A-4413-A127-AF4898D8B23C}" destId="{303E896B-3780-4B4D-908E-AEDAB67CFFC1}" srcOrd="0" destOrd="0" presId="urn:microsoft.com/office/officeart/2005/8/layout/vList6"/>
    <dgm:cxn modelId="{839C0E56-4AB6-4EDB-B974-3BFC95002721}" type="presParOf" srcId="{303E896B-3780-4B4D-908E-AEDAB67CFFC1}" destId="{A2AA3141-C843-4F0F-A5CA-892DE5971615}" srcOrd="0" destOrd="0" presId="urn:microsoft.com/office/officeart/2005/8/layout/vList6"/>
    <dgm:cxn modelId="{DB046D54-746E-464F-98FC-07C32C5E6238}" type="presParOf" srcId="{303E896B-3780-4B4D-908E-AEDAB67CFFC1}" destId="{F18A8056-235C-428C-8A64-28FEC9F16F86}" srcOrd="1" destOrd="0" presId="urn:microsoft.com/office/officeart/2005/8/layout/vList6"/>
    <dgm:cxn modelId="{EDA23A61-8C18-4374-BEC6-F61C5E9901D9}" type="presParOf" srcId="{268E7BE0-ED4A-4413-A127-AF4898D8B23C}" destId="{F99349EB-B72E-4019-8A28-2E0F7BFEB060}" srcOrd="1" destOrd="0" presId="urn:microsoft.com/office/officeart/2005/8/layout/vList6"/>
    <dgm:cxn modelId="{49364E42-A4B1-45B7-8523-F439D1FB7A46}" type="presParOf" srcId="{268E7BE0-ED4A-4413-A127-AF4898D8B23C}" destId="{F447121D-3A5D-4F39-9586-79FF6BC163E1}" srcOrd="2" destOrd="0" presId="urn:microsoft.com/office/officeart/2005/8/layout/vList6"/>
    <dgm:cxn modelId="{127F2967-D07D-4742-B2C1-D5CD75FB12FA}" type="presParOf" srcId="{F447121D-3A5D-4F39-9586-79FF6BC163E1}" destId="{10C1BD93-74CA-4856-9DA3-2053EB5B2AE8}" srcOrd="0" destOrd="0" presId="urn:microsoft.com/office/officeart/2005/8/layout/vList6"/>
    <dgm:cxn modelId="{6D634F8C-EF03-415B-B9C1-5C1E8C5D969D}" type="presParOf" srcId="{F447121D-3A5D-4F39-9586-79FF6BC163E1}" destId="{294F9170-79BD-4FF8-A9A7-66899B2BAB19}" srcOrd="1" destOrd="0" presId="urn:microsoft.com/office/officeart/2005/8/layout/vList6"/>
    <dgm:cxn modelId="{037D968A-F7E4-439C-AECF-92565BB9F3FD}" type="presParOf" srcId="{268E7BE0-ED4A-4413-A127-AF4898D8B23C}" destId="{51E4DB60-43C5-474B-B229-6E6F6AD92686}" srcOrd="3" destOrd="0" presId="urn:microsoft.com/office/officeart/2005/8/layout/vList6"/>
    <dgm:cxn modelId="{6E1E7424-CFD7-4769-B054-0EF06EC7C7AB}" type="presParOf" srcId="{268E7BE0-ED4A-4413-A127-AF4898D8B23C}" destId="{C44E7BE8-83C1-4B34-926F-0BFA9D330CBB}" srcOrd="4" destOrd="0" presId="urn:microsoft.com/office/officeart/2005/8/layout/vList6"/>
    <dgm:cxn modelId="{A82E4AA3-A49D-452F-B548-5CA6CC311F42}" type="presParOf" srcId="{C44E7BE8-83C1-4B34-926F-0BFA9D330CBB}" destId="{DFCD00AE-DF4A-42FC-86CF-18CF44824C6B}" srcOrd="0" destOrd="0" presId="urn:microsoft.com/office/officeart/2005/8/layout/vList6"/>
    <dgm:cxn modelId="{7E68FE47-6A6F-41A3-B9A3-5D0569E9C447}" type="presParOf" srcId="{C44E7BE8-83C1-4B34-926F-0BFA9D330CBB}" destId="{8C4CF94F-0E47-474B-A2D4-70E9FBA392B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A8056-235C-428C-8A64-28FEC9F16F86}">
      <dsp:nvSpPr>
        <dsp:cNvPr id="0" name=""/>
        <dsp:cNvSpPr/>
      </dsp:nvSpPr>
      <dsp:spPr>
        <a:xfrm>
          <a:off x="3317220" y="0"/>
          <a:ext cx="4963699" cy="230051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/>
            <a:t>Responsable usine : B. Martel</a:t>
          </a:r>
          <a:endParaRPr lang="fr-FR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/>
            <a:t>38.5562 ou 06.16.17.15.45</a:t>
          </a:r>
          <a:endParaRPr lang="fr-F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/>
            <a:t>Gardiennage ferreux : 38.5308</a:t>
          </a:r>
          <a:endParaRPr lang="fr-F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/>
            <a:t>Gardiennage Alu : 38.5307</a:t>
          </a:r>
          <a:endParaRPr lang="fr-F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/>
            <a:t>Pompier : 38.5666</a:t>
          </a:r>
          <a:endParaRPr lang="fr-FR" sz="2000" kern="1200" dirty="0"/>
        </a:p>
      </dsp:txBody>
      <dsp:txXfrm>
        <a:off x="3317220" y="287564"/>
        <a:ext cx="4101007" cy="1725384"/>
      </dsp:txXfrm>
    </dsp:sp>
    <dsp:sp modelId="{A2AA3141-C843-4F0F-A5CA-892DE5971615}">
      <dsp:nvSpPr>
        <dsp:cNvPr id="0" name=""/>
        <dsp:cNvSpPr/>
      </dsp:nvSpPr>
      <dsp:spPr>
        <a:xfrm>
          <a:off x="86821" y="720083"/>
          <a:ext cx="3164424" cy="7140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 smtClean="0"/>
            <a:t>Numéros utiles</a:t>
          </a:r>
          <a:endParaRPr lang="fr-FR" sz="3200" kern="1200" dirty="0"/>
        </a:p>
      </dsp:txBody>
      <dsp:txXfrm>
        <a:off x="121678" y="754940"/>
        <a:ext cx="3094710" cy="644341"/>
      </dsp:txXfrm>
    </dsp:sp>
    <dsp:sp modelId="{294F9170-79BD-4FF8-A9A7-66899B2BAB19}">
      <dsp:nvSpPr>
        <dsp:cNvPr id="0" name=""/>
        <dsp:cNvSpPr/>
      </dsp:nvSpPr>
      <dsp:spPr>
        <a:xfrm>
          <a:off x="3237451" y="2440439"/>
          <a:ext cx="5043468" cy="202405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/>
            <a:t>Pascal GOURDIN CPL : 38.5615</a:t>
          </a:r>
          <a:endParaRPr lang="fr-F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/>
            <a:t>Ludovic FERY maintenance ferreux :  tél : 38.5598</a:t>
          </a:r>
          <a:endParaRPr lang="fr-F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/>
            <a:t>Didier LAFOLIE maintenance ferreux  (CHSCT):     38. 5942  </a:t>
          </a:r>
          <a:endParaRPr lang="fr-FR" sz="2000" kern="1200" dirty="0"/>
        </a:p>
      </dsp:txBody>
      <dsp:txXfrm>
        <a:off x="3237451" y="2693446"/>
        <a:ext cx="4284447" cy="1518042"/>
      </dsp:txXfrm>
    </dsp:sp>
    <dsp:sp modelId="{10C1BD93-74CA-4856-9DA3-2053EB5B2AE8}">
      <dsp:nvSpPr>
        <dsp:cNvPr id="0" name=""/>
        <dsp:cNvSpPr/>
      </dsp:nvSpPr>
      <dsp:spPr>
        <a:xfrm>
          <a:off x="0" y="3156549"/>
          <a:ext cx="3234734" cy="6024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 smtClean="0"/>
            <a:t>Vos délégués </a:t>
          </a:r>
          <a:endParaRPr lang="fr-FR" sz="3200" kern="1200" dirty="0"/>
        </a:p>
      </dsp:txBody>
      <dsp:txXfrm>
        <a:off x="29410" y="3185959"/>
        <a:ext cx="3175914" cy="5436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A8056-235C-428C-8A64-28FEC9F16F86}">
      <dsp:nvSpPr>
        <dsp:cNvPr id="0" name=""/>
        <dsp:cNvSpPr/>
      </dsp:nvSpPr>
      <dsp:spPr>
        <a:xfrm>
          <a:off x="3524201" y="0"/>
          <a:ext cx="4805107" cy="67436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Infirmerie : 38.5380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Ouverture : 6h30 – 15h00</a:t>
          </a:r>
          <a:endParaRPr lang="fr-FR" sz="1600" kern="1200" dirty="0"/>
        </a:p>
      </dsp:txBody>
      <dsp:txXfrm>
        <a:off x="3524201" y="84295"/>
        <a:ext cx="4552222" cy="505770"/>
      </dsp:txXfrm>
    </dsp:sp>
    <dsp:sp modelId="{A2AA3141-C843-4F0F-A5CA-892DE5971615}">
      <dsp:nvSpPr>
        <dsp:cNvPr id="0" name=""/>
        <dsp:cNvSpPr/>
      </dsp:nvSpPr>
      <dsp:spPr>
        <a:xfrm>
          <a:off x="153506" y="50447"/>
          <a:ext cx="3274491" cy="5256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 smtClean="0"/>
            <a:t>Médical</a:t>
          </a:r>
          <a:endParaRPr lang="fr-FR" sz="3200" kern="1200" dirty="0"/>
        </a:p>
      </dsp:txBody>
      <dsp:txXfrm>
        <a:off x="179165" y="76106"/>
        <a:ext cx="3223173" cy="474299"/>
      </dsp:txXfrm>
    </dsp:sp>
    <dsp:sp modelId="{294F9170-79BD-4FF8-A9A7-66899B2BAB19}">
      <dsp:nvSpPr>
        <dsp:cNvPr id="0" name=""/>
        <dsp:cNvSpPr/>
      </dsp:nvSpPr>
      <dsp:spPr>
        <a:xfrm>
          <a:off x="3452684" y="629499"/>
          <a:ext cx="5116267" cy="202331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Ouverture : </a:t>
          </a:r>
          <a:endParaRPr lang="fr-FR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Ferreux : 11h00</a:t>
          </a:r>
          <a:endParaRPr lang="fr-FR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Alu : 11h20</a:t>
          </a:r>
          <a:endParaRPr lang="fr-FR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MSTG et autres : 11h35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Plat unique : 5 €</a:t>
          </a:r>
          <a:endParaRPr lang="fr-FR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Entrée + plat + dessert + pain</a:t>
          </a:r>
          <a:endParaRPr lang="fr-FR" sz="1600" kern="1200" dirty="0"/>
        </a:p>
      </dsp:txBody>
      <dsp:txXfrm>
        <a:off x="3452684" y="882413"/>
        <a:ext cx="4357524" cy="1517487"/>
      </dsp:txXfrm>
    </dsp:sp>
    <dsp:sp modelId="{10C1BD93-74CA-4856-9DA3-2053EB5B2AE8}">
      <dsp:nvSpPr>
        <dsp:cNvPr id="0" name=""/>
        <dsp:cNvSpPr/>
      </dsp:nvSpPr>
      <dsp:spPr>
        <a:xfrm>
          <a:off x="68568" y="1387247"/>
          <a:ext cx="3317192" cy="6289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 smtClean="0"/>
            <a:t>Restauration</a:t>
          </a:r>
          <a:endParaRPr lang="fr-FR" sz="3200" kern="1200" dirty="0"/>
        </a:p>
      </dsp:txBody>
      <dsp:txXfrm>
        <a:off x="99272" y="1417951"/>
        <a:ext cx="3255784" cy="567569"/>
      </dsp:txXfrm>
    </dsp:sp>
    <dsp:sp modelId="{8C4CF94F-0E47-474B-A2D4-70E9FBA392B8}">
      <dsp:nvSpPr>
        <dsp:cNvPr id="0" name=""/>
        <dsp:cNvSpPr/>
      </dsp:nvSpPr>
      <dsp:spPr>
        <a:xfrm>
          <a:off x="3188755" y="2831856"/>
          <a:ext cx="5294447" cy="192061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Horaires pour l’usine (hors DCTC)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Du lundi au jeudi : 6H30 – 15H00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Le vendredi : 6H30 – 14H45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Horaires pour les travaux prévus en 2x8 : 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6h30 - </a:t>
          </a:r>
          <a:r>
            <a:rPr lang="fr-FR" sz="1600" kern="1200" dirty="0" smtClean="0"/>
            <a:t>14h45 et 14h00 - 22h00</a:t>
          </a:r>
          <a:endParaRPr lang="fr-FR" sz="1600" kern="1200" dirty="0"/>
        </a:p>
      </dsp:txBody>
      <dsp:txXfrm>
        <a:off x="3188755" y="3071933"/>
        <a:ext cx="4574215" cy="1440465"/>
      </dsp:txXfrm>
    </dsp:sp>
    <dsp:sp modelId="{DFCD00AE-DF4A-42FC-86CF-18CF44824C6B}">
      <dsp:nvSpPr>
        <dsp:cNvPr id="0" name=""/>
        <dsp:cNvSpPr/>
      </dsp:nvSpPr>
      <dsp:spPr>
        <a:xfrm>
          <a:off x="0" y="3431922"/>
          <a:ext cx="3103006" cy="6725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 smtClean="0"/>
            <a:t>HORAIRES</a:t>
          </a:r>
          <a:endParaRPr lang="fr-FR" sz="3200" kern="1200" dirty="0"/>
        </a:p>
      </dsp:txBody>
      <dsp:txXfrm>
        <a:off x="32831" y="3464753"/>
        <a:ext cx="3037344" cy="6068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241C-661E-4BA3-8406-66354890629E}" type="datetimeFigureOut">
              <a:rPr lang="fr-FR" smtClean="0"/>
              <a:t>20/07/2016</a:t>
            </a:fld>
            <a:endParaRPr lang="fr-F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E1552-4559-4996-A3BF-3B82A8C9DBE3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241C-661E-4BA3-8406-66354890629E}" type="datetimeFigureOut">
              <a:rPr lang="fr-FR" smtClean="0"/>
              <a:t>20/07/2016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E1552-4559-4996-A3BF-3B82A8C9DBE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241C-661E-4BA3-8406-66354890629E}" type="datetimeFigureOut">
              <a:rPr lang="fr-FR" smtClean="0"/>
              <a:t>20/07/2016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E1552-4559-4996-A3BF-3B82A8C9DBE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241C-661E-4BA3-8406-66354890629E}" type="datetimeFigureOut">
              <a:rPr lang="fr-FR" smtClean="0"/>
              <a:t>20/07/2016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E1552-4559-4996-A3BF-3B82A8C9DBE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241C-661E-4BA3-8406-66354890629E}" type="datetimeFigureOut">
              <a:rPr lang="fr-FR" smtClean="0"/>
              <a:t>20/07/2016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E1552-4559-4996-A3BF-3B82A8C9DBE3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241C-661E-4BA3-8406-66354890629E}" type="datetimeFigureOut">
              <a:rPr lang="fr-FR" smtClean="0"/>
              <a:t>20/07/2016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E1552-4559-4996-A3BF-3B82A8C9DBE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241C-661E-4BA3-8406-66354890629E}" type="datetimeFigureOut">
              <a:rPr lang="fr-FR" smtClean="0"/>
              <a:t>20/07/2016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E1552-4559-4996-A3BF-3B82A8C9DBE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241C-661E-4BA3-8406-66354890629E}" type="datetimeFigureOut">
              <a:rPr lang="fr-FR" smtClean="0"/>
              <a:t>20/07/2016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E1552-4559-4996-A3BF-3B82A8C9DBE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241C-661E-4BA3-8406-66354890629E}" type="datetimeFigureOut">
              <a:rPr lang="fr-FR" smtClean="0"/>
              <a:t>20/07/2016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E1552-4559-4996-A3BF-3B82A8C9DBE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241C-661E-4BA3-8406-66354890629E}" type="datetimeFigureOut">
              <a:rPr lang="fr-FR" smtClean="0"/>
              <a:t>20/07/2016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E1552-4559-4996-A3BF-3B82A8C9DBE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241C-661E-4BA3-8406-66354890629E}" type="datetimeFigureOut">
              <a:rPr lang="fr-FR" smtClean="0"/>
              <a:t>20/07/2016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C4E1552-4559-4996-A3BF-3B82A8C9DBE3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94A241C-661E-4BA3-8406-66354890629E}" type="datetimeFigureOut">
              <a:rPr lang="fr-FR" smtClean="0"/>
              <a:t>20/07/2016</a:t>
            </a:fld>
            <a:endParaRPr lang="fr-F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4E1552-4559-4996-A3BF-3B82A8C9DBE3}" type="slidenum">
              <a:rPr lang="fr-FR" smtClean="0"/>
              <a:t>‹N°›</a:t>
            </a:fld>
            <a:endParaRPr lang="fr-F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Informations pratiques</a:t>
            </a:r>
            <a:br>
              <a:rPr lang="fr-FR" dirty="0" smtClean="0"/>
            </a:br>
            <a:r>
              <a:rPr lang="fr-FR" dirty="0" smtClean="0"/>
              <a:t>congés 2016</a:t>
            </a:r>
            <a:endParaRPr lang="fr-FR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675456"/>
            <a:ext cx="2777883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4852499"/>
              </p:ext>
            </p:extLst>
          </p:nvPr>
        </p:nvGraphicFramePr>
        <p:xfrm>
          <a:off x="611560" y="1988840"/>
          <a:ext cx="828092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5627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fr-FR" sz="4000" dirty="0" smtClean="0"/>
              <a:t>Informations pratiques</a:t>
            </a:r>
            <a:br>
              <a:rPr lang="fr-FR" sz="4000" dirty="0" smtClean="0"/>
            </a:br>
            <a:r>
              <a:rPr lang="fr-FR" sz="4000" dirty="0" smtClean="0"/>
              <a:t>congés  2016</a:t>
            </a:r>
            <a:endParaRPr lang="fr-FR" sz="40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395536"/>
            <a:ext cx="2601631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0657002"/>
              </p:ext>
            </p:extLst>
          </p:nvPr>
        </p:nvGraphicFramePr>
        <p:xfrm>
          <a:off x="251520" y="1988840"/>
          <a:ext cx="856895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0177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23528" y="4581128"/>
            <a:ext cx="8229600" cy="1872208"/>
          </a:xfr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fr-FR" sz="3600" b="1" dirty="0" smtClean="0"/>
              <a:t>L’équipe du SIA/GSEA</a:t>
            </a:r>
            <a:br>
              <a:rPr lang="fr-FR" sz="3600" b="1" dirty="0" smtClean="0"/>
            </a:br>
            <a:r>
              <a:rPr lang="fr-FR" sz="3600" b="1" dirty="0" smtClean="0"/>
              <a:t>vous souhaite de Bonnes Vacances à tous!</a:t>
            </a:r>
            <a:br>
              <a:rPr lang="fr-FR" sz="3600" b="1" dirty="0" smtClean="0"/>
            </a:br>
            <a:r>
              <a:rPr lang="fr-FR" sz="3600" b="1" dirty="0"/>
              <a:t>et </a:t>
            </a:r>
            <a:r>
              <a:rPr lang="fr-FR" sz="3600" b="1"/>
              <a:t>du </a:t>
            </a:r>
            <a:r>
              <a:rPr lang="fr-FR" sz="3600" b="1" smtClean="0"/>
              <a:t>courage </a:t>
            </a:r>
            <a:r>
              <a:rPr lang="fr-FR" sz="3600" b="1" dirty="0"/>
              <a:t>pour ceux qui </a:t>
            </a:r>
            <a:r>
              <a:rPr lang="fr-FR" sz="3600" b="1" dirty="0" smtClean="0"/>
              <a:t>restent !</a:t>
            </a:r>
            <a:endParaRPr lang="fr-FR" sz="3600" b="1" dirty="0"/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-2403648"/>
            <a:ext cx="6301310" cy="675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35778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1481</TotalTime>
  <Words>126</Words>
  <Application>Microsoft Office PowerPoint</Application>
  <PresentationFormat>Affichage à l'écran (4:3)</PresentationFormat>
  <Paragraphs>29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Débit</vt:lpstr>
      <vt:lpstr>Informations pratiques congés 2016</vt:lpstr>
      <vt:lpstr>Informations pratiques congés  2016</vt:lpstr>
      <vt:lpstr>L’équipe du SIA/GSEA vous souhaite de Bonnes Vacances à tous! et du courage pour ceux qui restent !</vt:lpstr>
    </vt:vector>
  </TitlesOfParts>
  <Company>PSA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STEPHANIE GERARD-DE BARROS - J537785</dc:creator>
  <cp:lastModifiedBy>MICHEL SIKORZINSKI - C552050</cp:lastModifiedBy>
  <cp:revision>28</cp:revision>
  <cp:lastPrinted>2016-07-20T10:48:16Z</cp:lastPrinted>
  <dcterms:created xsi:type="dcterms:W3CDTF">2015-07-22T09:58:27Z</dcterms:created>
  <dcterms:modified xsi:type="dcterms:W3CDTF">2016-07-20T10:48:34Z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1633262357</vt:i4>
  </property>
  <property fmtid="{D5CDD505-2E9C-101B-9397-08002B2CF9AE}" pid="3" name="_NewReviewCycle">
    <vt:lpwstr/>
  </property>
  <property fmtid="{D5CDD505-2E9C-101B-9397-08002B2CF9AE}" pid="4" name="_EmailSubject">
    <vt:lpwstr>affichage</vt:lpwstr>
  </property>
  <property fmtid="{D5CDD505-2E9C-101B-9397-08002B2CF9AE}" pid="5" name="_AuthorEmail">
    <vt:lpwstr>fabrice.garot@mpsa.com</vt:lpwstr>
  </property>
  <property fmtid="{D5CDD505-2E9C-101B-9397-08002B2CF9AE}" pid="6" name="_AuthorEmailDisplayName">
    <vt:lpwstr>FABRICE GAROT - C992833</vt:lpwstr>
  </property>
  <property fmtid="{D5CDD505-2E9C-101B-9397-08002B2CF9AE}" pid="7" name="_PreviousAdHocReviewCycleID">
    <vt:i4>312384761</vt:i4>
  </property>
</Properties>
</file>