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1C"/>
    <a:srgbClr val="000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67442-22C3-8C88-9293-1B8068E42634}" v="24" dt="2021-12-03T08:10:03.787"/>
    <p1510:client id="{10DDC388-CA1E-991B-E279-63F845E84856}" v="15" dt="2021-12-03T08:08:27.797"/>
    <p1510:client id="{4135D856-976D-0E35-B16B-986E9E035246}" v="19" dt="2021-12-03T08:11:07.228"/>
    <p1510:client id="{53664BEB-A59D-8C4A-D7EF-B1E6874A58FD}" v="4" dt="2021-12-03T08:11:44.639"/>
    <p1510:client id="{673DCB12-ECD8-4F0D-692D-0447FD1F2B77}" v="16" dt="2021-12-03T08:09:34.147"/>
    <p1510:client id="{76B6ADBC-1558-40DA-B125-ADF6C56DB246}" v="5" dt="2021-12-03T08:02:57.972"/>
    <p1510:client id="{997A11F6-03CA-0929-0D09-3AFF11CB5A3E}" v="4" dt="2021-12-03T08:04:09.079"/>
    <p1510:client id="{9A0D8283-03DA-BF98-0763-865E8BF075D3}" v="35" dt="2021-12-03T07:53:45.399"/>
    <p1510:client id="{D03B6E34-B018-489F-A421-77FDFC9032E7}" v="4" dt="2021-12-03T08:03:40.182"/>
    <p1510:client id="{DE6FF4AD-C4D6-9A02-7080-E20E1D83C1B6}" v="19" dt="2021-12-03T08:02:36.744"/>
    <p1510:client id="{E00E2286-051C-739C-6677-4B7C6A39B9C8}" v="4" dt="2021-12-03T08:10:31.346"/>
    <p1510:client id="{E3745D4B-8EE2-B458-28C8-68AFD0F31024}" v="12" dt="2021-12-03T08:08:42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3048" y="10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DON Gilles" userId="S::gilles.doudon@pole-emploi.fr::b228e790-bd48-4638-a2c2-25580b0997cc" providerId="AD" clId="Web-{53664BEB-A59D-8C4A-D7EF-B1E6874A58FD}"/>
    <pc:docChg chg="modSld">
      <pc:chgData name="DOUDON Gilles" userId="S::gilles.doudon@pole-emploi.fr::b228e790-bd48-4638-a2c2-25580b0997cc" providerId="AD" clId="Web-{53664BEB-A59D-8C4A-D7EF-B1E6874A58FD}" dt="2021-12-03T08:11:44.639" v="1" actId="20577"/>
      <pc:docMkLst>
        <pc:docMk/>
      </pc:docMkLst>
      <pc:sldChg chg="modSp">
        <pc:chgData name="DOUDON Gilles" userId="S::gilles.doudon@pole-emploi.fr::b228e790-bd48-4638-a2c2-25580b0997cc" providerId="AD" clId="Web-{53664BEB-A59D-8C4A-D7EF-B1E6874A58FD}" dt="2021-12-03T08:11:44.639" v="1" actId="20577"/>
        <pc:sldMkLst>
          <pc:docMk/>
          <pc:sldMk cId="1016391135" sldId="256"/>
        </pc:sldMkLst>
        <pc:spChg chg="mod">
          <ac:chgData name="DOUDON Gilles" userId="S::gilles.doudon@pole-emploi.fr::b228e790-bd48-4638-a2c2-25580b0997cc" providerId="AD" clId="Web-{53664BEB-A59D-8C4A-D7EF-B1E6874A58FD}" dt="2021-12-03T08:11:44.639" v="1" actId="20577"/>
          <ac:spMkLst>
            <pc:docMk/>
            <pc:sldMk cId="1016391135" sldId="256"/>
            <ac:spMk id="12" creationId="{2D03D4D5-0B1E-384E-B883-45E552D9A2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20683-02CE-B04D-90C2-2C73EB2B02A1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FD3E1-CB00-C544-804F-13D55CD4A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30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FD3E1-CB00-C544-804F-13D55CD4AB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14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58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05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54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5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83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0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44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08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65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07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3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F9B9-2349-C640-B012-D333A79A4D5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AA88-F0E0-2844-8287-EFFD86BF7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12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fe-cgc.doudon@pole-emploi.fr" TargetMode="External"/><Relationship Id="rId5" Type="http://schemas.openxmlformats.org/officeDocument/2006/relationships/hyperlink" Target="https://www.cfecgc-metiersdelemploipaca.fr/2019/10/nos-reunions-cfe-cgc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A6B5BD-A458-9341-9678-E39889C282A7}"/>
              </a:ext>
            </a:extLst>
          </p:cNvPr>
          <p:cNvSpPr/>
          <p:nvPr/>
        </p:nvSpPr>
        <p:spPr>
          <a:xfrm>
            <a:off x="237247" y="2127113"/>
            <a:ext cx="780252" cy="8575586"/>
          </a:xfrm>
          <a:prstGeom prst="rect">
            <a:avLst/>
          </a:prstGeom>
          <a:solidFill>
            <a:srgbClr val="000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E442C8-2E4D-354A-9E88-FDA969875234}"/>
              </a:ext>
            </a:extLst>
          </p:cNvPr>
          <p:cNvSpPr txBox="1"/>
          <p:nvPr/>
        </p:nvSpPr>
        <p:spPr>
          <a:xfrm>
            <a:off x="1306284" y="532108"/>
            <a:ext cx="554074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b="1" dirty="0">
                <a:solidFill>
                  <a:srgbClr val="000B5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CFE-CGC Métiers de l’Emploi PACA</a:t>
            </a:r>
          </a:p>
          <a:p>
            <a:r>
              <a:rPr lang="fr-FR" sz="2000" b="1" dirty="0">
                <a:solidFill>
                  <a:srgbClr val="000B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Syndicat des Techniciens,</a:t>
            </a:r>
          </a:p>
          <a:p>
            <a:r>
              <a:rPr lang="fr-FR" sz="2000" b="1" dirty="0">
                <a:solidFill>
                  <a:srgbClr val="000B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Agents de Maîtrise et des Cadres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315DA558-7BC8-AD41-A23C-15BFC9D982E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37247" y="201144"/>
            <a:ext cx="779658" cy="170836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CDDEB70-4D36-5D40-A302-8F5D15BD8C25}"/>
              </a:ext>
            </a:extLst>
          </p:cNvPr>
          <p:cNvSpPr txBox="1"/>
          <p:nvPr/>
        </p:nvSpPr>
        <p:spPr>
          <a:xfrm>
            <a:off x="21772" y="5475280"/>
            <a:ext cx="18473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7000" b="1" dirty="0">
              <a:solidFill>
                <a:srgbClr val="000B59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33576AB3-FD4F-9A4F-9CFA-6A03B20A3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43" y="9709844"/>
            <a:ext cx="606181" cy="65827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27407" y="7416243"/>
            <a:ext cx="2940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 aussi nous sommes 1</a:t>
            </a:r>
            <a:r>
              <a:rPr lang="fr-FR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06284" y="9106169"/>
            <a:ext cx="637587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500" b="1" i="1" dirty="0">
                <a:solidFill>
                  <a:srgbClr val="002060"/>
                </a:solidFill>
              </a:rPr>
              <a:t>Techniciens, Agents de Maîtrise et Cadres,</a:t>
            </a:r>
            <a:endParaRPr lang="fr-FR"/>
          </a:p>
          <a:p>
            <a:r>
              <a:rPr lang="fr-FR" sz="2500" b="1" i="1" dirty="0">
                <a:solidFill>
                  <a:srgbClr val="FF0000"/>
                </a:solidFill>
              </a:rPr>
              <a:t>Ensemble, Construisons Demain</a:t>
            </a:r>
            <a:endParaRPr lang="fr-FR" sz="1500" b="1" i="1" dirty="0">
              <a:solidFill>
                <a:srgbClr val="FF0000"/>
              </a:solidFill>
            </a:endParaRPr>
          </a:p>
        </p:txBody>
      </p:sp>
      <p:sp>
        <p:nvSpPr>
          <p:cNvPr id="2" name="AutoShape 2" descr="Résultat de recherche d'images pour &quot;tampon refusé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-2944567" y="5459037"/>
            <a:ext cx="718493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b="1" i="1" dirty="0">
                <a:solidFill>
                  <a:schemeClr val="bg1"/>
                </a:solidFill>
                <a:latin typeface="Arial Narrow"/>
                <a:cs typeface="Arial Narrow"/>
              </a:rPr>
              <a:t>CFE-CGC </a:t>
            </a:r>
            <a:r>
              <a:rPr lang="fr-FR" sz="3500" b="1" dirty="0">
                <a:solidFill>
                  <a:srgbClr val="EA001C"/>
                </a:solidFill>
                <a:latin typeface="Arial Narrow"/>
                <a:cs typeface="Arial Narrow"/>
              </a:rPr>
              <a:t>Métiers de l’Emploi </a:t>
            </a:r>
            <a:r>
              <a:rPr lang="fr-FR" sz="3500" b="1" i="1" dirty="0">
                <a:solidFill>
                  <a:schemeClr val="bg1"/>
                </a:solidFill>
                <a:latin typeface="Arial Narrow"/>
                <a:cs typeface="Arial Narrow"/>
              </a:rPr>
              <a:t>PACA</a:t>
            </a:r>
          </a:p>
        </p:txBody>
      </p:sp>
      <p:sp>
        <p:nvSpPr>
          <p:cNvPr id="12" name="ZoneTexte 8">
            <a:extLst>
              <a:ext uri="{FF2B5EF4-FFF2-40B4-BE49-F238E27FC236}">
                <a16:creationId xmlns:a16="http://schemas.microsoft.com/office/drawing/2014/main" id="{2D03D4D5-0B1E-384E-B883-45E552D9A2B5}"/>
              </a:ext>
            </a:extLst>
          </p:cNvPr>
          <p:cNvSpPr txBox="1"/>
          <p:nvPr/>
        </p:nvSpPr>
        <p:spPr>
          <a:xfrm>
            <a:off x="1306284" y="2122486"/>
            <a:ext cx="5875566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000" dirty="0">
                <a:latin typeface="Arial Black"/>
              </a:rPr>
              <a:t>Réunion CFE-CGC</a:t>
            </a:r>
            <a:endParaRPr lang="fr-FR" sz="4000" dirty="0">
              <a:latin typeface="Arial Black" panose="020B0A04020102020204" pitchFamily="34" charset="0"/>
            </a:endParaRPr>
          </a:p>
          <a:p>
            <a:pPr algn="ctr"/>
            <a:endParaRPr lang="fr-FR" sz="3000" dirty="0">
              <a:latin typeface="Arial Black" panose="020B0A04020102020204" pitchFamily="34" charset="0"/>
            </a:endParaRPr>
          </a:p>
          <a:p>
            <a:pPr algn="ctr"/>
            <a:r>
              <a:rPr lang="fr-FR" sz="3600" dirty="0">
                <a:latin typeface="Arial Black"/>
              </a:rPr>
              <a:t>Mardi 28 juin 2022 </a:t>
            </a:r>
            <a:endParaRPr lang="fr-FR" sz="3600" dirty="0">
              <a:latin typeface="Arial Black" panose="020B0A04020102020204" pitchFamily="34" charset="0"/>
            </a:endParaRPr>
          </a:p>
          <a:p>
            <a:pPr algn="ctr"/>
            <a:endParaRPr lang="fr-FR" sz="2800" dirty="0">
              <a:latin typeface="Arial Black"/>
              <a:cs typeface="Calibri" panose="020F0502020204030204"/>
            </a:endParaRP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Cette convocation est à transmettre à votre responsable.</a:t>
            </a:r>
          </a:p>
          <a:p>
            <a:pPr algn="just"/>
            <a:r>
              <a:rPr lang="fr-FR" sz="2000" dirty="0"/>
              <a:t>Les horaires et le lieu de la réunion vous seront communiqués ultérieurement.</a:t>
            </a:r>
          </a:p>
          <a:p>
            <a:pPr algn="just"/>
            <a:endParaRPr lang="fr-FR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fr-FR" sz="1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Avant la réunion vous devrez :</a:t>
            </a:r>
          </a:p>
          <a:p>
            <a:pPr algn="just"/>
            <a:endParaRPr lang="fr-F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Arial"/>
                <a:cs typeface="Arial"/>
              </a:rPr>
              <a:t>Vous inscrire via notre </a:t>
            </a:r>
            <a:r>
              <a:rPr lang="fr-FR" sz="1600" dirty="0">
                <a:latin typeface="Arial"/>
                <a:cs typeface="Arial"/>
                <a:hlinkClick r:id="rId5"/>
              </a:rPr>
              <a:t>site internet </a:t>
            </a:r>
            <a:r>
              <a:rPr lang="fr-FR" sz="1600" dirty="0">
                <a:latin typeface="Arial"/>
                <a:cs typeface="Arial"/>
              </a:rPr>
              <a:t>ou par </a:t>
            </a:r>
            <a:r>
              <a:rPr lang="fr-FR" sz="1600" dirty="0">
                <a:latin typeface="Arial"/>
                <a:cs typeface="Arial"/>
                <a:hlinkClick r:id="rId6"/>
              </a:rPr>
              <a:t>courriel</a:t>
            </a:r>
            <a:endParaRPr lang="fr-FR" sz="1600" dirty="0">
              <a:latin typeface="Arial"/>
              <a:cs typeface="Arial"/>
            </a:endParaRPr>
          </a:p>
          <a:p>
            <a:pPr marL="285750" indent="-285750" algn="just">
              <a:buFontTx/>
              <a:buChar char="-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Informer et transmettre la convocation à votre N+1</a:t>
            </a:r>
          </a:p>
          <a:p>
            <a:pPr marL="285750" indent="-285750" algn="just">
              <a:buFontTx/>
              <a:buChar char="-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sz="1600" dirty="0">
                <a:latin typeface="Arial"/>
                <a:cs typeface="Arial"/>
              </a:rPr>
              <a:t>Saisir dans l’outil Horoquartz les motifs d'absence qui vous seront communiqués ultérieurement</a:t>
            </a:r>
          </a:p>
        </p:txBody>
      </p:sp>
    </p:spTree>
    <p:extLst>
      <p:ext uri="{BB962C8B-B14F-4D97-AF65-F5344CB8AC3E}">
        <p14:creationId xmlns:p14="http://schemas.microsoft.com/office/powerpoint/2010/main" val="1016391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110</Words>
  <Application>Microsoft Office PowerPoint</Application>
  <PresentationFormat>Personnalisé</PresentationFormat>
  <Paragraphs>27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Claire</dc:creator>
  <cp:lastModifiedBy>CFE-CGC-PC1</cp:lastModifiedBy>
  <cp:revision>138</cp:revision>
  <cp:lastPrinted>2019-07-12T07:18:32Z</cp:lastPrinted>
  <dcterms:created xsi:type="dcterms:W3CDTF">2019-07-11T15:20:02Z</dcterms:created>
  <dcterms:modified xsi:type="dcterms:W3CDTF">2021-12-03T08:11:45Z</dcterms:modified>
</cp:coreProperties>
</file>