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7" r:id="rId5"/>
    <p:sldId id="261" r:id="rId6"/>
    <p:sldId id="262" r:id="rId7"/>
    <p:sldId id="264" r:id="rId8"/>
    <p:sldId id="263" r:id="rId9"/>
    <p:sldId id="265" r:id="rId10"/>
    <p:sldId id="266" r:id="rId11"/>
    <p:sldId id="268" r:id="rId12"/>
    <p:sldId id="25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EAAEA8-A335-4DF7-ACBE-1B2697A2E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7BBE21-D294-4C20-B2FE-93870578E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E108D1-A9EB-4454-A5B5-864B1FEC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BC1EDC-5D83-4754-B3BB-3E520ACD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6E1704-D6F4-496C-ACB0-A008C4FA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95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175D8-CA37-46F0-8113-6B284C44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37290D-3D7B-4908-888E-2FED98E7C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3522F3-B8AD-4590-B1B7-F7AF4E7D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983BB1-D319-491C-9DD2-5031AB1A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753D68-84C7-4331-BBE2-B83364CF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07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FBCFBE-4C69-4698-89E8-F562B42F3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13A033-C86D-4F95-9A4F-B3C6E5781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1AF901-3359-4AC7-AB3B-6B64749E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61B9AF-93DD-4844-9642-E766D6DCF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47E46C-B4CD-45E7-918D-C3E265CB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25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3B865-01B7-423D-9486-F99B7340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685933-2701-49E3-89B3-00E068D50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E76E9C-EFB8-4CA0-B9B4-1B5346DCE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4F2468-0353-459C-A820-2B4C5A4A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DD8441-A759-4190-9689-4A4E07E6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98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306138-14BF-43D6-8498-CF47ECC3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453C89-D198-4160-B0FD-933335316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24DCC0-F920-42DB-859E-C1CD08705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823A4F-4CA8-4571-8002-E5AEAC4C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E2940F-AF53-4022-8C04-7E24ABF4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79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38E03-D88D-425E-9C5A-15D0281A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910D02-2814-492E-8196-49FE8B0FA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3EDE7A-2ED9-4779-9ED2-599801462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545C69-02BC-4239-B4A4-2BA23694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6CBCB9-EA1B-4C17-A672-B36216FD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5FD790-771E-42A8-A335-18428866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0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CC3742-0D4C-4436-B281-18CF4EFD0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3E2F19-246A-4922-B6B1-A8CE2ED76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961AF3-610A-4C3C-A45A-195F7F441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3FD21E-A027-474B-A5E6-E64C59165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7D3301-6D1D-4AB6-811D-7FDBED90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1A03F2-2463-41FA-B2A5-EC78C083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18E7CD-ADAA-44E8-8835-D31DB779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589C959-6CA3-4DDB-A3B5-77A5F7B24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3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CA770-5E42-4876-A36E-D62A5F13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67A5DE-531E-4786-BFB4-C79E3561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61F01A-F59C-4985-8849-DD031C0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E7A5733-D13D-4BEC-AC9A-A0E42392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54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88AC70-D375-4067-9D71-60550672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1B0549-8CFB-4083-BDB0-6EFFA1D9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BC9F97-83C9-41F5-ACD6-CBA163AC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46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F9520B-EF9C-4E2F-A95E-2CD85D210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CCEBE4-162C-4837-85F2-326C7F473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192BB5-DF86-4DCC-B275-71FDFAE72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1F4BAB-DA20-4ABB-B7A4-765198F89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FBAA51-5452-4570-977E-B78BB38B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43B2E4-EF1E-4104-9334-B4C3AAAA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45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A1BC1-131E-4930-A47E-83442FC17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4ACACD-6468-4D5A-9886-EA02F258C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7A3464-82C3-4AE0-8CBA-A116C7DE3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B519C1-3FC8-45A4-98EB-3F46BF16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17008E-956E-4C0B-93BE-FF80E530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411879-2632-4BAC-BBBF-B06B2C93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11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1419C48-572A-4F5E-B629-FAFBDFDDF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E0AE19-56F4-496F-B5E1-99D315E33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26B2D7-4D9E-4425-92DE-E65E1897C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C0C7-0CED-42E2-A0D1-409B937FCEEB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E628CE-CE6B-4E1B-9E24-54F07F7BA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D39E87-C9B3-49BD-98CD-EE14484E7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81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98805" y="2833011"/>
            <a:ext cx="10311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 générales</a:t>
            </a:r>
          </a:p>
          <a:p>
            <a:pPr marL="514350" indent="-514350" algn="ctr">
              <a:buFont typeface="+mj-lt"/>
              <a:buAutoNum type="arabicPeriod"/>
            </a:pPr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 des tests par journée et par option sportive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89EB487-6635-4D34-86F4-38333A603984}"/>
              </a:ext>
            </a:extLst>
          </p:cNvPr>
          <p:cNvSpPr txBox="1"/>
          <p:nvPr/>
        </p:nvSpPr>
        <p:spPr>
          <a:xfrm>
            <a:off x="1832317" y="874455"/>
            <a:ext cx="852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Tests d’entrée </a:t>
            </a:r>
            <a:r>
              <a:rPr lang="fr-FR" sz="54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392799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4170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TOUS LES Candidats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Trail en montagne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 11 km, avec 1100m D+,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 à dos 5 kilos (matériel obligatoire) + Eau.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Bâtons autorisés.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Temps d’effort : entre 1h30 et 2h20.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Entretiens de motivation devant jurys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 MAI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1AF6F99-736D-4D18-8267-1F420DC0FF95}"/>
              </a:ext>
            </a:extLst>
          </p:cNvPr>
          <p:cNvSpPr/>
          <p:nvPr/>
        </p:nvSpPr>
        <p:spPr>
          <a:xfrm>
            <a:off x="573911" y="365865"/>
            <a:ext cx="1558344" cy="1180855"/>
          </a:xfrm>
          <a:prstGeom prst="ellipse">
            <a:avLst/>
          </a:prstGeom>
          <a:solidFill>
            <a:srgbClr val="7030A0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J2</a:t>
            </a:r>
          </a:p>
        </p:txBody>
      </p:sp>
    </p:spTree>
    <p:extLst>
      <p:ext uri="{BB962C8B-B14F-4D97-AF65-F5344CB8AC3E}">
        <p14:creationId xmlns:p14="http://schemas.microsoft.com/office/powerpoint/2010/main" val="3339589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665186"/>
            <a:ext cx="103116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Se préinscrire aux tests d’entrée (jusqu’au 22/01/2024)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Passer les tests J1 et J2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Etude du dossier scolaire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Commission d’harmonisation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(classement des candidats avec prise en compte des notes sportives, profil scolaire et entretien)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Demander la formation « Chamonix – </a:t>
            </a:r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Biqualification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F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sportive choisie 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en 1</a:t>
            </a:r>
            <a:r>
              <a:rPr lang="fr-FR" sz="2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vœu AFFELNET.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Se télé-inscrire si admis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Affectation des places d’internat pour les admis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PROCEDURE DE SELECTION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3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2549676"/>
            <a:ext cx="1031161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: 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Après les vœux et les affectations </a:t>
            </a:r>
            <a:r>
              <a:rPr lang="fr-F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Affelnet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 fait de nos faibles capacités d'accueil et de nos faibles marges de manœuvre avec l'internat pour garder l’équilibre fille-garçon, accueillir nos diverses filières scolaires,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même bien classé, vous pouvez ne pas être retenu.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20F2783-F2F0-4D04-9AEB-8563D209694E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4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567397" y="2157762"/>
            <a:ext cx="1105720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journées de tests pour tous les candidats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(avec toutes les options en même temps).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L'objectif est de classer les candidats dans chaque option.</a:t>
            </a:r>
          </a:p>
          <a:p>
            <a:pPr algn="ctr"/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Chaque résultat d'épreuve peut conduire à un arrêt de la sélection.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chaque étape, des candidatures ne sont pas retenues.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89EB487-6635-4D34-86F4-38333A603984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45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2350661"/>
            <a:ext cx="1031161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 : 1 candidat sur 4, voire 1 sur 5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Effectifs maxi retenus Lycée général 2nde 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16-18 Alpin, 6-8 Nordique, 10-12 montagne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Effectifs maxi retenus Lycée pro 2nde 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6-8 Alpin, 2 Nordique, 6-7 Pisteur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3200" u="sng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Candidature possible pour l'entrée en classe de 1</a:t>
            </a:r>
            <a:r>
              <a:rPr lang="fr-FR" sz="3200" u="sng" baseline="300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 </a:t>
            </a:r>
            <a:r>
              <a:rPr lang="fr-FR" sz="32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niveau scolaire solide exigé,</a:t>
            </a:r>
          </a:p>
          <a:p>
            <a:pPr algn="ctr"/>
            <a:r>
              <a:rPr lang="fr-FR" sz="32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élèves retenus s'il y a de la place, mais sans internat.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50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2210615"/>
            <a:ext cx="1031161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DES PRE-INSCRIPTIONS </a:t>
            </a:r>
            <a:r>
              <a:rPr lang="fr-FR" sz="3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LUNDI 22 JANVIER </a:t>
            </a:r>
          </a:p>
          <a:p>
            <a:pPr algn="ctr"/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RETOUR DES DOCUMENTS : 17 FEVRIER 2024</a:t>
            </a:r>
          </a:p>
          <a:p>
            <a:pPr algn="ctr"/>
            <a:endParaRPr lang="fr-FR" sz="32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Dossier d’inscription 2024 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PSC1 (attestation de formation aux 1</a:t>
            </a:r>
            <a:r>
              <a:rPr lang="fr-FR" sz="2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secours) est obligatoire</a:t>
            </a:r>
          </a:p>
          <a:p>
            <a:pPr algn="ctr"/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45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1289814" y="2735302"/>
            <a:ext cx="103116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1: le lundi 11 mars 2024</a:t>
            </a:r>
          </a:p>
          <a:p>
            <a:pPr algn="ctr"/>
            <a:endParaRPr lang="fr-FR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2: le vendredi 17 mai 2024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TESTS D’ENTREE 2023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5FBAA925-A0DD-4FAE-AC44-591DCB4122CC}"/>
              </a:ext>
            </a:extLst>
          </p:cNvPr>
          <p:cNvSpPr/>
          <p:nvPr/>
        </p:nvSpPr>
        <p:spPr>
          <a:xfrm>
            <a:off x="257578" y="2486559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024D9B4-0091-4F0C-A547-8FDDCD27D8B4}"/>
              </a:ext>
            </a:extLst>
          </p:cNvPr>
          <p:cNvSpPr/>
          <p:nvPr/>
        </p:nvSpPr>
        <p:spPr>
          <a:xfrm>
            <a:off x="303454" y="3926847"/>
            <a:ext cx="1558344" cy="1180855"/>
          </a:xfrm>
          <a:prstGeom prst="ellipse">
            <a:avLst/>
          </a:prstGeom>
          <a:solidFill>
            <a:srgbClr val="7030A0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J2</a:t>
            </a:r>
          </a:p>
        </p:txBody>
      </p:sp>
    </p:spTree>
    <p:extLst>
      <p:ext uri="{BB962C8B-B14F-4D97-AF65-F5344CB8AC3E}">
        <p14:creationId xmlns:p14="http://schemas.microsoft.com/office/powerpoint/2010/main" val="289362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1161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Montagne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descentes libres tout terrain toutes neige (hors-piste en station sur 500m env.) - niveau flèche de vermeil ESF conseillé.</a:t>
            </a:r>
          </a:p>
          <a:p>
            <a:r>
              <a:rPr lang="fr-F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Critères : Engagement / Adaptation au terrain / Technique de ski hors-piste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d'escalade en salle : grimper en 1er de cordée fortement recommandé (niveau </a:t>
            </a:r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minide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5c/6a) 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DD8C650-FF4D-43A5-B03C-88A847945A89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216647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116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SKI ALPIN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ou 3 manches de Géant – La majorité des candidats est licencié en club FFS. Si vous n’êtes pas licencié, niveau flèche d’or ESF conseillé.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: Chronomètre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pentabond avec départ arrêté et dernière réception pieds joints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de vitesse : sprint court avec 2 chgts de direction (12m-10m-12m)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98BAB6A7-B036-4DA4-90D3-D6FC83E08B89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10940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794163"/>
            <a:ext cx="1031161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Ski Nordique 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Chrono style skating 5km environ + 1 parcours style classique évalué.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 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pentabond avec départ arrêté et dernière réception pieds joints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de vitesse : sprint court avec 2 chgts de direction (12m-10m-12m)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BBE7A15-8FC6-408C-AFAD-1414AB168795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114213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1161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PISTEUR (bac pro)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descentes libres tout terrain toutes neige (hors-piste en station sur 500m env.) - niveau flèche de vermeil ESF conseillé.</a:t>
            </a:r>
          </a:p>
          <a:p>
            <a:r>
              <a:rPr lang="fr-F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Critères : Engagement / Adaptation au terrain / Technique de ski hors-piste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pentabond avec départ arrêté et dernière réception pieds joints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de vitesse : sprint court avec 2 chgts de direction (12m-10m-12m)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323EEB1-E3DB-405F-9633-127D694483BD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16097958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665</Words>
  <Application>Microsoft Office PowerPoint</Application>
  <PresentationFormat>Grand écran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PROBOOK</dc:creator>
  <cp:lastModifiedBy>biqualifmontagne@gmail.com</cp:lastModifiedBy>
  <cp:revision>19</cp:revision>
  <dcterms:created xsi:type="dcterms:W3CDTF">2021-02-05T06:14:23Z</dcterms:created>
  <dcterms:modified xsi:type="dcterms:W3CDTF">2024-01-20T08:31:56Z</dcterms:modified>
</cp:coreProperties>
</file>